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363" r:id="rId2"/>
    <p:sldId id="387" r:id="rId3"/>
    <p:sldId id="376" r:id="rId4"/>
    <p:sldId id="377" r:id="rId5"/>
    <p:sldId id="379" r:id="rId6"/>
    <p:sldId id="380" r:id="rId7"/>
    <p:sldId id="322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scaleToFitPaper="1" frameSlides="1"/>
  <p:clrMru>
    <a:srgbClr val="333333"/>
    <a:srgbClr val="CC3300"/>
    <a:srgbClr val="5C1F00"/>
    <a:srgbClr val="FFFFFF"/>
    <a:srgbClr val="FFCCCC"/>
    <a:srgbClr val="7AC143"/>
    <a:srgbClr val="EBFFED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83" autoAdjust="0"/>
    <p:restoredTop sz="50000" autoAdjust="0"/>
  </p:normalViewPr>
  <p:slideViewPr>
    <p:cSldViewPr>
      <p:cViewPr varScale="1">
        <p:scale>
          <a:sx n="110" d="100"/>
          <a:sy n="110" d="100"/>
        </p:scale>
        <p:origin x="131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24"/>
    </p:cViewPr>
  </p:sorterViewPr>
  <p:notesViewPr>
    <p:cSldViewPr>
      <p:cViewPr varScale="1">
        <p:scale>
          <a:sx n="40" d="100"/>
          <a:sy n="40" d="100"/>
        </p:scale>
        <p:origin x="-2112" y="-8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CEDAD2-18CC-4644-9B81-2D2D955665A2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BDB713-C6B3-9D4B-9C66-E59D809948A3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Market Development</a:t>
          </a:r>
        </a:p>
      </dgm:t>
    </dgm:pt>
    <dgm:pt modelId="{4133636D-0DAE-F143-B9AA-A27EF5AB6A7C}" type="parTrans" cxnId="{5C6B8C9E-2AB1-7144-A8CF-5063C78B49BC}">
      <dgm:prSet/>
      <dgm:spPr/>
      <dgm:t>
        <a:bodyPr/>
        <a:lstStyle/>
        <a:p>
          <a:endParaRPr lang="en-US"/>
        </a:p>
      </dgm:t>
    </dgm:pt>
    <dgm:pt modelId="{F76921E7-58B5-F348-B117-8A84E40E7CB3}" type="sibTrans" cxnId="{5C6B8C9E-2AB1-7144-A8CF-5063C78B49BC}">
      <dgm:prSet/>
      <dgm:spPr/>
      <dgm:t>
        <a:bodyPr/>
        <a:lstStyle/>
        <a:p>
          <a:endParaRPr lang="en-US"/>
        </a:p>
      </dgm:t>
    </dgm:pt>
    <dgm:pt modelId="{E304F7C2-E82F-9941-A122-A4C401278922}">
      <dgm:prSet phldrT="[Text]"/>
      <dgm:spPr/>
      <dgm:t>
        <a:bodyPr/>
        <a:lstStyle/>
        <a:p>
          <a:r>
            <a:rPr lang="en-US" dirty="0" err="1">
              <a:latin typeface="Trebuchet MS"/>
              <a:cs typeface="Trebuchet MS"/>
            </a:rPr>
            <a:t>Konza</a:t>
          </a:r>
          <a:r>
            <a:rPr lang="en-US" dirty="0">
              <a:latin typeface="Trebuchet MS"/>
              <a:cs typeface="Trebuchet MS"/>
            </a:rPr>
            <a:t> Tech City Marketing</a:t>
          </a:r>
        </a:p>
      </dgm:t>
    </dgm:pt>
    <dgm:pt modelId="{8F23D72A-0898-8248-827D-E6F40E34BB89}" type="parTrans" cxnId="{1FA3B2D8-EB88-B54D-AF26-820905EA7B1A}">
      <dgm:prSet/>
      <dgm:spPr/>
      <dgm:t>
        <a:bodyPr/>
        <a:lstStyle/>
        <a:p>
          <a:endParaRPr lang="en-US"/>
        </a:p>
      </dgm:t>
    </dgm:pt>
    <dgm:pt modelId="{DA926DE6-D0B3-DA4E-9185-BC995E14A278}" type="sibTrans" cxnId="{1FA3B2D8-EB88-B54D-AF26-820905EA7B1A}">
      <dgm:prSet/>
      <dgm:spPr/>
      <dgm:t>
        <a:bodyPr/>
        <a:lstStyle/>
        <a:p>
          <a:endParaRPr lang="en-US"/>
        </a:p>
      </dgm:t>
    </dgm:pt>
    <dgm:pt modelId="{C4682F44-B210-CC48-97A5-7525901EB373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DOIT in Kenya</a:t>
          </a:r>
        </a:p>
      </dgm:t>
    </dgm:pt>
    <dgm:pt modelId="{EBD14C88-5424-824C-99CB-5A3BEF63E383}" type="parTrans" cxnId="{5D4BD4EF-76AE-9E47-B369-D6D7EBEB0AEF}">
      <dgm:prSet/>
      <dgm:spPr/>
      <dgm:t>
        <a:bodyPr/>
        <a:lstStyle/>
        <a:p>
          <a:endParaRPr lang="en-US"/>
        </a:p>
      </dgm:t>
    </dgm:pt>
    <dgm:pt modelId="{177BCB73-1F03-4242-A71B-DE4B57D1B1F5}" type="sibTrans" cxnId="{5D4BD4EF-76AE-9E47-B369-D6D7EBEB0AEF}">
      <dgm:prSet/>
      <dgm:spPr/>
      <dgm:t>
        <a:bodyPr/>
        <a:lstStyle/>
        <a:p>
          <a:endParaRPr lang="en-US"/>
        </a:p>
      </dgm:t>
    </dgm:pt>
    <dgm:pt modelId="{78EC4DE4-53B1-E043-9C23-43BBBFBCDB9D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Human capacity</a:t>
          </a:r>
        </a:p>
      </dgm:t>
    </dgm:pt>
    <dgm:pt modelId="{C0BAD25C-81AE-B846-B841-0961A0AC7B43}" type="parTrans" cxnId="{598DD7E7-3077-4A4D-B3FA-B112E2CD4FCA}">
      <dgm:prSet/>
      <dgm:spPr/>
      <dgm:t>
        <a:bodyPr/>
        <a:lstStyle/>
        <a:p>
          <a:endParaRPr lang="en-US"/>
        </a:p>
      </dgm:t>
    </dgm:pt>
    <dgm:pt modelId="{CE83B80C-74A9-1341-8032-A04CA5D8899D}" type="sibTrans" cxnId="{598DD7E7-3077-4A4D-B3FA-B112E2CD4FCA}">
      <dgm:prSet/>
      <dgm:spPr/>
      <dgm:t>
        <a:bodyPr/>
        <a:lstStyle/>
        <a:p>
          <a:endParaRPr lang="en-US"/>
        </a:p>
      </dgm:t>
    </dgm:pt>
    <dgm:pt modelId="{F711CEBD-2FBA-AF42-AE1C-D47E16CF1E53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Curriculum </a:t>
          </a:r>
        </a:p>
        <a:p>
          <a:r>
            <a:rPr lang="en-US" dirty="0">
              <a:latin typeface="Trebuchet MS"/>
              <a:cs typeface="Trebuchet MS"/>
            </a:rPr>
            <a:t>Intervention</a:t>
          </a:r>
        </a:p>
      </dgm:t>
    </dgm:pt>
    <dgm:pt modelId="{11DEBF91-37E1-0144-BB87-2A4EB0399923}" type="parTrans" cxnId="{9F704C47-185C-DC44-8935-DA20D030EE06}">
      <dgm:prSet/>
      <dgm:spPr/>
      <dgm:t>
        <a:bodyPr/>
        <a:lstStyle/>
        <a:p>
          <a:endParaRPr lang="en-US"/>
        </a:p>
      </dgm:t>
    </dgm:pt>
    <dgm:pt modelId="{077CFEC0-EA55-754F-81FC-ABD84E9C6D1A}" type="sibTrans" cxnId="{9F704C47-185C-DC44-8935-DA20D030EE06}">
      <dgm:prSet/>
      <dgm:spPr/>
      <dgm:t>
        <a:bodyPr/>
        <a:lstStyle/>
        <a:p>
          <a:endParaRPr lang="en-US"/>
        </a:p>
      </dgm:t>
    </dgm:pt>
    <dgm:pt modelId="{397424F0-65D4-064D-AD0A-FF860257E389}">
      <dgm:prSet phldrT="[Text]"/>
      <dgm:spPr>
        <a:solidFill>
          <a:srgbClr val="008000"/>
        </a:solidFill>
      </dgm:spPr>
      <dgm:t>
        <a:bodyPr/>
        <a:lstStyle/>
        <a:p>
          <a:r>
            <a:rPr lang="en-US" dirty="0">
              <a:latin typeface="Trebuchet MS"/>
              <a:cs typeface="Trebuchet MS"/>
            </a:rPr>
            <a:t>Ministry of LABOR SKILLS AUDIT</a:t>
          </a:r>
        </a:p>
      </dgm:t>
    </dgm:pt>
    <dgm:pt modelId="{1CC7AC8C-437C-1941-B208-372B3B247165}" type="parTrans" cxnId="{97FBC34E-AD7F-4043-986A-112B91ADB3BB}">
      <dgm:prSet/>
      <dgm:spPr/>
      <dgm:t>
        <a:bodyPr/>
        <a:lstStyle/>
        <a:p>
          <a:endParaRPr lang="en-US"/>
        </a:p>
      </dgm:t>
    </dgm:pt>
    <dgm:pt modelId="{9234CBC9-8966-7347-AD10-3BA4E72EB750}" type="sibTrans" cxnId="{97FBC34E-AD7F-4043-986A-112B91ADB3BB}">
      <dgm:prSet/>
      <dgm:spPr/>
      <dgm:t>
        <a:bodyPr/>
        <a:lstStyle/>
        <a:p>
          <a:endParaRPr lang="en-US"/>
        </a:p>
      </dgm:t>
    </dgm:pt>
    <dgm:pt modelId="{0ADCC1F4-89A6-6444-BE8C-12FEEEA1ACD6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Innovation</a:t>
          </a:r>
        </a:p>
      </dgm:t>
    </dgm:pt>
    <dgm:pt modelId="{7872FDB1-942E-FB4B-80C1-11B638D8E8A0}" type="parTrans" cxnId="{944109F1-5C03-DF46-99A7-A6543D560517}">
      <dgm:prSet/>
      <dgm:spPr/>
      <dgm:t>
        <a:bodyPr/>
        <a:lstStyle/>
        <a:p>
          <a:endParaRPr lang="en-US"/>
        </a:p>
      </dgm:t>
    </dgm:pt>
    <dgm:pt modelId="{5840F6F5-C417-C24B-A666-EA229E727BDB}" type="sibTrans" cxnId="{944109F1-5C03-DF46-99A7-A6543D560517}">
      <dgm:prSet/>
      <dgm:spPr/>
      <dgm:t>
        <a:bodyPr/>
        <a:lstStyle/>
        <a:p>
          <a:endParaRPr lang="en-US"/>
        </a:p>
      </dgm:t>
    </dgm:pt>
    <dgm:pt modelId="{51D5894E-B449-8541-8637-FA3E575D03A9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National System of Innovation</a:t>
          </a:r>
        </a:p>
      </dgm:t>
    </dgm:pt>
    <dgm:pt modelId="{A8F50292-B0B8-CF4B-9757-867EADA9CE38}" type="parTrans" cxnId="{77304AA9-9CCC-8048-8008-AE0A30A28179}">
      <dgm:prSet/>
      <dgm:spPr/>
      <dgm:t>
        <a:bodyPr/>
        <a:lstStyle/>
        <a:p>
          <a:endParaRPr lang="en-US"/>
        </a:p>
      </dgm:t>
    </dgm:pt>
    <dgm:pt modelId="{7593B8A1-2373-6444-8211-8EA7D016B479}" type="sibTrans" cxnId="{77304AA9-9CCC-8048-8008-AE0A30A28179}">
      <dgm:prSet/>
      <dgm:spPr/>
      <dgm:t>
        <a:bodyPr/>
        <a:lstStyle/>
        <a:p>
          <a:endParaRPr lang="en-US"/>
        </a:p>
      </dgm:t>
    </dgm:pt>
    <dgm:pt modelId="{42582F9E-387B-0745-8B1D-2B1BF22CD296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Sector</a:t>
          </a:r>
        </a:p>
        <a:p>
          <a:r>
            <a:rPr lang="en-US" dirty="0">
              <a:latin typeface="Trebuchet MS"/>
              <a:cs typeface="Trebuchet MS"/>
            </a:rPr>
            <a:t>Competency </a:t>
          </a:r>
        </a:p>
      </dgm:t>
    </dgm:pt>
    <dgm:pt modelId="{8A7B70E6-B525-684E-9E95-9CE561FD24F8}" type="parTrans" cxnId="{FE6D95AD-8E7A-214A-851B-0B755BD524B9}">
      <dgm:prSet/>
      <dgm:spPr/>
      <dgm:t>
        <a:bodyPr/>
        <a:lstStyle/>
        <a:p>
          <a:endParaRPr lang="en-US"/>
        </a:p>
      </dgm:t>
    </dgm:pt>
    <dgm:pt modelId="{25FEDF96-050B-3A4C-9530-067D14B9C5DB}" type="sibTrans" cxnId="{FE6D95AD-8E7A-214A-851B-0B755BD524B9}">
      <dgm:prSet/>
      <dgm:spPr/>
      <dgm:t>
        <a:bodyPr/>
        <a:lstStyle/>
        <a:p>
          <a:endParaRPr lang="en-US"/>
        </a:p>
      </dgm:t>
    </dgm:pt>
    <dgm:pt modelId="{62158A38-773D-0A4A-BDB9-357353A1ACF7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Kenya Open Data</a:t>
          </a:r>
        </a:p>
        <a:p>
          <a:r>
            <a:rPr lang="en-US" dirty="0">
              <a:latin typeface="Trebuchet MS"/>
              <a:cs typeface="Trebuchet MS"/>
            </a:rPr>
            <a:t>Platform for all</a:t>
          </a:r>
        </a:p>
      </dgm:t>
    </dgm:pt>
    <dgm:pt modelId="{58D3EB9A-CBFD-F04A-AAA9-6B6D84595458}" type="parTrans" cxnId="{1104EFE1-4D3B-4E4B-AC1A-D1EB9D4E9CCD}">
      <dgm:prSet/>
      <dgm:spPr/>
      <dgm:t>
        <a:bodyPr/>
        <a:lstStyle/>
        <a:p>
          <a:endParaRPr lang="en-US"/>
        </a:p>
      </dgm:t>
    </dgm:pt>
    <dgm:pt modelId="{AB3D735C-9703-8444-BE00-0489F752329C}" type="sibTrans" cxnId="{1104EFE1-4D3B-4E4B-AC1A-D1EB9D4E9CCD}">
      <dgm:prSet/>
      <dgm:spPr/>
      <dgm:t>
        <a:bodyPr/>
        <a:lstStyle/>
        <a:p>
          <a:endParaRPr lang="en-US"/>
        </a:p>
      </dgm:t>
    </dgm:pt>
    <dgm:pt modelId="{59AE470D-EF63-CB4D-AAEB-8013D29B3E01}">
      <dgm:prSet phldrT="[Text]"/>
      <dgm:spPr/>
      <dgm:t>
        <a:bodyPr/>
        <a:lstStyle/>
        <a:p>
          <a:pPr algn="l"/>
          <a:r>
            <a:rPr lang="en-US" dirty="0" err="1">
              <a:latin typeface="Trebuchet MS"/>
              <a:cs typeface="Trebuchet MS"/>
            </a:rPr>
            <a:t>Tandaa</a:t>
          </a:r>
          <a:r>
            <a:rPr lang="en-US" dirty="0">
              <a:latin typeface="Trebuchet MS"/>
              <a:cs typeface="Trebuchet MS"/>
            </a:rPr>
            <a:t>:</a:t>
          </a:r>
        </a:p>
      </dgm:t>
    </dgm:pt>
    <dgm:pt modelId="{88F110AE-5897-5643-9A9C-F7A07C1E4ADA}" type="parTrans" cxnId="{3651E064-EFA8-884B-A3B7-5499B8102D78}">
      <dgm:prSet/>
      <dgm:spPr/>
      <dgm:t>
        <a:bodyPr/>
        <a:lstStyle/>
        <a:p>
          <a:endParaRPr lang="en-US"/>
        </a:p>
      </dgm:t>
    </dgm:pt>
    <dgm:pt modelId="{44E01708-DF9D-254C-980D-582493122B4F}" type="sibTrans" cxnId="{3651E064-EFA8-884B-A3B7-5499B8102D78}">
      <dgm:prSet/>
      <dgm:spPr/>
      <dgm:t>
        <a:bodyPr/>
        <a:lstStyle/>
        <a:p>
          <a:endParaRPr lang="en-US"/>
        </a:p>
      </dgm:t>
    </dgm:pt>
    <dgm:pt modelId="{9FA35532-C1D7-9349-8D56-F6F15BF7290F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Pasha:  </a:t>
          </a:r>
        </a:p>
        <a:p>
          <a:r>
            <a:rPr lang="en-US" dirty="0">
              <a:latin typeface="Trebuchet MS"/>
              <a:cs typeface="Trebuchet MS"/>
            </a:rPr>
            <a:t>Nationwide Access</a:t>
          </a:r>
        </a:p>
      </dgm:t>
    </dgm:pt>
    <dgm:pt modelId="{A653C603-20EE-5244-8458-DC63A476A441}" type="parTrans" cxnId="{E0F17956-9AC0-5D4E-AF52-418A60417395}">
      <dgm:prSet/>
      <dgm:spPr/>
      <dgm:t>
        <a:bodyPr/>
        <a:lstStyle/>
        <a:p>
          <a:endParaRPr lang="en-US"/>
        </a:p>
      </dgm:t>
    </dgm:pt>
    <dgm:pt modelId="{869CA734-D572-E246-AF7F-89A41CD21B08}" type="sibTrans" cxnId="{E0F17956-9AC0-5D4E-AF52-418A60417395}">
      <dgm:prSet/>
      <dgm:spPr/>
      <dgm:t>
        <a:bodyPr/>
        <a:lstStyle/>
        <a:p>
          <a:endParaRPr lang="en-US"/>
        </a:p>
      </dgm:t>
    </dgm:pt>
    <dgm:pt modelId="{2C49B1A2-712D-9C49-96F0-95AC4F6BBAEC}">
      <dgm:prSet phldrT="[Text]"/>
      <dgm:spPr/>
      <dgm:t>
        <a:bodyPr/>
        <a:lstStyle/>
        <a:p>
          <a:pPr algn="l"/>
          <a:r>
            <a:rPr lang="en-US" dirty="0" err="1">
              <a:latin typeface="Trebuchet MS"/>
              <a:cs typeface="Trebuchet MS"/>
            </a:rPr>
            <a:t>Chipuka</a:t>
          </a:r>
          <a:r>
            <a:rPr lang="en-US" dirty="0">
              <a:latin typeface="Trebuchet MS"/>
              <a:cs typeface="Trebuchet MS"/>
            </a:rPr>
            <a:t>:</a:t>
          </a:r>
        </a:p>
      </dgm:t>
    </dgm:pt>
    <dgm:pt modelId="{45FF7066-49D9-514E-BC37-02F2297356A1}" type="parTrans" cxnId="{4A1D75BF-8E10-2E4F-B423-7D628893EA81}">
      <dgm:prSet/>
      <dgm:spPr/>
      <dgm:t>
        <a:bodyPr/>
        <a:lstStyle/>
        <a:p>
          <a:endParaRPr lang="en-US"/>
        </a:p>
      </dgm:t>
    </dgm:pt>
    <dgm:pt modelId="{321F6310-18F8-234E-A561-A81C77C44E09}" type="sibTrans" cxnId="{4A1D75BF-8E10-2E4F-B423-7D628893EA81}">
      <dgm:prSet/>
      <dgm:spPr/>
      <dgm:t>
        <a:bodyPr/>
        <a:lstStyle/>
        <a:p>
          <a:endParaRPr lang="en-US"/>
        </a:p>
      </dgm:t>
    </dgm:pt>
    <dgm:pt modelId="{AA55AB98-8306-5748-A2A1-B37D05A769C2}">
      <dgm:prSet phldrT="[Text]"/>
      <dgm:spPr/>
      <dgm:t>
        <a:bodyPr/>
        <a:lstStyle/>
        <a:p>
          <a:pPr algn="ctr"/>
          <a:r>
            <a:rPr lang="en-US" dirty="0">
              <a:latin typeface="Trebuchet MS"/>
              <a:cs typeface="Trebuchet MS"/>
            </a:rPr>
            <a:t>MNC Partnership</a:t>
          </a:r>
        </a:p>
      </dgm:t>
    </dgm:pt>
    <dgm:pt modelId="{6BC217B3-E339-D844-8D59-FD180A6C59DB}" type="parTrans" cxnId="{E85ECC8E-F87F-A548-A8A7-5C0849287094}">
      <dgm:prSet/>
      <dgm:spPr/>
      <dgm:t>
        <a:bodyPr/>
        <a:lstStyle/>
        <a:p>
          <a:endParaRPr lang="en-US"/>
        </a:p>
      </dgm:t>
    </dgm:pt>
    <dgm:pt modelId="{D5FBBEA3-CFD3-CC43-AF76-9E28159689EB}" type="sibTrans" cxnId="{E85ECC8E-F87F-A548-A8A7-5C0849287094}">
      <dgm:prSet/>
      <dgm:spPr/>
      <dgm:t>
        <a:bodyPr/>
        <a:lstStyle/>
        <a:p>
          <a:endParaRPr lang="en-US"/>
        </a:p>
      </dgm:t>
    </dgm:pt>
    <dgm:pt modelId="{242CD688-2DCF-EF44-9651-3771B729C8C0}">
      <dgm:prSet phldrT="[Text]"/>
      <dgm:spPr/>
      <dgm:t>
        <a:bodyPr/>
        <a:lstStyle/>
        <a:p>
          <a:pPr algn="l"/>
          <a:r>
            <a:rPr lang="en-US" dirty="0">
              <a:latin typeface="Trebuchet MS"/>
              <a:cs typeface="Trebuchet MS"/>
            </a:rPr>
            <a:t> Software certification</a:t>
          </a:r>
        </a:p>
      </dgm:t>
    </dgm:pt>
    <dgm:pt modelId="{C331E292-2EC4-8043-8DEF-2FC1C531BA91}" type="parTrans" cxnId="{5FD89E1F-0689-7143-8D53-AF63EC38E597}">
      <dgm:prSet/>
      <dgm:spPr/>
      <dgm:t>
        <a:bodyPr/>
        <a:lstStyle/>
        <a:p>
          <a:endParaRPr lang="en-US"/>
        </a:p>
      </dgm:t>
    </dgm:pt>
    <dgm:pt modelId="{5BFE5757-E97C-4C4E-9B96-52BD9E708E7A}" type="sibTrans" cxnId="{5FD89E1F-0689-7143-8D53-AF63EC38E597}">
      <dgm:prSet/>
      <dgm:spPr/>
      <dgm:t>
        <a:bodyPr/>
        <a:lstStyle/>
        <a:p>
          <a:endParaRPr lang="en-US"/>
        </a:p>
      </dgm:t>
    </dgm:pt>
    <dgm:pt modelId="{A768A706-04AA-9243-8F33-0CC9713C6586}">
      <dgm:prSet phldrT="[Text]"/>
      <dgm:spPr/>
      <dgm:t>
        <a:bodyPr/>
        <a:lstStyle/>
        <a:p>
          <a:pPr algn="l"/>
          <a:r>
            <a:rPr lang="en-US" dirty="0">
              <a:latin typeface="Trebuchet MS"/>
              <a:cs typeface="Trebuchet MS"/>
            </a:rPr>
            <a:t>BPO Centers of excellence</a:t>
          </a:r>
        </a:p>
      </dgm:t>
    </dgm:pt>
    <dgm:pt modelId="{A3DE6BFB-6F9F-AD46-A846-5536002EA181}" type="parTrans" cxnId="{5DE0AED1-44A5-774E-AD0B-82468A4B0BCF}">
      <dgm:prSet/>
      <dgm:spPr/>
      <dgm:t>
        <a:bodyPr/>
        <a:lstStyle/>
        <a:p>
          <a:endParaRPr lang="en-US"/>
        </a:p>
      </dgm:t>
    </dgm:pt>
    <dgm:pt modelId="{1AE0EB2F-666D-F246-9ED7-BFBAAFDF3C90}" type="sibTrans" cxnId="{5DE0AED1-44A5-774E-AD0B-82468A4B0BCF}">
      <dgm:prSet/>
      <dgm:spPr/>
      <dgm:t>
        <a:bodyPr/>
        <a:lstStyle/>
        <a:p>
          <a:endParaRPr lang="en-US"/>
        </a:p>
      </dgm:t>
    </dgm:pt>
    <dgm:pt modelId="{B64DC9D0-FD77-9D47-AAC0-C3035E322E71}">
      <dgm:prSet phldrT="[Text]"/>
      <dgm:spPr/>
      <dgm:t>
        <a:bodyPr/>
        <a:lstStyle/>
        <a:p>
          <a:pPr algn="l"/>
          <a:r>
            <a:rPr lang="en-US" dirty="0">
              <a:latin typeface="Trebuchet MS"/>
              <a:cs typeface="Trebuchet MS"/>
            </a:rPr>
            <a:t>National Incubator</a:t>
          </a:r>
        </a:p>
      </dgm:t>
    </dgm:pt>
    <dgm:pt modelId="{C3C1BDE7-276D-434F-94A0-7C24CFC4A4F4}" type="parTrans" cxnId="{F07FFA4F-E89F-FF4F-92D8-D17F7EED34FE}">
      <dgm:prSet/>
      <dgm:spPr/>
      <dgm:t>
        <a:bodyPr/>
        <a:lstStyle/>
        <a:p>
          <a:endParaRPr lang="en-US"/>
        </a:p>
      </dgm:t>
    </dgm:pt>
    <dgm:pt modelId="{E82D0715-0921-7242-9DB0-919EEDC603CD}" type="sibTrans" cxnId="{F07FFA4F-E89F-FF4F-92D8-D17F7EED34FE}">
      <dgm:prSet/>
      <dgm:spPr/>
      <dgm:t>
        <a:bodyPr/>
        <a:lstStyle/>
        <a:p>
          <a:endParaRPr lang="en-US"/>
        </a:p>
      </dgm:t>
    </dgm:pt>
    <dgm:pt modelId="{36519D51-C945-884C-A516-AC72B4D0B651}">
      <dgm:prSet phldrT="[Text]"/>
      <dgm:spPr/>
      <dgm:t>
        <a:bodyPr/>
        <a:lstStyle/>
        <a:p>
          <a:pPr algn="l"/>
          <a:r>
            <a:rPr lang="en-US" dirty="0">
              <a:latin typeface="Trebuchet MS"/>
              <a:cs typeface="Trebuchet MS"/>
            </a:rPr>
            <a:t>Entrepreneur development</a:t>
          </a:r>
        </a:p>
      </dgm:t>
    </dgm:pt>
    <dgm:pt modelId="{4B1E2BAC-E61D-9749-B58E-2C3B22C92B5E}" type="parTrans" cxnId="{47D0020B-70FC-3447-9C95-98B69767C096}">
      <dgm:prSet/>
      <dgm:spPr/>
      <dgm:t>
        <a:bodyPr/>
        <a:lstStyle/>
        <a:p>
          <a:endParaRPr lang="en-US"/>
        </a:p>
      </dgm:t>
    </dgm:pt>
    <dgm:pt modelId="{59EAD0AE-730F-0148-9DC8-04B18635F10A}" type="sibTrans" cxnId="{47D0020B-70FC-3447-9C95-98B69767C096}">
      <dgm:prSet/>
      <dgm:spPr/>
      <dgm:t>
        <a:bodyPr/>
        <a:lstStyle/>
        <a:p>
          <a:endParaRPr lang="en-US"/>
        </a:p>
      </dgm:t>
    </dgm:pt>
    <dgm:pt modelId="{10A3FB26-DDDA-B84D-B917-84ED3B003D55}">
      <dgm:prSet phldrT="[Text]"/>
      <dgm:spPr/>
      <dgm:t>
        <a:bodyPr/>
        <a:lstStyle/>
        <a:p>
          <a:pPr algn="l"/>
          <a:r>
            <a:rPr lang="en-US" dirty="0">
              <a:latin typeface="Trebuchet MS"/>
              <a:cs typeface="Trebuchet MS"/>
            </a:rPr>
            <a:t>Local Content Development</a:t>
          </a:r>
        </a:p>
      </dgm:t>
    </dgm:pt>
    <dgm:pt modelId="{02272060-1FF8-2042-8A06-509D0545613D}" type="parTrans" cxnId="{CA76249B-ADD4-FA4C-96C5-6ECE8119F10F}">
      <dgm:prSet/>
      <dgm:spPr/>
      <dgm:t>
        <a:bodyPr/>
        <a:lstStyle/>
        <a:p>
          <a:endParaRPr lang="en-US"/>
        </a:p>
      </dgm:t>
    </dgm:pt>
    <dgm:pt modelId="{25B8312C-EF0B-D942-9BA9-734A666727A6}" type="sibTrans" cxnId="{CA76249B-ADD4-FA4C-96C5-6ECE8119F10F}">
      <dgm:prSet/>
      <dgm:spPr/>
      <dgm:t>
        <a:bodyPr/>
        <a:lstStyle/>
        <a:p>
          <a:endParaRPr lang="en-US"/>
        </a:p>
      </dgm:t>
    </dgm:pt>
    <dgm:pt modelId="{7C89E597-72A1-9B4C-95E9-CB8FC5C96634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Infrastructure</a:t>
          </a:r>
        </a:p>
      </dgm:t>
    </dgm:pt>
    <dgm:pt modelId="{7D0F1926-2F1F-4B4A-AF20-FDDF2576D035}" type="sibTrans" cxnId="{B5F43599-6B56-6148-9526-0445B5D61E86}">
      <dgm:prSet/>
      <dgm:spPr/>
      <dgm:t>
        <a:bodyPr/>
        <a:lstStyle/>
        <a:p>
          <a:endParaRPr lang="en-US"/>
        </a:p>
      </dgm:t>
    </dgm:pt>
    <dgm:pt modelId="{C2AC0A3A-6376-284B-A145-9A5F9EE74CEE}" type="parTrans" cxnId="{B5F43599-6B56-6148-9526-0445B5D61E86}">
      <dgm:prSet/>
      <dgm:spPr/>
      <dgm:t>
        <a:bodyPr/>
        <a:lstStyle/>
        <a:p>
          <a:endParaRPr lang="en-US"/>
        </a:p>
      </dgm:t>
    </dgm:pt>
    <dgm:pt modelId="{146758D7-F449-514F-B917-3771B110A2FD}">
      <dgm:prSet phldrT="[Text]"/>
      <dgm:spPr/>
      <dgm:t>
        <a:bodyPr/>
        <a:lstStyle/>
        <a:p>
          <a:endParaRPr lang="en-US" dirty="0">
            <a:latin typeface="Trebuchet MS"/>
            <a:cs typeface="Trebuchet MS"/>
          </a:endParaRPr>
        </a:p>
      </dgm:t>
    </dgm:pt>
    <dgm:pt modelId="{F9917C47-1A36-C847-909E-FB326AD83B62}" type="parTrans" cxnId="{E4536D55-D789-3F4F-A083-755965AD76DF}">
      <dgm:prSet/>
      <dgm:spPr/>
      <dgm:t>
        <a:bodyPr/>
        <a:lstStyle/>
        <a:p>
          <a:endParaRPr lang="en-US"/>
        </a:p>
      </dgm:t>
    </dgm:pt>
    <dgm:pt modelId="{F81CEAAB-0000-3745-BF24-9EF1FB809E75}" type="sibTrans" cxnId="{E4536D55-D789-3F4F-A083-755965AD76DF}">
      <dgm:prSet/>
      <dgm:spPr/>
      <dgm:t>
        <a:bodyPr/>
        <a:lstStyle/>
        <a:p>
          <a:endParaRPr lang="en-US"/>
        </a:p>
      </dgm:t>
    </dgm:pt>
    <dgm:pt modelId="{6A197195-FC28-694F-897E-602E11506CE7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Bandwidth Support</a:t>
          </a:r>
        </a:p>
      </dgm:t>
    </dgm:pt>
    <dgm:pt modelId="{33391C68-C363-7F4E-8181-830597EADA39}" type="parTrans" cxnId="{ADCA2045-D386-0949-90F9-72090AB4D536}">
      <dgm:prSet/>
      <dgm:spPr/>
      <dgm:t>
        <a:bodyPr/>
        <a:lstStyle/>
        <a:p>
          <a:endParaRPr lang="en-US"/>
        </a:p>
      </dgm:t>
    </dgm:pt>
    <dgm:pt modelId="{97CFB294-3A6A-F04E-93C5-731CB86D5794}" type="sibTrans" cxnId="{ADCA2045-D386-0949-90F9-72090AB4D536}">
      <dgm:prSet/>
      <dgm:spPr/>
      <dgm:t>
        <a:bodyPr/>
        <a:lstStyle/>
        <a:p>
          <a:endParaRPr lang="en-US"/>
        </a:p>
      </dgm:t>
    </dgm:pt>
    <dgm:pt modelId="{0BA20FCE-426A-3947-9D00-3B8A94EA567E}">
      <dgm:prSet/>
      <dgm:spPr>
        <a:gradFill flip="none" rotWithShape="1">
          <a:gsLst>
            <a:gs pos="51000">
              <a:srgbClr val="008000"/>
            </a:gs>
            <a:gs pos="100000">
              <a:srgbClr val="FFFFFF"/>
            </a:gs>
          </a:gsLst>
          <a:lin ang="0" scaled="1"/>
          <a:tileRect/>
        </a:gradFill>
      </dgm:spPr>
      <dgm:t>
        <a:bodyPr/>
        <a:lstStyle/>
        <a:p>
          <a:endParaRPr lang="en-US" dirty="0"/>
        </a:p>
      </dgm:t>
    </dgm:pt>
    <dgm:pt modelId="{AB707CDE-98D4-F64C-8887-2CBEDBDB07C4}" type="parTrans" cxnId="{6413956D-3B6B-6246-A549-12231825DEC1}">
      <dgm:prSet/>
      <dgm:spPr/>
      <dgm:t>
        <a:bodyPr/>
        <a:lstStyle/>
        <a:p>
          <a:endParaRPr lang="en-US"/>
        </a:p>
      </dgm:t>
    </dgm:pt>
    <dgm:pt modelId="{66569828-7692-A447-9F09-0275D3AFF12E}" type="sibTrans" cxnId="{6413956D-3B6B-6246-A549-12231825DEC1}">
      <dgm:prSet/>
      <dgm:spPr/>
      <dgm:t>
        <a:bodyPr/>
        <a:lstStyle/>
        <a:p>
          <a:endParaRPr lang="en-US"/>
        </a:p>
      </dgm:t>
    </dgm:pt>
    <dgm:pt modelId="{5B1BDCB2-E72A-004C-BCB8-38D232D224DA}">
      <dgm:prSet phldrT="[Text]"/>
      <dgm:spPr/>
      <dgm:t>
        <a:bodyPr/>
        <a:lstStyle/>
        <a:p>
          <a:r>
            <a:rPr lang="en-US" dirty="0">
              <a:latin typeface="Trebuchet MS"/>
              <a:cs typeface="Trebuchet MS"/>
            </a:rPr>
            <a:t>Supporting Labs and </a:t>
          </a:r>
          <a:r>
            <a:rPr lang="en-US" dirty="0" err="1">
              <a:latin typeface="Trebuchet MS"/>
              <a:cs typeface="Trebuchet MS"/>
            </a:rPr>
            <a:t>Dev</a:t>
          </a:r>
          <a:r>
            <a:rPr lang="en-US" dirty="0">
              <a:latin typeface="Trebuchet MS"/>
              <a:cs typeface="Trebuchet MS"/>
            </a:rPr>
            <a:t> Communities</a:t>
          </a:r>
        </a:p>
      </dgm:t>
    </dgm:pt>
    <dgm:pt modelId="{C047F38C-25C3-CA4D-B7AD-4B29072D3B18}" type="parTrans" cxnId="{BA4FD875-E9B3-D449-8C7F-B8D3A89F48C7}">
      <dgm:prSet/>
      <dgm:spPr/>
      <dgm:t>
        <a:bodyPr/>
        <a:lstStyle/>
        <a:p>
          <a:endParaRPr lang="en-US"/>
        </a:p>
      </dgm:t>
    </dgm:pt>
    <dgm:pt modelId="{4C3B3BE5-2426-A442-987F-4B74C9031EE8}" type="sibTrans" cxnId="{BA4FD875-E9B3-D449-8C7F-B8D3A89F48C7}">
      <dgm:prSet/>
      <dgm:spPr/>
      <dgm:t>
        <a:bodyPr/>
        <a:lstStyle/>
        <a:p>
          <a:endParaRPr lang="en-US"/>
        </a:p>
      </dgm:t>
    </dgm:pt>
    <dgm:pt modelId="{D443A011-02FF-9241-98B6-0C02E9E9FEF6}" type="pres">
      <dgm:prSet presAssocID="{1BCEDAD2-18CC-4644-9B81-2D2D955665A2}" presName="theList" presStyleCnt="0">
        <dgm:presLayoutVars>
          <dgm:dir/>
          <dgm:animLvl val="lvl"/>
          <dgm:resizeHandles val="exact"/>
        </dgm:presLayoutVars>
      </dgm:prSet>
      <dgm:spPr/>
    </dgm:pt>
    <dgm:pt modelId="{386622FB-75F2-C540-A28F-E5B25F1C9A22}" type="pres">
      <dgm:prSet presAssocID="{6FBDB713-C6B3-9D4B-9C66-E59D809948A3}" presName="compNode" presStyleCnt="0"/>
      <dgm:spPr/>
    </dgm:pt>
    <dgm:pt modelId="{ACC13546-7002-2E4F-B82F-2D9AC0F4A26A}" type="pres">
      <dgm:prSet presAssocID="{6FBDB713-C6B3-9D4B-9C66-E59D809948A3}" presName="aNode" presStyleLbl="bgShp" presStyleIdx="0" presStyleCnt="5"/>
      <dgm:spPr/>
    </dgm:pt>
    <dgm:pt modelId="{6BDDB32B-383C-2E40-90AD-4E9C6CE7D396}" type="pres">
      <dgm:prSet presAssocID="{6FBDB713-C6B3-9D4B-9C66-E59D809948A3}" presName="textNode" presStyleLbl="bgShp" presStyleIdx="0" presStyleCnt="5"/>
      <dgm:spPr/>
    </dgm:pt>
    <dgm:pt modelId="{42F52095-7716-194A-9F4F-78258D333176}" type="pres">
      <dgm:prSet presAssocID="{6FBDB713-C6B3-9D4B-9C66-E59D809948A3}" presName="compChildNode" presStyleCnt="0"/>
      <dgm:spPr/>
    </dgm:pt>
    <dgm:pt modelId="{CE85B389-A788-CB42-A564-29F86C4AB172}" type="pres">
      <dgm:prSet presAssocID="{6FBDB713-C6B3-9D4B-9C66-E59D809948A3}" presName="theInnerList" presStyleCnt="0"/>
      <dgm:spPr/>
    </dgm:pt>
    <dgm:pt modelId="{70290F63-74EA-604C-84F0-FB7F9B4C701F}" type="pres">
      <dgm:prSet presAssocID="{E304F7C2-E82F-9941-A122-A4C401278922}" presName="childNode" presStyleLbl="node1" presStyleIdx="0" presStyleCnt="14">
        <dgm:presLayoutVars>
          <dgm:bulletEnabled val="1"/>
        </dgm:presLayoutVars>
      </dgm:prSet>
      <dgm:spPr/>
    </dgm:pt>
    <dgm:pt modelId="{4E55FCB3-B07C-D249-BF2C-6B4C873D0FF5}" type="pres">
      <dgm:prSet presAssocID="{E304F7C2-E82F-9941-A122-A4C401278922}" presName="aSpace2" presStyleCnt="0"/>
      <dgm:spPr/>
    </dgm:pt>
    <dgm:pt modelId="{0ED0BF63-5854-8B42-85C1-524C75EE27DA}" type="pres">
      <dgm:prSet presAssocID="{C4682F44-B210-CC48-97A5-7525901EB373}" presName="childNode" presStyleLbl="node1" presStyleIdx="1" presStyleCnt="14">
        <dgm:presLayoutVars>
          <dgm:bulletEnabled val="1"/>
        </dgm:presLayoutVars>
      </dgm:prSet>
      <dgm:spPr/>
    </dgm:pt>
    <dgm:pt modelId="{DD6FB705-311B-984F-9D21-79FA476FFA1F}" type="pres">
      <dgm:prSet presAssocID="{6FBDB713-C6B3-9D4B-9C66-E59D809948A3}" presName="aSpace" presStyleCnt="0"/>
      <dgm:spPr/>
    </dgm:pt>
    <dgm:pt modelId="{F63BDD78-D819-D745-8A3B-2CEE2FA2965E}" type="pres">
      <dgm:prSet presAssocID="{78EC4DE4-53B1-E043-9C23-43BBBFBCDB9D}" presName="compNode" presStyleCnt="0"/>
      <dgm:spPr/>
    </dgm:pt>
    <dgm:pt modelId="{A8505F06-1881-3348-BF5D-A83CA44B36D0}" type="pres">
      <dgm:prSet presAssocID="{78EC4DE4-53B1-E043-9C23-43BBBFBCDB9D}" presName="aNode" presStyleLbl="bgShp" presStyleIdx="1" presStyleCnt="5"/>
      <dgm:spPr/>
    </dgm:pt>
    <dgm:pt modelId="{C01642B7-D3C5-AE41-8463-F98E5ACA0840}" type="pres">
      <dgm:prSet presAssocID="{78EC4DE4-53B1-E043-9C23-43BBBFBCDB9D}" presName="textNode" presStyleLbl="bgShp" presStyleIdx="1" presStyleCnt="5"/>
      <dgm:spPr/>
    </dgm:pt>
    <dgm:pt modelId="{0D23DB96-5A3F-7D49-9B76-556B5495510D}" type="pres">
      <dgm:prSet presAssocID="{78EC4DE4-53B1-E043-9C23-43BBBFBCDB9D}" presName="compChildNode" presStyleCnt="0"/>
      <dgm:spPr/>
    </dgm:pt>
    <dgm:pt modelId="{B375616A-06E8-0C4B-9DC5-112F9EAC305F}" type="pres">
      <dgm:prSet presAssocID="{78EC4DE4-53B1-E043-9C23-43BBBFBCDB9D}" presName="theInnerList" presStyleCnt="0"/>
      <dgm:spPr/>
    </dgm:pt>
    <dgm:pt modelId="{44B05E27-1FA5-0749-9146-2E49BB9B8DC2}" type="pres">
      <dgm:prSet presAssocID="{F711CEBD-2FBA-AF42-AE1C-D47E16CF1E53}" presName="childNode" presStyleLbl="node1" presStyleIdx="2" presStyleCnt="14">
        <dgm:presLayoutVars>
          <dgm:bulletEnabled val="1"/>
        </dgm:presLayoutVars>
      </dgm:prSet>
      <dgm:spPr/>
    </dgm:pt>
    <dgm:pt modelId="{09F39EC7-261F-C444-8369-5C63B1DA010C}" type="pres">
      <dgm:prSet presAssocID="{F711CEBD-2FBA-AF42-AE1C-D47E16CF1E53}" presName="aSpace2" presStyleCnt="0"/>
      <dgm:spPr/>
    </dgm:pt>
    <dgm:pt modelId="{A1A40FC8-11CE-EE4A-9DAF-B93A5BA662BB}" type="pres">
      <dgm:prSet presAssocID="{397424F0-65D4-064D-AD0A-FF860257E389}" presName="childNode" presStyleLbl="node1" presStyleIdx="3" presStyleCnt="14">
        <dgm:presLayoutVars>
          <dgm:bulletEnabled val="1"/>
        </dgm:presLayoutVars>
      </dgm:prSet>
      <dgm:spPr/>
    </dgm:pt>
    <dgm:pt modelId="{7C54F82E-B65A-A141-B6FB-4CB565987D2C}" type="pres">
      <dgm:prSet presAssocID="{78EC4DE4-53B1-E043-9C23-43BBBFBCDB9D}" presName="aSpace" presStyleCnt="0"/>
      <dgm:spPr/>
    </dgm:pt>
    <dgm:pt modelId="{DF2EA417-E471-4443-B399-9183FAC658F3}" type="pres">
      <dgm:prSet presAssocID="{0ADCC1F4-89A6-6444-BE8C-12FEEEA1ACD6}" presName="compNode" presStyleCnt="0"/>
      <dgm:spPr/>
    </dgm:pt>
    <dgm:pt modelId="{CED0321B-3E26-9E4D-AF10-BA1E2425BFD5}" type="pres">
      <dgm:prSet presAssocID="{0ADCC1F4-89A6-6444-BE8C-12FEEEA1ACD6}" presName="aNode" presStyleLbl="bgShp" presStyleIdx="2" presStyleCnt="5"/>
      <dgm:spPr/>
    </dgm:pt>
    <dgm:pt modelId="{D88D6EB9-BACE-DF4B-ADE8-6EDF599DA45D}" type="pres">
      <dgm:prSet presAssocID="{0ADCC1F4-89A6-6444-BE8C-12FEEEA1ACD6}" presName="textNode" presStyleLbl="bgShp" presStyleIdx="2" presStyleCnt="5"/>
      <dgm:spPr/>
    </dgm:pt>
    <dgm:pt modelId="{5D4A6B52-92EA-3D4A-8E01-5E9238F149A5}" type="pres">
      <dgm:prSet presAssocID="{0ADCC1F4-89A6-6444-BE8C-12FEEEA1ACD6}" presName="compChildNode" presStyleCnt="0"/>
      <dgm:spPr/>
    </dgm:pt>
    <dgm:pt modelId="{0C6BB46F-A326-084A-9FF3-8725AFBF3322}" type="pres">
      <dgm:prSet presAssocID="{0ADCC1F4-89A6-6444-BE8C-12FEEEA1ACD6}" presName="theInnerList" presStyleCnt="0"/>
      <dgm:spPr/>
    </dgm:pt>
    <dgm:pt modelId="{1590F208-8457-9F4F-8526-DAABBC09FA5C}" type="pres">
      <dgm:prSet presAssocID="{51D5894E-B449-8541-8637-FA3E575D03A9}" presName="childNode" presStyleLbl="node1" presStyleIdx="4" presStyleCnt="14">
        <dgm:presLayoutVars>
          <dgm:bulletEnabled val="1"/>
        </dgm:presLayoutVars>
      </dgm:prSet>
      <dgm:spPr/>
    </dgm:pt>
    <dgm:pt modelId="{8FE54326-53CF-FD4E-BD54-88C7517E7853}" type="pres">
      <dgm:prSet presAssocID="{51D5894E-B449-8541-8637-FA3E575D03A9}" presName="aSpace2" presStyleCnt="0"/>
      <dgm:spPr/>
    </dgm:pt>
    <dgm:pt modelId="{35D36044-6ED3-9C46-BEE8-BD22A56B65BA}" type="pres">
      <dgm:prSet presAssocID="{5B1BDCB2-E72A-004C-BCB8-38D232D224DA}" presName="childNode" presStyleLbl="node1" presStyleIdx="5" presStyleCnt="14">
        <dgm:presLayoutVars>
          <dgm:bulletEnabled val="1"/>
        </dgm:presLayoutVars>
      </dgm:prSet>
      <dgm:spPr/>
    </dgm:pt>
    <dgm:pt modelId="{04672130-7AC7-B044-953E-BC14C58F973C}" type="pres">
      <dgm:prSet presAssocID="{5B1BDCB2-E72A-004C-BCB8-38D232D224DA}" presName="aSpace2" presStyleCnt="0"/>
      <dgm:spPr/>
    </dgm:pt>
    <dgm:pt modelId="{ACAF975F-57D9-AD48-9D99-7A291263B0CC}" type="pres">
      <dgm:prSet presAssocID="{146758D7-F449-514F-B917-3771B110A2FD}" presName="childNode" presStyleLbl="node1" presStyleIdx="6" presStyleCnt="14">
        <dgm:presLayoutVars>
          <dgm:bulletEnabled val="1"/>
        </dgm:presLayoutVars>
      </dgm:prSet>
      <dgm:spPr/>
    </dgm:pt>
    <dgm:pt modelId="{979B1C2E-A73A-F94C-8D50-F23F9EB17477}" type="pres">
      <dgm:prSet presAssocID="{146758D7-F449-514F-B917-3771B110A2FD}" presName="aSpace2" presStyleCnt="0"/>
      <dgm:spPr/>
    </dgm:pt>
    <dgm:pt modelId="{258D2784-52F6-A24E-BC15-0C2180C63C0C}" type="pres">
      <dgm:prSet presAssocID="{0BA20FCE-426A-3947-9D00-3B8A94EA567E}" presName="childNode" presStyleLbl="node1" presStyleIdx="7" presStyleCnt="14" custLinFactNeighborX="2946" custLinFactNeighborY="-46162">
        <dgm:presLayoutVars>
          <dgm:bulletEnabled val="1"/>
        </dgm:presLayoutVars>
      </dgm:prSet>
      <dgm:spPr/>
    </dgm:pt>
    <dgm:pt modelId="{09CF1E46-8261-5F47-8B0C-A20CE4294199}" type="pres">
      <dgm:prSet presAssocID="{0ADCC1F4-89A6-6444-BE8C-12FEEEA1ACD6}" presName="aSpace" presStyleCnt="0"/>
      <dgm:spPr/>
    </dgm:pt>
    <dgm:pt modelId="{92474AF2-51CC-3147-A6B9-D80860CBF9F8}" type="pres">
      <dgm:prSet presAssocID="{7C89E597-72A1-9B4C-95E9-CB8FC5C96634}" presName="compNode" presStyleCnt="0"/>
      <dgm:spPr/>
    </dgm:pt>
    <dgm:pt modelId="{6CB8FDF8-6A6E-5841-B147-590F952B9BBD}" type="pres">
      <dgm:prSet presAssocID="{7C89E597-72A1-9B4C-95E9-CB8FC5C96634}" presName="aNode" presStyleLbl="bgShp" presStyleIdx="3" presStyleCnt="5"/>
      <dgm:spPr/>
    </dgm:pt>
    <dgm:pt modelId="{711C7B30-15C1-2642-AC10-A05EE81B3A5C}" type="pres">
      <dgm:prSet presAssocID="{7C89E597-72A1-9B4C-95E9-CB8FC5C96634}" presName="textNode" presStyleLbl="bgShp" presStyleIdx="3" presStyleCnt="5"/>
      <dgm:spPr/>
    </dgm:pt>
    <dgm:pt modelId="{7BD5102B-BE2C-7246-9072-029CEFE45CBC}" type="pres">
      <dgm:prSet presAssocID="{7C89E597-72A1-9B4C-95E9-CB8FC5C96634}" presName="compChildNode" presStyleCnt="0"/>
      <dgm:spPr/>
    </dgm:pt>
    <dgm:pt modelId="{FEA77C74-ADFA-1E41-BE07-E1CF581AA55B}" type="pres">
      <dgm:prSet presAssocID="{7C89E597-72A1-9B4C-95E9-CB8FC5C96634}" presName="theInnerList" presStyleCnt="0"/>
      <dgm:spPr/>
    </dgm:pt>
    <dgm:pt modelId="{8EC1263F-E98C-B240-A4BE-D95190C9DE4D}" type="pres">
      <dgm:prSet presAssocID="{9FA35532-C1D7-9349-8D56-F6F15BF7290F}" presName="childNode" presStyleLbl="node1" presStyleIdx="8" presStyleCnt="14">
        <dgm:presLayoutVars>
          <dgm:bulletEnabled val="1"/>
        </dgm:presLayoutVars>
      </dgm:prSet>
      <dgm:spPr/>
    </dgm:pt>
    <dgm:pt modelId="{D72A808C-B4AF-3F4B-B04A-350C0B126A79}" type="pres">
      <dgm:prSet presAssocID="{9FA35532-C1D7-9349-8D56-F6F15BF7290F}" presName="aSpace2" presStyleCnt="0"/>
      <dgm:spPr/>
    </dgm:pt>
    <dgm:pt modelId="{E764938F-588D-8B4F-8B9A-437271FCE923}" type="pres">
      <dgm:prSet presAssocID="{62158A38-773D-0A4A-BDB9-357353A1ACF7}" presName="childNode" presStyleLbl="node1" presStyleIdx="9" presStyleCnt="14">
        <dgm:presLayoutVars>
          <dgm:bulletEnabled val="1"/>
        </dgm:presLayoutVars>
      </dgm:prSet>
      <dgm:spPr/>
    </dgm:pt>
    <dgm:pt modelId="{EDF3CCE3-C271-9240-A0A8-40B0E9A43D78}" type="pres">
      <dgm:prSet presAssocID="{62158A38-773D-0A4A-BDB9-357353A1ACF7}" presName="aSpace2" presStyleCnt="0"/>
      <dgm:spPr/>
    </dgm:pt>
    <dgm:pt modelId="{17711271-BEF6-A241-8A7E-EFCE96FF963C}" type="pres">
      <dgm:prSet presAssocID="{6A197195-FC28-694F-897E-602E11506CE7}" presName="childNode" presStyleLbl="node1" presStyleIdx="10" presStyleCnt="14">
        <dgm:presLayoutVars>
          <dgm:bulletEnabled val="1"/>
        </dgm:presLayoutVars>
      </dgm:prSet>
      <dgm:spPr/>
    </dgm:pt>
    <dgm:pt modelId="{96F78770-06BB-474E-A5A3-C2366D05953A}" type="pres">
      <dgm:prSet presAssocID="{7C89E597-72A1-9B4C-95E9-CB8FC5C96634}" presName="aSpace" presStyleCnt="0"/>
      <dgm:spPr/>
    </dgm:pt>
    <dgm:pt modelId="{BECD20FC-0C05-5845-87AA-3F51B5D9030F}" type="pres">
      <dgm:prSet presAssocID="{42582F9E-387B-0745-8B1D-2B1BF22CD296}" presName="compNode" presStyleCnt="0"/>
      <dgm:spPr/>
    </dgm:pt>
    <dgm:pt modelId="{ACE29BBC-F7D1-5547-9B83-CE238905AF26}" type="pres">
      <dgm:prSet presAssocID="{42582F9E-387B-0745-8B1D-2B1BF22CD296}" presName="aNode" presStyleLbl="bgShp" presStyleIdx="4" presStyleCnt="5"/>
      <dgm:spPr/>
    </dgm:pt>
    <dgm:pt modelId="{46C5318F-8C39-A543-9DC4-5967A48BECCD}" type="pres">
      <dgm:prSet presAssocID="{42582F9E-387B-0745-8B1D-2B1BF22CD296}" presName="textNode" presStyleLbl="bgShp" presStyleIdx="4" presStyleCnt="5"/>
      <dgm:spPr/>
    </dgm:pt>
    <dgm:pt modelId="{D229D918-4A3D-F24B-AAC5-6BC8BC95A214}" type="pres">
      <dgm:prSet presAssocID="{42582F9E-387B-0745-8B1D-2B1BF22CD296}" presName="compChildNode" presStyleCnt="0"/>
      <dgm:spPr/>
    </dgm:pt>
    <dgm:pt modelId="{F796B071-046C-304D-B913-D78BB707CA10}" type="pres">
      <dgm:prSet presAssocID="{42582F9E-387B-0745-8B1D-2B1BF22CD296}" presName="theInnerList" presStyleCnt="0"/>
      <dgm:spPr/>
    </dgm:pt>
    <dgm:pt modelId="{51738951-A7FD-D541-BEFF-53BFC6B50C3B}" type="pres">
      <dgm:prSet presAssocID="{59AE470D-EF63-CB4D-AAEB-8013D29B3E01}" presName="childNode" presStyleLbl="node1" presStyleIdx="11" presStyleCnt="14">
        <dgm:presLayoutVars>
          <dgm:bulletEnabled val="1"/>
        </dgm:presLayoutVars>
      </dgm:prSet>
      <dgm:spPr/>
    </dgm:pt>
    <dgm:pt modelId="{91BD9A6F-5EEE-D944-B85F-AA0243304564}" type="pres">
      <dgm:prSet presAssocID="{59AE470D-EF63-CB4D-AAEB-8013D29B3E01}" presName="aSpace2" presStyleCnt="0"/>
      <dgm:spPr/>
    </dgm:pt>
    <dgm:pt modelId="{5581624A-6AB0-5A4F-9DC6-5F6B55582AC6}" type="pres">
      <dgm:prSet presAssocID="{2C49B1A2-712D-9C49-96F0-95AC4F6BBAEC}" presName="childNode" presStyleLbl="node1" presStyleIdx="12" presStyleCnt="14">
        <dgm:presLayoutVars>
          <dgm:bulletEnabled val="1"/>
        </dgm:presLayoutVars>
      </dgm:prSet>
      <dgm:spPr/>
    </dgm:pt>
    <dgm:pt modelId="{30CE4B57-FEEB-3941-8ECA-33A4694551F7}" type="pres">
      <dgm:prSet presAssocID="{2C49B1A2-712D-9C49-96F0-95AC4F6BBAEC}" presName="aSpace2" presStyleCnt="0"/>
      <dgm:spPr/>
    </dgm:pt>
    <dgm:pt modelId="{664977F2-80B3-F24A-90F5-1C50DE24AD66}" type="pres">
      <dgm:prSet presAssocID="{AA55AB98-8306-5748-A2A1-B37D05A769C2}" presName="childNode" presStyleLbl="node1" presStyleIdx="13" presStyleCnt="14">
        <dgm:presLayoutVars>
          <dgm:bulletEnabled val="1"/>
        </dgm:presLayoutVars>
      </dgm:prSet>
      <dgm:spPr/>
    </dgm:pt>
  </dgm:ptLst>
  <dgm:cxnLst>
    <dgm:cxn modelId="{3652F500-99E3-2348-B1A3-E2766D88EFE2}" type="presOf" srcId="{146758D7-F449-514F-B917-3771B110A2FD}" destId="{ACAF975F-57D9-AD48-9D99-7A291263B0CC}" srcOrd="0" destOrd="0" presId="urn:microsoft.com/office/officeart/2005/8/layout/lProcess2"/>
    <dgm:cxn modelId="{FB5FAA03-FA88-224E-A8C5-6142CAD1BCB4}" type="presOf" srcId="{AA55AB98-8306-5748-A2A1-B37D05A769C2}" destId="{664977F2-80B3-F24A-90F5-1C50DE24AD66}" srcOrd="0" destOrd="0" presId="urn:microsoft.com/office/officeart/2005/8/layout/lProcess2"/>
    <dgm:cxn modelId="{47D0020B-70FC-3447-9C95-98B69767C096}" srcId="{59AE470D-EF63-CB4D-AAEB-8013D29B3E01}" destId="{36519D51-C945-884C-A516-AC72B4D0B651}" srcOrd="0" destOrd="0" parTransId="{4B1E2BAC-E61D-9749-B58E-2C3B22C92B5E}" sibTransId="{59EAD0AE-730F-0148-9DC8-04B18635F10A}"/>
    <dgm:cxn modelId="{88B95D16-C0F8-8B41-8605-DFC3520C012A}" type="presOf" srcId="{59AE470D-EF63-CB4D-AAEB-8013D29B3E01}" destId="{51738951-A7FD-D541-BEFF-53BFC6B50C3B}" srcOrd="0" destOrd="0" presId="urn:microsoft.com/office/officeart/2005/8/layout/lProcess2"/>
    <dgm:cxn modelId="{5A24D916-4C32-CA49-9C0F-98EB99BA2A56}" type="presOf" srcId="{6FBDB713-C6B3-9D4B-9C66-E59D809948A3}" destId="{ACC13546-7002-2E4F-B82F-2D9AC0F4A26A}" srcOrd="0" destOrd="0" presId="urn:microsoft.com/office/officeart/2005/8/layout/lProcess2"/>
    <dgm:cxn modelId="{05D8D719-FE48-8946-A0C3-FD50DC223B2D}" type="presOf" srcId="{1BCEDAD2-18CC-4644-9B81-2D2D955665A2}" destId="{D443A011-02FF-9241-98B6-0C02E9E9FEF6}" srcOrd="0" destOrd="0" presId="urn:microsoft.com/office/officeart/2005/8/layout/lProcess2"/>
    <dgm:cxn modelId="{5FD89E1F-0689-7143-8D53-AF63EC38E597}" srcId="{2C49B1A2-712D-9C49-96F0-95AC4F6BBAEC}" destId="{242CD688-2DCF-EF44-9651-3771B729C8C0}" srcOrd="0" destOrd="0" parTransId="{C331E292-2EC4-8043-8DEF-2FC1C531BA91}" sibTransId="{5BFE5757-E97C-4C4E-9B96-52BD9E708E7A}"/>
    <dgm:cxn modelId="{822D7125-D79C-6C4E-8DA4-966E2CEE5256}" type="presOf" srcId="{51D5894E-B449-8541-8637-FA3E575D03A9}" destId="{1590F208-8457-9F4F-8526-DAABBC09FA5C}" srcOrd="0" destOrd="0" presId="urn:microsoft.com/office/officeart/2005/8/layout/lProcess2"/>
    <dgm:cxn modelId="{BA48E32A-F639-BB44-A20F-6DDAECB72160}" type="presOf" srcId="{7C89E597-72A1-9B4C-95E9-CB8FC5C96634}" destId="{6CB8FDF8-6A6E-5841-B147-590F952B9BBD}" srcOrd="0" destOrd="0" presId="urn:microsoft.com/office/officeart/2005/8/layout/lProcess2"/>
    <dgm:cxn modelId="{8647632F-9915-CE46-BC0A-E3A174A2CF86}" type="presOf" srcId="{A768A706-04AA-9243-8F33-0CC9713C6586}" destId="{5581624A-6AB0-5A4F-9DC6-5F6B55582AC6}" srcOrd="0" destOrd="2" presId="urn:microsoft.com/office/officeart/2005/8/layout/lProcess2"/>
    <dgm:cxn modelId="{E4CC2437-F26B-414D-878C-E9DA24BEF0A4}" type="presOf" srcId="{B64DC9D0-FD77-9D47-AAC0-C3035E322E71}" destId="{5581624A-6AB0-5A4F-9DC6-5F6B55582AC6}" srcOrd="0" destOrd="3" presId="urn:microsoft.com/office/officeart/2005/8/layout/lProcess2"/>
    <dgm:cxn modelId="{9F70D238-E5A7-1243-BB37-A1A87FE2E2CC}" type="presOf" srcId="{9FA35532-C1D7-9349-8D56-F6F15BF7290F}" destId="{8EC1263F-E98C-B240-A4BE-D95190C9DE4D}" srcOrd="0" destOrd="0" presId="urn:microsoft.com/office/officeart/2005/8/layout/lProcess2"/>
    <dgm:cxn modelId="{ADCA2045-D386-0949-90F9-72090AB4D536}" srcId="{7C89E597-72A1-9B4C-95E9-CB8FC5C96634}" destId="{6A197195-FC28-694F-897E-602E11506CE7}" srcOrd="2" destOrd="0" parTransId="{33391C68-C363-7F4E-8181-830597EADA39}" sibTransId="{97CFB294-3A6A-F04E-93C5-731CB86D5794}"/>
    <dgm:cxn modelId="{9F704C47-185C-DC44-8935-DA20D030EE06}" srcId="{78EC4DE4-53B1-E043-9C23-43BBBFBCDB9D}" destId="{F711CEBD-2FBA-AF42-AE1C-D47E16CF1E53}" srcOrd="0" destOrd="0" parTransId="{11DEBF91-37E1-0144-BB87-2A4EB0399923}" sibTransId="{077CFEC0-EA55-754F-81FC-ABD84E9C6D1A}"/>
    <dgm:cxn modelId="{97FBC34E-AD7F-4043-986A-112B91ADB3BB}" srcId="{78EC4DE4-53B1-E043-9C23-43BBBFBCDB9D}" destId="{397424F0-65D4-064D-AD0A-FF860257E389}" srcOrd="1" destOrd="0" parTransId="{1CC7AC8C-437C-1941-B208-372B3B247165}" sibTransId="{9234CBC9-8966-7347-AD10-3BA4E72EB750}"/>
    <dgm:cxn modelId="{F07FFA4F-E89F-FF4F-92D8-D17F7EED34FE}" srcId="{2C49B1A2-712D-9C49-96F0-95AC4F6BBAEC}" destId="{B64DC9D0-FD77-9D47-AAC0-C3035E322E71}" srcOrd="2" destOrd="0" parTransId="{C3C1BDE7-276D-434F-94A0-7C24CFC4A4F4}" sibTransId="{E82D0715-0921-7242-9DB0-919EEDC603CD}"/>
    <dgm:cxn modelId="{E4536D55-D789-3F4F-A083-755965AD76DF}" srcId="{0ADCC1F4-89A6-6444-BE8C-12FEEEA1ACD6}" destId="{146758D7-F449-514F-B917-3771B110A2FD}" srcOrd="2" destOrd="0" parTransId="{F9917C47-1A36-C847-909E-FB326AD83B62}" sibTransId="{F81CEAAB-0000-3745-BF24-9EF1FB809E75}"/>
    <dgm:cxn modelId="{E0F17956-9AC0-5D4E-AF52-418A60417395}" srcId="{7C89E597-72A1-9B4C-95E9-CB8FC5C96634}" destId="{9FA35532-C1D7-9349-8D56-F6F15BF7290F}" srcOrd="0" destOrd="0" parTransId="{A653C603-20EE-5244-8458-DC63A476A441}" sibTransId="{869CA734-D572-E246-AF7F-89A41CD21B08}"/>
    <dgm:cxn modelId="{19485B58-D140-0543-8051-DCABEC0C6884}" type="presOf" srcId="{5B1BDCB2-E72A-004C-BCB8-38D232D224DA}" destId="{35D36044-6ED3-9C46-BEE8-BD22A56B65BA}" srcOrd="0" destOrd="0" presId="urn:microsoft.com/office/officeart/2005/8/layout/lProcess2"/>
    <dgm:cxn modelId="{F354475C-BA70-C14C-9D25-F939B01CA17C}" type="presOf" srcId="{42582F9E-387B-0745-8B1D-2B1BF22CD296}" destId="{ACE29BBC-F7D1-5547-9B83-CE238905AF26}" srcOrd="0" destOrd="0" presId="urn:microsoft.com/office/officeart/2005/8/layout/lProcess2"/>
    <dgm:cxn modelId="{C45FAC5C-1F25-7C4F-AB50-AB998E673B19}" type="presOf" srcId="{7C89E597-72A1-9B4C-95E9-CB8FC5C96634}" destId="{711C7B30-15C1-2642-AC10-A05EE81B3A5C}" srcOrd="1" destOrd="0" presId="urn:microsoft.com/office/officeart/2005/8/layout/lProcess2"/>
    <dgm:cxn modelId="{3651E064-EFA8-884B-A3B7-5499B8102D78}" srcId="{42582F9E-387B-0745-8B1D-2B1BF22CD296}" destId="{59AE470D-EF63-CB4D-AAEB-8013D29B3E01}" srcOrd="0" destOrd="0" parTransId="{88F110AE-5897-5643-9A9C-F7A07C1E4ADA}" sibTransId="{44E01708-DF9D-254C-980D-582493122B4F}"/>
    <dgm:cxn modelId="{90EAF165-52D4-154C-AABC-A41E177DD64F}" type="presOf" srcId="{78EC4DE4-53B1-E043-9C23-43BBBFBCDB9D}" destId="{C01642B7-D3C5-AE41-8463-F98E5ACA0840}" srcOrd="1" destOrd="0" presId="urn:microsoft.com/office/officeart/2005/8/layout/lProcess2"/>
    <dgm:cxn modelId="{C6976D66-1A7C-614A-B760-46E0BAE5B725}" type="presOf" srcId="{C4682F44-B210-CC48-97A5-7525901EB373}" destId="{0ED0BF63-5854-8B42-85C1-524C75EE27DA}" srcOrd="0" destOrd="0" presId="urn:microsoft.com/office/officeart/2005/8/layout/lProcess2"/>
    <dgm:cxn modelId="{6413956D-3B6B-6246-A549-12231825DEC1}" srcId="{0ADCC1F4-89A6-6444-BE8C-12FEEEA1ACD6}" destId="{0BA20FCE-426A-3947-9D00-3B8A94EA567E}" srcOrd="3" destOrd="0" parTransId="{AB707CDE-98D4-F64C-8887-2CBEDBDB07C4}" sibTransId="{66569828-7692-A447-9F09-0275D3AFF12E}"/>
    <dgm:cxn modelId="{CE09FA6D-6404-5547-999B-D58A0FF309D4}" type="presOf" srcId="{36519D51-C945-884C-A516-AC72B4D0B651}" destId="{51738951-A7FD-D541-BEFF-53BFC6B50C3B}" srcOrd="0" destOrd="1" presId="urn:microsoft.com/office/officeart/2005/8/layout/lProcess2"/>
    <dgm:cxn modelId="{BA4FD875-E9B3-D449-8C7F-B8D3A89F48C7}" srcId="{0ADCC1F4-89A6-6444-BE8C-12FEEEA1ACD6}" destId="{5B1BDCB2-E72A-004C-BCB8-38D232D224DA}" srcOrd="1" destOrd="0" parTransId="{C047F38C-25C3-CA4D-B7AD-4B29072D3B18}" sibTransId="{4C3B3BE5-2426-A442-987F-4B74C9031EE8}"/>
    <dgm:cxn modelId="{E6F17482-15B6-F740-AC38-4BC39FA1F3FA}" type="presOf" srcId="{42582F9E-387B-0745-8B1D-2B1BF22CD296}" destId="{46C5318F-8C39-A543-9DC4-5967A48BECCD}" srcOrd="1" destOrd="0" presId="urn:microsoft.com/office/officeart/2005/8/layout/lProcess2"/>
    <dgm:cxn modelId="{6D5A8A82-47D0-084F-B352-42F45E9E34D9}" type="presOf" srcId="{62158A38-773D-0A4A-BDB9-357353A1ACF7}" destId="{E764938F-588D-8B4F-8B9A-437271FCE923}" srcOrd="0" destOrd="0" presId="urn:microsoft.com/office/officeart/2005/8/layout/lProcess2"/>
    <dgm:cxn modelId="{035D0087-9079-2148-BB25-D9D37AE32465}" type="presOf" srcId="{6A197195-FC28-694F-897E-602E11506CE7}" destId="{17711271-BEF6-A241-8A7E-EFCE96FF963C}" srcOrd="0" destOrd="0" presId="urn:microsoft.com/office/officeart/2005/8/layout/lProcess2"/>
    <dgm:cxn modelId="{1047DE89-0B86-8845-AF0F-4CACFBC37653}" type="presOf" srcId="{E304F7C2-E82F-9941-A122-A4C401278922}" destId="{70290F63-74EA-604C-84F0-FB7F9B4C701F}" srcOrd="0" destOrd="0" presId="urn:microsoft.com/office/officeart/2005/8/layout/lProcess2"/>
    <dgm:cxn modelId="{02DA7F8A-7170-1043-B01D-B5AA060C67D5}" type="presOf" srcId="{0ADCC1F4-89A6-6444-BE8C-12FEEEA1ACD6}" destId="{D88D6EB9-BACE-DF4B-ADE8-6EDF599DA45D}" srcOrd="1" destOrd="0" presId="urn:microsoft.com/office/officeart/2005/8/layout/lProcess2"/>
    <dgm:cxn modelId="{E85ECC8E-F87F-A548-A8A7-5C0849287094}" srcId="{42582F9E-387B-0745-8B1D-2B1BF22CD296}" destId="{AA55AB98-8306-5748-A2A1-B37D05A769C2}" srcOrd="2" destOrd="0" parTransId="{6BC217B3-E339-D844-8D59-FD180A6C59DB}" sibTransId="{D5FBBEA3-CFD3-CC43-AF76-9E28159689EB}"/>
    <dgm:cxn modelId="{34C9C293-0CFB-9147-8006-E7449196D603}" type="presOf" srcId="{0ADCC1F4-89A6-6444-BE8C-12FEEEA1ACD6}" destId="{CED0321B-3E26-9E4D-AF10-BA1E2425BFD5}" srcOrd="0" destOrd="0" presId="urn:microsoft.com/office/officeart/2005/8/layout/lProcess2"/>
    <dgm:cxn modelId="{36E07B95-C50E-7F4E-8946-6E56C73187CF}" type="presOf" srcId="{0BA20FCE-426A-3947-9D00-3B8A94EA567E}" destId="{258D2784-52F6-A24E-BC15-0C2180C63C0C}" srcOrd="0" destOrd="0" presId="urn:microsoft.com/office/officeart/2005/8/layout/lProcess2"/>
    <dgm:cxn modelId="{EF751999-C3F6-0F4E-8922-8854C1228502}" type="presOf" srcId="{2C49B1A2-712D-9C49-96F0-95AC4F6BBAEC}" destId="{5581624A-6AB0-5A4F-9DC6-5F6B55582AC6}" srcOrd="0" destOrd="0" presId="urn:microsoft.com/office/officeart/2005/8/layout/lProcess2"/>
    <dgm:cxn modelId="{B5F43599-6B56-6148-9526-0445B5D61E86}" srcId="{1BCEDAD2-18CC-4644-9B81-2D2D955665A2}" destId="{7C89E597-72A1-9B4C-95E9-CB8FC5C96634}" srcOrd="3" destOrd="0" parTransId="{C2AC0A3A-6376-284B-A145-9A5F9EE74CEE}" sibTransId="{7D0F1926-2F1F-4B4A-AF20-FDDF2576D035}"/>
    <dgm:cxn modelId="{060A9D99-45E5-5B40-A45C-11D80758E882}" type="presOf" srcId="{397424F0-65D4-064D-AD0A-FF860257E389}" destId="{A1A40FC8-11CE-EE4A-9DAF-B93A5BA662BB}" srcOrd="0" destOrd="0" presId="urn:microsoft.com/office/officeart/2005/8/layout/lProcess2"/>
    <dgm:cxn modelId="{E0C7679A-F94E-6942-8C8B-B0E3C108A42C}" type="presOf" srcId="{10A3FB26-DDDA-B84D-B917-84ED3B003D55}" destId="{51738951-A7FD-D541-BEFF-53BFC6B50C3B}" srcOrd="0" destOrd="2" presId="urn:microsoft.com/office/officeart/2005/8/layout/lProcess2"/>
    <dgm:cxn modelId="{553ED69A-B811-AF44-84B5-AFA7A9961D18}" type="presOf" srcId="{F711CEBD-2FBA-AF42-AE1C-D47E16CF1E53}" destId="{44B05E27-1FA5-0749-9146-2E49BB9B8DC2}" srcOrd="0" destOrd="0" presId="urn:microsoft.com/office/officeart/2005/8/layout/lProcess2"/>
    <dgm:cxn modelId="{CA76249B-ADD4-FA4C-96C5-6ECE8119F10F}" srcId="{59AE470D-EF63-CB4D-AAEB-8013D29B3E01}" destId="{10A3FB26-DDDA-B84D-B917-84ED3B003D55}" srcOrd="1" destOrd="0" parTransId="{02272060-1FF8-2042-8A06-509D0545613D}" sibTransId="{25B8312C-EF0B-D942-9BA9-734A666727A6}"/>
    <dgm:cxn modelId="{6E93259E-540F-F041-A099-1B24878A4EB3}" type="presOf" srcId="{242CD688-2DCF-EF44-9651-3771B729C8C0}" destId="{5581624A-6AB0-5A4F-9DC6-5F6B55582AC6}" srcOrd="0" destOrd="1" presId="urn:microsoft.com/office/officeart/2005/8/layout/lProcess2"/>
    <dgm:cxn modelId="{5C6B8C9E-2AB1-7144-A8CF-5063C78B49BC}" srcId="{1BCEDAD2-18CC-4644-9B81-2D2D955665A2}" destId="{6FBDB713-C6B3-9D4B-9C66-E59D809948A3}" srcOrd="0" destOrd="0" parTransId="{4133636D-0DAE-F143-B9AA-A27EF5AB6A7C}" sibTransId="{F76921E7-58B5-F348-B117-8A84E40E7CB3}"/>
    <dgm:cxn modelId="{77304AA9-9CCC-8048-8008-AE0A30A28179}" srcId="{0ADCC1F4-89A6-6444-BE8C-12FEEEA1ACD6}" destId="{51D5894E-B449-8541-8637-FA3E575D03A9}" srcOrd="0" destOrd="0" parTransId="{A8F50292-B0B8-CF4B-9757-867EADA9CE38}" sibTransId="{7593B8A1-2373-6444-8211-8EA7D016B479}"/>
    <dgm:cxn modelId="{FE6D95AD-8E7A-214A-851B-0B755BD524B9}" srcId="{1BCEDAD2-18CC-4644-9B81-2D2D955665A2}" destId="{42582F9E-387B-0745-8B1D-2B1BF22CD296}" srcOrd="4" destOrd="0" parTransId="{8A7B70E6-B525-684E-9E95-9CE561FD24F8}" sibTransId="{25FEDF96-050B-3A4C-9530-067D14B9C5DB}"/>
    <dgm:cxn modelId="{4A4D1DB0-8C5A-094F-8D47-D76925617044}" type="presOf" srcId="{78EC4DE4-53B1-E043-9C23-43BBBFBCDB9D}" destId="{A8505F06-1881-3348-BF5D-A83CA44B36D0}" srcOrd="0" destOrd="0" presId="urn:microsoft.com/office/officeart/2005/8/layout/lProcess2"/>
    <dgm:cxn modelId="{9457ACB9-6D8A-2E4D-A01F-0AF700BF8A03}" type="presOf" srcId="{6FBDB713-C6B3-9D4B-9C66-E59D809948A3}" destId="{6BDDB32B-383C-2E40-90AD-4E9C6CE7D396}" srcOrd="1" destOrd="0" presId="urn:microsoft.com/office/officeart/2005/8/layout/lProcess2"/>
    <dgm:cxn modelId="{4A1D75BF-8E10-2E4F-B423-7D628893EA81}" srcId="{42582F9E-387B-0745-8B1D-2B1BF22CD296}" destId="{2C49B1A2-712D-9C49-96F0-95AC4F6BBAEC}" srcOrd="1" destOrd="0" parTransId="{45FF7066-49D9-514E-BC37-02F2297356A1}" sibTransId="{321F6310-18F8-234E-A561-A81C77C44E09}"/>
    <dgm:cxn modelId="{5DE0AED1-44A5-774E-AD0B-82468A4B0BCF}" srcId="{2C49B1A2-712D-9C49-96F0-95AC4F6BBAEC}" destId="{A768A706-04AA-9243-8F33-0CC9713C6586}" srcOrd="1" destOrd="0" parTransId="{A3DE6BFB-6F9F-AD46-A846-5536002EA181}" sibTransId="{1AE0EB2F-666D-F246-9ED7-BFBAAFDF3C90}"/>
    <dgm:cxn modelId="{1FA3B2D8-EB88-B54D-AF26-820905EA7B1A}" srcId="{6FBDB713-C6B3-9D4B-9C66-E59D809948A3}" destId="{E304F7C2-E82F-9941-A122-A4C401278922}" srcOrd="0" destOrd="0" parTransId="{8F23D72A-0898-8248-827D-E6F40E34BB89}" sibTransId="{DA926DE6-D0B3-DA4E-9185-BC995E14A278}"/>
    <dgm:cxn modelId="{1104EFE1-4D3B-4E4B-AC1A-D1EB9D4E9CCD}" srcId="{7C89E597-72A1-9B4C-95E9-CB8FC5C96634}" destId="{62158A38-773D-0A4A-BDB9-357353A1ACF7}" srcOrd="1" destOrd="0" parTransId="{58D3EB9A-CBFD-F04A-AAA9-6B6D84595458}" sibTransId="{AB3D735C-9703-8444-BE00-0489F752329C}"/>
    <dgm:cxn modelId="{598DD7E7-3077-4A4D-B3FA-B112E2CD4FCA}" srcId="{1BCEDAD2-18CC-4644-9B81-2D2D955665A2}" destId="{78EC4DE4-53B1-E043-9C23-43BBBFBCDB9D}" srcOrd="1" destOrd="0" parTransId="{C0BAD25C-81AE-B846-B841-0961A0AC7B43}" sibTransId="{CE83B80C-74A9-1341-8032-A04CA5D8899D}"/>
    <dgm:cxn modelId="{5D4BD4EF-76AE-9E47-B369-D6D7EBEB0AEF}" srcId="{6FBDB713-C6B3-9D4B-9C66-E59D809948A3}" destId="{C4682F44-B210-CC48-97A5-7525901EB373}" srcOrd="1" destOrd="0" parTransId="{EBD14C88-5424-824C-99CB-5A3BEF63E383}" sibTransId="{177BCB73-1F03-4242-A71B-DE4B57D1B1F5}"/>
    <dgm:cxn modelId="{944109F1-5C03-DF46-99A7-A6543D560517}" srcId="{1BCEDAD2-18CC-4644-9B81-2D2D955665A2}" destId="{0ADCC1F4-89A6-6444-BE8C-12FEEEA1ACD6}" srcOrd="2" destOrd="0" parTransId="{7872FDB1-942E-FB4B-80C1-11B638D8E8A0}" sibTransId="{5840F6F5-C417-C24B-A666-EA229E727BDB}"/>
    <dgm:cxn modelId="{EF9AE42D-2F28-AF41-B0B7-E316242EADC4}" type="presParOf" srcId="{D443A011-02FF-9241-98B6-0C02E9E9FEF6}" destId="{386622FB-75F2-C540-A28F-E5B25F1C9A22}" srcOrd="0" destOrd="0" presId="urn:microsoft.com/office/officeart/2005/8/layout/lProcess2"/>
    <dgm:cxn modelId="{B9F06D2F-46A1-4F45-BE2F-748CAE5241EB}" type="presParOf" srcId="{386622FB-75F2-C540-A28F-E5B25F1C9A22}" destId="{ACC13546-7002-2E4F-B82F-2D9AC0F4A26A}" srcOrd="0" destOrd="0" presId="urn:microsoft.com/office/officeart/2005/8/layout/lProcess2"/>
    <dgm:cxn modelId="{B5F81651-1518-5245-B885-B9DD99F711AA}" type="presParOf" srcId="{386622FB-75F2-C540-A28F-E5B25F1C9A22}" destId="{6BDDB32B-383C-2E40-90AD-4E9C6CE7D396}" srcOrd="1" destOrd="0" presId="urn:microsoft.com/office/officeart/2005/8/layout/lProcess2"/>
    <dgm:cxn modelId="{2A575142-06B4-4945-8F5A-D0AD311CBA6A}" type="presParOf" srcId="{386622FB-75F2-C540-A28F-E5B25F1C9A22}" destId="{42F52095-7716-194A-9F4F-78258D333176}" srcOrd="2" destOrd="0" presId="urn:microsoft.com/office/officeart/2005/8/layout/lProcess2"/>
    <dgm:cxn modelId="{0093F1FA-708A-9344-B028-84B48C2E4FB5}" type="presParOf" srcId="{42F52095-7716-194A-9F4F-78258D333176}" destId="{CE85B389-A788-CB42-A564-29F86C4AB172}" srcOrd="0" destOrd="0" presId="urn:microsoft.com/office/officeart/2005/8/layout/lProcess2"/>
    <dgm:cxn modelId="{E4BDD7FA-60DE-3742-8C65-4B315F5B573B}" type="presParOf" srcId="{CE85B389-A788-CB42-A564-29F86C4AB172}" destId="{70290F63-74EA-604C-84F0-FB7F9B4C701F}" srcOrd="0" destOrd="0" presId="urn:microsoft.com/office/officeart/2005/8/layout/lProcess2"/>
    <dgm:cxn modelId="{51180280-2C6B-644A-A8FA-EC0C77566E6B}" type="presParOf" srcId="{CE85B389-A788-CB42-A564-29F86C4AB172}" destId="{4E55FCB3-B07C-D249-BF2C-6B4C873D0FF5}" srcOrd="1" destOrd="0" presId="urn:microsoft.com/office/officeart/2005/8/layout/lProcess2"/>
    <dgm:cxn modelId="{79F01BAB-6E93-6F4C-B13E-EE5DB2346F18}" type="presParOf" srcId="{CE85B389-A788-CB42-A564-29F86C4AB172}" destId="{0ED0BF63-5854-8B42-85C1-524C75EE27DA}" srcOrd="2" destOrd="0" presId="urn:microsoft.com/office/officeart/2005/8/layout/lProcess2"/>
    <dgm:cxn modelId="{C48CA964-0E3C-DA4B-B1B9-E5D7D2C36196}" type="presParOf" srcId="{D443A011-02FF-9241-98B6-0C02E9E9FEF6}" destId="{DD6FB705-311B-984F-9D21-79FA476FFA1F}" srcOrd="1" destOrd="0" presId="urn:microsoft.com/office/officeart/2005/8/layout/lProcess2"/>
    <dgm:cxn modelId="{3179BC61-1E94-8743-8253-D5A1C0EB6830}" type="presParOf" srcId="{D443A011-02FF-9241-98B6-0C02E9E9FEF6}" destId="{F63BDD78-D819-D745-8A3B-2CEE2FA2965E}" srcOrd="2" destOrd="0" presId="urn:microsoft.com/office/officeart/2005/8/layout/lProcess2"/>
    <dgm:cxn modelId="{DD19AD47-648B-0442-A05F-493D6EF0CCE1}" type="presParOf" srcId="{F63BDD78-D819-D745-8A3B-2CEE2FA2965E}" destId="{A8505F06-1881-3348-BF5D-A83CA44B36D0}" srcOrd="0" destOrd="0" presId="urn:microsoft.com/office/officeart/2005/8/layout/lProcess2"/>
    <dgm:cxn modelId="{6D488286-5460-8B4C-AF15-0B7875B0FA6D}" type="presParOf" srcId="{F63BDD78-D819-D745-8A3B-2CEE2FA2965E}" destId="{C01642B7-D3C5-AE41-8463-F98E5ACA0840}" srcOrd="1" destOrd="0" presId="urn:microsoft.com/office/officeart/2005/8/layout/lProcess2"/>
    <dgm:cxn modelId="{9BA71E77-D714-7A47-B2BA-44D85436C8DF}" type="presParOf" srcId="{F63BDD78-D819-D745-8A3B-2CEE2FA2965E}" destId="{0D23DB96-5A3F-7D49-9B76-556B5495510D}" srcOrd="2" destOrd="0" presId="urn:microsoft.com/office/officeart/2005/8/layout/lProcess2"/>
    <dgm:cxn modelId="{AF1C6B4C-EE43-1845-8030-CD2BCF0AD8BC}" type="presParOf" srcId="{0D23DB96-5A3F-7D49-9B76-556B5495510D}" destId="{B375616A-06E8-0C4B-9DC5-112F9EAC305F}" srcOrd="0" destOrd="0" presId="urn:microsoft.com/office/officeart/2005/8/layout/lProcess2"/>
    <dgm:cxn modelId="{4DBECBD6-65B3-994D-8715-F61D28F86127}" type="presParOf" srcId="{B375616A-06E8-0C4B-9DC5-112F9EAC305F}" destId="{44B05E27-1FA5-0749-9146-2E49BB9B8DC2}" srcOrd="0" destOrd="0" presId="urn:microsoft.com/office/officeart/2005/8/layout/lProcess2"/>
    <dgm:cxn modelId="{38A70CE4-A321-314B-B484-3843967FDC67}" type="presParOf" srcId="{B375616A-06E8-0C4B-9DC5-112F9EAC305F}" destId="{09F39EC7-261F-C444-8369-5C63B1DA010C}" srcOrd="1" destOrd="0" presId="urn:microsoft.com/office/officeart/2005/8/layout/lProcess2"/>
    <dgm:cxn modelId="{A07CD06A-6DB4-4F45-ACA7-6B2E55903EE9}" type="presParOf" srcId="{B375616A-06E8-0C4B-9DC5-112F9EAC305F}" destId="{A1A40FC8-11CE-EE4A-9DAF-B93A5BA662BB}" srcOrd="2" destOrd="0" presId="urn:microsoft.com/office/officeart/2005/8/layout/lProcess2"/>
    <dgm:cxn modelId="{AA6F7802-793A-4140-B445-632F94A08004}" type="presParOf" srcId="{D443A011-02FF-9241-98B6-0C02E9E9FEF6}" destId="{7C54F82E-B65A-A141-B6FB-4CB565987D2C}" srcOrd="3" destOrd="0" presId="urn:microsoft.com/office/officeart/2005/8/layout/lProcess2"/>
    <dgm:cxn modelId="{6961E8C3-93C3-FE48-878D-AA78323CC5E5}" type="presParOf" srcId="{D443A011-02FF-9241-98B6-0C02E9E9FEF6}" destId="{DF2EA417-E471-4443-B399-9183FAC658F3}" srcOrd="4" destOrd="0" presId="urn:microsoft.com/office/officeart/2005/8/layout/lProcess2"/>
    <dgm:cxn modelId="{44C97414-62F8-454D-A4F3-7666930052D1}" type="presParOf" srcId="{DF2EA417-E471-4443-B399-9183FAC658F3}" destId="{CED0321B-3E26-9E4D-AF10-BA1E2425BFD5}" srcOrd="0" destOrd="0" presId="urn:microsoft.com/office/officeart/2005/8/layout/lProcess2"/>
    <dgm:cxn modelId="{57C75402-25A0-A141-B493-35507C98CBEF}" type="presParOf" srcId="{DF2EA417-E471-4443-B399-9183FAC658F3}" destId="{D88D6EB9-BACE-DF4B-ADE8-6EDF599DA45D}" srcOrd="1" destOrd="0" presId="urn:microsoft.com/office/officeart/2005/8/layout/lProcess2"/>
    <dgm:cxn modelId="{AF45FA55-F7BA-EE47-96ED-F0C2A57B4A5C}" type="presParOf" srcId="{DF2EA417-E471-4443-B399-9183FAC658F3}" destId="{5D4A6B52-92EA-3D4A-8E01-5E9238F149A5}" srcOrd="2" destOrd="0" presId="urn:microsoft.com/office/officeart/2005/8/layout/lProcess2"/>
    <dgm:cxn modelId="{8EF1729C-0A12-D948-82D3-B05B7611B236}" type="presParOf" srcId="{5D4A6B52-92EA-3D4A-8E01-5E9238F149A5}" destId="{0C6BB46F-A326-084A-9FF3-8725AFBF3322}" srcOrd="0" destOrd="0" presId="urn:microsoft.com/office/officeart/2005/8/layout/lProcess2"/>
    <dgm:cxn modelId="{DB05CB77-5841-334E-93A5-4567B8A76A76}" type="presParOf" srcId="{0C6BB46F-A326-084A-9FF3-8725AFBF3322}" destId="{1590F208-8457-9F4F-8526-DAABBC09FA5C}" srcOrd="0" destOrd="0" presId="urn:microsoft.com/office/officeart/2005/8/layout/lProcess2"/>
    <dgm:cxn modelId="{5FA81BF8-EA20-EB4A-B33A-2E029130927F}" type="presParOf" srcId="{0C6BB46F-A326-084A-9FF3-8725AFBF3322}" destId="{8FE54326-53CF-FD4E-BD54-88C7517E7853}" srcOrd="1" destOrd="0" presId="urn:microsoft.com/office/officeart/2005/8/layout/lProcess2"/>
    <dgm:cxn modelId="{3F648865-2160-6744-A137-335E552E6FCF}" type="presParOf" srcId="{0C6BB46F-A326-084A-9FF3-8725AFBF3322}" destId="{35D36044-6ED3-9C46-BEE8-BD22A56B65BA}" srcOrd="2" destOrd="0" presId="urn:microsoft.com/office/officeart/2005/8/layout/lProcess2"/>
    <dgm:cxn modelId="{AA3F925D-C783-8242-8F49-9CA16583EEDE}" type="presParOf" srcId="{0C6BB46F-A326-084A-9FF3-8725AFBF3322}" destId="{04672130-7AC7-B044-953E-BC14C58F973C}" srcOrd="3" destOrd="0" presId="urn:microsoft.com/office/officeart/2005/8/layout/lProcess2"/>
    <dgm:cxn modelId="{A68DE5D4-7360-2B40-BACC-DADDD17CBF73}" type="presParOf" srcId="{0C6BB46F-A326-084A-9FF3-8725AFBF3322}" destId="{ACAF975F-57D9-AD48-9D99-7A291263B0CC}" srcOrd="4" destOrd="0" presId="urn:microsoft.com/office/officeart/2005/8/layout/lProcess2"/>
    <dgm:cxn modelId="{4E71EC0D-396C-0E4A-9F37-6CBEE8FAADB6}" type="presParOf" srcId="{0C6BB46F-A326-084A-9FF3-8725AFBF3322}" destId="{979B1C2E-A73A-F94C-8D50-F23F9EB17477}" srcOrd="5" destOrd="0" presId="urn:microsoft.com/office/officeart/2005/8/layout/lProcess2"/>
    <dgm:cxn modelId="{EAB54F08-35B5-E942-9620-762B87702D9F}" type="presParOf" srcId="{0C6BB46F-A326-084A-9FF3-8725AFBF3322}" destId="{258D2784-52F6-A24E-BC15-0C2180C63C0C}" srcOrd="6" destOrd="0" presId="urn:microsoft.com/office/officeart/2005/8/layout/lProcess2"/>
    <dgm:cxn modelId="{70F5BD85-54EA-984B-9927-C9FD1CF7C34E}" type="presParOf" srcId="{D443A011-02FF-9241-98B6-0C02E9E9FEF6}" destId="{09CF1E46-8261-5F47-8B0C-A20CE4294199}" srcOrd="5" destOrd="0" presId="urn:microsoft.com/office/officeart/2005/8/layout/lProcess2"/>
    <dgm:cxn modelId="{70C1DFCF-C12B-9E40-8C63-9B160CC13328}" type="presParOf" srcId="{D443A011-02FF-9241-98B6-0C02E9E9FEF6}" destId="{92474AF2-51CC-3147-A6B9-D80860CBF9F8}" srcOrd="6" destOrd="0" presId="urn:microsoft.com/office/officeart/2005/8/layout/lProcess2"/>
    <dgm:cxn modelId="{0FEAA596-C383-274C-958C-AF6F740DD88D}" type="presParOf" srcId="{92474AF2-51CC-3147-A6B9-D80860CBF9F8}" destId="{6CB8FDF8-6A6E-5841-B147-590F952B9BBD}" srcOrd="0" destOrd="0" presId="urn:microsoft.com/office/officeart/2005/8/layout/lProcess2"/>
    <dgm:cxn modelId="{577CFDD9-58FC-E44D-BD05-AB054F3FCCD0}" type="presParOf" srcId="{92474AF2-51CC-3147-A6B9-D80860CBF9F8}" destId="{711C7B30-15C1-2642-AC10-A05EE81B3A5C}" srcOrd="1" destOrd="0" presId="urn:microsoft.com/office/officeart/2005/8/layout/lProcess2"/>
    <dgm:cxn modelId="{A2ABEE96-DEE4-5E4F-BA55-82A3CF528023}" type="presParOf" srcId="{92474AF2-51CC-3147-A6B9-D80860CBF9F8}" destId="{7BD5102B-BE2C-7246-9072-029CEFE45CBC}" srcOrd="2" destOrd="0" presId="urn:microsoft.com/office/officeart/2005/8/layout/lProcess2"/>
    <dgm:cxn modelId="{39FCA6A5-9C45-604E-8617-5E4757714A80}" type="presParOf" srcId="{7BD5102B-BE2C-7246-9072-029CEFE45CBC}" destId="{FEA77C74-ADFA-1E41-BE07-E1CF581AA55B}" srcOrd="0" destOrd="0" presId="urn:microsoft.com/office/officeart/2005/8/layout/lProcess2"/>
    <dgm:cxn modelId="{A42787C9-673C-3644-8BF7-2D7FBE52C1A7}" type="presParOf" srcId="{FEA77C74-ADFA-1E41-BE07-E1CF581AA55B}" destId="{8EC1263F-E98C-B240-A4BE-D95190C9DE4D}" srcOrd="0" destOrd="0" presId="urn:microsoft.com/office/officeart/2005/8/layout/lProcess2"/>
    <dgm:cxn modelId="{8B39CA45-A5A1-FB4E-A6B0-CC055095A543}" type="presParOf" srcId="{FEA77C74-ADFA-1E41-BE07-E1CF581AA55B}" destId="{D72A808C-B4AF-3F4B-B04A-350C0B126A79}" srcOrd="1" destOrd="0" presId="urn:microsoft.com/office/officeart/2005/8/layout/lProcess2"/>
    <dgm:cxn modelId="{B793E622-9A7D-9545-8F0F-49311A813BD6}" type="presParOf" srcId="{FEA77C74-ADFA-1E41-BE07-E1CF581AA55B}" destId="{E764938F-588D-8B4F-8B9A-437271FCE923}" srcOrd="2" destOrd="0" presId="urn:microsoft.com/office/officeart/2005/8/layout/lProcess2"/>
    <dgm:cxn modelId="{E6FD3649-A7E4-5244-9D91-03A87A0C716F}" type="presParOf" srcId="{FEA77C74-ADFA-1E41-BE07-E1CF581AA55B}" destId="{EDF3CCE3-C271-9240-A0A8-40B0E9A43D78}" srcOrd="3" destOrd="0" presId="urn:microsoft.com/office/officeart/2005/8/layout/lProcess2"/>
    <dgm:cxn modelId="{D2C5D83D-7C00-5B46-9727-CCF5572026D9}" type="presParOf" srcId="{FEA77C74-ADFA-1E41-BE07-E1CF581AA55B}" destId="{17711271-BEF6-A241-8A7E-EFCE96FF963C}" srcOrd="4" destOrd="0" presId="urn:microsoft.com/office/officeart/2005/8/layout/lProcess2"/>
    <dgm:cxn modelId="{A2E3756B-1AA4-D54B-A551-00ABA384F5C9}" type="presParOf" srcId="{D443A011-02FF-9241-98B6-0C02E9E9FEF6}" destId="{96F78770-06BB-474E-A5A3-C2366D05953A}" srcOrd="7" destOrd="0" presId="urn:microsoft.com/office/officeart/2005/8/layout/lProcess2"/>
    <dgm:cxn modelId="{497B0F86-C017-B240-A0FF-D68E50CB2D6B}" type="presParOf" srcId="{D443A011-02FF-9241-98B6-0C02E9E9FEF6}" destId="{BECD20FC-0C05-5845-87AA-3F51B5D9030F}" srcOrd="8" destOrd="0" presId="urn:microsoft.com/office/officeart/2005/8/layout/lProcess2"/>
    <dgm:cxn modelId="{3A1381CD-333D-A74C-9849-80D9842F6A9A}" type="presParOf" srcId="{BECD20FC-0C05-5845-87AA-3F51B5D9030F}" destId="{ACE29BBC-F7D1-5547-9B83-CE238905AF26}" srcOrd="0" destOrd="0" presId="urn:microsoft.com/office/officeart/2005/8/layout/lProcess2"/>
    <dgm:cxn modelId="{0AD50ACA-071B-EA48-B0FB-DC04D126E4DE}" type="presParOf" srcId="{BECD20FC-0C05-5845-87AA-3F51B5D9030F}" destId="{46C5318F-8C39-A543-9DC4-5967A48BECCD}" srcOrd="1" destOrd="0" presId="urn:microsoft.com/office/officeart/2005/8/layout/lProcess2"/>
    <dgm:cxn modelId="{964191FF-5EC3-B34F-8BF3-AECDD9B9903F}" type="presParOf" srcId="{BECD20FC-0C05-5845-87AA-3F51B5D9030F}" destId="{D229D918-4A3D-F24B-AAC5-6BC8BC95A214}" srcOrd="2" destOrd="0" presId="urn:microsoft.com/office/officeart/2005/8/layout/lProcess2"/>
    <dgm:cxn modelId="{FACDBD80-0B7B-2440-B992-D2DC5AFB2D4F}" type="presParOf" srcId="{D229D918-4A3D-F24B-AAC5-6BC8BC95A214}" destId="{F796B071-046C-304D-B913-D78BB707CA10}" srcOrd="0" destOrd="0" presId="urn:microsoft.com/office/officeart/2005/8/layout/lProcess2"/>
    <dgm:cxn modelId="{B3AED0FF-16E6-F543-BAAC-66CC36C417FD}" type="presParOf" srcId="{F796B071-046C-304D-B913-D78BB707CA10}" destId="{51738951-A7FD-D541-BEFF-53BFC6B50C3B}" srcOrd="0" destOrd="0" presId="urn:microsoft.com/office/officeart/2005/8/layout/lProcess2"/>
    <dgm:cxn modelId="{81268D84-6ABB-154E-B465-E0EF7442FFE8}" type="presParOf" srcId="{F796B071-046C-304D-B913-D78BB707CA10}" destId="{91BD9A6F-5EEE-D944-B85F-AA0243304564}" srcOrd="1" destOrd="0" presId="urn:microsoft.com/office/officeart/2005/8/layout/lProcess2"/>
    <dgm:cxn modelId="{D7F22343-B190-4046-AD69-59B749CEB26B}" type="presParOf" srcId="{F796B071-046C-304D-B913-D78BB707CA10}" destId="{5581624A-6AB0-5A4F-9DC6-5F6B55582AC6}" srcOrd="2" destOrd="0" presId="urn:microsoft.com/office/officeart/2005/8/layout/lProcess2"/>
    <dgm:cxn modelId="{45ECE4F7-8E85-8245-881D-604687F412A5}" type="presParOf" srcId="{F796B071-046C-304D-B913-D78BB707CA10}" destId="{30CE4B57-FEEB-3941-8ECA-33A4694551F7}" srcOrd="3" destOrd="0" presId="urn:microsoft.com/office/officeart/2005/8/layout/lProcess2"/>
    <dgm:cxn modelId="{6CEEA57C-9A4B-2B44-A589-CD2C0721AAEE}" type="presParOf" srcId="{F796B071-046C-304D-B913-D78BB707CA10}" destId="{664977F2-80B3-F24A-90F5-1C50DE24AD66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3EA923-3955-5645-B0DC-07EA8F9EB23B}" type="doc">
      <dgm:prSet loTypeId="urn:microsoft.com/office/officeart/2008/layout/AlternatingHexagon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A6C08B-B9BA-6041-A8F2-84A08F880FEF}">
      <dgm:prSet phldrT="[Text]" custT="1"/>
      <dgm:spPr/>
      <dgm:t>
        <a:bodyPr/>
        <a:lstStyle/>
        <a:p>
          <a:r>
            <a:rPr lang="en-US" sz="1400" dirty="0">
              <a:latin typeface="Trebuchet MS"/>
              <a:cs typeface="Trebuchet MS"/>
            </a:rPr>
            <a:t>Linkage to </a:t>
          </a:r>
          <a:r>
            <a:rPr lang="en-US" sz="1400">
              <a:latin typeface="Trebuchet MS"/>
              <a:cs typeface="Trebuchet MS"/>
            </a:rPr>
            <a:t>Public sector</a:t>
          </a:r>
          <a:endParaRPr lang="en-US" sz="1400" dirty="0">
            <a:latin typeface="Trebuchet MS"/>
            <a:cs typeface="Trebuchet MS"/>
          </a:endParaRPr>
        </a:p>
      </dgm:t>
    </dgm:pt>
    <dgm:pt modelId="{66A376FC-9563-7840-9616-26A226E3AB50}" type="parTrans" cxnId="{F24CA3F8-A6FA-A14D-ACE3-8E6049F126AA}">
      <dgm:prSet/>
      <dgm:spPr/>
      <dgm:t>
        <a:bodyPr/>
        <a:lstStyle/>
        <a:p>
          <a:endParaRPr lang="en-US"/>
        </a:p>
      </dgm:t>
    </dgm:pt>
    <dgm:pt modelId="{1D9972AC-E257-9B4E-B0DF-C3C079A91F2F}" type="sibTrans" cxnId="{F24CA3F8-A6FA-A14D-ACE3-8E6049F126AA}">
      <dgm:prSet custT="1"/>
      <dgm:spPr/>
      <dgm:t>
        <a:bodyPr/>
        <a:lstStyle/>
        <a:p>
          <a:r>
            <a:rPr lang="en-US" sz="1400" dirty="0">
              <a:latin typeface="Trebuchet MS"/>
              <a:cs typeface="Trebuchet MS"/>
            </a:rPr>
            <a:t>Policy</a:t>
          </a:r>
        </a:p>
        <a:p>
          <a:r>
            <a:rPr lang="en-US" sz="1400" dirty="0">
              <a:latin typeface="Trebuchet MS"/>
              <a:cs typeface="Trebuchet MS"/>
            </a:rPr>
            <a:t>Legal </a:t>
          </a:r>
        </a:p>
        <a:p>
          <a:r>
            <a:rPr lang="en-US" sz="1400" dirty="0">
              <a:latin typeface="Trebuchet MS"/>
              <a:cs typeface="Trebuchet MS"/>
            </a:rPr>
            <a:t>regulatory</a:t>
          </a:r>
        </a:p>
      </dgm:t>
    </dgm:pt>
    <dgm:pt modelId="{08C75F7B-CBBA-514B-A395-1775FA964610}">
      <dgm:prSet phldrT="[Text]" phldr="1" custT="1"/>
      <dgm:spPr/>
      <dgm:t>
        <a:bodyPr/>
        <a:lstStyle/>
        <a:p>
          <a:endParaRPr lang="en-US" sz="1400" dirty="0">
            <a:latin typeface="Trebuchet MS"/>
            <a:cs typeface="Trebuchet MS"/>
          </a:endParaRPr>
        </a:p>
      </dgm:t>
    </dgm:pt>
    <dgm:pt modelId="{F8CAABBD-9446-2F44-AAC7-3457EA983797}" type="parTrans" cxnId="{463A324F-A198-F345-8468-8490D591D166}">
      <dgm:prSet/>
      <dgm:spPr/>
      <dgm:t>
        <a:bodyPr/>
        <a:lstStyle/>
        <a:p>
          <a:endParaRPr lang="en-US"/>
        </a:p>
      </dgm:t>
    </dgm:pt>
    <dgm:pt modelId="{FD801CC5-B81E-5240-BC7A-31DEBB8CEC25}" type="sibTrans" cxnId="{463A324F-A198-F345-8468-8490D591D166}">
      <dgm:prSet/>
      <dgm:spPr/>
      <dgm:t>
        <a:bodyPr/>
        <a:lstStyle/>
        <a:p>
          <a:endParaRPr lang="en-US"/>
        </a:p>
      </dgm:t>
    </dgm:pt>
    <dgm:pt modelId="{7A4C91D3-79CD-FE47-B114-1B2DC34559D2}">
      <dgm:prSet phldrT="[Text]" custT="1"/>
      <dgm:spPr/>
      <dgm:t>
        <a:bodyPr/>
        <a:lstStyle/>
        <a:p>
          <a:r>
            <a:rPr lang="en-US" sz="1400" dirty="0">
              <a:latin typeface="Trebuchet MS"/>
              <a:cs typeface="Trebuchet MS"/>
            </a:rPr>
            <a:t>Incentives</a:t>
          </a:r>
        </a:p>
      </dgm:t>
    </dgm:pt>
    <dgm:pt modelId="{FB32CB76-3B94-2A4C-8CB2-31FA816BAB84}" type="parTrans" cxnId="{28878E30-C9F8-3542-BF55-3A82906FCBD2}">
      <dgm:prSet/>
      <dgm:spPr/>
      <dgm:t>
        <a:bodyPr/>
        <a:lstStyle/>
        <a:p>
          <a:endParaRPr lang="en-US"/>
        </a:p>
      </dgm:t>
    </dgm:pt>
    <dgm:pt modelId="{1E23D41C-A6D0-CD45-A509-F123C5F7FF61}" type="sibTrans" cxnId="{28878E30-C9F8-3542-BF55-3A82906FCBD2}">
      <dgm:prSet custT="1"/>
      <dgm:spPr/>
      <dgm:t>
        <a:bodyPr/>
        <a:lstStyle/>
        <a:p>
          <a:r>
            <a:rPr lang="en-US" sz="1400" dirty="0">
              <a:latin typeface="Trebuchet MS"/>
              <a:cs typeface="Trebuchet MS"/>
            </a:rPr>
            <a:t>Local</a:t>
          </a:r>
        </a:p>
        <a:p>
          <a:r>
            <a:rPr lang="en-US" sz="1400" dirty="0">
              <a:latin typeface="Trebuchet MS"/>
              <a:cs typeface="Trebuchet MS"/>
            </a:rPr>
            <a:t>Regional </a:t>
          </a:r>
        </a:p>
        <a:p>
          <a:r>
            <a:rPr lang="en-US" sz="1400" dirty="0">
              <a:latin typeface="Trebuchet MS"/>
              <a:cs typeface="Trebuchet MS"/>
            </a:rPr>
            <a:t>International</a:t>
          </a:r>
        </a:p>
        <a:p>
          <a:r>
            <a:rPr lang="en-US" sz="1400" dirty="0">
              <a:latin typeface="Trebuchet MS"/>
              <a:cs typeface="Trebuchet MS"/>
            </a:rPr>
            <a:t>Demand Generation</a:t>
          </a:r>
        </a:p>
        <a:p>
          <a:endParaRPr lang="en-US" sz="1400" dirty="0">
            <a:latin typeface="Trebuchet MS"/>
            <a:cs typeface="Trebuchet MS"/>
          </a:endParaRPr>
        </a:p>
      </dgm:t>
    </dgm:pt>
    <dgm:pt modelId="{503A4651-74BE-9C45-805B-50E6DE47D132}">
      <dgm:prSet phldrT="[Text]" phldr="1" custT="1"/>
      <dgm:spPr/>
      <dgm:t>
        <a:bodyPr/>
        <a:lstStyle/>
        <a:p>
          <a:endParaRPr lang="en-US" sz="1400" dirty="0">
            <a:latin typeface="Trebuchet MS"/>
            <a:cs typeface="Trebuchet MS"/>
          </a:endParaRPr>
        </a:p>
      </dgm:t>
    </dgm:pt>
    <dgm:pt modelId="{E6BA1858-DBFB-1B43-AFE6-B12EAFC1FFE3}" type="parTrans" cxnId="{E18903C2-E65F-224C-B8F3-AF54535973DF}">
      <dgm:prSet/>
      <dgm:spPr/>
      <dgm:t>
        <a:bodyPr/>
        <a:lstStyle/>
        <a:p>
          <a:endParaRPr lang="en-US"/>
        </a:p>
      </dgm:t>
    </dgm:pt>
    <dgm:pt modelId="{025B8459-0CB2-BC40-B9D6-659E7A758840}" type="sibTrans" cxnId="{E18903C2-E65F-224C-B8F3-AF54535973DF}">
      <dgm:prSet/>
      <dgm:spPr/>
      <dgm:t>
        <a:bodyPr/>
        <a:lstStyle/>
        <a:p>
          <a:endParaRPr lang="en-US"/>
        </a:p>
      </dgm:t>
    </dgm:pt>
    <dgm:pt modelId="{A0EDB0FA-2F8B-8C4E-9054-07BAEFAA1E2D}" type="pres">
      <dgm:prSet presAssocID="{633EA923-3955-5645-B0DC-07EA8F9EB23B}" presName="Name0" presStyleCnt="0">
        <dgm:presLayoutVars>
          <dgm:chMax/>
          <dgm:chPref/>
          <dgm:dir/>
          <dgm:animLvl val="lvl"/>
        </dgm:presLayoutVars>
      </dgm:prSet>
      <dgm:spPr/>
    </dgm:pt>
    <dgm:pt modelId="{42E7F93B-0D08-0748-9E86-38AD952A4726}" type="pres">
      <dgm:prSet presAssocID="{29A6C08B-B9BA-6041-A8F2-84A08F880FEF}" presName="composite" presStyleCnt="0"/>
      <dgm:spPr/>
    </dgm:pt>
    <dgm:pt modelId="{48297524-A821-BD48-BE04-868D2AEF5F21}" type="pres">
      <dgm:prSet presAssocID="{29A6C08B-B9BA-6041-A8F2-84A08F880FEF}" presName="Parent1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A81BE9CD-154F-C342-B69C-51CDBA070181}" type="pres">
      <dgm:prSet presAssocID="{29A6C08B-B9BA-6041-A8F2-84A08F880FEF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A23ED8AC-06BC-CF45-8D3C-67DFE4A74AAF}" type="pres">
      <dgm:prSet presAssocID="{29A6C08B-B9BA-6041-A8F2-84A08F880FEF}" presName="BalanceSpacing" presStyleCnt="0"/>
      <dgm:spPr/>
    </dgm:pt>
    <dgm:pt modelId="{397EC5E1-46AF-9344-BC03-5D5B87194255}" type="pres">
      <dgm:prSet presAssocID="{29A6C08B-B9BA-6041-A8F2-84A08F880FEF}" presName="BalanceSpacing1" presStyleCnt="0"/>
      <dgm:spPr/>
    </dgm:pt>
    <dgm:pt modelId="{019A2407-9D76-9940-9738-A649855927B1}" type="pres">
      <dgm:prSet presAssocID="{1D9972AC-E257-9B4E-B0DF-C3C079A91F2F}" presName="Accent1Text" presStyleLbl="node1" presStyleIdx="1" presStyleCnt="4"/>
      <dgm:spPr/>
    </dgm:pt>
    <dgm:pt modelId="{2A1CDC3F-5FF8-7E41-947D-4F721CDD7217}" type="pres">
      <dgm:prSet presAssocID="{1D9972AC-E257-9B4E-B0DF-C3C079A91F2F}" presName="spaceBetweenRectangles" presStyleCnt="0"/>
      <dgm:spPr/>
    </dgm:pt>
    <dgm:pt modelId="{C122D35D-3CBA-8549-8F77-FD9760D94A16}" type="pres">
      <dgm:prSet presAssocID="{7A4C91D3-79CD-FE47-B114-1B2DC34559D2}" presName="composite" presStyleCnt="0"/>
      <dgm:spPr/>
    </dgm:pt>
    <dgm:pt modelId="{3D5D91A3-240D-0C47-A27A-37A112FDCCBE}" type="pres">
      <dgm:prSet presAssocID="{7A4C91D3-79CD-FE47-B114-1B2DC34559D2}" presName="Parent1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616B5FAC-70E9-CA43-9C68-B38D79855F34}" type="pres">
      <dgm:prSet presAssocID="{7A4C91D3-79CD-FE47-B114-1B2DC34559D2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F63CC4E7-BA1A-F548-9841-4D4C15208233}" type="pres">
      <dgm:prSet presAssocID="{7A4C91D3-79CD-FE47-B114-1B2DC34559D2}" presName="BalanceSpacing" presStyleCnt="0"/>
      <dgm:spPr/>
    </dgm:pt>
    <dgm:pt modelId="{C527C4C2-8213-3F41-B2A7-859D94EAAF13}" type="pres">
      <dgm:prSet presAssocID="{7A4C91D3-79CD-FE47-B114-1B2DC34559D2}" presName="BalanceSpacing1" presStyleCnt="0"/>
      <dgm:spPr/>
    </dgm:pt>
    <dgm:pt modelId="{AB603D07-0D7F-3547-949F-48030502D3C4}" type="pres">
      <dgm:prSet presAssocID="{1E23D41C-A6D0-CD45-A509-F123C5F7FF61}" presName="Accent1Text" presStyleLbl="node1" presStyleIdx="3" presStyleCnt="4"/>
      <dgm:spPr/>
    </dgm:pt>
  </dgm:ptLst>
  <dgm:cxnLst>
    <dgm:cxn modelId="{C5E3D01F-0C8F-2549-BC8E-216E535A3F21}" type="presOf" srcId="{29A6C08B-B9BA-6041-A8F2-84A08F880FEF}" destId="{48297524-A821-BD48-BE04-868D2AEF5F21}" srcOrd="0" destOrd="0" presId="urn:microsoft.com/office/officeart/2008/layout/AlternatingHexagons"/>
    <dgm:cxn modelId="{28878E30-C9F8-3542-BF55-3A82906FCBD2}" srcId="{633EA923-3955-5645-B0DC-07EA8F9EB23B}" destId="{7A4C91D3-79CD-FE47-B114-1B2DC34559D2}" srcOrd="1" destOrd="0" parTransId="{FB32CB76-3B94-2A4C-8CB2-31FA816BAB84}" sibTransId="{1E23D41C-A6D0-CD45-A509-F123C5F7FF61}"/>
    <dgm:cxn modelId="{EF2FC735-BB04-204C-B01A-4751BC7923CB}" type="presOf" srcId="{1E23D41C-A6D0-CD45-A509-F123C5F7FF61}" destId="{AB603D07-0D7F-3547-949F-48030502D3C4}" srcOrd="0" destOrd="0" presId="urn:microsoft.com/office/officeart/2008/layout/AlternatingHexagons"/>
    <dgm:cxn modelId="{79FB873D-8F3C-C54A-AB03-231BEE58D14F}" type="presOf" srcId="{1D9972AC-E257-9B4E-B0DF-C3C079A91F2F}" destId="{019A2407-9D76-9940-9738-A649855927B1}" srcOrd="0" destOrd="0" presId="urn:microsoft.com/office/officeart/2008/layout/AlternatingHexagons"/>
    <dgm:cxn modelId="{463A324F-A198-F345-8468-8490D591D166}" srcId="{29A6C08B-B9BA-6041-A8F2-84A08F880FEF}" destId="{08C75F7B-CBBA-514B-A395-1775FA964610}" srcOrd="0" destOrd="0" parTransId="{F8CAABBD-9446-2F44-AAC7-3457EA983797}" sibTransId="{FD801CC5-B81E-5240-BC7A-31DEBB8CEC25}"/>
    <dgm:cxn modelId="{267AA153-97FF-E140-B9C7-F9B5FEBEF93F}" type="presOf" srcId="{7A4C91D3-79CD-FE47-B114-1B2DC34559D2}" destId="{3D5D91A3-240D-0C47-A27A-37A112FDCCBE}" srcOrd="0" destOrd="0" presId="urn:microsoft.com/office/officeart/2008/layout/AlternatingHexagons"/>
    <dgm:cxn modelId="{29096561-C639-CA4D-BB25-BDE34C29BF22}" type="presOf" srcId="{08C75F7B-CBBA-514B-A395-1775FA964610}" destId="{A81BE9CD-154F-C342-B69C-51CDBA070181}" srcOrd="0" destOrd="0" presId="urn:microsoft.com/office/officeart/2008/layout/AlternatingHexagons"/>
    <dgm:cxn modelId="{E418E2A7-E48B-C54E-98F8-A20FE29A71B2}" type="presOf" srcId="{503A4651-74BE-9C45-805B-50E6DE47D132}" destId="{616B5FAC-70E9-CA43-9C68-B38D79855F34}" srcOrd="0" destOrd="0" presId="urn:microsoft.com/office/officeart/2008/layout/AlternatingHexagons"/>
    <dgm:cxn modelId="{E18903C2-E65F-224C-B8F3-AF54535973DF}" srcId="{7A4C91D3-79CD-FE47-B114-1B2DC34559D2}" destId="{503A4651-74BE-9C45-805B-50E6DE47D132}" srcOrd="0" destOrd="0" parTransId="{E6BA1858-DBFB-1B43-AFE6-B12EAFC1FFE3}" sibTransId="{025B8459-0CB2-BC40-B9D6-659E7A758840}"/>
    <dgm:cxn modelId="{EB4C80CB-A28B-4342-8AEC-1857220B2CBB}" type="presOf" srcId="{633EA923-3955-5645-B0DC-07EA8F9EB23B}" destId="{A0EDB0FA-2F8B-8C4E-9054-07BAEFAA1E2D}" srcOrd="0" destOrd="0" presId="urn:microsoft.com/office/officeart/2008/layout/AlternatingHexagons"/>
    <dgm:cxn modelId="{F24CA3F8-A6FA-A14D-ACE3-8E6049F126AA}" srcId="{633EA923-3955-5645-B0DC-07EA8F9EB23B}" destId="{29A6C08B-B9BA-6041-A8F2-84A08F880FEF}" srcOrd="0" destOrd="0" parTransId="{66A376FC-9563-7840-9616-26A226E3AB50}" sibTransId="{1D9972AC-E257-9B4E-B0DF-C3C079A91F2F}"/>
    <dgm:cxn modelId="{855336F4-58B2-5544-9B0B-12ABB714A596}" type="presParOf" srcId="{A0EDB0FA-2F8B-8C4E-9054-07BAEFAA1E2D}" destId="{42E7F93B-0D08-0748-9E86-38AD952A4726}" srcOrd="0" destOrd="0" presId="urn:microsoft.com/office/officeart/2008/layout/AlternatingHexagons"/>
    <dgm:cxn modelId="{7572BC7E-ABCF-0442-99DC-5C521D4AFAA0}" type="presParOf" srcId="{42E7F93B-0D08-0748-9E86-38AD952A4726}" destId="{48297524-A821-BD48-BE04-868D2AEF5F21}" srcOrd="0" destOrd="0" presId="urn:microsoft.com/office/officeart/2008/layout/AlternatingHexagons"/>
    <dgm:cxn modelId="{1AE38390-D290-0746-BE7D-B9FED856FF04}" type="presParOf" srcId="{42E7F93B-0D08-0748-9E86-38AD952A4726}" destId="{A81BE9CD-154F-C342-B69C-51CDBA070181}" srcOrd="1" destOrd="0" presId="urn:microsoft.com/office/officeart/2008/layout/AlternatingHexagons"/>
    <dgm:cxn modelId="{7E67EBA6-1302-F84A-A239-B247FB767D7C}" type="presParOf" srcId="{42E7F93B-0D08-0748-9E86-38AD952A4726}" destId="{A23ED8AC-06BC-CF45-8D3C-67DFE4A74AAF}" srcOrd="2" destOrd="0" presId="urn:microsoft.com/office/officeart/2008/layout/AlternatingHexagons"/>
    <dgm:cxn modelId="{DDDDD030-CF1C-CF49-83DA-0CA3DEC01547}" type="presParOf" srcId="{42E7F93B-0D08-0748-9E86-38AD952A4726}" destId="{397EC5E1-46AF-9344-BC03-5D5B87194255}" srcOrd="3" destOrd="0" presId="urn:microsoft.com/office/officeart/2008/layout/AlternatingHexagons"/>
    <dgm:cxn modelId="{F69EAE28-8DF8-9E42-9B28-FEB023D01C8C}" type="presParOf" srcId="{42E7F93B-0D08-0748-9E86-38AD952A4726}" destId="{019A2407-9D76-9940-9738-A649855927B1}" srcOrd="4" destOrd="0" presId="urn:microsoft.com/office/officeart/2008/layout/AlternatingHexagons"/>
    <dgm:cxn modelId="{36994A00-213E-4C42-ABDB-4680ADD4CA21}" type="presParOf" srcId="{A0EDB0FA-2F8B-8C4E-9054-07BAEFAA1E2D}" destId="{2A1CDC3F-5FF8-7E41-947D-4F721CDD7217}" srcOrd="1" destOrd="0" presId="urn:microsoft.com/office/officeart/2008/layout/AlternatingHexagons"/>
    <dgm:cxn modelId="{5C6F02E1-CE7E-0348-B07A-27A651CF2825}" type="presParOf" srcId="{A0EDB0FA-2F8B-8C4E-9054-07BAEFAA1E2D}" destId="{C122D35D-3CBA-8549-8F77-FD9760D94A16}" srcOrd="2" destOrd="0" presId="urn:microsoft.com/office/officeart/2008/layout/AlternatingHexagons"/>
    <dgm:cxn modelId="{D691B569-55E5-2D49-B414-1C598C630799}" type="presParOf" srcId="{C122D35D-3CBA-8549-8F77-FD9760D94A16}" destId="{3D5D91A3-240D-0C47-A27A-37A112FDCCBE}" srcOrd="0" destOrd="0" presId="urn:microsoft.com/office/officeart/2008/layout/AlternatingHexagons"/>
    <dgm:cxn modelId="{1D8D2643-F4A9-D841-AEBC-141EFAA93F44}" type="presParOf" srcId="{C122D35D-3CBA-8549-8F77-FD9760D94A16}" destId="{616B5FAC-70E9-CA43-9C68-B38D79855F34}" srcOrd="1" destOrd="0" presId="urn:microsoft.com/office/officeart/2008/layout/AlternatingHexagons"/>
    <dgm:cxn modelId="{D823A65D-83CC-0040-8930-CFE4F4A87506}" type="presParOf" srcId="{C122D35D-3CBA-8549-8F77-FD9760D94A16}" destId="{F63CC4E7-BA1A-F548-9841-4D4C15208233}" srcOrd="2" destOrd="0" presId="urn:microsoft.com/office/officeart/2008/layout/AlternatingHexagons"/>
    <dgm:cxn modelId="{78575548-1D3A-4C49-A4D6-1C75CB07D9FF}" type="presParOf" srcId="{C122D35D-3CBA-8549-8F77-FD9760D94A16}" destId="{C527C4C2-8213-3F41-B2A7-859D94EAAF13}" srcOrd="3" destOrd="0" presId="urn:microsoft.com/office/officeart/2008/layout/AlternatingHexagons"/>
    <dgm:cxn modelId="{E18838F3-7E87-7643-99B9-64C5AE184127}" type="presParOf" srcId="{C122D35D-3CBA-8549-8F77-FD9760D94A16}" destId="{AB603D07-0D7F-3547-949F-48030502D3C4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13546-7002-2E4F-B82F-2D9AC0F4A26A}">
      <dsp:nvSpPr>
        <dsp:cNvPr id="0" name=""/>
        <dsp:cNvSpPr/>
      </dsp:nvSpPr>
      <dsp:spPr>
        <a:xfrm>
          <a:off x="4602" y="0"/>
          <a:ext cx="1615046" cy="389494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rebuchet MS"/>
              <a:cs typeface="Trebuchet MS"/>
            </a:rPr>
            <a:t>Market Development</a:t>
          </a:r>
        </a:p>
      </dsp:txBody>
      <dsp:txXfrm>
        <a:off x="4602" y="0"/>
        <a:ext cx="1615046" cy="1168483"/>
      </dsp:txXfrm>
    </dsp:sp>
    <dsp:sp modelId="{70290F63-74EA-604C-84F0-FB7F9B4C701F}">
      <dsp:nvSpPr>
        <dsp:cNvPr id="0" name=""/>
        <dsp:cNvSpPr/>
      </dsp:nvSpPr>
      <dsp:spPr>
        <a:xfrm>
          <a:off x="166107" y="1169624"/>
          <a:ext cx="1292037" cy="1174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>
              <a:latin typeface="Trebuchet MS"/>
              <a:cs typeface="Trebuchet MS"/>
            </a:rPr>
            <a:t>Konza</a:t>
          </a:r>
          <a:r>
            <a:rPr lang="en-US" sz="1000" kern="1200" dirty="0">
              <a:latin typeface="Trebuchet MS"/>
              <a:cs typeface="Trebuchet MS"/>
            </a:rPr>
            <a:t> Tech City Marketing</a:t>
          </a:r>
        </a:p>
      </dsp:txBody>
      <dsp:txXfrm>
        <a:off x="200503" y="1204020"/>
        <a:ext cx="1223245" cy="1105586"/>
      </dsp:txXfrm>
    </dsp:sp>
    <dsp:sp modelId="{0ED0BF63-5854-8B42-85C1-524C75EE27DA}">
      <dsp:nvSpPr>
        <dsp:cNvPr id="0" name=""/>
        <dsp:cNvSpPr/>
      </dsp:nvSpPr>
      <dsp:spPr>
        <a:xfrm>
          <a:off x="166107" y="2524676"/>
          <a:ext cx="1292037" cy="1174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DOIT in Kenya</a:t>
          </a:r>
        </a:p>
      </dsp:txBody>
      <dsp:txXfrm>
        <a:off x="200503" y="2559072"/>
        <a:ext cx="1223245" cy="1105586"/>
      </dsp:txXfrm>
    </dsp:sp>
    <dsp:sp modelId="{A8505F06-1881-3348-BF5D-A83CA44B36D0}">
      <dsp:nvSpPr>
        <dsp:cNvPr id="0" name=""/>
        <dsp:cNvSpPr/>
      </dsp:nvSpPr>
      <dsp:spPr>
        <a:xfrm>
          <a:off x="1740777" y="0"/>
          <a:ext cx="1615046" cy="389494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rebuchet MS"/>
              <a:cs typeface="Trebuchet MS"/>
            </a:rPr>
            <a:t>Human capacity</a:t>
          </a:r>
        </a:p>
      </dsp:txBody>
      <dsp:txXfrm>
        <a:off x="1740777" y="0"/>
        <a:ext cx="1615046" cy="1168483"/>
      </dsp:txXfrm>
    </dsp:sp>
    <dsp:sp modelId="{44B05E27-1FA5-0749-9146-2E49BB9B8DC2}">
      <dsp:nvSpPr>
        <dsp:cNvPr id="0" name=""/>
        <dsp:cNvSpPr/>
      </dsp:nvSpPr>
      <dsp:spPr>
        <a:xfrm>
          <a:off x="1902282" y="1169624"/>
          <a:ext cx="1292037" cy="11743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Curriculum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Intervention</a:t>
          </a:r>
        </a:p>
      </dsp:txBody>
      <dsp:txXfrm>
        <a:off x="1936678" y="1204020"/>
        <a:ext cx="1223245" cy="1105586"/>
      </dsp:txXfrm>
    </dsp:sp>
    <dsp:sp modelId="{A1A40FC8-11CE-EE4A-9DAF-B93A5BA662BB}">
      <dsp:nvSpPr>
        <dsp:cNvPr id="0" name=""/>
        <dsp:cNvSpPr/>
      </dsp:nvSpPr>
      <dsp:spPr>
        <a:xfrm>
          <a:off x="1902282" y="2524676"/>
          <a:ext cx="1292037" cy="1174378"/>
        </a:xfrm>
        <a:prstGeom prst="roundRect">
          <a:avLst>
            <a:gd name="adj" fmla="val 10000"/>
          </a:avLst>
        </a:prstGeom>
        <a:solidFill>
          <a:srgbClr val="008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Ministry of LABOR SKILLS AUDIT</a:t>
          </a:r>
        </a:p>
      </dsp:txBody>
      <dsp:txXfrm>
        <a:off x="1936678" y="2559072"/>
        <a:ext cx="1223245" cy="1105586"/>
      </dsp:txXfrm>
    </dsp:sp>
    <dsp:sp modelId="{CED0321B-3E26-9E4D-AF10-BA1E2425BFD5}">
      <dsp:nvSpPr>
        <dsp:cNvPr id="0" name=""/>
        <dsp:cNvSpPr/>
      </dsp:nvSpPr>
      <dsp:spPr>
        <a:xfrm>
          <a:off x="3476952" y="0"/>
          <a:ext cx="1615046" cy="389494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rebuchet MS"/>
              <a:cs typeface="Trebuchet MS"/>
            </a:rPr>
            <a:t>Innovation</a:t>
          </a:r>
        </a:p>
      </dsp:txBody>
      <dsp:txXfrm>
        <a:off x="3476952" y="0"/>
        <a:ext cx="1615046" cy="1168483"/>
      </dsp:txXfrm>
    </dsp:sp>
    <dsp:sp modelId="{1590F208-8457-9F4F-8526-DAABBC09FA5C}">
      <dsp:nvSpPr>
        <dsp:cNvPr id="0" name=""/>
        <dsp:cNvSpPr/>
      </dsp:nvSpPr>
      <dsp:spPr>
        <a:xfrm>
          <a:off x="3638457" y="1168578"/>
          <a:ext cx="1292037" cy="567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National System of Innovation</a:t>
          </a:r>
        </a:p>
      </dsp:txBody>
      <dsp:txXfrm>
        <a:off x="3655076" y="1185197"/>
        <a:ext cx="1258799" cy="534172"/>
      </dsp:txXfrm>
    </dsp:sp>
    <dsp:sp modelId="{35D36044-6ED3-9C46-BEE8-BD22A56B65BA}">
      <dsp:nvSpPr>
        <dsp:cNvPr id="0" name=""/>
        <dsp:cNvSpPr/>
      </dsp:nvSpPr>
      <dsp:spPr>
        <a:xfrm>
          <a:off x="3638457" y="1823282"/>
          <a:ext cx="1292037" cy="567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Supporting Labs and </a:t>
          </a:r>
          <a:r>
            <a:rPr lang="en-US" sz="1000" kern="1200" dirty="0" err="1">
              <a:latin typeface="Trebuchet MS"/>
              <a:cs typeface="Trebuchet MS"/>
            </a:rPr>
            <a:t>Dev</a:t>
          </a:r>
          <a:r>
            <a:rPr lang="en-US" sz="1000" kern="1200" dirty="0">
              <a:latin typeface="Trebuchet MS"/>
              <a:cs typeface="Trebuchet MS"/>
            </a:rPr>
            <a:t> Communities</a:t>
          </a:r>
        </a:p>
      </dsp:txBody>
      <dsp:txXfrm>
        <a:off x="3655076" y="1839901"/>
        <a:ext cx="1258799" cy="534172"/>
      </dsp:txXfrm>
    </dsp:sp>
    <dsp:sp modelId="{ACAF975F-57D9-AD48-9D99-7A291263B0CC}">
      <dsp:nvSpPr>
        <dsp:cNvPr id="0" name=""/>
        <dsp:cNvSpPr/>
      </dsp:nvSpPr>
      <dsp:spPr>
        <a:xfrm>
          <a:off x="3638457" y="2477986"/>
          <a:ext cx="1292037" cy="5674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>
            <a:latin typeface="Trebuchet MS"/>
            <a:cs typeface="Trebuchet MS"/>
          </a:endParaRPr>
        </a:p>
      </dsp:txBody>
      <dsp:txXfrm>
        <a:off x="3655076" y="2494605"/>
        <a:ext cx="1258799" cy="534172"/>
      </dsp:txXfrm>
    </dsp:sp>
    <dsp:sp modelId="{258D2784-52F6-A24E-BC15-0C2180C63C0C}">
      <dsp:nvSpPr>
        <dsp:cNvPr id="0" name=""/>
        <dsp:cNvSpPr/>
      </dsp:nvSpPr>
      <dsp:spPr>
        <a:xfrm>
          <a:off x="3676520" y="3092394"/>
          <a:ext cx="1292037" cy="567410"/>
        </a:xfrm>
        <a:prstGeom prst="roundRect">
          <a:avLst>
            <a:gd name="adj" fmla="val 10000"/>
          </a:avLst>
        </a:prstGeom>
        <a:gradFill flip="none" rotWithShape="1">
          <a:gsLst>
            <a:gs pos="51000">
              <a:srgbClr val="008000"/>
            </a:gs>
            <a:gs pos="100000">
              <a:srgbClr val="FFFFFF"/>
            </a:gs>
          </a:gsLst>
          <a:lin ang="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</dsp:txBody>
      <dsp:txXfrm>
        <a:off x="3693139" y="3109013"/>
        <a:ext cx="1258799" cy="534172"/>
      </dsp:txXfrm>
    </dsp:sp>
    <dsp:sp modelId="{6CB8FDF8-6A6E-5841-B147-590F952B9BBD}">
      <dsp:nvSpPr>
        <dsp:cNvPr id="0" name=""/>
        <dsp:cNvSpPr/>
      </dsp:nvSpPr>
      <dsp:spPr>
        <a:xfrm>
          <a:off x="5213127" y="0"/>
          <a:ext cx="1615046" cy="389494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rebuchet MS"/>
              <a:cs typeface="Trebuchet MS"/>
            </a:rPr>
            <a:t>Infrastructure</a:t>
          </a:r>
        </a:p>
      </dsp:txBody>
      <dsp:txXfrm>
        <a:off x="5213127" y="0"/>
        <a:ext cx="1615046" cy="1168483"/>
      </dsp:txXfrm>
    </dsp:sp>
    <dsp:sp modelId="{8EC1263F-E98C-B240-A4BE-D95190C9DE4D}">
      <dsp:nvSpPr>
        <dsp:cNvPr id="0" name=""/>
        <dsp:cNvSpPr/>
      </dsp:nvSpPr>
      <dsp:spPr>
        <a:xfrm>
          <a:off x="5374632" y="1168816"/>
          <a:ext cx="1292037" cy="765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Pasha: 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Nationwide Access</a:t>
          </a:r>
        </a:p>
      </dsp:txBody>
      <dsp:txXfrm>
        <a:off x="5397044" y="1191228"/>
        <a:ext cx="1247213" cy="720376"/>
      </dsp:txXfrm>
    </dsp:sp>
    <dsp:sp modelId="{E764938F-588D-8B4F-8B9A-437271FCE923}">
      <dsp:nvSpPr>
        <dsp:cNvPr id="0" name=""/>
        <dsp:cNvSpPr/>
      </dsp:nvSpPr>
      <dsp:spPr>
        <a:xfrm>
          <a:off x="5374632" y="2051739"/>
          <a:ext cx="1292037" cy="765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Kenya Open Data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Platform for all</a:t>
          </a:r>
        </a:p>
      </dsp:txBody>
      <dsp:txXfrm>
        <a:off x="5397044" y="2074151"/>
        <a:ext cx="1247213" cy="720376"/>
      </dsp:txXfrm>
    </dsp:sp>
    <dsp:sp modelId="{17711271-BEF6-A241-8A7E-EFCE96FF963C}">
      <dsp:nvSpPr>
        <dsp:cNvPr id="0" name=""/>
        <dsp:cNvSpPr/>
      </dsp:nvSpPr>
      <dsp:spPr>
        <a:xfrm>
          <a:off x="5374632" y="2934663"/>
          <a:ext cx="1292037" cy="765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Bandwidth Support</a:t>
          </a:r>
        </a:p>
      </dsp:txBody>
      <dsp:txXfrm>
        <a:off x="5397044" y="2957075"/>
        <a:ext cx="1247213" cy="720376"/>
      </dsp:txXfrm>
    </dsp:sp>
    <dsp:sp modelId="{ACE29BBC-F7D1-5547-9B83-CE238905AF26}">
      <dsp:nvSpPr>
        <dsp:cNvPr id="0" name=""/>
        <dsp:cNvSpPr/>
      </dsp:nvSpPr>
      <dsp:spPr>
        <a:xfrm>
          <a:off x="6949302" y="0"/>
          <a:ext cx="1615046" cy="389494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rebuchet MS"/>
              <a:cs typeface="Trebuchet MS"/>
            </a:rPr>
            <a:t>Sector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rebuchet MS"/>
              <a:cs typeface="Trebuchet MS"/>
            </a:rPr>
            <a:t>Competency </a:t>
          </a:r>
        </a:p>
      </dsp:txBody>
      <dsp:txXfrm>
        <a:off x="6949302" y="0"/>
        <a:ext cx="1615046" cy="1168483"/>
      </dsp:txXfrm>
    </dsp:sp>
    <dsp:sp modelId="{51738951-A7FD-D541-BEFF-53BFC6B50C3B}">
      <dsp:nvSpPr>
        <dsp:cNvPr id="0" name=""/>
        <dsp:cNvSpPr/>
      </dsp:nvSpPr>
      <dsp:spPr>
        <a:xfrm>
          <a:off x="7110807" y="1168816"/>
          <a:ext cx="1292037" cy="765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>
              <a:latin typeface="Trebuchet MS"/>
              <a:cs typeface="Trebuchet MS"/>
            </a:rPr>
            <a:t>Tandaa</a:t>
          </a:r>
          <a:r>
            <a:rPr lang="en-US" sz="1000" kern="1200" dirty="0">
              <a:latin typeface="Trebuchet MS"/>
              <a:cs typeface="Trebuchet MS"/>
            </a:rPr>
            <a:t>: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>
              <a:latin typeface="Trebuchet MS"/>
              <a:cs typeface="Trebuchet MS"/>
            </a:rPr>
            <a:t>Entrepreneur development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>
              <a:latin typeface="Trebuchet MS"/>
              <a:cs typeface="Trebuchet MS"/>
            </a:rPr>
            <a:t>Local Content Development</a:t>
          </a:r>
        </a:p>
      </dsp:txBody>
      <dsp:txXfrm>
        <a:off x="7133219" y="1191228"/>
        <a:ext cx="1247213" cy="720376"/>
      </dsp:txXfrm>
    </dsp:sp>
    <dsp:sp modelId="{5581624A-6AB0-5A4F-9DC6-5F6B55582AC6}">
      <dsp:nvSpPr>
        <dsp:cNvPr id="0" name=""/>
        <dsp:cNvSpPr/>
      </dsp:nvSpPr>
      <dsp:spPr>
        <a:xfrm>
          <a:off x="7110807" y="2051739"/>
          <a:ext cx="1292037" cy="765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>
              <a:latin typeface="Trebuchet MS"/>
              <a:cs typeface="Trebuchet MS"/>
            </a:rPr>
            <a:t>Chipuka</a:t>
          </a:r>
          <a:r>
            <a:rPr lang="en-US" sz="1000" kern="1200" dirty="0">
              <a:latin typeface="Trebuchet MS"/>
              <a:cs typeface="Trebuchet MS"/>
            </a:rPr>
            <a:t>: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>
              <a:latin typeface="Trebuchet MS"/>
              <a:cs typeface="Trebuchet MS"/>
            </a:rPr>
            <a:t> Software certification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>
              <a:latin typeface="Trebuchet MS"/>
              <a:cs typeface="Trebuchet MS"/>
            </a:rPr>
            <a:t>BPO Centers of excellence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>
              <a:latin typeface="Trebuchet MS"/>
              <a:cs typeface="Trebuchet MS"/>
            </a:rPr>
            <a:t>National Incubator</a:t>
          </a:r>
        </a:p>
      </dsp:txBody>
      <dsp:txXfrm>
        <a:off x="7133219" y="2074151"/>
        <a:ext cx="1247213" cy="720376"/>
      </dsp:txXfrm>
    </dsp:sp>
    <dsp:sp modelId="{664977F2-80B3-F24A-90F5-1C50DE24AD66}">
      <dsp:nvSpPr>
        <dsp:cNvPr id="0" name=""/>
        <dsp:cNvSpPr/>
      </dsp:nvSpPr>
      <dsp:spPr>
        <a:xfrm>
          <a:off x="7110807" y="2934663"/>
          <a:ext cx="1292037" cy="765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Trebuchet MS"/>
              <a:cs typeface="Trebuchet MS"/>
            </a:rPr>
            <a:t>MNC Partnership</a:t>
          </a:r>
        </a:p>
      </dsp:txBody>
      <dsp:txXfrm>
        <a:off x="7133219" y="2957075"/>
        <a:ext cx="1247213" cy="7203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297524-A821-BD48-BE04-868D2AEF5F21}">
      <dsp:nvSpPr>
        <dsp:cNvPr id="0" name=""/>
        <dsp:cNvSpPr/>
      </dsp:nvSpPr>
      <dsp:spPr>
        <a:xfrm rot="5400000">
          <a:off x="3522963" y="274518"/>
          <a:ext cx="2313781" cy="201298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rebuchet MS"/>
              <a:cs typeface="Trebuchet MS"/>
            </a:rPr>
            <a:t>Linkage to </a:t>
          </a:r>
          <a:r>
            <a:rPr lang="en-US" sz="1400" kern="1200">
              <a:latin typeface="Trebuchet MS"/>
              <a:cs typeface="Trebuchet MS"/>
            </a:rPr>
            <a:t>Public sector</a:t>
          </a:r>
          <a:endParaRPr lang="en-US" sz="1400" kern="1200" dirty="0">
            <a:latin typeface="Trebuchet MS"/>
            <a:cs typeface="Trebuchet MS"/>
          </a:endParaRPr>
        </a:p>
      </dsp:txBody>
      <dsp:txXfrm rot="-5400000">
        <a:off x="3987050" y="484686"/>
        <a:ext cx="1385607" cy="1592653"/>
      </dsp:txXfrm>
    </dsp:sp>
    <dsp:sp modelId="{A81BE9CD-154F-C342-B69C-51CDBA070181}">
      <dsp:nvSpPr>
        <dsp:cNvPr id="0" name=""/>
        <dsp:cNvSpPr/>
      </dsp:nvSpPr>
      <dsp:spPr>
        <a:xfrm>
          <a:off x="5747432" y="586878"/>
          <a:ext cx="2582179" cy="1388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latin typeface="Trebuchet MS"/>
            <a:cs typeface="Trebuchet MS"/>
          </a:endParaRPr>
        </a:p>
      </dsp:txBody>
      <dsp:txXfrm>
        <a:off x="5747432" y="586878"/>
        <a:ext cx="2582179" cy="1388268"/>
      </dsp:txXfrm>
    </dsp:sp>
    <dsp:sp modelId="{019A2407-9D76-9940-9738-A649855927B1}">
      <dsp:nvSpPr>
        <dsp:cNvPr id="0" name=""/>
        <dsp:cNvSpPr/>
      </dsp:nvSpPr>
      <dsp:spPr>
        <a:xfrm rot="5400000">
          <a:off x="1348934" y="274518"/>
          <a:ext cx="2313781" cy="201298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rebuchet MS"/>
              <a:cs typeface="Trebuchet MS"/>
            </a:rPr>
            <a:t>Policy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rebuchet MS"/>
              <a:cs typeface="Trebuchet MS"/>
            </a:rPr>
            <a:t>Legal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rebuchet MS"/>
              <a:cs typeface="Trebuchet MS"/>
            </a:rPr>
            <a:t>regulatory</a:t>
          </a:r>
        </a:p>
      </dsp:txBody>
      <dsp:txXfrm rot="-5400000">
        <a:off x="1813021" y="484686"/>
        <a:ext cx="1385607" cy="1592653"/>
      </dsp:txXfrm>
    </dsp:sp>
    <dsp:sp modelId="{3D5D91A3-240D-0C47-A27A-37A112FDCCBE}">
      <dsp:nvSpPr>
        <dsp:cNvPr id="0" name=""/>
        <dsp:cNvSpPr/>
      </dsp:nvSpPr>
      <dsp:spPr>
        <a:xfrm rot="5400000">
          <a:off x="2431783" y="2238455"/>
          <a:ext cx="2313781" cy="201298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rebuchet MS"/>
              <a:cs typeface="Trebuchet MS"/>
            </a:rPr>
            <a:t>Incentives</a:t>
          </a:r>
        </a:p>
      </dsp:txBody>
      <dsp:txXfrm rot="-5400000">
        <a:off x="2895870" y="2448623"/>
        <a:ext cx="1385607" cy="1592653"/>
      </dsp:txXfrm>
    </dsp:sp>
    <dsp:sp modelId="{616B5FAC-70E9-CA43-9C68-B38D79855F34}">
      <dsp:nvSpPr>
        <dsp:cNvPr id="0" name=""/>
        <dsp:cNvSpPr/>
      </dsp:nvSpPr>
      <dsp:spPr>
        <a:xfrm>
          <a:off x="0" y="2550815"/>
          <a:ext cx="2498883" cy="13882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latin typeface="Trebuchet MS"/>
            <a:cs typeface="Trebuchet MS"/>
          </a:endParaRPr>
        </a:p>
      </dsp:txBody>
      <dsp:txXfrm>
        <a:off x="0" y="2550815"/>
        <a:ext cx="2498883" cy="1388268"/>
      </dsp:txXfrm>
    </dsp:sp>
    <dsp:sp modelId="{AB603D07-0D7F-3547-949F-48030502D3C4}">
      <dsp:nvSpPr>
        <dsp:cNvPr id="0" name=""/>
        <dsp:cNvSpPr/>
      </dsp:nvSpPr>
      <dsp:spPr>
        <a:xfrm rot="5400000">
          <a:off x="4605812" y="2238455"/>
          <a:ext cx="2313781" cy="2012989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rebuchet MS"/>
              <a:cs typeface="Trebuchet MS"/>
            </a:rPr>
            <a:t>Local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rebuchet MS"/>
              <a:cs typeface="Trebuchet MS"/>
            </a:rPr>
            <a:t>Regional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rebuchet MS"/>
              <a:cs typeface="Trebuchet MS"/>
            </a:rPr>
            <a:t>International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rebuchet MS"/>
              <a:cs typeface="Trebuchet MS"/>
            </a:rPr>
            <a:t>Demand Generation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latin typeface="Trebuchet MS"/>
            <a:cs typeface="Trebuchet MS"/>
          </a:endParaRPr>
        </a:p>
      </dsp:txBody>
      <dsp:txXfrm rot="-5400000">
        <a:off x="5069899" y="2448623"/>
        <a:ext cx="1385607" cy="1592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6A4DB9C-A0B3-4A43-B47C-6B5FD2520E02}" type="datetimeFigureOut">
              <a:rPr lang="en-US"/>
              <a:pPr>
                <a:defRPr/>
              </a:pPr>
              <a:t>3/4/20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FDBFDAC-35BC-4304-8BC9-3D431BA89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06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166F7FC-6468-41CD-9B00-762E9CA69977}" type="datetimeFigureOut">
              <a:rPr lang="en-US"/>
              <a:pPr>
                <a:defRPr/>
              </a:pPr>
              <a:t>3/4/20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51375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4" rIns="93166" bIns="46584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3166" tIns="46584" rIns="93166" bIns="4658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66FFDA9-15FC-4067-AF8C-3BC621506B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4845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FFDA9-15FC-4067-AF8C-3BC621506B9C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16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FFDA9-15FC-4067-AF8C-3BC621506B9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FFDA9-15FC-4067-AF8C-3BC621506B9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FFDA9-15FC-4067-AF8C-3BC621506B9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FFDA9-15FC-4067-AF8C-3BC621506B9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27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FFDA9-15FC-4067-AF8C-3BC621506B9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D6F522-1575-4D3F-A026-49679824B16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180528" y="332657"/>
            <a:ext cx="8352928" cy="1008112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3500438"/>
            <a:ext cx="6986615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34014" y="274639"/>
            <a:ext cx="16589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48244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7500959" cy="1143000"/>
          </a:xfrm>
        </p:spPr>
        <p:txBody>
          <a:bodyPr/>
          <a:lstStyle>
            <a:lvl1pPr algn="r">
              <a:defRPr sz="40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428736"/>
            <a:ext cx="8329643" cy="4525963"/>
          </a:xfrm>
        </p:spPr>
        <p:txBody>
          <a:bodyPr/>
          <a:lstStyle>
            <a:lvl1pPr>
              <a:buSzPct val="80000"/>
              <a:buFont typeface="Webdings" pitchFamily="18" charset="2"/>
              <a:buChar char=""/>
              <a:defRPr sz="3200">
                <a:latin typeface="Trebuchet MS" pitchFamily="34" charset="0"/>
              </a:defRPr>
            </a:lvl1pPr>
            <a:lvl2pPr>
              <a:buSzPct val="80000"/>
              <a:buFont typeface="Wingdings" pitchFamily="2" charset="2"/>
              <a:buChar char="§"/>
              <a:defRPr sz="2800"/>
            </a:lvl2pPr>
            <a:lvl3pPr>
              <a:buFont typeface="Cambria" pitchFamily="18" charset="0"/>
              <a:buChar char="–"/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4544" y="4771"/>
            <a:ext cx="842493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1"/>
            <a:ext cx="32416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1276" y="1600201"/>
            <a:ext cx="32416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-142875"/>
            <a:ext cx="9144000" cy="2857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857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Round Diagonal Corner Rectangle 9"/>
          <p:cNvSpPr/>
          <p:nvPr userDrawn="1"/>
        </p:nvSpPr>
        <p:spPr>
          <a:xfrm>
            <a:off x="-428625" y="285750"/>
            <a:ext cx="8643938" cy="1143000"/>
          </a:xfrm>
          <a:prstGeom prst="round2Diag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329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296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63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EBFFED"/>
          </a:solidFill>
          <a:latin typeface="Myriad Pro Light" pitchFamily="34" charset="0"/>
          <a:ea typeface="Tahoma" pitchFamily="34" charset="0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EBFFED"/>
          </a:solidFill>
          <a:latin typeface="Myriad Pro Light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EBFFED"/>
          </a:solidFill>
          <a:latin typeface="Myriad Pro Light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EBFFED"/>
          </a:solidFill>
          <a:latin typeface="Myriad Pro Light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EBFFED"/>
          </a:solidFill>
          <a:latin typeface="Myriad Pro Light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Rockwell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Rockwell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Rockwell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Rockwell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Webdings" pitchFamily="18" charset="2"/>
        <a:buChar char="4"/>
        <a:defRPr sz="3200">
          <a:solidFill>
            <a:srgbClr val="363636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rgbClr val="363636"/>
          </a:solidFill>
          <a:latin typeface="Trebuchet MS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—"/>
        <a:defRPr sz="2800">
          <a:solidFill>
            <a:srgbClr val="363636"/>
          </a:solidFill>
          <a:latin typeface="Trebuchet MS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363636"/>
          </a:solidFill>
          <a:latin typeface="Trebuchet MS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rgbClr val="363636"/>
          </a:solidFill>
          <a:latin typeface="Trebuchet MS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260648"/>
            <a:ext cx="77724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dirty="0">
                <a:solidFill>
                  <a:srgbClr val="FFFF00"/>
                </a:solidFill>
              </a:rPr>
              <a:t>Growing Connectivity &amp; Internet Economy</a:t>
            </a:r>
            <a:br>
              <a:rPr lang="en-US" sz="3600" dirty="0">
                <a:solidFill>
                  <a:srgbClr val="FFFF00"/>
                </a:solidFill>
              </a:rPr>
            </a:br>
            <a:r>
              <a:rPr lang="en-US" sz="2200" dirty="0">
                <a:solidFill>
                  <a:srgbClr val="FFFF00"/>
                </a:solidFill>
              </a:rPr>
              <a:t>Lessons Learned –from Kenya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3500438"/>
            <a:ext cx="6986615" cy="1368722"/>
          </a:xfrm>
        </p:spPr>
        <p:txBody>
          <a:bodyPr/>
          <a:lstStyle/>
          <a:p>
            <a:r>
              <a:rPr lang="en-US" dirty="0"/>
              <a:t>Eng. Victor Kyalo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596336" y="5445224"/>
            <a:ext cx="154766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363636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03/03/2020</a:t>
            </a:r>
          </a:p>
        </p:txBody>
      </p:sp>
    </p:spTree>
    <p:extLst>
      <p:ext uri="{BB962C8B-B14F-4D97-AF65-F5344CB8AC3E}">
        <p14:creationId xmlns:p14="http://schemas.microsoft.com/office/powerpoint/2010/main" val="369180214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79512" y="1556792"/>
            <a:ext cx="8712968" cy="2232248"/>
            <a:chOff x="179512" y="1556792"/>
            <a:chExt cx="8712968" cy="2232248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179512" y="1556792"/>
              <a:ext cx="8712968" cy="1475172"/>
            </a:xfrm>
            <a:prstGeom prst="rect">
              <a:avLst/>
            </a:prstGeom>
            <a:solidFill>
              <a:srgbClr val="EEECE1"/>
            </a:solidFill>
            <a:ln w="19050">
              <a:solidFill>
                <a:srgbClr val="4A7EBB"/>
              </a:solidFill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tIns="91440" bIns="91440"/>
            <a:lstStyle/>
            <a:p>
              <a:pPr defTabSz="914400">
                <a:defRPr/>
              </a:pPr>
              <a:endParaRPr lang="en-US" sz="2400" dirty="0">
                <a:solidFill>
                  <a:schemeClr val="bg1">
                    <a:lumMod val="50000"/>
                  </a:schemeClr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" name="AutoShape 9"/>
            <p:cNvSpPr>
              <a:spLocks noChangeArrowheads="1"/>
            </p:cNvSpPr>
            <p:nvPr/>
          </p:nvSpPr>
          <p:spPr bwMode="auto">
            <a:xfrm>
              <a:off x="323528" y="1700808"/>
              <a:ext cx="2736304" cy="2088232"/>
            </a:xfrm>
            <a:prstGeom prst="roundRect">
              <a:avLst>
                <a:gd name="adj" fmla="val 16667"/>
              </a:avLst>
            </a:prstGeom>
            <a:solidFill>
              <a:srgbClr val="EEECE1"/>
            </a:solidFill>
            <a:ln w="19050">
              <a:solidFill>
                <a:srgbClr val="4A7EBB"/>
              </a:solidFill>
              <a:round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tIns="91440" bIns="91440"/>
            <a:lstStyle/>
            <a:p>
              <a:pPr marL="228600" indent="-228600" defTabSz="914400">
                <a:buAutoNum type="arabicPeriod"/>
                <a:defRPr/>
              </a:pPr>
              <a:r>
                <a:rPr lang="en-US" sz="1400" b="1" dirty="0">
                  <a:solidFill>
                    <a:schemeClr val="bg1">
                      <a:lumMod val="50000"/>
                    </a:schemeClr>
                  </a:solidFill>
                  <a:latin typeface="Trebuchet MS"/>
                  <a:ea typeface="ÇlÇr ñæí©" charset="0"/>
                  <a:cs typeface="Trebuchet MS"/>
                </a:rPr>
                <a:t>Enhancing Public Value</a:t>
              </a:r>
            </a:p>
            <a:p>
              <a:pPr>
                <a:defRPr/>
              </a:pPr>
              <a:r>
                <a:rPr lang="en-US" sz="1400" dirty="0">
                  <a:solidFill>
                    <a:schemeClr val="bg1">
                      <a:lumMod val="50000"/>
                    </a:schemeClr>
                  </a:solidFill>
                  <a:latin typeface="Trebuchet MS"/>
                  <a:ea typeface="ÇlÇr ñæí©" charset="0"/>
                  <a:cs typeface="Trebuchet MS"/>
                </a:rPr>
                <a:t>Enhancing the delivery and access of public services for all through strategic and innovative use of ICTs and achieve exemplary governance</a:t>
              </a:r>
              <a:endParaRPr lang="en-US" sz="1400" dirty="0">
                <a:solidFill>
                  <a:schemeClr val="bg1">
                    <a:lumMod val="50000"/>
                  </a:schemeClr>
                </a:solidFill>
                <a:latin typeface="Trebuchet MS"/>
                <a:cs typeface="Trebuchet MS"/>
              </a:endParaRPr>
            </a:p>
            <a:p>
              <a:pPr defTabSz="914400">
                <a:defRPr/>
              </a:pPr>
              <a:endParaRPr lang="en-US" sz="1400" dirty="0">
                <a:solidFill>
                  <a:schemeClr val="bg1">
                    <a:lumMod val="50000"/>
                  </a:schemeClr>
                </a:solidFill>
                <a:latin typeface="Trebuchet MS"/>
                <a:ea typeface="ÇlÇr ñæí©" charset="0"/>
                <a:cs typeface="Trebuchet MS"/>
              </a:endParaRPr>
            </a:p>
          </p:txBody>
        </p:sp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6084168" y="1700808"/>
              <a:ext cx="2736304" cy="2088232"/>
            </a:xfrm>
            <a:prstGeom prst="roundRect">
              <a:avLst>
                <a:gd name="adj" fmla="val 16667"/>
              </a:avLst>
            </a:prstGeom>
            <a:solidFill>
              <a:srgbClr val="EEECE1"/>
            </a:solidFill>
            <a:ln w="19050">
              <a:solidFill>
                <a:srgbClr val="4A7EBB"/>
              </a:solidFill>
              <a:round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tIns="91440" bIns="91440"/>
            <a:lstStyle/>
            <a:p>
              <a:pPr defTabSz="914400">
                <a:defRPr/>
              </a:pPr>
              <a:r>
                <a:rPr lang="en-US" sz="1400" b="1" dirty="0">
                  <a:solidFill>
                    <a:schemeClr val="bg1">
                      <a:lumMod val="50000"/>
                    </a:schemeClr>
                  </a:solidFill>
                  <a:latin typeface="Trebuchet MS"/>
                  <a:ea typeface="ÇlÇr ñæí©" charset="0"/>
                  <a:cs typeface="Trebuchet MS"/>
                </a:rPr>
                <a:t>3. Strengthen ICT as a driver of industry</a:t>
              </a:r>
            </a:p>
            <a:p>
              <a:pPr defTabSz="914400">
                <a:defRPr/>
              </a:pPr>
              <a:r>
                <a:rPr lang="en-US" sz="1400" dirty="0">
                  <a:solidFill>
                    <a:schemeClr val="bg1">
                      <a:lumMod val="50000"/>
                    </a:schemeClr>
                  </a:solidFill>
                  <a:latin typeface="Trebuchet MS"/>
                  <a:ea typeface="ÇlÇr ñæí©" charset="0"/>
                  <a:cs typeface="Trebuchet MS"/>
                </a:rPr>
                <a:t>Transformation of key Vision 2030 economic sectors to significantly enhance their productivity and global competitiveness and growth</a:t>
              </a:r>
              <a:endParaRPr lang="en-US" sz="1400" dirty="0">
                <a:solidFill>
                  <a:schemeClr val="bg1">
                    <a:lumMod val="50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" name="AutoShape 11"/>
            <p:cNvSpPr>
              <a:spLocks noChangeArrowheads="1"/>
            </p:cNvSpPr>
            <p:nvPr/>
          </p:nvSpPr>
          <p:spPr bwMode="auto">
            <a:xfrm>
              <a:off x="3203848" y="1700808"/>
              <a:ext cx="2736304" cy="2088232"/>
            </a:xfrm>
            <a:prstGeom prst="roundRect">
              <a:avLst>
                <a:gd name="adj" fmla="val 16667"/>
              </a:avLst>
            </a:prstGeom>
            <a:solidFill>
              <a:srgbClr val="EEECE1"/>
            </a:solidFill>
            <a:ln w="19050">
              <a:solidFill>
                <a:srgbClr val="4A7EBB"/>
              </a:solidFill>
              <a:round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tIns="91440" bIns="91440"/>
            <a:lstStyle/>
            <a:p>
              <a:pPr defTabSz="914400">
                <a:defRPr/>
              </a:pPr>
              <a:r>
                <a:rPr lang="en-US" sz="1400" b="1" dirty="0">
                  <a:solidFill>
                    <a:srgbClr val="333333"/>
                  </a:solidFill>
                  <a:latin typeface="Trebuchet MS"/>
                  <a:ea typeface="ÇlÇr ñæí©" charset="0"/>
                  <a:cs typeface="Trebuchet MS"/>
                </a:rPr>
                <a:t>2. Developing ICT Businesses</a:t>
              </a:r>
              <a:endParaRPr lang="en-US" sz="1400" dirty="0">
                <a:solidFill>
                  <a:srgbClr val="333333"/>
                </a:solidFill>
                <a:latin typeface="Trebuchet MS"/>
                <a:ea typeface="ÇlÇr ñæí©" charset="0"/>
                <a:cs typeface="Trebuchet MS"/>
              </a:endParaRPr>
            </a:p>
            <a:p>
              <a:pPr defTabSz="914400">
                <a:defRPr/>
              </a:pPr>
              <a:r>
                <a:rPr lang="en-US" sz="1400" dirty="0">
                  <a:solidFill>
                    <a:srgbClr val="333333"/>
                  </a:solidFill>
                </a:rPr>
                <a:t>Develop Kenyan ICT Business that lead the world in understanding emerging market needs</a:t>
              </a:r>
              <a:endParaRPr lang="en-US" sz="1400" dirty="0">
                <a:solidFill>
                  <a:srgbClr val="333333"/>
                </a:solidFill>
                <a:latin typeface="Trebuchet MS"/>
                <a:cs typeface="Trebuchet MS"/>
              </a:endParaRPr>
            </a:p>
          </p:txBody>
        </p:sp>
      </p:grp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323528" y="4005064"/>
            <a:ext cx="2736304" cy="23762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4A7EBB"/>
            </a:solidFill>
            <a:miter lim="800000"/>
            <a:headEnd/>
            <a:tailEnd/>
          </a:ln>
          <a:effectLst>
            <a:outerShdw blurRad="38100" dist="25400" dir="5400000" algn="ctr" rotWithShape="0">
              <a:srgbClr val="000000">
                <a:alpha val="35001"/>
              </a:srgbClr>
            </a:outerShdw>
          </a:effectLst>
        </p:spPr>
        <p:txBody>
          <a:bodyPr tIns="91440" bIns="91440"/>
          <a:lstStyle/>
          <a:p>
            <a:pPr defTabSz="914400"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One stop shop approach to the delivery of public services to persons and establishments </a:t>
            </a:r>
          </a:p>
          <a:p>
            <a:pPr marL="228600" indent="-22860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Access by 100% persons</a:t>
            </a:r>
          </a:p>
          <a:p>
            <a:pPr marL="228600" indent="-22860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Access by 100% establishments</a:t>
            </a:r>
          </a:p>
          <a:p>
            <a:pPr marL="228600" indent="-22860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Access to 80% of public sector services	</a:t>
            </a:r>
          </a:p>
          <a:p>
            <a:pPr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Improved governance through a whole-of-government approach constitution to IT alignment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Best in class enterprise architecture  that addresses the imperatives of the new constitution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Best in class implementation</a:t>
            </a:r>
          </a:p>
          <a:p>
            <a:pPr>
              <a:defRPr/>
            </a:pPr>
            <a:endParaRPr lang="en-US" sz="1050" dirty="0">
              <a:solidFill>
                <a:schemeClr val="bg1">
                  <a:lumMod val="50000"/>
                </a:schemeClr>
              </a:solidFill>
              <a:latin typeface="Geneva"/>
              <a:ea typeface="ÇlÇr ñæí©" charset="0"/>
              <a:cs typeface="Geneva"/>
            </a:endParaRPr>
          </a:p>
          <a:p>
            <a:pPr marL="228600" indent="-228600">
              <a:buFont typeface="Arial"/>
              <a:buChar char="•"/>
              <a:defRPr/>
            </a:pPr>
            <a:endParaRPr lang="en-US" sz="1050" dirty="0">
              <a:solidFill>
                <a:schemeClr val="bg1">
                  <a:lumMod val="50000"/>
                </a:schemeClr>
              </a:solidFill>
              <a:latin typeface="Geneva"/>
              <a:ea typeface="ÇlÇr ñæí©" charset="0"/>
              <a:cs typeface="Geneva"/>
            </a:endParaRPr>
          </a:p>
          <a:p>
            <a:pPr marL="228600" indent="-228600">
              <a:buFont typeface="Arial"/>
              <a:buChar char="•"/>
              <a:defRPr/>
            </a:pPr>
            <a:endParaRPr lang="en-US" sz="1050" dirty="0">
              <a:solidFill>
                <a:schemeClr val="bg1">
                  <a:lumMod val="50000"/>
                </a:schemeClr>
              </a:solidFill>
              <a:latin typeface="Geneva"/>
              <a:ea typeface="ÇlÇr ñæí©" charset="0"/>
              <a:cs typeface="Geneva"/>
            </a:endParaRPr>
          </a:p>
          <a:p>
            <a:pPr marL="228600" indent="-228600">
              <a:buFont typeface="Arial"/>
              <a:buChar char="•"/>
              <a:defRPr/>
            </a:pPr>
            <a:endParaRPr lang="en-US" sz="1050" dirty="0">
              <a:solidFill>
                <a:schemeClr val="bg1">
                  <a:lumMod val="50000"/>
                </a:schemeClr>
              </a:solidFill>
              <a:latin typeface="Geneva"/>
              <a:ea typeface="ÇlÇr ñæí©" charset="0"/>
              <a:cs typeface="Geneva"/>
            </a:endParaRPr>
          </a:p>
          <a:p>
            <a:pPr marL="228600" indent="-228600">
              <a:buFont typeface="Arial"/>
              <a:buChar char="•"/>
              <a:defRPr/>
            </a:pPr>
            <a:endParaRPr lang="en-US" sz="1050" dirty="0">
              <a:solidFill>
                <a:schemeClr val="bg1">
                  <a:lumMod val="50000"/>
                </a:schemeClr>
              </a:solidFill>
              <a:latin typeface="Geneva"/>
              <a:ea typeface="ÇlÇr ñæí©" charset="0"/>
              <a:cs typeface="Genev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pillars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203848" y="4005064"/>
            <a:ext cx="2736304" cy="23762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4A7EBB"/>
            </a:solidFill>
            <a:miter lim="800000"/>
            <a:headEnd/>
            <a:tailEnd/>
          </a:ln>
          <a:effectLst>
            <a:outerShdw blurRad="38100" dist="25400" dir="5400000" algn="ctr" rotWithShape="0">
              <a:srgbClr val="000000">
                <a:alpha val="35001"/>
              </a:srgbClr>
            </a:outerShdw>
          </a:effectLst>
        </p:spPr>
        <p:txBody>
          <a:bodyPr tIns="91440" bIns="91440"/>
          <a:lstStyle/>
          <a:p>
            <a:pPr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Established eco-system for market adoption of locally developed innovations.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100 successful commercialization 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20 new innovations that are globally propagated through government co-facilitated commercialization</a:t>
            </a:r>
          </a:p>
          <a:p>
            <a:pPr defTabSz="914400">
              <a:defRPr/>
            </a:pPr>
            <a:endParaRPr lang="en-US" sz="1050" dirty="0">
              <a:solidFill>
                <a:schemeClr val="bg1">
                  <a:lumMod val="50000"/>
                </a:schemeClr>
              </a:solidFill>
              <a:latin typeface="Geneva"/>
              <a:ea typeface="ÇlÇr ñæí©" charset="0"/>
              <a:cs typeface="Geneva"/>
            </a:endParaRPr>
          </a:p>
          <a:p>
            <a:pPr defTabSz="914400"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An ICT Industry that is a substantial economic driver:</a:t>
            </a:r>
          </a:p>
          <a:p>
            <a:pPr marL="228600" indent="-22860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USD 2Bn sector </a:t>
            </a:r>
          </a:p>
          <a:p>
            <a:pPr marL="228600" indent="-22860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500 new tier 1 ICT companies</a:t>
            </a:r>
          </a:p>
          <a:p>
            <a:pPr marL="228600" indent="-22860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50,000 jobs </a:t>
            </a: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6084168" y="4005064"/>
            <a:ext cx="2736304" cy="23762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rgbClr val="4A7EBB"/>
            </a:solidFill>
            <a:miter lim="800000"/>
            <a:headEnd/>
            <a:tailEnd/>
          </a:ln>
          <a:effectLst>
            <a:outerShdw blurRad="38100" dist="25400" dir="5400000" algn="ctr" rotWithShape="0">
              <a:srgbClr val="000000">
                <a:alpha val="35001"/>
              </a:srgbClr>
            </a:outerShdw>
          </a:effectLst>
        </p:spPr>
        <p:txBody>
          <a:bodyPr tIns="91440" bIns="91440"/>
          <a:lstStyle/>
          <a:p>
            <a:pPr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Established eco-system for ICT adoption with special emphasis on SMEs.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Impact on GDP +25%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60% automation of SMEs</a:t>
            </a:r>
          </a:p>
          <a:p>
            <a:pPr marL="171450" indent="-171450">
              <a:buFont typeface="Arial"/>
              <a:buChar char="•"/>
              <a:defRPr/>
            </a:pP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Geneva"/>
                <a:ea typeface="ÇlÇr ñæí©" charset="0"/>
                <a:cs typeface="Geneva"/>
              </a:rPr>
              <a:t>+50% productivity gain for Vision 2030 economic sectors</a:t>
            </a:r>
          </a:p>
        </p:txBody>
      </p:sp>
    </p:spTree>
    <p:extLst>
      <p:ext uri="{BB962C8B-B14F-4D97-AF65-F5344CB8AC3E}">
        <p14:creationId xmlns:p14="http://schemas.microsoft.com/office/powerpoint/2010/main" val="251534859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333333"/>
                </a:solidFill>
              </a:rPr>
              <a:t>Develop Kenyan ICT Business that lead the world in understanding emerging market needs</a:t>
            </a:r>
            <a:endParaRPr lang="en-US" dirty="0">
              <a:solidFill>
                <a:srgbClr val="333333"/>
              </a:solidFill>
              <a:latin typeface="Trebuchet MS"/>
              <a:cs typeface="Trebuchet MS"/>
            </a:endParaRPr>
          </a:p>
          <a:p>
            <a:r>
              <a:rPr lang="en-US" dirty="0"/>
              <a:t>Foster the development of globally competitive ICT industry as an enabler of the provision of citizen services and transformative businesses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92052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Human capacity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Market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Competency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Innovation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Infrastructure development</a:t>
            </a:r>
          </a:p>
        </p:txBody>
      </p:sp>
    </p:spTree>
    <p:extLst>
      <p:ext uri="{BB962C8B-B14F-4D97-AF65-F5344CB8AC3E}">
        <p14:creationId xmlns:p14="http://schemas.microsoft.com/office/powerpoint/2010/main" val="136685727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Programs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83405"/>
              </p:ext>
            </p:extLst>
          </p:nvPr>
        </p:nvGraphicFramePr>
        <p:xfrm>
          <a:off x="251520" y="1484784"/>
          <a:ext cx="8568952" cy="3894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2692455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Toolbox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522132"/>
              </p:ext>
            </p:extLst>
          </p:nvPr>
        </p:nvGraphicFramePr>
        <p:xfrm>
          <a:off x="500063" y="1428750"/>
          <a:ext cx="832961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9913524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4"/>
          <p:cNvSpPr>
            <a:spLocks noGrp="1"/>
          </p:cNvSpPr>
          <p:nvPr>
            <p:ph type="title"/>
          </p:nvPr>
        </p:nvSpPr>
        <p:spPr>
          <a:xfrm>
            <a:off x="0" y="274638"/>
            <a:ext cx="7500938" cy="1143000"/>
          </a:xfrm>
        </p:spPr>
        <p:txBody>
          <a:bodyPr/>
          <a:lstStyle/>
          <a:p>
            <a:r>
              <a:rPr lang="en-GB" sz="4800"/>
              <a:t>Thank you</a:t>
            </a:r>
          </a:p>
        </p:txBody>
      </p:sp>
      <p:sp>
        <p:nvSpPr>
          <p:cNvPr id="40967" name="AutoShape 8" descr="data:image/jpeg;base64,/9j/4AAQSkZJRgABAQAAAQABAAD/2wCEAAkGBhANEBUQEA8WEBAOFxgREA8SFxoREQ0WFhMhFB8YGR4jICcfGCIvHB0UHy8sIzM1LTgsGCoyQTw2QTA3LCkBCQoKDgwOGA8PGDUlHiQ1NTU1NTE1NCw1Ky4tNSktLDYsLCkpKiw0LykpKSk1KSksLDQsKSwsKSwsNC8rLCopLP/AABEIAGAAYAMBIgACEQEDEQH/xAAcAAACAwEBAQEAAAAAAAAAAAAABwUGCAQDAgH/xAA/EAABAgIDDQQHCAMBAAAAAAABAgMABAUGERITFiExNUFRU3GRk7IHIkJhFDJUodHh8BczUmJ0krHBcqLCI//EABkBAAIDAQAAAAAAAAAAAAAAAAADAQIEBf/EACQRAAIBAwQCAgMAAAAAAAAAAAABAgMRIQQTFDESMlFxIjOR/9oADAMBAAIRAxEAPwBhVwrgqWV6PL2X3xry3u3IANJ+t0E3VmlJkXxa1C6xgOOkK4aIKstiZpRS3O9cqccAOsKsHDFwhmRslLZtGKyJS88sW2BFI7Uc1UGBFI7Uc1UMmCKcmZO0hbYEUjtRzVQYEUjtRzVQyYIOTMNpC2wIpHajmqgwIpHajmqhkwQcmYbSFtgRSO1HNVBgRSO1HNVDJgg5Mw2kLNyrNKSwviFqNzjIbdJVw0xO1PrgqZV6PMWX3wLyXyzKCNB+t9vhZ1mbEtSiVt926U24QNZVYeOPjF4y3rxkskNeGUfdSM4r3O9cMmFtUjOK9zvXDJimp9yaXQQQR4Ts63LtqddWG22xdLWo2JSIzDT2JshSdoXa/ckytGrtV6rk2MYByXLWs/m4axA187T3qUUZSSCkSx7pIxOzW/8ACny46hF0NQCWLFrsU77m93n5x0qGlUfyqfwrKaiT9Ru116Vc9HpJSnGibA+rG7Ln82lSfePOHVLTKHUJcbUFoWLpK0m1KgdIOmM/UtQyJkfhcHqr/o6xHnVCvM3QLt5cBclVG1bBOS3xtHQfLIfLLFq2mU/yh2RCakaKgjgoSnGJ9lL8u4HG1aRiKDpSoZUnyMd8cxpp2ZcIW1d84o3NdcMmFtXfOKNzXXGjTe4qr0FSM4r3O9cMmFtUjOK9zvXDIV5ZYNT7hS6IysNZJejWS/MuXKRiSkY1uq/CkaTCErRW+cp964Avcug2oYB7jf5lnxK+hHjWiXpikJhTk1KTKlpJSEJZcLbIt9VFiSLPMZcscEjPTEo4lhbRatUkKbcbLbneNlptAVG+hQjTV+2Md7YLBRdEolk2JxrPrLOU/AR3QRBO1tbSogNqUAbLcQth2WY7OTJ2OaekETCblYt1EZUnWIiRXBvZK4iJxpwLSFDIoBQ3EWwWaBxcckBRVLTlAzF9ZVahWJSTbepgDQoaD7xoh71PrtLUu1dsm5dSP/WXUe+0f+hqI92SEJTNKPKeMu2gLBsSGwi+KcJFuIZSd0eNF0XSko6l5iVmm3UG1K0sO8D3bCNYOKF1qEaiu8M1xbayaihbV3zijc11xe6EfeclmlzCL2+tCVOtjwKIxjyiiV3zijc11xz9MrVGilXoKkZxXud64ZMLapGcV7neuGTEan3Cl0EZ97V8+HdL/wACNBRn3tWz4d0v/Ahmi/Y/oazsiO7J6Hl5ykFtzLSXWw0tQSvIFBacf8xIxVnqouFRuXEXJOK6tts88RjotXi1exmpSSvctnbPV2UkfRfRWEM3y/Xdx47m92W8VcY46O+5b/wT0iK4KoO7Rv8A2+EWiXZvaEoy3ACbddgsiIx8YqN7k1ZJrBD0NnyX/UN/1GkozbQ2fJf9Q3/UaSjDrfaP0Pj0ghbV3zijc11wyYW1d84o3NdcJ03uLq9BUjOK9zvXDJhbVIzivc71wyYNT7hS6CM99rbgRTSlHIlLCjuABjQkV+n6hyFJOB2ZlwtxIubsKUgkDIDYRbpiNPVVKd2NEhhWxqXw+cfmFbGpf7fnDd+yCiPZjzF/GD7IKI9mPMX8Y28ul8MVtRFFhWxqX+35x+4Vsal/t+cNz7IKI9mPMX8YPsgoj2Y8xfxg5dL4YbURN1amkvUzLLTbcqfbstxHVGl4rFEdm1GSTyX2Zax1vGhSlKXcHJaATZbFnjJqa0arTiNWMBC2rvnFG5rrhkwtq75xRua64jTe4qr0fFWXBLUopDndulONgnWVWjji4wzIqFcKnqmVekS/3vjRkvlmQg6D9b4Jus1KSwva0KNzitcaJVx0xeUd60ovJCfhhjMghbYb0jshylQYb0jshylRTjTJ3UMmCFthvSOyHKVBhvSOyHKVBxphuoZMELbDekdkOUqDDekdkOUqDjTDdQyYIW2G9I7IcpUGG9I7IcpUHGmG6hkws6zOCZpRKG+9cqbbJGsKtPDHwgcrNSkyL2hChdYiW2iFcdETtT6nqllekTH3vgRlvduUk6T9brxjs3lJ5Ib88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8" name="AutoShape 10" descr="data:image/jpeg;base64,/9j/4AAQSkZJRgABAQAAAQABAAD/2wCEAAkGBhANEBUQEA8WEBAOFxgREA8SFxoREQ0WFhMhFB8YGR4jICcfGCIvHB0UHy8sIzM1LTgsGCoyQTw2QTA3LCkBCQoKDgwOGA8PGDUlHiQ1NTU1NTE1NCw1Ky4tNSktLDYsLCkpKiw0LykpKSk1KSksLDQsKSwsKSwsNC8rLCopLP/AABEIAGAAYAMBIgACEQEDEQH/xAAcAAACAwEBAQEAAAAAAAAAAAAABwUGCAQDAgH/xAA/EAABAgIDDQQHCAMBAAAAAAABAgMABAUGERITFiExNUFRU3GRk7IHIkJhFDJUodHh8BczUmJ0krHBcqLCI//EABkBAAIDAQAAAAAAAAAAAAAAAAADAQIEBf/EACQRAAIBAwQCAgMAAAAAAAAAAAABAgMRIQQTFDESMlFxIjOR/9oADAMBAAIRAxEAPwBhVwrgqWV6PL2X3xry3u3IANJ+t0E3VmlJkXxa1C6xgOOkK4aIKstiZpRS3O9cqccAOsKsHDFwhmRslLZtGKyJS88sW2BFI7Uc1UGBFI7Uc1UMmCKcmZO0hbYEUjtRzVQYEUjtRzVQyYIOTMNpC2wIpHajmqgwIpHajmqhkwQcmYbSFtgRSO1HNVBgRSO1HNVDJgg5Mw2kLNyrNKSwviFqNzjIbdJVw0xO1PrgqZV6PMWX3wLyXyzKCNB+t9vhZ1mbEtSiVt926U24QNZVYeOPjF4y3rxkskNeGUfdSM4r3O9cMmFtUjOK9zvXDJimp9yaXQQQR4Ts63LtqddWG22xdLWo2JSIzDT2JshSdoXa/ckytGrtV6rk2MYByXLWs/m4axA187T3qUUZSSCkSx7pIxOzW/8ACny46hF0NQCWLFrsU77m93n5x0qGlUfyqfwrKaiT9Ru116Vc9HpJSnGibA+rG7Ln82lSfePOHVLTKHUJcbUFoWLpK0m1KgdIOmM/UtQyJkfhcHqr/o6xHnVCvM3QLt5cBclVG1bBOS3xtHQfLIfLLFq2mU/yh2RCakaKgjgoSnGJ9lL8u4HG1aRiKDpSoZUnyMd8cxpp2ZcIW1d84o3NdcMmFtXfOKNzXXGjTe4qr0FSM4r3O9cMmFtUjOK9zvXDIV5ZYNT7hS6IysNZJejWS/MuXKRiSkY1uq/CkaTCErRW+cp964Avcug2oYB7jf5lnxK+hHjWiXpikJhTk1KTKlpJSEJZcLbIt9VFiSLPMZcscEjPTEo4lhbRatUkKbcbLbneNlptAVG+hQjTV+2Md7YLBRdEolk2JxrPrLOU/AR3QRBO1tbSogNqUAbLcQth2WY7OTJ2OaekETCblYt1EZUnWIiRXBvZK4iJxpwLSFDIoBQ3EWwWaBxcckBRVLTlAzF9ZVahWJSTbepgDQoaD7xoh71PrtLUu1dsm5dSP/WXUe+0f+hqI92SEJTNKPKeMu2gLBsSGwi+KcJFuIZSd0eNF0XSko6l5iVmm3UG1K0sO8D3bCNYOKF1qEaiu8M1xbayaihbV3zijc11xe6EfeclmlzCL2+tCVOtjwKIxjyiiV3zijc11xz9MrVGilXoKkZxXud64ZMLapGcV7neuGTEan3Cl0EZ97V8+HdL/wACNBRn3tWz4d0v/Ahmi/Y/oazsiO7J6Hl5ykFtzLSXWw0tQSvIFBacf8xIxVnqouFRuXEXJOK6tts88RjotXi1exmpSSvctnbPV2UkfRfRWEM3y/Xdx47m92W8VcY46O+5b/wT0iK4KoO7Rv8A2+EWiXZvaEoy3ACbddgsiIx8YqN7k1ZJrBD0NnyX/UN/1GkozbQ2fJf9Q3/UaSjDrfaP0Pj0ghbV3zijc11wyYW1d84o3NdcJ03uLq9BUjOK9zvXDJhbVIzivc71wyYNT7hS6CM99rbgRTSlHIlLCjuABjQkV+n6hyFJOB2ZlwtxIubsKUgkDIDYRbpiNPVVKd2NEhhWxqXw+cfmFbGpf7fnDd+yCiPZjzF/GD7IKI9mPMX8Y28ul8MVtRFFhWxqX+35x+4Vsal/t+cNz7IKI9mPMX8YPsgoj2Y8xfxg5dL4YbURN1amkvUzLLTbcqfbstxHVGl4rFEdm1GSTyX2Zax1vGhSlKXcHJaATZbFnjJqa0arTiNWMBC2rvnFG5rrhkwtq75xRua64jTe4qr0fFWXBLUopDndulONgnWVWjji4wzIqFcKnqmVekS/3vjRkvlmQg6D9b4Jus1KSwva0KNzitcaJVx0xeUd60ovJCfhhjMghbYb0jshylQYb0jshylRTjTJ3UMmCFthvSOyHKVBhvSOyHKVBxphuoZMELbDekdkOUqDDekdkOUqDjTDdQyYIW2G9I7IcpUGG9I7IcpUHGmG6hkws6zOCZpRKG+9cqbbJGsKtPDHwgcrNSkyL2hChdYiW2iFcdETtT6nqllekTH3vgRlvduUk6T9brxjs3lJ5Ib88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ICTBoard">
  <a:themeElements>
    <a:clrScheme name="ICTBoard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FFFF99"/>
      </a:hlink>
      <a:folHlink>
        <a:srgbClr val="D3A219"/>
      </a:folHlink>
    </a:clrScheme>
    <a:fontScheme name="ICTBoard">
      <a:majorFont>
        <a:latin typeface="Rockwell"/>
        <a:ea typeface=""/>
        <a:cs typeface=""/>
      </a:majorFont>
      <a:minorFont>
        <a:latin typeface="Rockwel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CTBo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TBoar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TBoar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TBoar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TBoar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CTBoar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TBoar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TBoar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TBoar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TBoar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TBoar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CTBoar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12132</TotalTime>
  <Words>323</Words>
  <Application>Microsoft Macintosh PowerPoint</Application>
  <PresentationFormat>On-screen Show (4:3)</PresentationFormat>
  <Paragraphs>86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Cambria</vt:lpstr>
      <vt:lpstr>Geneva</vt:lpstr>
      <vt:lpstr>Myriad Pro Light</vt:lpstr>
      <vt:lpstr>Rockwell</vt:lpstr>
      <vt:lpstr>Trebuchet MS</vt:lpstr>
      <vt:lpstr>Webdings</vt:lpstr>
      <vt:lpstr>Wingdings</vt:lpstr>
      <vt:lpstr>ICTBoard</vt:lpstr>
      <vt:lpstr>Growing Connectivity &amp; Internet Economy Lessons Learned –from Kenya </vt:lpstr>
      <vt:lpstr>Strategic pillars</vt:lpstr>
      <vt:lpstr>The Plan</vt:lpstr>
      <vt:lpstr>Initiatives</vt:lpstr>
      <vt:lpstr>Programs</vt:lpstr>
      <vt:lpstr>Toolbox</vt:lpstr>
      <vt:lpstr>Thank you</vt:lpstr>
    </vt:vector>
  </TitlesOfParts>
  <Company>MOIC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KICTB Strategy</dc:title>
  <dc:creator>MOIC</dc:creator>
  <cp:lastModifiedBy>victor kyalo</cp:lastModifiedBy>
  <cp:revision>394</cp:revision>
  <cp:lastPrinted>2012-06-04T09:40:37Z</cp:lastPrinted>
  <dcterms:created xsi:type="dcterms:W3CDTF">2011-02-03T13:04:08Z</dcterms:created>
  <dcterms:modified xsi:type="dcterms:W3CDTF">2020-03-04T06:03:26Z</dcterms:modified>
</cp:coreProperties>
</file>