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3.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4.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5.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6.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theme/theme7.xml" ContentType="application/vnd.openxmlformats-officedocument.theme+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comment1.xml" ContentType="application/vnd.openxmlformats-officedocument.presentationml.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bookmarkIdSeed="2">
  <p:sldMasterIdLst>
    <p:sldMasterId id="2147483699" r:id="rId5"/>
    <p:sldMasterId id="2147484011" r:id="rId6"/>
    <p:sldMasterId id="2147484024" r:id="rId7"/>
    <p:sldMasterId id="2147483901" r:id="rId8"/>
    <p:sldMasterId id="2147483923" r:id="rId9"/>
    <p:sldMasterId id="2147483945" r:id="rId10"/>
    <p:sldMasterId id="2147483967" r:id="rId11"/>
    <p:sldMasterId id="2147483872" r:id="rId12"/>
  </p:sldMasterIdLst>
  <p:notesMasterIdLst>
    <p:notesMasterId r:id="rId34"/>
  </p:notesMasterIdLst>
  <p:handoutMasterIdLst>
    <p:handoutMasterId r:id="rId35"/>
  </p:handoutMasterIdLst>
  <p:sldIdLst>
    <p:sldId id="285" r:id="rId13"/>
    <p:sldId id="384" r:id="rId14"/>
    <p:sldId id="395" r:id="rId15"/>
    <p:sldId id="398" r:id="rId16"/>
    <p:sldId id="396" r:id="rId17"/>
    <p:sldId id="392" r:id="rId18"/>
    <p:sldId id="383" r:id="rId19"/>
    <p:sldId id="365" r:id="rId20"/>
    <p:sldId id="366" r:id="rId21"/>
    <p:sldId id="370" r:id="rId22"/>
    <p:sldId id="371" r:id="rId23"/>
    <p:sldId id="372" r:id="rId24"/>
    <p:sldId id="378" r:id="rId25"/>
    <p:sldId id="379" r:id="rId26"/>
    <p:sldId id="319" r:id="rId27"/>
    <p:sldId id="386" r:id="rId28"/>
    <p:sldId id="387" r:id="rId29"/>
    <p:sldId id="397" r:id="rId30"/>
    <p:sldId id="399" r:id="rId31"/>
    <p:sldId id="400" r:id="rId32"/>
    <p:sldId id="333" r:id="rId33"/>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calde, Celina Maria" initials="RCM" lastIdx="34" clrIdx="0">
    <p:extLst/>
  </p:cmAuthor>
  <p:cmAuthor id="2" name="Martrich, Andrew" initials="MA" lastIdx="1" clrIdx="1">
    <p:extLst/>
  </p:cmAuthor>
  <p:cmAuthor id="3" name="Martrich, Andrew" initials="MA [2]" lastIdx="1" clrIdx="2">
    <p:extLst/>
  </p:cmAuthor>
  <p:cmAuthor id="4" name="Martrich, Andrew" initials="MA [3]" lastIdx="1" clrIdx="3">
    <p:extLst/>
  </p:cmAuthor>
  <p:cmAuthor id="5" name="Martrich, Andrew" initials="MA [4]" lastIdx="1" clrIdx="4">
    <p:extLst/>
  </p:cmAuthor>
  <p:cmAuthor id="6" name="Martrich, Andrew" initials="MA [5]" lastIdx="1" clrIdx="5">
    <p:extLst/>
  </p:cmAuthor>
  <p:cmAuthor id="7" name="Martrich, Andrew" initials="MA [6]" lastIdx="1" clrIdx="6">
    <p:extLst/>
  </p:cmAuthor>
  <p:cmAuthor id="8" name="Martrich, Andrew" initials="MA [7]" lastIdx="1" clrIdx="7">
    <p:extLst/>
  </p:cmAuthor>
  <p:cmAuthor id="9" name="Martrich, Andrew" initials="MA [8]" lastIdx="1" clrIdx="8">
    <p:extLst/>
  </p:cmAuthor>
  <p:cmAuthor id="10" name="Martrich, Andrew" initials="MA [9]" lastIdx="1" clrIdx="9">
    <p:extLst/>
  </p:cmAuthor>
  <p:cmAuthor id="11" name="Martrich, Andrew" initials="MA [10]" lastIdx="1" clrIdx="10">
    <p:extLst/>
  </p:cmAuthor>
  <p:cmAuthor id="12" name="Martrich, Andrew" initials="MA [11]" lastIdx="1" clrIdx="11">
    <p:extLst/>
  </p:cmAuthor>
  <p:cmAuthor id="13" name="Xianhong Hu" initials="XH" lastIdx="1" clrIdx="12">
    <p:extLst>
      <p:ext uri="{19B8F6BF-5375-455C-9EA6-DF929625EA0E}">
        <p15:presenceInfo xmlns:p15="http://schemas.microsoft.com/office/powerpoint/2012/main" userId="Xianhong Hu" providerId="None"/>
      </p:ext>
    </p:extLst>
  </p:cmAuthor>
  <p:cmAuthor id="14" name="Dabbous, Ala-Ul-Iman" initials="DA" lastIdx="4" clrIdx="13">
    <p:extLst>
      <p:ext uri="{19B8F6BF-5375-455C-9EA6-DF929625EA0E}">
        <p15:presenceInfo xmlns:p15="http://schemas.microsoft.com/office/powerpoint/2012/main" userId="S-1-5-21-1606980848-1958367476-725345543-10775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33B0"/>
    <a:srgbClr val="004983"/>
    <a:srgbClr val="C5192D"/>
    <a:srgbClr val="8E0000"/>
    <a:srgbClr val="FF7C80"/>
    <a:srgbClr val="0077D4"/>
    <a:srgbClr val="FFCC66"/>
    <a:srgbClr val="0066FF"/>
    <a:srgbClr val="004D6D"/>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48" autoAdjust="0"/>
    <p:restoredTop sz="89267" autoAdjust="0"/>
  </p:normalViewPr>
  <p:slideViewPr>
    <p:cSldViewPr snapToGrid="0" snapToObjects="1">
      <p:cViewPr varScale="1">
        <p:scale>
          <a:sx n="61" d="100"/>
          <a:sy n="61" d="100"/>
        </p:scale>
        <p:origin x="1408" y="64"/>
      </p:cViewPr>
      <p:guideLst>
        <p:guide orient="horz" pos="2160"/>
        <p:guide pos="2880"/>
      </p:guideLst>
    </p:cSldViewPr>
  </p:slideViewPr>
  <p:outlineViewPr>
    <p:cViewPr>
      <p:scale>
        <a:sx n="75" d="100"/>
        <a:sy n="75" d="100"/>
      </p:scale>
      <p:origin x="0" y="-471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118" d="100"/>
          <a:sy n="118" d="100"/>
        </p:scale>
        <p:origin x="202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9.xml"/><Relationship Id="rId34" Type="http://schemas.openxmlformats.org/officeDocument/2006/relationships/notesMaster" Target="notesMasters/notesMaster1.xml"/><Relationship Id="rId7" Type="http://schemas.openxmlformats.org/officeDocument/2006/relationships/slideMaster" Target="slideMasters/slideMaster3.xml"/><Relationship Id="rId12" Type="http://schemas.openxmlformats.org/officeDocument/2006/relationships/slideMaster" Target="slideMasters/slideMaster8.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Master" Target="slideMasters/slideMaster7.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commentAuthors" Target="commentAuthors.xml"/><Relationship Id="rId10" Type="http://schemas.openxmlformats.org/officeDocument/2006/relationships/slideMaster" Target="slideMasters/slideMaster6.xml"/><Relationship Id="rId19" Type="http://schemas.openxmlformats.org/officeDocument/2006/relationships/slide" Target="slides/slide7.xml"/><Relationship Id="rId31" Type="http://schemas.openxmlformats.org/officeDocument/2006/relationships/slide" Target="slides/slide19.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handoutMaster" Target="handoutMasters/handout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14" dt="2019-09-11T11:35:56.125" idx="1">
    <p:pos x="5657" y="3956"/>
    <p:text>I couldn't find an accurate translation on Google for this, do you wish to leave it in French ?</p:text>
    <p:extLst mod="1">
      <p:ext uri="{C676402C-5697-4E1C-873F-D02D1690AC5C}">
        <p15:threadingInfo xmlns:p15="http://schemas.microsoft.com/office/powerpoint/2012/main" timeZoneBias="-1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5" y="0"/>
            <a:ext cx="2945659" cy="496332"/>
          </a:xfrm>
          <a:prstGeom prst="rect">
            <a:avLst/>
          </a:prstGeom>
        </p:spPr>
        <p:txBody>
          <a:bodyPr vert="horz" lIns="91440" tIns="45720" rIns="91440" bIns="45720" rtlCol="0"/>
          <a:lstStyle>
            <a:lvl1pPr algn="r">
              <a:defRPr sz="1200"/>
            </a:lvl1pPr>
          </a:lstStyle>
          <a:p>
            <a:fld id="{18E9E492-D792-6441-9112-0B83D33CADAC}" type="datetimeFigureOut">
              <a:rPr lang="en-US" smtClean="0"/>
              <a:t>3/5/2020</a:t>
            </a:fld>
            <a:endParaRPr lang="en-US"/>
          </a:p>
        </p:txBody>
      </p:sp>
      <p:sp>
        <p:nvSpPr>
          <p:cNvPr id="4" name="Footer Placeholder 3"/>
          <p:cNvSpPr>
            <a:spLocks noGrp="1"/>
          </p:cNvSpPr>
          <p:nvPr>
            <p:ph type="ftr" sz="quarter" idx="2"/>
          </p:nvPr>
        </p:nvSpPr>
        <p:spPr>
          <a:xfrm>
            <a:off x="2" y="9428583"/>
            <a:ext cx="2945659" cy="496332"/>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77323935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5" y="0"/>
            <a:ext cx="2945659" cy="496332"/>
          </a:xfrm>
          <a:prstGeom prst="rect">
            <a:avLst/>
          </a:prstGeom>
        </p:spPr>
        <p:txBody>
          <a:bodyPr vert="horz" lIns="91440" tIns="45720" rIns="91440" bIns="45720" rtlCol="0"/>
          <a:lstStyle>
            <a:lvl1pPr algn="r">
              <a:defRPr sz="1200"/>
            </a:lvl1pPr>
          </a:lstStyle>
          <a:p>
            <a:fld id="{E0C5CC39-0E57-4340-8649-266E82BD8BD2}" type="datetimeFigureOut">
              <a:rPr lang="en-US" smtClean="0"/>
              <a:t>3/5/2020</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154"/>
            <a:ext cx="5438140" cy="4466987"/>
          </a:xfrm>
          <a:prstGeom prst="rect">
            <a:avLst/>
          </a:prstGeom>
        </p:spPr>
        <p:txBody>
          <a:bodyPr vert="horz" lIns="91440" tIns="45720" rIns="91440" bIns="45720" rtlCol="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Footer Placeholder 5"/>
          <p:cNvSpPr>
            <a:spLocks noGrp="1"/>
          </p:cNvSpPr>
          <p:nvPr>
            <p:ph type="ftr" sz="quarter" idx="4"/>
          </p:nvPr>
        </p:nvSpPr>
        <p:spPr>
          <a:xfrm>
            <a:off x="2"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5" y="9428583"/>
            <a:ext cx="2945659" cy="496332"/>
          </a:xfrm>
          <a:prstGeom prst="rect">
            <a:avLst/>
          </a:prstGeom>
        </p:spPr>
        <p:txBody>
          <a:bodyPr vert="horz" lIns="91440" tIns="45720" rIns="91440" bIns="45720" rtlCol="0" anchor="b"/>
          <a:lstStyle>
            <a:lvl1pPr algn="r">
              <a:defRPr sz="1200"/>
            </a:lvl1pPr>
          </a:lstStyle>
          <a:p>
            <a:fld id="{BE796DF3-502E-4843-9AFA-F3B0AA716C00}" type="slidenum">
              <a:rPr lang="en-US" smtClean="0"/>
              <a:t>‹#›</a:t>
            </a:fld>
            <a:endParaRPr lang="en-US"/>
          </a:p>
        </p:txBody>
      </p:sp>
    </p:spTree>
    <p:extLst>
      <p:ext uri="{BB962C8B-B14F-4D97-AF65-F5344CB8AC3E}">
        <p14:creationId xmlns:p14="http://schemas.microsoft.com/office/powerpoint/2010/main" val="280646777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n.unesco.org/themes/internet-universality-indicators/indicators-project/consultations-event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400" b="1" kern="1200" dirty="0" smtClean="0">
                <a:solidFill>
                  <a:schemeClr val="tx1"/>
                </a:solidFill>
                <a:effectLst/>
                <a:latin typeface="+mn-lt"/>
                <a:ea typeface="+mn-ea"/>
                <a:cs typeface="+mn-cs"/>
              </a:rPr>
              <a:t>Start by thanking the ISOC, APC-</a:t>
            </a:r>
            <a:r>
              <a:rPr lang="en-GB" sz="1200" b="0" i="0" u="none" strike="noStrike" kern="1200" dirty="0" smtClean="0">
                <a:solidFill>
                  <a:schemeClr val="tx1"/>
                </a:solidFill>
                <a:effectLst/>
                <a:latin typeface="+mn-lt"/>
                <a:ea typeface="+mn-ea"/>
                <a:cs typeface="+mn-cs"/>
              </a:rPr>
              <a:t>Association for Progressive Communications- an international network of civil society organisations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2400" b="1" kern="1200" dirty="0" smtClean="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2400" b="1" kern="1200" dirty="0" smtClean="0">
                <a:solidFill>
                  <a:schemeClr val="tx1"/>
                </a:solidFill>
                <a:effectLst/>
                <a:latin typeface="+mn-lt"/>
                <a:ea typeface="+mn-ea"/>
                <a:cs typeface="+mn-cs"/>
              </a:rPr>
              <a:t>Over three years, UNESCO has developed a </a:t>
            </a:r>
            <a:r>
              <a:rPr lang="en-GB" sz="1200" b="1" kern="1200" dirty="0" smtClean="0">
                <a:solidFill>
                  <a:schemeClr val="tx1"/>
                </a:solidFill>
                <a:effectLst/>
                <a:latin typeface="+mn-lt"/>
                <a:ea typeface="+mn-ea"/>
                <a:cs typeface="+mn-cs"/>
              </a:rPr>
              <a:t>internationally recognized research tool</a:t>
            </a:r>
            <a:r>
              <a:rPr lang="en-GB" sz="1200" b="0" kern="1200" baseline="0" dirty="0" smtClean="0">
                <a:solidFill>
                  <a:schemeClr val="tx1"/>
                </a:solidFill>
                <a:effectLst/>
                <a:latin typeface="+mn-lt"/>
                <a:ea typeface="+mn-ea"/>
                <a:cs typeface="+mn-cs"/>
              </a:rPr>
              <a:t> </a:t>
            </a:r>
            <a:r>
              <a:rPr lang="en-GB" sz="2400" b="1" kern="1200" dirty="0" smtClean="0">
                <a:solidFill>
                  <a:schemeClr val="tx1"/>
                </a:solidFill>
                <a:effectLst/>
                <a:latin typeface="+mn-lt"/>
                <a:ea typeface="+mn-ea"/>
                <a:cs typeface="+mn-cs"/>
              </a:rPr>
              <a:t>for</a:t>
            </a:r>
            <a:r>
              <a:rPr lang="en-GB" sz="2400" b="1" kern="1200" baseline="0" dirty="0" smtClean="0">
                <a:solidFill>
                  <a:schemeClr val="tx1"/>
                </a:solidFill>
                <a:effectLst/>
                <a:latin typeface="+mn-lt"/>
                <a:ea typeface="+mn-ea"/>
                <a:cs typeface="+mn-cs"/>
              </a:rPr>
              <a:t> </a:t>
            </a:r>
            <a:r>
              <a:rPr lang="en-GB" sz="2400" b="1" kern="1200" dirty="0" smtClean="0">
                <a:solidFill>
                  <a:schemeClr val="tx1"/>
                </a:solidFill>
                <a:effectLst/>
                <a:latin typeface="+mn-lt"/>
                <a:ea typeface="+mn-ea"/>
                <a:cs typeface="+mn-cs"/>
              </a:rPr>
              <a:t>conducting national assessments of Internet development, international standards,  -</a:t>
            </a:r>
            <a:r>
              <a:rPr lang="en-GB" sz="2400" b="1" kern="1200" baseline="0" dirty="0" smtClean="0">
                <a:solidFill>
                  <a:schemeClr val="tx1"/>
                </a:solidFill>
                <a:effectLst/>
                <a:latin typeface="+mn-lt"/>
                <a:ea typeface="+mn-ea"/>
                <a:cs typeface="+mn-cs"/>
              </a:rPr>
              <a:t> </a:t>
            </a:r>
            <a:r>
              <a:rPr lang="en-GB" sz="2400" b="1" i="1" kern="1200" dirty="0" smtClean="0">
                <a:solidFill>
                  <a:schemeClr val="tx1"/>
                </a:solidFill>
                <a:effectLst/>
                <a:latin typeface="+mn-lt"/>
                <a:ea typeface="+mn-ea"/>
                <a:cs typeface="+mn-cs"/>
              </a:rPr>
              <a:t>Internet Universality Indicators</a:t>
            </a:r>
            <a:r>
              <a:rPr lang="en-GB" sz="2400" b="1" kern="1200" dirty="0" smtClean="0">
                <a:solidFill>
                  <a:schemeClr val="tx1"/>
                </a:solidFill>
                <a:effectLst/>
                <a:latin typeface="+mn-lt"/>
                <a:ea typeface="+mn-ea"/>
                <a:cs typeface="+mn-cs"/>
              </a:rPr>
              <a:t> (IUIs), that has been arrived at through a global, open, inclusive, and multistakeholder process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b="1" i="0" kern="1200" dirty="0" smtClean="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b="1" i="0" kern="1200" dirty="0" smtClean="0">
                <a:solidFill>
                  <a:schemeClr val="tx1"/>
                </a:solidFill>
                <a:effectLst/>
                <a:latin typeface="+mn-lt"/>
                <a:ea typeface="+mn-ea"/>
                <a:cs typeface="+mn-cs"/>
              </a:rPr>
              <a:t>Why?</a:t>
            </a:r>
            <a:r>
              <a:rPr lang="en-US" sz="1800" b="1" i="0" kern="1200" baseline="0" dirty="0" smtClean="0">
                <a:solidFill>
                  <a:schemeClr val="tx1"/>
                </a:solidFill>
                <a:effectLst/>
                <a:latin typeface="+mn-lt"/>
                <a:ea typeface="+mn-ea"/>
                <a:cs typeface="+mn-cs"/>
              </a:rPr>
              <a:t> To support Member states to \a</a:t>
            </a:r>
            <a:r>
              <a:rPr lang="en-US" sz="1800" b="1" i="0" kern="1200" dirty="0" smtClean="0">
                <a:solidFill>
                  <a:schemeClr val="tx1"/>
                </a:solidFill>
                <a:effectLst/>
                <a:latin typeface="+mn-lt"/>
                <a:ea typeface="+mn-ea"/>
                <a:cs typeface="+mn-cs"/>
              </a:rPr>
              <a:t>chieve evidence-based policy reform through supporting national assessments using the Internet Universality Indicators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b="1" i="0" kern="1200" dirty="0" smtClean="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As with other UNESCO indicator frameworks, the new Internet instrument is a way (1) to take scientific stock of the situation in a given country, and then (2) to use the findings to recommend specific changes to address internet problems and achieve SDGs</a:t>
            </a:r>
            <a:endParaRPr lang="en-US" sz="1800" b="1"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796DF3-502E-4843-9AFA-F3B0AA716C00}" type="slidenum">
              <a:rPr lang="en-US" smtClean="0"/>
              <a:t>1</a:t>
            </a:fld>
            <a:endParaRPr lang="en-US"/>
          </a:p>
        </p:txBody>
      </p:sp>
    </p:spTree>
    <p:extLst>
      <p:ext uri="{BB962C8B-B14F-4D97-AF65-F5344CB8AC3E}">
        <p14:creationId xmlns:p14="http://schemas.microsoft.com/office/powerpoint/2010/main" val="20093098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796DF3-502E-4843-9AFA-F3B0AA716C00}" type="slidenum">
              <a:rPr lang="en-US" smtClean="0"/>
              <a:t>10</a:t>
            </a:fld>
            <a:endParaRPr lang="en-US"/>
          </a:p>
        </p:txBody>
      </p:sp>
    </p:spTree>
    <p:extLst>
      <p:ext uri="{BB962C8B-B14F-4D97-AF65-F5344CB8AC3E}">
        <p14:creationId xmlns:p14="http://schemas.microsoft.com/office/powerpoint/2010/main" val="15364352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796DF3-502E-4843-9AFA-F3B0AA716C00}" type="slidenum">
              <a:rPr lang="en-US" smtClean="0"/>
              <a:t>11</a:t>
            </a:fld>
            <a:endParaRPr lang="en-US"/>
          </a:p>
        </p:txBody>
      </p:sp>
    </p:spTree>
    <p:extLst>
      <p:ext uri="{BB962C8B-B14F-4D97-AF65-F5344CB8AC3E}">
        <p14:creationId xmlns:p14="http://schemas.microsoft.com/office/powerpoint/2010/main" val="22738576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796DF3-502E-4843-9AFA-F3B0AA716C00}" type="slidenum">
              <a:rPr lang="en-US" smtClean="0"/>
              <a:t>12</a:t>
            </a:fld>
            <a:endParaRPr lang="en-US"/>
          </a:p>
        </p:txBody>
      </p:sp>
    </p:spTree>
    <p:extLst>
      <p:ext uri="{BB962C8B-B14F-4D97-AF65-F5344CB8AC3E}">
        <p14:creationId xmlns:p14="http://schemas.microsoft.com/office/powerpoint/2010/main" val="1561818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796DF3-502E-4843-9AFA-F3B0AA716C00}" type="slidenum">
              <a:rPr lang="en-US" smtClean="0"/>
              <a:t>13</a:t>
            </a:fld>
            <a:endParaRPr lang="en-US"/>
          </a:p>
        </p:txBody>
      </p:sp>
    </p:spTree>
    <p:extLst>
      <p:ext uri="{BB962C8B-B14F-4D97-AF65-F5344CB8AC3E}">
        <p14:creationId xmlns:p14="http://schemas.microsoft.com/office/powerpoint/2010/main" val="25120441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All countries that have begun research as of today (MAB created, Research kicked off), 12 indeed. </a:t>
            </a:r>
          </a:p>
          <a:p>
            <a:r>
              <a:rPr lang="en-US" sz="1200" kern="1200" dirty="0">
                <a:solidFill>
                  <a:schemeClr val="tx1"/>
                </a:solidFill>
                <a:effectLst/>
                <a:latin typeface="+mn-lt"/>
                <a:ea typeface="+mn-ea"/>
                <a:cs typeface="+mn-cs"/>
              </a:rPr>
              <a:t>Benin, Senegal, Kenya, Ghana, Tunisia, Thailand, Brazil, Paraguay, Uruguay, Ecuador, Serbia, Nepal.</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All countries under discussions, with Sudan to kick off 2020, more than a dozen. </a:t>
            </a:r>
          </a:p>
          <a:p>
            <a:r>
              <a:rPr lang="en-US" sz="1200" kern="1200" dirty="0">
                <a:solidFill>
                  <a:schemeClr val="tx1"/>
                </a:solidFill>
                <a:effectLst/>
                <a:latin typeface="+mn-lt"/>
                <a:ea typeface="+mn-ea"/>
                <a:cs typeface="+mn-cs"/>
              </a:rPr>
              <a:t>Nigeria, Jordan, Sudan, South Korea, Pakistan, Peru, Germany, France, Bulgaria, Poland, Sweden, Slovenia, South Africa, etc.</a:t>
            </a:r>
          </a:p>
          <a:p>
            <a:endParaRPr lang="en-US"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Brazil report was just published!</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796DF3-502E-4843-9AFA-F3B0AA716C00}" type="slidenum">
              <a:rPr lang="en-US" smtClean="0"/>
              <a:t>14</a:t>
            </a:fld>
            <a:endParaRPr lang="en-US"/>
          </a:p>
        </p:txBody>
      </p:sp>
    </p:spTree>
    <p:extLst>
      <p:ext uri="{BB962C8B-B14F-4D97-AF65-F5344CB8AC3E}">
        <p14:creationId xmlns:p14="http://schemas.microsoft.com/office/powerpoint/2010/main" val="16785054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796DF3-502E-4843-9AFA-F3B0AA716C00}" type="slidenum">
              <a:rPr lang="en-US" smtClean="0"/>
              <a:t>15</a:t>
            </a:fld>
            <a:endParaRPr lang="en-US"/>
          </a:p>
        </p:txBody>
      </p:sp>
    </p:spTree>
    <p:extLst>
      <p:ext uri="{BB962C8B-B14F-4D97-AF65-F5344CB8AC3E}">
        <p14:creationId xmlns:p14="http://schemas.microsoft.com/office/powerpoint/2010/main" val="35006488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796DF3-502E-4843-9AFA-F3B0AA716C00}" type="slidenum">
              <a:rPr lang="en-US" smtClean="0"/>
              <a:t>16</a:t>
            </a:fld>
            <a:endParaRPr lang="en-US"/>
          </a:p>
        </p:txBody>
      </p:sp>
    </p:spTree>
    <p:extLst>
      <p:ext uri="{BB962C8B-B14F-4D97-AF65-F5344CB8AC3E}">
        <p14:creationId xmlns:p14="http://schemas.microsoft.com/office/powerpoint/2010/main" val="19938698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796DF3-502E-4843-9AFA-F3B0AA716C00}" type="slidenum">
              <a:rPr lang="en-US" smtClean="0"/>
              <a:t>17</a:t>
            </a:fld>
            <a:endParaRPr lang="en-US"/>
          </a:p>
        </p:txBody>
      </p:sp>
    </p:spTree>
    <p:extLst>
      <p:ext uri="{BB962C8B-B14F-4D97-AF65-F5344CB8AC3E}">
        <p14:creationId xmlns:p14="http://schemas.microsoft.com/office/powerpoint/2010/main" val="23138358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796DF3-502E-4843-9AFA-F3B0AA716C00}" type="slidenum">
              <a:rPr lang="en-US" smtClean="0"/>
              <a:t>18</a:t>
            </a:fld>
            <a:endParaRPr lang="en-US"/>
          </a:p>
        </p:txBody>
      </p:sp>
    </p:spTree>
    <p:extLst>
      <p:ext uri="{BB962C8B-B14F-4D97-AF65-F5344CB8AC3E}">
        <p14:creationId xmlns:p14="http://schemas.microsoft.com/office/powerpoint/2010/main" val="27721231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796DF3-502E-4843-9AFA-F3B0AA716C00}" type="slidenum">
              <a:rPr lang="en-US" smtClean="0"/>
              <a:t>19</a:t>
            </a:fld>
            <a:endParaRPr lang="en-US"/>
          </a:p>
        </p:txBody>
      </p:sp>
    </p:spTree>
    <p:extLst>
      <p:ext uri="{BB962C8B-B14F-4D97-AF65-F5344CB8AC3E}">
        <p14:creationId xmlns:p14="http://schemas.microsoft.com/office/powerpoint/2010/main" val="27655496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796DF3-502E-4843-9AFA-F3B0AA716C00}" type="slidenum">
              <a:rPr lang="en-US" smtClean="0"/>
              <a:t>2</a:t>
            </a:fld>
            <a:endParaRPr lang="en-US"/>
          </a:p>
        </p:txBody>
      </p:sp>
    </p:spTree>
    <p:extLst>
      <p:ext uri="{BB962C8B-B14F-4D97-AF65-F5344CB8AC3E}">
        <p14:creationId xmlns:p14="http://schemas.microsoft.com/office/powerpoint/2010/main" val="42792785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796DF3-502E-4843-9AFA-F3B0AA716C00}" type="slidenum">
              <a:rPr lang="en-US" smtClean="0"/>
              <a:t>20</a:t>
            </a:fld>
            <a:endParaRPr lang="en-US"/>
          </a:p>
        </p:txBody>
      </p:sp>
    </p:spTree>
    <p:extLst>
      <p:ext uri="{BB962C8B-B14F-4D97-AF65-F5344CB8AC3E}">
        <p14:creationId xmlns:p14="http://schemas.microsoft.com/office/powerpoint/2010/main" val="23360833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796DF3-502E-4843-9AFA-F3B0AA716C00}" type="slidenum">
              <a:rPr lang="en-US" smtClean="0"/>
              <a:t>21</a:t>
            </a:fld>
            <a:endParaRPr lang="en-US"/>
          </a:p>
        </p:txBody>
      </p:sp>
    </p:spTree>
    <p:extLst>
      <p:ext uri="{BB962C8B-B14F-4D97-AF65-F5344CB8AC3E}">
        <p14:creationId xmlns:p14="http://schemas.microsoft.com/office/powerpoint/2010/main" val="8444488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endParaRPr lang="en-GB" sz="1800" b="1" i="0" u="none" strike="noStrike" kern="1200" dirty="0" smtClean="0">
              <a:solidFill>
                <a:schemeClr val="tx1"/>
              </a:solidFill>
              <a:effectLst/>
              <a:latin typeface="+mn-lt"/>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UNESCO recognizes these four “pillars” underpin the growth and evolution of the Internet, fundamental to the development of the Internet, in ways that are conducive to achieving the Sustainable Development Goals. </a:t>
            </a:r>
            <a:endParaRPr lang="en-GB" sz="1200" kern="1200" dirty="0" smtClean="0">
              <a:solidFill>
                <a:schemeClr val="tx1"/>
              </a:solidFill>
              <a:effectLst/>
              <a:latin typeface="+mn-lt"/>
              <a:ea typeface="+mn-ea"/>
              <a:cs typeface="+mn-cs"/>
            </a:endParaRPr>
          </a:p>
          <a:p>
            <a:pPr>
              <a:lnSpc>
                <a:spcPct val="150000"/>
              </a:lnSpc>
            </a:pPr>
            <a:endParaRPr lang="en-GB" sz="1800" b="1" i="0" u="none" strike="noStrike" kern="1200" dirty="0" smtClean="0">
              <a:solidFill>
                <a:schemeClr val="tx1"/>
              </a:solidFill>
              <a:effectLst/>
              <a:latin typeface="+mn-lt"/>
              <a:ea typeface="+mn-ea"/>
              <a:cs typeface="+mn-cs"/>
            </a:endParaRPr>
          </a:p>
          <a:p>
            <a:pPr>
              <a:lnSpc>
                <a:spcPct val="150000"/>
              </a:lnSpc>
            </a:pPr>
            <a:endParaRPr lang="en-GB" sz="1800" b="1" i="0" u="none" strike="noStrike" kern="1200" dirty="0" smtClean="0">
              <a:solidFill>
                <a:schemeClr val="tx1"/>
              </a:solidFill>
              <a:effectLst/>
              <a:latin typeface="+mn-lt"/>
              <a:ea typeface="+mn-ea"/>
              <a:cs typeface="+mn-cs"/>
            </a:endParaRPr>
          </a:p>
          <a:p>
            <a:pPr>
              <a:lnSpc>
                <a:spcPct val="150000"/>
              </a:lnSpc>
            </a:pPr>
            <a:r>
              <a:rPr lang="en-GB" sz="1800" b="1" kern="1200" dirty="0" smtClean="0">
                <a:solidFill>
                  <a:schemeClr val="tx1"/>
                </a:solidFill>
                <a:effectLst/>
                <a:latin typeface="+mn-lt"/>
                <a:ea typeface="+mn-ea"/>
                <a:cs typeface="+mn-cs"/>
              </a:rPr>
              <a:t>Known as the ROAM principles, these hold out an Internet that respects human Rights, is characterised by Openness, is Accessible to all, and is governed in a Multistakeholder way.</a:t>
            </a:r>
            <a:endParaRPr lang="en-GB" sz="1800" b="1" kern="1200" dirty="0" smtClean="0">
              <a:solidFill>
                <a:schemeClr val="tx1"/>
              </a:solidFill>
              <a:effectLst/>
              <a:latin typeface="+mn-lt"/>
              <a:ea typeface="+mn-ea"/>
              <a:cs typeface="+mn-cs"/>
            </a:endParaRPr>
          </a:p>
          <a:p>
            <a:pPr>
              <a:lnSpc>
                <a:spcPct val="150000"/>
              </a:lnSpc>
            </a:pPr>
            <a:endParaRPr lang="en-GB" sz="1800" b="1" kern="1200" dirty="0" smtClean="0">
              <a:solidFill>
                <a:schemeClr val="tx1"/>
              </a:solidFill>
              <a:effectLst/>
              <a:latin typeface="+mn-lt"/>
              <a:ea typeface="+mn-ea"/>
              <a:cs typeface="+mn-cs"/>
            </a:endParaRPr>
          </a:p>
          <a:p>
            <a:pPr>
              <a:lnSpc>
                <a:spcPct val="150000"/>
              </a:lnSpc>
            </a:pPr>
            <a:r>
              <a:rPr lang="en-GB" sz="1800" b="1" kern="1200" dirty="0" smtClean="0">
                <a:solidFill>
                  <a:schemeClr val="tx1"/>
                </a:solidFill>
                <a:effectLst/>
                <a:latin typeface="+mn-lt"/>
                <a:ea typeface="+mn-ea"/>
                <a:cs typeface="+mn-cs"/>
              </a:rPr>
              <a:t>This concept was approved in 2015 by the UNESCO General Conference, and served as a basis for creating indicators appropriate to measure the universality of the Internet. The background was the need to strengthen these principles because the Internet was increasingly directly involved in all human affairs. </a:t>
            </a:r>
            <a:endParaRPr lang="en-US" sz="1800" b="1"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796DF3-502E-4843-9AFA-F3B0AA716C00}" type="slidenum">
              <a:rPr lang="en-US" smtClean="0"/>
              <a:t>3</a:t>
            </a:fld>
            <a:endParaRPr lang="en-US"/>
          </a:p>
        </p:txBody>
      </p:sp>
    </p:spTree>
    <p:extLst>
      <p:ext uri="{BB962C8B-B14F-4D97-AF65-F5344CB8AC3E}">
        <p14:creationId xmlns:p14="http://schemas.microsoft.com/office/powerpoint/2010/main" val="28291704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endParaRPr lang="en-GB" sz="1800" b="1" i="0" u="none" strike="noStrike" kern="1200" dirty="0" smtClean="0">
              <a:solidFill>
                <a:schemeClr val="tx1"/>
              </a:solidFill>
              <a:effectLst/>
              <a:latin typeface="+mn-lt"/>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UNESCO recognizes these four “pillars” underpin the growth and evolution of the Internet, fundamental to the development of the Internet, in ways that are conducive to achieving the Sustainable Development Goals. </a:t>
            </a:r>
          </a:p>
          <a:p>
            <a:pPr marL="0" marR="0" lvl="0" indent="0" algn="l" defTabSz="457200" rtl="0" eaLnBrk="1" fontAlgn="auto" latinLnBrk="0" hangingPunct="1">
              <a:lnSpc>
                <a:spcPct val="15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At national level, these indicators aim to assess achievement and gaps of Internet development and policies via an inclusive multi-stakeholder methodology.</a:t>
            </a:r>
          </a:p>
          <a:p>
            <a:pPr>
              <a:lnSpc>
                <a:spcPct val="150000"/>
              </a:lnSpc>
            </a:pPr>
            <a:endParaRPr lang="en-GB" sz="1800" b="1" i="0" u="none" strike="noStrike" kern="1200" dirty="0" smtClean="0">
              <a:solidFill>
                <a:schemeClr val="tx1"/>
              </a:solidFill>
              <a:effectLst/>
              <a:latin typeface="+mn-lt"/>
              <a:ea typeface="+mn-ea"/>
              <a:cs typeface="+mn-cs"/>
            </a:endParaRPr>
          </a:p>
          <a:p>
            <a:pPr>
              <a:lnSpc>
                <a:spcPct val="150000"/>
              </a:lnSpc>
            </a:pPr>
            <a:endParaRPr lang="en-GB" sz="1800" b="1" i="0" u="none" strike="noStrike" kern="1200" dirty="0" smtClean="0">
              <a:solidFill>
                <a:schemeClr val="tx1"/>
              </a:solidFill>
              <a:effectLst/>
              <a:latin typeface="+mn-lt"/>
              <a:ea typeface="+mn-ea"/>
              <a:cs typeface="+mn-cs"/>
            </a:endParaRPr>
          </a:p>
          <a:p>
            <a:pPr>
              <a:lnSpc>
                <a:spcPct val="150000"/>
              </a:lnSpc>
            </a:pPr>
            <a:r>
              <a:rPr lang="en-GB" sz="1800" b="1" kern="1200" dirty="0" smtClean="0">
                <a:solidFill>
                  <a:schemeClr val="tx1"/>
                </a:solidFill>
                <a:effectLst/>
                <a:latin typeface="+mn-lt"/>
                <a:ea typeface="+mn-ea"/>
                <a:cs typeface="+mn-cs"/>
              </a:rPr>
              <a:t>Known as the ROAM principles, these hold out an Internet that respects human Rights, is characterised by Openness, is Accessible to all, and is governed in a Multistakeholder way.</a:t>
            </a:r>
            <a:endParaRPr lang="en-GB" sz="1800" b="1" kern="1200" dirty="0" smtClean="0">
              <a:solidFill>
                <a:schemeClr val="tx1"/>
              </a:solidFill>
              <a:effectLst/>
              <a:latin typeface="+mn-lt"/>
              <a:ea typeface="+mn-ea"/>
              <a:cs typeface="+mn-cs"/>
            </a:endParaRPr>
          </a:p>
          <a:p>
            <a:pPr>
              <a:lnSpc>
                <a:spcPct val="150000"/>
              </a:lnSpc>
            </a:pPr>
            <a:endParaRPr lang="en-GB" sz="1800" b="1" kern="1200" dirty="0" smtClean="0">
              <a:solidFill>
                <a:schemeClr val="tx1"/>
              </a:solidFill>
              <a:effectLst/>
              <a:latin typeface="+mn-lt"/>
              <a:ea typeface="+mn-ea"/>
              <a:cs typeface="+mn-cs"/>
            </a:endParaRPr>
          </a:p>
          <a:p>
            <a:pPr>
              <a:lnSpc>
                <a:spcPct val="150000"/>
              </a:lnSpc>
            </a:pPr>
            <a:r>
              <a:rPr lang="en-GB" sz="1800" b="1" kern="1200" dirty="0" smtClean="0">
                <a:solidFill>
                  <a:schemeClr val="tx1"/>
                </a:solidFill>
                <a:effectLst/>
                <a:latin typeface="+mn-lt"/>
                <a:ea typeface="+mn-ea"/>
                <a:cs typeface="+mn-cs"/>
              </a:rPr>
              <a:t>This concept was approved in 2015 by the UNESCO General Conference, and served as a basis for creating indicators appropriate to measure the universality of the Internet. The background was the need to strengthen these principles because the Internet was increasingly directly involved in all human affairs. </a:t>
            </a:r>
            <a:endParaRPr lang="en-US" sz="1800" b="1"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796DF3-502E-4843-9AFA-F3B0AA716C00}" type="slidenum">
              <a:rPr lang="en-US" smtClean="0"/>
              <a:t>4</a:t>
            </a:fld>
            <a:endParaRPr lang="en-US"/>
          </a:p>
        </p:txBody>
      </p:sp>
    </p:spTree>
    <p:extLst>
      <p:ext uri="{BB962C8B-B14F-4D97-AF65-F5344CB8AC3E}">
        <p14:creationId xmlns:p14="http://schemas.microsoft.com/office/powerpoint/2010/main" val="42321144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GB" sz="1800" kern="1200" dirty="0" smtClean="0">
                <a:solidFill>
                  <a:srgbClr val="323E4F"/>
                </a:solidFill>
                <a:effectLst/>
                <a:latin typeface="Arial" panose="020B0604020202020204" pitchFamily="34" charset="0"/>
                <a:ea typeface="+mn-ea"/>
                <a:cs typeface="+mn-cs"/>
              </a:rPr>
              <a:t>Partners such as APC- T</a:t>
            </a:r>
            <a:r>
              <a:rPr lang="en-GB" sz="1200" b="0" i="0" u="none" strike="noStrike" kern="1200" dirty="0" smtClean="0">
                <a:solidFill>
                  <a:schemeClr val="tx1"/>
                </a:solidFill>
                <a:effectLst/>
                <a:latin typeface="+mn-lt"/>
                <a:ea typeface="+mn-ea"/>
                <a:cs typeface="+mn-cs"/>
              </a:rPr>
              <a:t>he Association for Progressive Communications</a:t>
            </a:r>
            <a:endParaRPr lang="en-GB" sz="1800" kern="1200" dirty="0" smtClean="0">
              <a:solidFill>
                <a:srgbClr val="323E4F"/>
              </a:solidFill>
              <a:effectLst/>
              <a:latin typeface="Arial" panose="020B0604020202020204" pitchFamily="34" charset="0"/>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Of </a:t>
            </a:r>
            <a:r>
              <a:rPr lang="en-GB" sz="1200" kern="1200" dirty="0" smtClean="0">
                <a:solidFill>
                  <a:schemeClr val="tx1"/>
                </a:solidFill>
                <a:effectLst/>
                <a:latin typeface="+mn-lt"/>
                <a:ea typeface="+mn-ea"/>
                <a:cs typeface="+mn-cs"/>
              </a:rPr>
              <a:t>these, </a:t>
            </a:r>
            <a:r>
              <a:rPr lang="en-GB" sz="1200" b="1" kern="1200" dirty="0" smtClean="0">
                <a:solidFill>
                  <a:schemeClr val="tx1"/>
                </a:solidFill>
                <a:effectLst/>
                <a:latin typeface="+mn-lt"/>
                <a:ea typeface="+mn-ea"/>
                <a:cs typeface="+mn-cs"/>
              </a:rPr>
              <a:t>109</a:t>
            </a:r>
            <a:r>
              <a:rPr lang="en-GB" sz="1200" kern="1200" dirty="0" smtClean="0">
                <a:solidFill>
                  <a:schemeClr val="tx1"/>
                </a:solidFill>
                <a:effectLst/>
                <a:latin typeface="+mn-lt"/>
                <a:ea typeface="+mn-ea"/>
                <a:cs typeface="+mn-cs"/>
              </a:rPr>
              <a:t> are identified as the </a:t>
            </a:r>
            <a:r>
              <a:rPr lang="en-GB" sz="1200" i="1" kern="1200" dirty="0" smtClean="0">
                <a:solidFill>
                  <a:schemeClr val="tx1"/>
                </a:solidFill>
                <a:effectLst/>
                <a:latin typeface="+mn-lt"/>
                <a:ea typeface="+mn-ea"/>
                <a:cs typeface="+mn-cs"/>
              </a:rPr>
              <a:t>core</a:t>
            </a:r>
            <a:r>
              <a:rPr lang="en-GB" sz="1200" kern="1200" dirty="0" smtClean="0">
                <a:solidFill>
                  <a:schemeClr val="tx1"/>
                </a:solidFill>
                <a:effectLst/>
                <a:latin typeface="+mn-lt"/>
                <a:ea typeface="+mn-ea"/>
                <a:cs typeface="+mn-cs"/>
              </a:rPr>
              <a:t> indicators for basic-level assessments of national Internet contexts. </a:t>
            </a:r>
            <a:endParaRPr lang="en-GB" sz="1200" kern="1200" dirty="0" smtClean="0">
              <a:solidFill>
                <a:schemeClr val="tx1"/>
              </a:solidFill>
              <a:effectLst/>
              <a:latin typeface="+mn-lt"/>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r>
              <a:rPr lang="en-US" sz="1800" b="1" kern="1200" dirty="0" smtClean="0">
                <a:solidFill>
                  <a:srgbClr val="FF0000"/>
                </a:solidFill>
                <a:effectLst/>
                <a:latin typeface="+mn-lt"/>
                <a:ea typeface="+mn-ea"/>
                <a:cs typeface="+mn-cs"/>
              </a:rPr>
              <a:t>It also includes 79 cross-cutting Indicators (category X) concerning gender and the needs of children and young people, sustainable development, trust and security, and legal and ethical aspects of the Internet.</a:t>
            </a:r>
            <a:endParaRPr lang="en-GB" sz="1800" b="1" kern="1200" dirty="0" smtClean="0">
              <a:solidFill>
                <a:srgbClr val="FF0000"/>
              </a:solidFill>
              <a:effectLst/>
              <a:latin typeface="+mn-lt"/>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lang="en-GB" sz="1200" b="1" kern="1200" dirty="0" smtClean="0">
              <a:solidFill>
                <a:srgbClr val="FF0000"/>
              </a:solidFill>
              <a:effectLst/>
              <a:latin typeface="+mn-lt"/>
              <a:ea typeface="+mn-ea"/>
              <a:cs typeface="+mn-cs"/>
            </a:endParaRPr>
          </a:p>
          <a:p>
            <a:pPr marL="285750" indent="-285750">
              <a:buFont typeface="Arial" panose="020B0604020202020204" pitchFamily="34" charset="0"/>
              <a:buChar char="•"/>
            </a:pPr>
            <a:r>
              <a:rPr lang="en-GB" sz="1200" b="0" dirty="0" smtClean="0">
                <a:solidFill>
                  <a:schemeClr val="tx1"/>
                </a:solidFill>
                <a:latin typeface="Cambria" panose="02040503050406030204" pitchFamily="18" charset="0"/>
                <a:ea typeface="Cambria" panose="02040503050406030204" pitchFamily="18" charset="0"/>
              </a:rPr>
              <a:t>Both the full set and the core set gather quantitative, qualitative and institutional indicators</a:t>
            </a:r>
          </a:p>
          <a:p>
            <a:pPr marL="0" marR="0" lvl="0" indent="0" algn="l" defTabSz="457200" rtl="0" eaLnBrk="1" fontAlgn="auto" latinLnBrk="0" hangingPunct="1">
              <a:lnSpc>
                <a:spcPct val="15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 </a:t>
            </a:r>
            <a:endParaRPr lang="en-US" sz="18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796DF3-502E-4843-9AFA-F3B0AA716C00}" type="slidenum">
              <a:rPr lang="en-US" smtClean="0"/>
              <a:t>5</a:t>
            </a:fld>
            <a:endParaRPr lang="en-US"/>
          </a:p>
        </p:txBody>
      </p:sp>
    </p:spTree>
    <p:extLst>
      <p:ext uri="{BB962C8B-B14F-4D97-AF65-F5344CB8AC3E}">
        <p14:creationId xmlns:p14="http://schemas.microsoft.com/office/powerpoint/2010/main" val="10759688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Tx/>
              <a:buChar char="-"/>
            </a:pPr>
            <a:endParaRPr lang="en-GB" sz="1200"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effectLst/>
                <a:latin typeface="+mn-lt"/>
                <a:ea typeface="+mn-ea"/>
                <a:cs typeface="+mn-cs"/>
              </a:rPr>
              <a:t>The </a:t>
            </a:r>
            <a:r>
              <a:rPr lang="en-GB" sz="1200" u="none" strike="noStrike" kern="1200" dirty="0" smtClean="0">
                <a:solidFill>
                  <a:schemeClr val="tx1"/>
                </a:solidFill>
                <a:effectLst/>
                <a:latin typeface="+mn-lt"/>
                <a:ea typeface="+mn-ea"/>
                <a:cs typeface="+mn-cs"/>
                <a:hlinkClick r:id="rId3"/>
              </a:rPr>
              <a:t>Internet Universality ROAM-X Indicators</a:t>
            </a:r>
            <a:r>
              <a:rPr lang="en-GB" sz="1200" i="1" kern="1200" dirty="0" smtClean="0">
                <a:solidFill>
                  <a:schemeClr val="tx1"/>
                </a:solidFill>
                <a:effectLst/>
                <a:latin typeface="+mn-lt"/>
                <a:ea typeface="+mn-ea"/>
                <a:cs typeface="+mn-cs"/>
              </a:rPr>
              <a:t> framework is a set of 303 indicators that aim to assess how well national stakeholders, including governments, companies, and civil society perform in adhering to the ROAM principles of </a:t>
            </a:r>
            <a:r>
              <a:rPr lang="en-GB" sz="1200" b="1" i="1" kern="1200" dirty="0" smtClean="0">
                <a:solidFill>
                  <a:schemeClr val="tx1"/>
                </a:solidFill>
                <a:effectLst/>
                <a:latin typeface="+mn-lt"/>
                <a:ea typeface="+mn-ea"/>
                <a:cs typeface="+mn-cs"/>
              </a:rPr>
              <a:t>Rights, Openness, Accessibility, and Multi-stakeholder participation</a:t>
            </a:r>
            <a:r>
              <a:rPr lang="en-GB" sz="1200" i="1" kern="1200" dirty="0" smtClean="0">
                <a:solidFill>
                  <a:schemeClr val="tx1"/>
                </a:solidFill>
                <a:effectLst/>
                <a:latin typeface="+mn-lt"/>
                <a:ea typeface="+mn-ea"/>
                <a:cs typeface="+mn-cs"/>
              </a:rPr>
              <a:t>. </a:t>
            </a:r>
            <a:endParaRPr lang="en-US" sz="1200" b="1" kern="1200" dirty="0" smtClean="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Reason</a:t>
            </a:r>
            <a:r>
              <a:rPr lang="en-US" sz="1200" b="1"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The ROAM-X indicators framework is a unique and powerful resource which is relevant to all countries, whether developed or developing, </a:t>
            </a:r>
            <a:r>
              <a:rPr lang="en-US" sz="1200" b="1" kern="1200" dirty="0" smtClean="0">
                <a:solidFill>
                  <a:schemeClr val="tx1"/>
                </a:solidFill>
                <a:effectLst/>
                <a:latin typeface="+mn-lt"/>
                <a:ea typeface="+mn-ea"/>
                <a:cs typeface="+mn-cs"/>
              </a:rPr>
              <a:t>to gain a holistic diagnosis of its Internet policies, digital environment and thereby the structural causes of digital inequalities</a:t>
            </a:r>
            <a:r>
              <a:rPr lang="en-US" sz="1200" kern="1200" dirty="0" smtClean="0">
                <a:solidFill>
                  <a:schemeClr val="tx1"/>
                </a:solidFill>
                <a:effectLst/>
                <a:latin typeface="+mn-lt"/>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dirty="0" smtClean="0"/>
              <a:t>The outcome of the assessment does provide insights and options for actions that trigger fruitful policy discussions, and thereby help bring the Internet in different a step closer to universality and relevance to sustainable development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 framework of indicators was designed to be applied through carrying out concrete research on the concept of Internet universality at the country level. </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This framework is intended to assist governments and stakeholders who wish to assess their national Internet environment voluntarily, as a means to enable the formulation of evidence-based public policies.</a:t>
            </a:r>
          </a:p>
          <a:p>
            <a:endParaRPr lang="en-US" sz="1200" kern="1200" dirty="0" smtClean="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With this term, UNESCO refers to four big principles that form the ROAM framework: we stand for an Internet that is based on human Rights; that is Open, Accessible to all, and nurtured by </a:t>
            </a:r>
            <a:r>
              <a:rPr lang="en-US" sz="1200" kern="1200" dirty="0" err="1">
                <a:solidFill>
                  <a:schemeClr val="tx1"/>
                </a:solidFill>
                <a:effectLst/>
                <a:latin typeface="+mn-lt"/>
                <a:ea typeface="+mn-ea"/>
                <a:cs typeface="+mn-cs"/>
              </a:rPr>
              <a:t>Multistakeholder</a:t>
            </a:r>
            <a:r>
              <a:rPr lang="en-US" sz="1200" kern="1200" dirty="0">
                <a:solidFill>
                  <a:schemeClr val="tx1"/>
                </a:solidFill>
                <a:effectLst/>
                <a:latin typeface="+mn-lt"/>
                <a:ea typeface="+mn-ea"/>
                <a:cs typeface="+mn-cs"/>
              </a:rPr>
              <a:t> participation. </a:t>
            </a:r>
          </a:p>
          <a:p>
            <a:endParaRPr lang="en-US" dirty="0"/>
          </a:p>
        </p:txBody>
      </p:sp>
      <p:sp>
        <p:nvSpPr>
          <p:cNvPr id="4" name="Slide Number Placeholder 3"/>
          <p:cNvSpPr>
            <a:spLocks noGrp="1"/>
          </p:cNvSpPr>
          <p:nvPr>
            <p:ph type="sldNum" sz="quarter" idx="10"/>
          </p:nvPr>
        </p:nvSpPr>
        <p:spPr/>
        <p:txBody>
          <a:bodyPr/>
          <a:lstStyle/>
          <a:p>
            <a:fld id="{BE796DF3-502E-4843-9AFA-F3B0AA716C00}" type="slidenum">
              <a:rPr lang="en-US" smtClean="0"/>
              <a:t>6</a:t>
            </a:fld>
            <a:endParaRPr lang="en-US"/>
          </a:p>
        </p:txBody>
      </p:sp>
    </p:spTree>
    <p:extLst>
      <p:ext uri="{BB962C8B-B14F-4D97-AF65-F5344CB8AC3E}">
        <p14:creationId xmlns:p14="http://schemas.microsoft.com/office/powerpoint/2010/main" val="38611731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796DF3-502E-4843-9AFA-F3B0AA716C00}" type="slidenum">
              <a:rPr lang="en-US" smtClean="0"/>
              <a:t>7</a:t>
            </a:fld>
            <a:endParaRPr lang="en-US"/>
          </a:p>
        </p:txBody>
      </p:sp>
    </p:spTree>
    <p:extLst>
      <p:ext uri="{BB962C8B-B14F-4D97-AF65-F5344CB8AC3E}">
        <p14:creationId xmlns:p14="http://schemas.microsoft.com/office/powerpoint/2010/main" val="16643810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fr-FR" sz="1600" dirty="0">
              <a:ln w="0"/>
              <a:solidFill>
                <a:schemeClr val="bg1"/>
              </a:solidFill>
              <a:latin typeface="Cambria" panose="02040503050406030204" pitchFamily="18" charset="0"/>
              <a:ea typeface="Cambria" panose="02040503050406030204" pitchFamily="18" charset="0"/>
            </a:endParaRPr>
          </a:p>
        </p:txBody>
      </p:sp>
      <p:sp>
        <p:nvSpPr>
          <p:cNvPr id="4" name="Slide Number Placeholder 3"/>
          <p:cNvSpPr>
            <a:spLocks noGrp="1"/>
          </p:cNvSpPr>
          <p:nvPr>
            <p:ph type="sldNum" sz="quarter" idx="10"/>
          </p:nvPr>
        </p:nvSpPr>
        <p:spPr/>
        <p:txBody>
          <a:bodyPr/>
          <a:lstStyle/>
          <a:p>
            <a:fld id="{BE796DF3-502E-4843-9AFA-F3B0AA716C00}" type="slidenum">
              <a:rPr lang="en-US" smtClean="0"/>
              <a:t>8</a:t>
            </a:fld>
            <a:endParaRPr lang="en-US"/>
          </a:p>
        </p:txBody>
      </p:sp>
    </p:spTree>
    <p:extLst>
      <p:ext uri="{BB962C8B-B14F-4D97-AF65-F5344CB8AC3E}">
        <p14:creationId xmlns:p14="http://schemas.microsoft.com/office/powerpoint/2010/main" val="37691676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796DF3-502E-4843-9AFA-F3B0AA716C00}" type="slidenum">
              <a:rPr lang="en-US" smtClean="0"/>
              <a:t>9</a:t>
            </a:fld>
            <a:endParaRPr lang="en-US"/>
          </a:p>
        </p:txBody>
      </p:sp>
    </p:spTree>
    <p:extLst>
      <p:ext uri="{BB962C8B-B14F-4D97-AF65-F5344CB8AC3E}">
        <p14:creationId xmlns:p14="http://schemas.microsoft.com/office/powerpoint/2010/main" val="18782640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jpeg"/><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1.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2.png"/><Relationship Id="rId9" Type="http://schemas.openxmlformats.org/officeDocument/2006/relationships/image" Target="../media/image9.png"/><Relationship Id="rId14" Type="http://schemas.openxmlformats.org/officeDocument/2006/relationships/image" Target="../media/image14.png"/></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2.png"/></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GENERAL MASTER Slide title with image">
    <p:bg>
      <p:bgPr>
        <a:solidFill>
          <a:schemeClr val="bg1"/>
        </a:solidFill>
        <a:effectLst/>
      </p:bgPr>
    </p:bg>
    <p:spTree>
      <p:nvGrpSpPr>
        <p:cNvPr id="1" name=""/>
        <p:cNvGrpSpPr/>
        <p:nvPr/>
      </p:nvGrpSpPr>
      <p:grpSpPr>
        <a:xfrm>
          <a:off x="0" y="0"/>
          <a:ext cx="0" cy="0"/>
          <a:chOff x="0" y="0"/>
          <a:chExt cx="0" cy="0"/>
        </a:xfrm>
      </p:grpSpPr>
      <p:sp>
        <p:nvSpPr>
          <p:cNvPr id="12" name="Rectangle 11"/>
          <p:cNvSpPr/>
          <p:nvPr userDrawn="1"/>
        </p:nvSpPr>
        <p:spPr>
          <a:xfrm>
            <a:off x="0" y="1348796"/>
            <a:ext cx="9144000" cy="651911"/>
          </a:xfrm>
          <a:prstGeom prst="rect">
            <a:avLst/>
          </a:prstGeom>
          <a:solidFill>
            <a:srgbClr val="004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6"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0">
                <a:solidFill>
                  <a:schemeClr val="bg1"/>
                </a:solidFill>
              </a:defRPr>
            </a:lvl1pPr>
          </a:lstStyle>
          <a:p>
            <a:r>
              <a:rPr lang="en-GB" dirty="0"/>
              <a:t>CLICK TO ADD TITLE OF PRESENTATION</a:t>
            </a:r>
            <a:endParaRPr lang="en-US" dirty="0"/>
          </a:p>
        </p:txBody>
      </p:sp>
      <p:pic>
        <p:nvPicPr>
          <p:cNvPr id="8" name="Picture Placeholder 49"/>
          <p:cNvPicPr>
            <a:picLocks noChangeAspect="1"/>
          </p:cNvPicPr>
          <p:nvPr userDrawn="1"/>
        </p:nvPicPr>
        <p:blipFill>
          <a:blip r:embed="rId2">
            <a:extLst>
              <a:ext uri="{28A0092B-C50C-407E-A947-70E740481C1C}">
                <a14:useLocalDpi xmlns:a14="http://schemas.microsoft.com/office/drawing/2010/main" val="0"/>
              </a:ext>
            </a:extLst>
          </a:blip>
          <a:srcRect t="14653" b="14653"/>
          <a:stretch>
            <a:fillRect/>
          </a:stretch>
        </p:blipFill>
        <p:spPr>
          <a:xfrm>
            <a:off x="0" y="2000707"/>
            <a:ext cx="9144001" cy="4857293"/>
          </a:xfrm>
          <a:prstGeom prst="rect">
            <a:avLst/>
          </a:prstGeom>
        </p:spPr>
      </p:pic>
      <p:pic>
        <p:nvPicPr>
          <p:cNvPr id="19" name="Picture 1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1805144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ENERAL MASTER SLIDE Picture Slide">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2"/>
          </p:nvPr>
        </p:nvSpPr>
        <p:spPr>
          <a:xfrm>
            <a:off x="0" y="0"/>
            <a:ext cx="9144000" cy="6858000"/>
          </a:xfrm>
          <a:prstGeom prst="rect">
            <a:avLst/>
          </a:prstGeom>
        </p:spPr>
        <p:txBody>
          <a:bodyPr/>
          <a:lstStyle>
            <a:lvl1pPr algn="ctr">
              <a:defRPr/>
            </a:lvl1pPr>
          </a:lstStyle>
          <a:p>
            <a:endParaRPr lang="fr-FR" dirty="0"/>
          </a:p>
          <a:p>
            <a:endParaRPr lang="fr-FR" dirty="0"/>
          </a:p>
          <a:p>
            <a:endParaRPr lang="fr-FR" dirty="0"/>
          </a:p>
          <a:p>
            <a:endParaRPr lang="fr-FR" dirty="0"/>
          </a:p>
          <a:p>
            <a:endParaRPr lang="fr-FR" dirty="0"/>
          </a:p>
        </p:txBody>
      </p:sp>
      <p:sp>
        <p:nvSpPr>
          <p:cNvPr id="4" name="Text Placeholder 3"/>
          <p:cNvSpPr>
            <a:spLocks noGrp="1"/>
          </p:cNvSpPr>
          <p:nvPr>
            <p:ph type="body" sz="quarter" idx="10" hasCustomPrompt="1"/>
          </p:nvPr>
        </p:nvSpPr>
        <p:spPr>
          <a:xfrm>
            <a:off x="473194" y="5181110"/>
            <a:ext cx="2533799" cy="358923"/>
          </a:xfrm>
          <a:prstGeom prst="rect">
            <a:avLst/>
          </a:prstGeom>
          <a:solidFill>
            <a:srgbClr val="0077D4"/>
          </a:solidFill>
        </p:spPr>
        <p:txBody>
          <a:bodyPr/>
          <a:lstStyle>
            <a:lvl1pPr marL="0" indent="0">
              <a:buNone/>
              <a:defRPr sz="2000" b="1">
                <a:solidFill>
                  <a:srgbClr val="EEF3FA"/>
                </a:solidFill>
              </a:defRPr>
            </a:lvl1pPr>
            <a:lvl2pPr marL="457200" indent="0">
              <a:buNone/>
              <a:defRPr/>
            </a:lvl2pPr>
          </a:lstStyle>
          <a:p>
            <a:pPr lvl="0"/>
            <a:r>
              <a:rPr lang="fr-FR" dirty="0"/>
              <a:t>DESCRIPTION PHOTO</a:t>
            </a:r>
          </a:p>
        </p:txBody>
      </p:sp>
      <p:sp>
        <p:nvSpPr>
          <p:cNvPr id="5" name="Text Placeholder 3"/>
          <p:cNvSpPr>
            <a:spLocks noGrp="1"/>
          </p:cNvSpPr>
          <p:nvPr>
            <p:ph type="body" sz="quarter" idx="11" hasCustomPrompt="1"/>
          </p:nvPr>
        </p:nvSpPr>
        <p:spPr>
          <a:xfrm>
            <a:off x="473194" y="4698956"/>
            <a:ext cx="3055093" cy="418803"/>
          </a:xfrm>
          <a:prstGeom prst="rect">
            <a:avLst/>
          </a:prstGeom>
          <a:solidFill>
            <a:srgbClr val="0077D4"/>
          </a:solidFill>
        </p:spPr>
        <p:txBody>
          <a:bodyPr/>
          <a:lstStyle>
            <a:lvl1pPr marL="0" indent="0">
              <a:buNone/>
              <a:defRPr sz="2400">
                <a:solidFill>
                  <a:srgbClr val="EEF3FA"/>
                </a:solidFill>
              </a:defRPr>
            </a:lvl1pPr>
            <a:lvl2pPr marL="457200" indent="0">
              <a:buNone/>
              <a:defRPr/>
            </a:lvl2pPr>
          </a:lstStyle>
          <a:p>
            <a:pPr lvl="0"/>
            <a:r>
              <a:rPr lang="fr-FR" dirty="0"/>
              <a:t>DESCRIPTION PHOTO</a:t>
            </a:r>
          </a:p>
        </p:txBody>
      </p:sp>
    </p:spTree>
    <p:extLst>
      <p:ext uri="{BB962C8B-B14F-4D97-AF65-F5344CB8AC3E}">
        <p14:creationId xmlns:p14="http://schemas.microsoft.com/office/powerpoint/2010/main" val="210182797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itle Slide Cyan">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00B1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413680093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Slide Dark Blue">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004D6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12846350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ILLICIT Slide title with image">
    <p:bg>
      <p:bgPr>
        <a:solidFill>
          <a:schemeClr val="bg1"/>
        </a:solidFill>
        <a:effectLst/>
      </p:bgPr>
    </p:bg>
    <p:spTree>
      <p:nvGrpSpPr>
        <p:cNvPr id="1" name=""/>
        <p:cNvGrpSpPr/>
        <p:nvPr/>
      </p:nvGrpSpPr>
      <p:grpSpPr>
        <a:xfrm>
          <a:off x="0" y="0"/>
          <a:ext cx="0" cy="0"/>
          <a:chOff x="0" y="0"/>
          <a:chExt cx="0" cy="0"/>
        </a:xfrm>
      </p:grpSpPr>
      <p:sp>
        <p:nvSpPr>
          <p:cNvPr id="12" name="Rectangle 11"/>
          <p:cNvSpPr/>
          <p:nvPr userDrawn="1"/>
        </p:nvSpPr>
        <p:spPr>
          <a:xfrm>
            <a:off x="0" y="1348796"/>
            <a:ext cx="9144000" cy="651911"/>
          </a:xfrm>
          <a:prstGeom prst="rect">
            <a:avLst/>
          </a:prstGeom>
          <a:solidFill>
            <a:srgbClr val="004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6"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0">
                <a:solidFill>
                  <a:schemeClr val="bg1"/>
                </a:solidFill>
              </a:defRPr>
            </a:lvl1pPr>
          </a:lstStyle>
          <a:p>
            <a:r>
              <a:rPr lang="en-GB" dirty="0"/>
              <a:t>CLICK TO ADD TITLE OF PRESENTATION</a:t>
            </a:r>
            <a:endParaRPr lang="en-US" dirty="0"/>
          </a:p>
        </p:txBody>
      </p:sp>
      <p:pic>
        <p:nvPicPr>
          <p:cNvPr id="8" name="Picture Placeholder 49"/>
          <p:cNvPicPr>
            <a:picLocks noChangeAspect="1"/>
          </p:cNvPicPr>
          <p:nvPr userDrawn="1"/>
        </p:nvPicPr>
        <p:blipFill>
          <a:blip r:embed="rId2">
            <a:extLst>
              <a:ext uri="{28A0092B-C50C-407E-A947-70E740481C1C}">
                <a14:useLocalDpi xmlns:a14="http://schemas.microsoft.com/office/drawing/2010/main" val="0"/>
              </a:ext>
            </a:extLst>
          </a:blip>
          <a:srcRect t="14653" b="14653"/>
          <a:stretch>
            <a:fillRect/>
          </a:stretch>
        </p:blipFill>
        <p:spPr>
          <a:xfrm>
            <a:off x="0" y="2000707"/>
            <a:ext cx="9144001" cy="4857293"/>
          </a:xfrm>
          <a:prstGeom prst="rect">
            <a:avLst/>
          </a:prstGeom>
        </p:spPr>
      </p:pic>
      <p:pic>
        <p:nvPicPr>
          <p:cNvPr id="19" name="Picture 1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38322035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Summary Slide">
    <p:spTree>
      <p:nvGrpSpPr>
        <p:cNvPr id="1" name=""/>
        <p:cNvGrpSpPr/>
        <p:nvPr/>
      </p:nvGrpSpPr>
      <p:grpSpPr>
        <a:xfrm>
          <a:off x="0" y="0"/>
          <a:ext cx="0" cy="0"/>
          <a:chOff x="0" y="0"/>
          <a:chExt cx="0" cy="0"/>
        </a:xfrm>
      </p:grpSpPr>
      <p:sp>
        <p:nvSpPr>
          <p:cNvPr id="39" name="Rectangle 38"/>
          <p:cNvSpPr/>
          <p:nvPr userDrawn="1"/>
        </p:nvSpPr>
        <p:spPr>
          <a:xfrm>
            <a:off x="-13862" y="0"/>
            <a:ext cx="9157862" cy="6858000"/>
          </a:xfrm>
          <a:prstGeom prst="rect">
            <a:avLst/>
          </a:prstGeom>
          <a:solidFill>
            <a:srgbClr val="EEF3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6" name="Rectangle 35"/>
          <p:cNvSpPr/>
          <p:nvPr userDrawn="1"/>
        </p:nvSpPr>
        <p:spPr>
          <a:xfrm>
            <a:off x="-13862" y="0"/>
            <a:ext cx="3084432" cy="6858000"/>
          </a:xfrm>
          <a:prstGeom prst="rect">
            <a:avLst/>
          </a:prstGeom>
          <a:gradFill>
            <a:gsLst>
              <a:gs pos="0">
                <a:srgbClr val="004983"/>
              </a:gs>
              <a:gs pos="100000">
                <a:srgbClr val="0077D4"/>
              </a:gs>
            </a:gsLst>
            <a:lin ang="162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75" name="Text Placeholder 74"/>
          <p:cNvSpPr>
            <a:spLocks noGrp="1"/>
          </p:cNvSpPr>
          <p:nvPr>
            <p:ph type="body" sz="quarter" idx="10" hasCustomPrompt="1"/>
          </p:nvPr>
        </p:nvSpPr>
        <p:spPr>
          <a:xfrm>
            <a:off x="-13862" y="5048549"/>
            <a:ext cx="3065418" cy="508000"/>
          </a:xfrm>
          <a:prstGeom prst="rect">
            <a:avLst/>
          </a:prstGeom>
        </p:spPr>
        <p:txBody>
          <a:bodyPr/>
          <a:lstStyle>
            <a:lvl1pPr marL="0" indent="0" algn="ctr">
              <a:buNone/>
              <a:defRPr b="1">
                <a:solidFill>
                  <a:schemeClr val="bg1"/>
                </a:solidFill>
                <a:effectLst/>
              </a:defRPr>
            </a:lvl1pPr>
            <a:lvl2pPr marL="457200" indent="0">
              <a:buNone/>
              <a:defRPr/>
            </a:lvl2pPr>
            <a:lvl3pPr marL="914400" indent="0" algn="ctr">
              <a:buNone/>
              <a:defRPr sz="3600" b="1">
                <a:solidFill>
                  <a:schemeClr val="bg1"/>
                </a:solidFill>
              </a:defRPr>
            </a:lvl3pPr>
            <a:lvl4pPr marL="1371600" indent="0">
              <a:buNone/>
              <a:defRPr/>
            </a:lvl4pPr>
            <a:lvl5pPr marL="1828800" indent="0">
              <a:buNone/>
              <a:defRPr/>
            </a:lvl5pPr>
          </a:lstStyle>
          <a:p>
            <a:pPr lvl="0"/>
            <a:r>
              <a:rPr lang="en-US" dirty="0"/>
              <a:t>INSERT SUMMARY</a:t>
            </a:r>
            <a:endParaRPr lang="fr-FR" dirty="0"/>
          </a:p>
        </p:txBody>
      </p:sp>
      <p:cxnSp>
        <p:nvCxnSpPr>
          <p:cNvPr id="340" name="Straight Connector 339"/>
          <p:cNvCxnSpPr/>
          <p:nvPr userDrawn="1"/>
        </p:nvCxnSpPr>
        <p:spPr>
          <a:xfrm>
            <a:off x="3061063" y="2248874"/>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41" name="Straight Connector 340"/>
          <p:cNvCxnSpPr/>
          <p:nvPr userDrawn="1"/>
        </p:nvCxnSpPr>
        <p:spPr>
          <a:xfrm>
            <a:off x="2472145" y="2248874"/>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42" name="Text Placeholder 13"/>
          <p:cNvSpPr>
            <a:spLocks noGrp="1"/>
          </p:cNvSpPr>
          <p:nvPr>
            <p:ph type="body" sz="quarter" idx="29" hasCustomPrompt="1"/>
          </p:nvPr>
        </p:nvSpPr>
        <p:spPr>
          <a:xfrm>
            <a:off x="2472145" y="1904387"/>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43" name="Text Placeholder 13"/>
          <p:cNvSpPr>
            <a:spLocks noGrp="1"/>
          </p:cNvSpPr>
          <p:nvPr>
            <p:ph type="body" sz="quarter" idx="30" hasCustomPrompt="1"/>
          </p:nvPr>
        </p:nvSpPr>
        <p:spPr>
          <a:xfrm>
            <a:off x="3209110" y="1904387"/>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44" name="Text Placeholder 13"/>
          <p:cNvSpPr>
            <a:spLocks noGrp="1"/>
          </p:cNvSpPr>
          <p:nvPr>
            <p:ph type="body" sz="quarter" idx="31" hasCustomPrompt="1"/>
          </p:nvPr>
        </p:nvSpPr>
        <p:spPr>
          <a:xfrm>
            <a:off x="7005607" y="1901409"/>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45" name="Straight Connector 344"/>
          <p:cNvCxnSpPr/>
          <p:nvPr userDrawn="1"/>
        </p:nvCxnSpPr>
        <p:spPr>
          <a:xfrm>
            <a:off x="3056710" y="2824049"/>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46" name="Straight Connector 345"/>
          <p:cNvCxnSpPr/>
          <p:nvPr userDrawn="1"/>
        </p:nvCxnSpPr>
        <p:spPr>
          <a:xfrm>
            <a:off x="2467792" y="2824049"/>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47" name="Text Placeholder 13"/>
          <p:cNvSpPr>
            <a:spLocks noGrp="1"/>
          </p:cNvSpPr>
          <p:nvPr>
            <p:ph type="body" sz="quarter" idx="32" hasCustomPrompt="1"/>
          </p:nvPr>
        </p:nvSpPr>
        <p:spPr>
          <a:xfrm>
            <a:off x="2467792" y="2479562"/>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48" name="Text Placeholder 13"/>
          <p:cNvSpPr>
            <a:spLocks noGrp="1"/>
          </p:cNvSpPr>
          <p:nvPr>
            <p:ph type="body" sz="quarter" idx="33" hasCustomPrompt="1"/>
          </p:nvPr>
        </p:nvSpPr>
        <p:spPr>
          <a:xfrm>
            <a:off x="3204757" y="2479562"/>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49" name="Text Placeholder 13"/>
          <p:cNvSpPr>
            <a:spLocks noGrp="1"/>
          </p:cNvSpPr>
          <p:nvPr>
            <p:ph type="body" sz="quarter" idx="34" hasCustomPrompt="1"/>
          </p:nvPr>
        </p:nvSpPr>
        <p:spPr>
          <a:xfrm>
            <a:off x="7001254" y="2476584"/>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55" name="Straight Connector 354"/>
          <p:cNvCxnSpPr/>
          <p:nvPr userDrawn="1"/>
        </p:nvCxnSpPr>
        <p:spPr>
          <a:xfrm>
            <a:off x="3061064" y="3396246"/>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56" name="Straight Connector 355"/>
          <p:cNvCxnSpPr/>
          <p:nvPr userDrawn="1"/>
        </p:nvCxnSpPr>
        <p:spPr>
          <a:xfrm>
            <a:off x="2472146" y="3396246"/>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57" name="Text Placeholder 13"/>
          <p:cNvSpPr>
            <a:spLocks noGrp="1"/>
          </p:cNvSpPr>
          <p:nvPr>
            <p:ph type="body" sz="quarter" idx="35" hasCustomPrompt="1"/>
          </p:nvPr>
        </p:nvSpPr>
        <p:spPr>
          <a:xfrm>
            <a:off x="2472146" y="3051759"/>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58" name="Text Placeholder 13"/>
          <p:cNvSpPr>
            <a:spLocks noGrp="1"/>
          </p:cNvSpPr>
          <p:nvPr>
            <p:ph type="body" sz="quarter" idx="36" hasCustomPrompt="1"/>
          </p:nvPr>
        </p:nvSpPr>
        <p:spPr>
          <a:xfrm>
            <a:off x="3209111" y="3051759"/>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59" name="Text Placeholder 13"/>
          <p:cNvSpPr>
            <a:spLocks noGrp="1"/>
          </p:cNvSpPr>
          <p:nvPr>
            <p:ph type="body" sz="quarter" idx="37" hasCustomPrompt="1"/>
          </p:nvPr>
        </p:nvSpPr>
        <p:spPr>
          <a:xfrm>
            <a:off x="7005608" y="3048781"/>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65" name="Straight Connector 364"/>
          <p:cNvCxnSpPr/>
          <p:nvPr userDrawn="1"/>
        </p:nvCxnSpPr>
        <p:spPr>
          <a:xfrm>
            <a:off x="3056709" y="3972388"/>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66" name="Straight Connector 365"/>
          <p:cNvCxnSpPr/>
          <p:nvPr userDrawn="1"/>
        </p:nvCxnSpPr>
        <p:spPr>
          <a:xfrm>
            <a:off x="2467791" y="3972388"/>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67" name="Text Placeholder 13"/>
          <p:cNvSpPr>
            <a:spLocks noGrp="1"/>
          </p:cNvSpPr>
          <p:nvPr>
            <p:ph type="body" sz="quarter" idx="38" hasCustomPrompt="1"/>
          </p:nvPr>
        </p:nvSpPr>
        <p:spPr>
          <a:xfrm>
            <a:off x="2467791" y="3627901"/>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68" name="Text Placeholder 13"/>
          <p:cNvSpPr>
            <a:spLocks noGrp="1"/>
          </p:cNvSpPr>
          <p:nvPr>
            <p:ph type="body" sz="quarter" idx="39" hasCustomPrompt="1"/>
          </p:nvPr>
        </p:nvSpPr>
        <p:spPr>
          <a:xfrm>
            <a:off x="3204756" y="3627901"/>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69" name="Text Placeholder 13"/>
          <p:cNvSpPr>
            <a:spLocks noGrp="1"/>
          </p:cNvSpPr>
          <p:nvPr>
            <p:ph type="body" sz="quarter" idx="40" hasCustomPrompt="1"/>
          </p:nvPr>
        </p:nvSpPr>
        <p:spPr>
          <a:xfrm>
            <a:off x="7001253" y="3624923"/>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70" name="Straight Connector 369"/>
          <p:cNvCxnSpPr/>
          <p:nvPr userDrawn="1"/>
        </p:nvCxnSpPr>
        <p:spPr>
          <a:xfrm>
            <a:off x="3061065" y="4537699"/>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71" name="Straight Connector 370"/>
          <p:cNvCxnSpPr/>
          <p:nvPr userDrawn="1"/>
        </p:nvCxnSpPr>
        <p:spPr>
          <a:xfrm>
            <a:off x="2472147" y="4537699"/>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72" name="Text Placeholder 13"/>
          <p:cNvSpPr>
            <a:spLocks noGrp="1"/>
          </p:cNvSpPr>
          <p:nvPr>
            <p:ph type="body" sz="quarter" idx="41" hasCustomPrompt="1"/>
          </p:nvPr>
        </p:nvSpPr>
        <p:spPr>
          <a:xfrm>
            <a:off x="2472147" y="4193212"/>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73" name="Text Placeholder 13"/>
          <p:cNvSpPr>
            <a:spLocks noGrp="1"/>
          </p:cNvSpPr>
          <p:nvPr>
            <p:ph type="body" sz="quarter" idx="42" hasCustomPrompt="1"/>
          </p:nvPr>
        </p:nvSpPr>
        <p:spPr>
          <a:xfrm>
            <a:off x="3209112" y="4193212"/>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74" name="Text Placeholder 13"/>
          <p:cNvSpPr>
            <a:spLocks noGrp="1"/>
          </p:cNvSpPr>
          <p:nvPr>
            <p:ph type="body" sz="quarter" idx="43" hasCustomPrompt="1"/>
          </p:nvPr>
        </p:nvSpPr>
        <p:spPr>
          <a:xfrm>
            <a:off x="7005609" y="4190234"/>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75" name="Straight Connector 374"/>
          <p:cNvCxnSpPr/>
          <p:nvPr userDrawn="1"/>
        </p:nvCxnSpPr>
        <p:spPr>
          <a:xfrm>
            <a:off x="3065416" y="1708408"/>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76" name="Straight Connector 375"/>
          <p:cNvCxnSpPr/>
          <p:nvPr userDrawn="1"/>
        </p:nvCxnSpPr>
        <p:spPr>
          <a:xfrm>
            <a:off x="2476498" y="1708408"/>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77" name="Text Placeholder 13"/>
          <p:cNvSpPr>
            <a:spLocks noGrp="1"/>
          </p:cNvSpPr>
          <p:nvPr>
            <p:ph type="body" sz="quarter" idx="44" hasCustomPrompt="1"/>
          </p:nvPr>
        </p:nvSpPr>
        <p:spPr>
          <a:xfrm>
            <a:off x="2476498" y="1363921"/>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78" name="Text Placeholder 13"/>
          <p:cNvSpPr>
            <a:spLocks noGrp="1"/>
          </p:cNvSpPr>
          <p:nvPr>
            <p:ph type="body" sz="quarter" idx="45" hasCustomPrompt="1"/>
          </p:nvPr>
        </p:nvSpPr>
        <p:spPr>
          <a:xfrm>
            <a:off x="3213463" y="1363921"/>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79" name="Text Placeholder 13"/>
          <p:cNvSpPr>
            <a:spLocks noGrp="1"/>
          </p:cNvSpPr>
          <p:nvPr>
            <p:ph type="body" sz="quarter" idx="46" hasCustomPrompt="1"/>
          </p:nvPr>
        </p:nvSpPr>
        <p:spPr>
          <a:xfrm>
            <a:off x="7009960" y="1360943"/>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97726093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Content Slide 1">
    <p:spTree>
      <p:nvGrpSpPr>
        <p:cNvPr id="1" name=""/>
        <p:cNvGrpSpPr/>
        <p:nvPr/>
      </p:nvGrpSpPr>
      <p:grpSpPr>
        <a:xfrm>
          <a:off x="0" y="0"/>
          <a:ext cx="0" cy="0"/>
          <a:chOff x="0" y="0"/>
          <a:chExt cx="0" cy="0"/>
        </a:xfrm>
      </p:grpSpPr>
      <p:sp>
        <p:nvSpPr>
          <p:cNvPr id="9" name="Rectangle 8"/>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8" name="Title 1"/>
          <p:cNvSpPr>
            <a:spLocks noGrp="1"/>
          </p:cNvSpPr>
          <p:nvPr>
            <p:ph type="ctrTitle" hasCustomPrompt="1"/>
          </p:nvPr>
        </p:nvSpPr>
        <p:spPr>
          <a:xfrm>
            <a:off x="358775" y="127998"/>
            <a:ext cx="8333503" cy="425733"/>
          </a:xfrm>
          <a:prstGeom prst="rect">
            <a:avLst/>
          </a:prstGeom>
        </p:spPr>
        <p:txBody>
          <a:bodyPr lIns="0" tIns="0" rIns="0" bIns="0"/>
          <a:lstStyle>
            <a:lvl1pPr algn="l">
              <a:lnSpc>
                <a:spcPts val="3700"/>
              </a:lnSpc>
              <a:defRPr sz="3200" baseline="0">
                <a:solidFill>
                  <a:schemeClr val="bg1"/>
                </a:solidFill>
              </a:defRPr>
            </a:lvl1pPr>
          </a:lstStyle>
          <a:p>
            <a:r>
              <a:rPr lang="en-GB" dirty="0"/>
              <a:t>Insert title</a:t>
            </a:r>
            <a:endParaRPr lang="en-US" dirty="0"/>
          </a:p>
        </p:txBody>
      </p:sp>
      <p:sp>
        <p:nvSpPr>
          <p:cNvPr id="7" name="Text Placeholder 2"/>
          <p:cNvSpPr>
            <a:spLocks noGrp="1"/>
          </p:cNvSpPr>
          <p:nvPr>
            <p:ph type="body" sz="quarter" idx="17"/>
          </p:nvPr>
        </p:nvSpPr>
        <p:spPr>
          <a:xfrm>
            <a:off x="358775" y="978010"/>
            <a:ext cx="8343156" cy="5084653"/>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024A84"/>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Tree>
    <p:extLst>
      <p:ext uri="{BB962C8B-B14F-4D97-AF65-F5344CB8AC3E}">
        <p14:creationId xmlns:p14="http://schemas.microsoft.com/office/powerpoint/2010/main" val="377343716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Content Slide 2">
    <p:spTree>
      <p:nvGrpSpPr>
        <p:cNvPr id="1" name=""/>
        <p:cNvGrpSpPr/>
        <p:nvPr/>
      </p:nvGrpSpPr>
      <p:grpSpPr>
        <a:xfrm>
          <a:off x="0" y="0"/>
          <a:ext cx="0" cy="0"/>
          <a:chOff x="0" y="0"/>
          <a:chExt cx="0" cy="0"/>
        </a:xfrm>
      </p:grpSpPr>
      <p:sp>
        <p:nvSpPr>
          <p:cNvPr id="8" name="Rectangle 7"/>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18" name="Picture Placeholder 7"/>
          <p:cNvSpPr>
            <a:spLocks noGrp="1"/>
          </p:cNvSpPr>
          <p:nvPr>
            <p:ph type="pic" sz="quarter" idx="15" hasCustomPrompt="1"/>
          </p:nvPr>
        </p:nvSpPr>
        <p:spPr>
          <a:xfrm>
            <a:off x="4847797" y="978010"/>
            <a:ext cx="3854135" cy="5084374"/>
          </a:xfrm>
          <a:prstGeom prst="rect">
            <a:avLst/>
          </a:prstGeom>
          <a:solidFill>
            <a:schemeClr val="bg1"/>
          </a:solidFill>
        </p:spPr>
        <p:txBody>
          <a:bodyPr vert="horz" lIns="0" tIns="720000" rIns="0" bIns="0" anchor="t" anchorCtr="0"/>
          <a:lstStyle>
            <a:lvl1pPr marL="0" indent="0" algn="ctr">
              <a:buFontTx/>
              <a:buNone/>
              <a:defRPr baseline="0"/>
            </a:lvl1pPr>
          </a:lstStyle>
          <a:p>
            <a:r>
              <a:rPr lang="en-US" dirty="0"/>
              <a:t>Click icon or drag image to insert picture</a:t>
            </a:r>
          </a:p>
        </p:txBody>
      </p:sp>
      <p:sp>
        <p:nvSpPr>
          <p:cNvPr id="12"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
        <p:nvSpPr>
          <p:cNvPr id="7" name="Text Placeholder 2"/>
          <p:cNvSpPr>
            <a:spLocks noGrp="1"/>
          </p:cNvSpPr>
          <p:nvPr>
            <p:ph type="body" sz="quarter" idx="16"/>
          </p:nvPr>
        </p:nvSpPr>
        <p:spPr>
          <a:xfrm>
            <a:off x="358775" y="978010"/>
            <a:ext cx="4046538" cy="5084653"/>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024A84"/>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Tree>
    <p:extLst>
      <p:ext uri="{BB962C8B-B14F-4D97-AF65-F5344CB8AC3E}">
        <p14:creationId xmlns:p14="http://schemas.microsoft.com/office/powerpoint/2010/main" val="133008943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Content Slide 3">
    <p:spTree>
      <p:nvGrpSpPr>
        <p:cNvPr id="1" name=""/>
        <p:cNvGrpSpPr/>
        <p:nvPr/>
      </p:nvGrpSpPr>
      <p:grpSpPr>
        <a:xfrm>
          <a:off x="0" y="0"/>
          <a:ext cx="0" cy="0"/>
          <a:chOff x="0" y="0"/>
          <a:chExt cx="0" cy="0"/>
        </a:xfrm>
      </p:grpSpPr>
      <p:sp>
        <p:nvSpPr>
          <p:cNvPr id="9" name="Rectangle 8"/>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7" name="Picture Placeholder 7"/>
          <p:cNvSpPr>
            <a:spLocks noGrp="1"/>
          </p:cNvSpPr>
          <p:nvPr>
            <p:ph type="pic" sz="quarter" idx="17" hasCustomPrompt="1"/>
          </p:nvPr>
        </p:nvSpPr>
        <p:spPr>
          <a:xfrm>
            <a:off x="5168156" y="978010"/>
            <a:ext cx="3533776" cy="2307288"/>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8" name="Picture Placeholder 7"/>
          <p:cNvSpPr>
            <a:spLocks noGrp="1"/>
          </p:cNvSpPr>
          <p:nvPr>
            <p:ph type="pic" sz="quarter" idx="18" hasCustomPrompt="1"/>
          </p:nvPr>
        </p:nvSpPr>
        <p:spPr>
          <a:xfrm>
            <a:off x="5179269" y="3755375"/>
            <a:ext cx="3533776" cy="2307288"/>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3"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
        <p:nvSpPr>
          <p:cNvPr id="14" name="Text Placeholder 2"/>
          <p:cNvSpPr>
            <a:spLocks noGrp="1"/>
          </p:cNvSpPr>
          <p:nvPr>
            <p:ph type="body" sz="quarter" idx="16"/>
          </p:nvPr>
        </p:nvSpPr>
        <p:spPr>
          <a:xfrm>
            <a:off x="358775" y="978010"/>
            <a:ext cx="4046538" cy="5084653"/>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024A84"/>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Tree>
    <p:extLst>
      <p:ext uri="{BB962C8B-B14F-4D97-AF65-F5344CB8AC3E}">
        <p14:creationId xmlns:p14="http://schemas.microsoft.com/office/powerpoint/2010/main" val="271822955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Content Slide 4">
    <p:spTree>
      <p:nvGrpSpPr>
        <p:cNvPr id="1" name=""/>
        <p:cNvGrpSpPr/>
        <p:nvPr/>
      </p:nvGrpSpPr>
      <p:grpSpPr>
        <a:xfrm>
          <a:off x="0" y="0"/>
          <a:ext cx="0" cy="0"/>
          <a:chOff x="0" y="0"/>
          <a:chExt cx="0" cy="0"/>
        </a:xfrm>
      </p:grpSpPr>
      <p:sp>
        <p:nvSpPr>
          <p:cNvPr id="10" name="Rectangle 9"/>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16" name="Picture Placeholder 7"/>
          <p:cNvSpPr>
            <a:spLocks noGrp="1"/>
          </p:cNvSpPr>
          <p:nvPr>
            <p:ph type="pic" sz="quarter" idx="21" hasCustomPrompt="1"/>
          </p:nvPr>
        </p:nvSpPr>
        <p:spPr>
          <a:xfrm>
            <a:off x="3887267" y="3511824"/>
            <a:ext cx="2314749" cy="1898375"/>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9" name="Picture Placeholder 7"/>
          <p:cNvSpPr>
            <a:spLocks noGrp="1"/>
          </p:cNvSpPr>
          <p:nvPr>
            <p:ph type="pic" sz="quarter" idx="22" hasCustomPrompt="1"/>
          </p:nvPr>
        </p:nvSpPr>
        <p:spPr>
          <a:xfrm>
            <a:off x="3887267" y="1424607"/>
            <a:ext cx="2314749" cy="1898375"/>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20" name="Picture Placeholder 7"/>
          <p:cNvSpPr>
            <a:spLocks noGrp="1"/>
          </p:cNvSpPr>
          <p:nvPr>
            <p:ph type="pic" sz="quarter" idx="23" hasCustomPrompt="1"/>
          </p:nvPr>
        </p:nvSpPr>
        <p:spPr>
          <a:xfrm>
            <a:off x="6387182" y="1424607"/>
            <a:ext cx="2314749" cy="1898375"/>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21" name="Picture Placeholder 7"/>
          <p:cNvSpPr>
            <a:spLocks noGrp="1"/>
          </p:cNvSpPr>
          <p:nvPr>
            <p:ph type="pic" sz="quarter" idx="24" hasCustomPrompt="1"/>
          </p:nvPr>
        </p:nvSpPr>
        <p:spPr>
          <a:xfrm>
            <a:off x="6387183" y="3511825"/>
            <a:ext cx="2314749" cy="1898375"/>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7" name="Text Placeholder 2"/>
          <p:cNvSpPr>
            <a:spLocks noGrp="1"/>
          </p:cNvSpPr>
          <p:nvPr>
            <p:ph type="body" sz="quarter" idx="16"/>
          </p:nvPr>
        </p:nvSpPr>
        <p:spPr>
          <a:xfrm>
            <a:off x="358775" y="978010"/>
            <a:ext cx="3343325" cy="5084653"/>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024A84"/>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
        <p:nvSpPr>
          <p:cNvPr id="22"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Tree>
    <p:extLst>
      <p:ext uri="{BB962C8B-B14F-4D97-AF65-F5344CB8AC3E}">
        <p14:creationId xmlns:p14="http://schemas.microsoft.com/office/powerpoint/2010/main" val="67178438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Content Slide 5">
    <p:spTree>
      <p:nvGrpSpPr>
        <p:cNvPr id="1" name=""/>
        <p:cNvGrpSpPr/>
        <p:nvPr/>
      </p:nvGrpSpPr>
      <p:grpSpPr>
        <a:xfrm>
          <a:off x="0" y="0"/>
          <a:ext cx="0" cy="0"/>
          <a:chOff x="0" y="0"/>
          <a:chExt cx="0" cy="0"/>
        </a:xfrm>
      </p:grpSpPr>
      <p:sp>
        <p:nvSpPr>
          <p:cNvPr id="12" name="Rectangle 11"/>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8" name="Picture Placeholder 7"/>
          <p:cNvSpPr>
            <a:spLocks noGrp="1"/>
          </p:cNvSpPr>
          <p:nvPr>
            <p:ph type="pic" sz="quarter" idx="19" hasCustomPrompt="1"/>
          </p:nvPr>
        </p:nvSpPr>
        <p:spPr>
          <a:xfrm>
            <a:off x="358776" y="1071156"/>
            <a:ext cx="4038295" cy="2300197"/>
          </a:xfrm>
          <a:prstGeom prst="rect">
            <a:avLst/>
          </a:prstGeom>
          <a:solidFill>
            <a:schemeClr val="bg1"/>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9" name="Picture Placeholder 7"/>
          <p:cNvSpPr>
            <a:spLocks noGrp="1"/>
          </p:cNvSpPr>
          <p:nvPr>
            <p:ph type="pic" sz="quarter" idx="20" hasCustomPrompt="1"/>
          </p:nvPr>
        </p:nvSpPr>
        <p:spPr>
          <a:xfrm>
            <a:off x="358775" y="3588458"/>
            <a:ext cx="4038296" cy="2300197"/>
          </a:xfrm>
          <a:prstGeom prst="rect">
            <a:avLst/>
          </a:prstGeom>
          <a:solidFill>
            <a:schemeClr val="bg1"/>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0" name="Picture Placeholder 7"/>
          <p:cNvSpPr>
            <a:spLocks noGrp="1"/>
          </p:cNvSpPr>
          <p:nvPr>
            <p:ph type="pic" sz="quarter" idx="22" hasCustomPrompt="1"/>
          </p:nvPr>
        </p:nvSpPr>
        <p:spPr>
          <a:xfrm>
            <a:off x="4663636" y="3588458"/>
            <a:ext cx="4038296" cy="2300197"/>
          </a:xfrm>
          <a:prstGeom prst="rect">
            <a:avLst/>
          </a:prstGeom>
          <a:solidFill>
            <a:schemeClr val="bg1"/>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1" name="Picture Placeholder 7"/>
          <p:cNvSpPr>
            <a:spLocks noGrp="1"/>
          </p:cNvSpPr>
          <p:nvPr>
            <p:ph type="pic" sz="quarter" idx="23" hasCustomPrompt="1"/>
          </p:nvPr>
        </p:nvSpPr>
        <p:spPr>
          <a:xfrm>
            <a:off x="4663635" y="1071156"/>
            <a:ext cx="4038296" cy="2300197"/>
          </a:xfrm>
          <a:prstGeom prst="rect">
            <a:avLst/>
          </a:prstGeom>
          <a:solidFill>
            <a:schemeClr val="bg1"/>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3"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Tree>
    <p:extLst>
      <p:ext uri="{BB962C8B-B14F-4D97-AF65-F5344CB8AC3E}">
        <p14:creationId xmlns:p14="http://schemas.microsoft.com/office/powerpoint/2010/main" val="45361172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Content Slide 6">
    <p:spTree>
      <p:nvGrpSpPr>
        <p:cNvPr id="1" name=""/>
        <p:cNvGrpSpPr/>
        <p:nvPr/>
      </p:nvGrpSpPr>
      <p:grpSpPr>
        <a:xfrm>
          <a:off x="0" y="0"/>
          <a:ext cx="0" cy="0"/>
          <a:chOff x="0" y="0"/>
          <a:chExt cx="0" cy="0"/>
        </a:xfrm>
      </p:grpSpPr>
      <p:sp>
        <p:nvSpPr>
          <p:cNvPr id="13" name="Rectangle 12"/>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7" name="Picture Placeholder 7"/>
          <p:cNvSpPr>
            <a:spLocks noGrp="1"/>
          </p:cNvSpPr>
          <p:nvPr>
            <p:ph type="pic" sz="quarter" idx="25" hasCustomPrompt="1"/>
          </p:nvPr>
        </p:nvSpPr>
        <p:spPr>
          <a:xfrm>
            <a:off x="3301106" y="1240403"/>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8" name="Picture Placeholder 7"/>
          <p:cNvSpPr>
            <a:spLocks noGrp="1"/>
          </p:cNvSpPr>
          <p:nvPr>
            <p:ph type="pic" sz="quarter" idx="29" hasCustomPrompt="1"/>
          </p:nvPr>
        </p:nvSpPr>
        <p:spPr>
          <a:xfrm>
            <a:off x="3301106" y="3775587"/>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9" name="Picture Placeholder 7"/>
          <p:cNvSpPr>
            <a:spLocks noGrp="1"/>
          </p:cNvSpPr>
          <p:nvPr>
            <p:ph type="pic" sz="quarter" idx="30" hasCustomPrompt="1"/>
          </p:nvPr>
        </p:nvSpPr>
        <p:spPr>
          <a:xfrm>
            <a:off x="358774" y="1240403"/>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10" name="Picture Placeholder 7"/>
          <p:cNvSpPr>
            <a:spLocks noGrp="1"/>
          </p:cNvSpPr>
          <p:nvPr>
            <p:ph type="pic" sz="quarter" idx="31" hasCustomPrompt="1"/>
          </p:nvPr>
        </p:nvSpPr>
        <p:spPr>
          <a:xfrm>
            <a:off x="358774" y="3775587"/>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11" name="Picture Placeholder 7"/>
          <p:cNvSpPr>
            <a:spLocks noGrp="1"/>
          </p:cNvSpPr>
          <p:nvPr>
            <p:ph type="pic" sz="quarter" idx="32" hasCustomPrompt="1"/>
          </p:nvPr>
        </p:nvSpPr>
        <p:spPr>
          <a:xfrm>
            <a:off x="6240525" y="1240403"/>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12" name="Picture Placeholder 7"/>
          <p:cNvSpPr>
            <a:spLocks noGrp="1"/>
          </p:cNvSpPr>
          <p:nvPr>
            <p:ph type="pic" sz="quarter" idx="33" hasCustomPrompt="1"/>
          </p:nvPr>
        </p:nvSpPr>
        <p:spPr>
          <a:xfrm>
            <a:off x="6240525" y="3775587"/>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14"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Tree>
    <p:extLst>
      <p:ext uri="{BB962C8B-B14F-4D97-AF65-F5344CB8AC3E}">
        <p14:creationId xmlns:p14="http://schemas.microsoft.com/office/powerpoint/2010/main" val="3519405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ENERAL MASTER SLIDE Transition Slide">
    <p:bg>
      <p:bgPr>
        <a:pattFill prst="pct20">
          <a:fgClr>
            <a:schemeClr val="bg1"/>
          </a:fgClr>
          <a:bgClr>
            <a:srgbClr val="EEF3FA"/>
          </a:bgClr>
        </a:pattFill>
        <a:effectLst/>
      </p:bgPr>
    </p:bg>
    <p:spTree>
      <p:nvGrpSpPr>
        <p:cNvPr id="1" name=""/>
        <p:cNvGrpSpPr/>
        <p:nvPr/>
      </p:nvGrpSpPr>
      <p:grpSpPr>
        <a:xfrm>
          <a:off x="0" y="0"/>
          <a:ext cx="0" cy="0"/>
          <a:chOff x="0" y="0"/>
          <a:chExt cx="0" cy="0"/>
        </a:xfrm>
      </p:grpSpPr>
      <p:sp>
        <p:nvSpPr>
          <p:cNvPr id="7" name="Rectangle 6"/>
          <p:cNvSpPr/>
          <p:nvPr userDrawn="1"/>
        </p:nvSpPr>
        <p:spPr>
          <a:xfrm>
            <a:off x="-799" y="0"/>
            <a:ext cx="9143998" cy="3335383"/>
          </a:xfrm>
          <a:prstGeom prst="rect">
            <a:avLst/>
          </a:prstGeom>
          <a:gradFill>
            <a:gsLst>
              <a:gs pos="0">
                <a:srgbClr val="004983"/>
              </a:gs>
              <a:gs pos="100000">
                <a:srgbClr val="0077D4"/>
              </a:gs>
            </a:gsLst>
            <a:lin ang="13500000" scaled="1"/>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8" name="Text Placeholder 24"/>
          <p:cNvSpPr>
            <a:spLocks noGrp="1"/>
          </p:cNvSpPr>
          <p:nvPr>
            <p:ph type="body" sz="quarter" idx="11" hasCustomPrompt="1"/>
          </p:nvPr>
        </p:nvSpPr>
        <p:spPr>
          <a:xfrm>
            <a:off x="1609718" y="3655002"/>
            <a:ext cx="5922963" cy="606692"/>
          </a:xfrm>
          <a:prstGeom prst="rect">
            <a:avLst/>
          </a:prstGeom>
          <a:effectLst/>
        </p:spPr>
        <p:txBody>
          <a:bodyPr/>
          <a:lstStyle>
            <a:lvl1pPr marL="0" indent="0">
              <a:buNone/>
              <a:defRPr b="1" baseline="0">
                <a:solidFill>
                  <a:srgbClr val="0077D4"/>
                </a:solidFill>
              </a:defRPr>
            </a:lvl1pPr>
          </a:lstStyle>
          <a:p>
            <a:pPr lvl="0"/>
            <a:r>
              <a:rPr lang="en-US" dirty="0"/>
              <a:t>Transition Slide Headline</a:t>
            </a:r>
            <a:endParaRPr lang="fr-FR" dirty="0"/>
          </a:p>
        </p:txBody>
      </p:sp>
      <p:sp>
        <p:nvSpPr>
          <p:cNvPr id="9" name="Text Placeholder 24"/>
          <p:cNvSpPr>
            <a:spLocks noGrp="1"/>
          </p:cNvSpPr>
          <p:nvPr>
            <p:ph type="body" sz="quarter" idx="12" hasCustomPrompt="1"/>
          </p:nvPr>
        </p:nvSpPr>
        <p:spPr>
          <a:xfrm>
            <a:off x="1609717" y="4444580"/>
            <a:ext cx="5922963" cy="606692"/>
          </a:xfrm>
          <a:prstGeom prst="rect">
            <a:avLst/>
          </a:prstGeom>
        </p:spPr>
        <p:txBody>
          <a:bodyPr/>
          <a:lstStyle>
            <a:lvl1pPr marL="0" indent="0">
              <a:buNone/>
              <a:defRPr sz="2000" b="1" baseline="0">
                <a:solidFill>
                  <a:srgbClr val="363636"/>
                </a:solidFill>
              </a:defRPr>
            </a:lvl1pPr>
          </a:lstStyle>
          <a:p>
            <a:pPr lvl="0"/>
            <a:r>
              <a:rPr lang="en-US" dirty="0"/>
              <a:t>Additional details</a:t>
            </a:r>
            <a:endParaRPr lang="fr-FR" dirty="0"/>
          </a:p>
        </p:txBody>
      </p:sp>
      <p:sp>
        <p:nvSpPr>
          <p:cNvPr id="12" name="Text Placeholder 24"/>
          <p:cNvSpPr>
            <a:spLocks noGrp="1"/>
          </p:cNvSpPr>
          <p:nvPr>
            <p:ph type="body" sz="quarter" idx="13" hasCustomPrompt="1"/>
          </p:nvPr>
        </p:nvSpPr>
        <p:spPr>
          <a:xfrm>
            <a:off x="1609717" y="1845069"/>
            <a:ext cx="1124397" cy="1155593"/>
          </a:xfrm>
          <a:prstGeom prst="rect">
            <a:avLst/>
          </a:prstGeom>
          <a:effectLst/>
        </p:spPr>
        <p:txBody>
          <a:bodyPr/>
          <a:lstStyle>
            <a:lvl1pPr marL="0" indent="0" algn="l">
              <a:buNone/>
              <a:defRPr sz="8000" b="1" baseline="0">
                <a:solidFill>
                  <a:schemeClr val="bg1"/>
                </a:solidFill>
              </a:defRPr>
            </a:lvl1pPr>
          </a:lstStyle>
          <a:p>
            <a:pPr lvl="0"/>
            <a:r>
              <a:rPr lang="en-US" dirty="0"/>
              <a:t>X.</a:t>
            </a:r>
            <a:endParaRPr lang="fr-FR"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254618608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Picture Slide">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2"/>
          </p:nvPr>
        </p:nvSpPr>
        <p:spPr>
          <a:xfrm>
            <a:off x="0" y="0"/>
            <a:ext cx="9144000" cy="6858000"/>
          </a:xfrm>
          <a:prstGeom prst="rect">
            <a:avLst/>
          </a:prstGeom>
        </p:spPr>
        <p:txBody>
          <a:bodyPr/>
          <a:lstStyle>
            <a:lvl1pPr algn="ctr">
              <a:defRPr/>
            </a:lvl1pPr>
          </a:lstStyle>
          <a:p>
            <a:endParaRPr lang="fr-FR" dirty="0"/>
          </a:p>
          <a:p>
            <a:endParaRPr lang="fr-FR" dirty="0"/>
          </a:p>
          <a:p>
            <a:endParaRPr lang="fr-FR" dirty="0"/>
          </a:p>
          <a:p>
            <a:endParaRPr lang="fr-FR" dirty="0"/>
          </a:p>
          <a:p>
            <a:endParaRPr lang="fr-FR" dirty="0"/>
          </a:p>
        </p:txBody>
      </p:sp>
      <p:sp>
        <p:nvSpPr>
          <p:cNvPr id="4" name="Text Placeholder 3"/>
          <p:cNvSpPr>
            <a:spLocks noGrp="1"/>
          </p:cNvSpPr>
          <p:nvPr>
            <p:ph type="body" sz="quarter" idx="10" hasCustomPrompt="1"/>
          </p:nvPr>
        </p:nvSpPr>
        <p:spPr>
          <a:xfrm>
            <a:off x="473194" y="5181110"/>
            <a:ext cx="2533799" cy="358923"/>
          </a:xfrm>
          <a:prstGeom prst="rect">
            <a:avLst/>
          </a:prstGeom>
          <a:solidFill>
            <a:srgbClr val="0077D4"/>
          </a:solidFill>
        </p:spPr>
        <p:txBody>
          <a:bodyPr/>
          <a:lstStyle>
            <a:lvl1pPr marL="0" indent="0">
              <a:buNone/>
              <a:defRPr sz="2000" b="1">
                <a:solidFill>
                  <a:srgbClr val="EEF3FA"/>
                </a:solidFill>
              </a:defRPr>
            </a:lvl1pPr>
            <a:lvl2pPr marL="457200" indent="0">
              <a:buNone/>
              <a:defRPr/>
            </a:lvl2pPr>
          </a:lstStyle>
          <a:p>
            <a:pPr lvl="0"/>
            <a:r>
              <a:rPr lang="fr-FR" dirty="0"/>
              <a:t>DESCRIPTION PHOTO</a:t>
            </a:r>
          </a:p>
        </p:txBody>
      </p:sp>
      <p:sp>
        <p:nvSpPr>
          <p:cNvPr id="5" name="Text Placeholder 3"/>
          <p:cNvSpPr>
            <a:spLocks noGrp="1"/>
          </p:cNvSpPr>
          <p:nvPr>
            <p:ph type="body" sz="quarter" idx="11" hasCustomPrompt="1"/>
          </p:nvPr>
        </p:nvSpPr>
        <p:spPr>
          <a:xfrm>
            <a:off x="473194" y="4698956"/>
            <a:ext cx="3055093" cy="418803"/>
          </a:xfrm>
          <a:prstGeom prst="rect">
            <a:avLst/>
          </a:prstGeom>
          <a:solidFill>
            <a:srgbClr val="0077D4"/>
          </a:solidFill>
        </p:spPr>
        <p:txBody>
          <a:bodyPr/>
          <a:lstStyle>
            <a:lvl1pPr marL="0" indent="0">
              <a:buNone/>
              <a:defRPr sz="2400">
                <a:solidFill>
                  <a:srgbClr val="EEF3FA"/>
                </a:solidFill>
              </a:defRPr>
            </a:lvl1pPr>
            <a:lvl2pPr marL="457200" indent="0">
              <a:buNone/>
              <a:defRPr/>
            </a:lvl2pPr>
          </a:lstStyle>
          <a:p>
            <a:pPr lvl="0"/>
            <a:r>
              <a:rPr lang="fr-FR" dirty="0"/>
              <a:t>DESCRIPTION PHOTO</a:t>
            </a:r>
          </a:p>
        </p:txBody>
      </p:sp>
    </p:spTree>
    <p:extLst>
      <p:ext uri="{BB962C8B-B14F-4D97-AF65-F5344CB8AC3E}">
        <p14:creationId xmlns:p14="http://schemas.microsoft.com/office/powerpoint/2010/main" val="428700929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ransition Slide">
    <p:bg>
      <p:bgPr>
        <a:pattFill prst="pct20">
          <a:fgClr>
            <a:schemeClr val="bg1"/>
          </a:fgClr>
          <a:bgClr>
            <a:srgbClr val="EEF3FA"/>
          </a:bgClr>
        </a:pattFill>
        <a:effectLst/>
      </p:bgPr>
    </p:bg>
    <p:spTree>
      <p:nvGrpSpPr>
        <p:cNvPr id="1" name=""/>
        <p:cNvGrpSpPr/>
        <p:nvPr/>
      </p:nvGrpSpPr>
      <p:grpSpPr>
        <a:xfrm>
          <a:off x="0" y="0"/>
          <a:ext cx="0" cy="0"/>
          <a:chOff x="0" y="0"/>
          <a:chExt cx="0" cy="0"/>
        </a:xfrm>
      </p:grpSpPr>
      <p:sp>
        <p:nvSpPr>
          <p:cNvPr id="7" name="Rectangle 6"/>
          <p:cNvSpPr/>
          <p:nvPr userDrawn="1"/>
        </p:nvSpPr>
        <p:spPr>
          <a:xfrm>
            <a:off x="-799" y="0"/>
            <a:ext cx="9143998" cy="3335383"/>
          </a:xfrm>
          <a:prstGeom prst="rect">
            <a:avLst/>
          </a:prstGeom>
          <a:gradFill>
            <a:gsLst>
              <a:gs pos="0">
                <a:srgbClr val="004983"/>
              </a:gs>
              <a:gs pos="100000">
                <a:srgbClr val="0077D4"/>
              </a:gs>
            </a:gsLst>
            <a:lin ang="13500000" scaled="1"/>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8" name="Text Placeholder 24"/>
          <p:cNvSpPr>
            <a:spLocks noGrp="1"/>
          </p:cNvSpPr>
          <p:nvPr>
            <p:ph type="body" sz="quarter" idx="11" hasCustomPrompt="1"/>
          </p:nvPr>
        </p:nvSpPr>
        <p:spPr>
          <a:xfrm>
            <a:off x="1609718" y="3655002"/>
            <a:ext cx="5922963" cy="606692"/>
          </a:xfrm>
          <a:prstGeom prst="rect">
            <a:avLst/>
          </a:prstGeom>
          <a:effectLst/>
        </p:spPr>
        <p:txBody>
          <a:bodyPr/>
          <a:lstStyle>
            <a:lvl1pPr marL="0" indent="0">
              <a:buNone/>
              <a:defRPr b="1" baseline="0">
                <a:solidFill>
                  <a:srgbClr val="0077D4"/>
                </a:solidFill>
              </a:defRPr>
            </a:lvl1pPr>
          </a:lstStyle>
          <a:p>
            <a:pPr lvl="0"/>
            <a:r>
              <a:rPr lang="en-US" dirty="0"/>
              <a:t>Transition Slide Headline</a:t>
            </a:r>
            <a:endParaRPr lang="fr-FR" dirty="0"/>
          </a:p>
        </p:txBody>
      </p:sp>
      <p:sp>
        <p:nvSpPr>
          <p:cNvPr id="9" name="Text Placeholder 24"/>
          <p:cNvSpPr>
            <a:spLocks noGrp="1"/>
          </p:cNvSpPr>
          <p:nvPr>
            <p:ph type="body" sz="quarter" idx="12" hasCustomPrompt="1"/>
          </p:nvPr>
        </p:nvSpPr>
        <p:spPr>
          <a:xfrm>
            <a:off x="1609717" y="4444580"/>
            <a:ext cx="5922963" cy="606692"/>
          </a:xfrm>
          <a:prstGeom prst="rect">
            <a:avLst/>
          </a:prstGeom>
        </p:spPr>
        <p:txBody>
          <a:bodyPr/>
          <a:lstStyle>
            <a:lvl1pPr marL="0" indent="0">
              <a:buNone/>
              <a:defRPr sz="2000" b="1" baseline="0">
                <a:solidFill>
                  <a:srgbClr val="363636"/>
                </a:solidFill>
              </a:defRPr>
            </a:lvl1pPr>
          </a:lstStyle>
          <a:p>
            <a:pPr lvl="0"/>
            <a:r>
              <a:rPr lang="en-US" dirty="0"/>
              <a:t>Additional details</a:t>
            </a:r>
            <a:endParaRPr lang="fr-FR" dirty="0"/>
          </a:p>
        </p:txBody>
      </p:sp>
      <p:sp>
        <p:nvSpPr>
          <p:cNvPr id="12" name="Text Placeholder 24"/>
          <p:cNvSpPr>
            <a:spLocks noGrp="1"/>
          </p:cNvSpPr>
          <p:nvPr>
            <p:ph type="body" sz="quarter" idx="13" hasCustomPrompt="1"/>
          </p:nvPr>
        </p:nvSpPr>
        <p:spPr>
          <a:xfrm>
            <a:off x="1609717" y="1845069"/>
            <a:ext cx="1124397" cy="1155593"/>
          </a:xfrm>
          <a:prstGeom prst="rect">
            <a:avLst/>
          </a:prstGeom>
          <a:effectLst/>
        </p:spPr>
        <p:txBody>
          <a:bodyPr/>
          <a:lstStyle>
            <a:lvl1pPr marL="0" indent="0" algn="l">
              <a:buNone/>
              <a:defRPr sz="8000" b="1" baseline="0">
                <a:solidFill>
                  <a:schemeClr val="bg1"/>
                </a:solidFill>
              </a:defRPr>
            </a:lvl1pPr>
          </a:lstStyle>
          <a:p>
            <a:pPr lvl="0"/>
            <a:r>
              <a:rPr lang="en-US" dirty="0"/>
              <a:t>X.</a:t>
            </a:r>
            <a:endParaRPr lang="fr-FR"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391859677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Quote Slide">
    <p:bg>
      <p:bgPr>
        <a:solidFill>
          <a:schemeClr val="bg1"/>
        </a:solidFill>
        <a:effectLst/>
      </p:bgPr>
    </p:bg>
    <p:spTree>
      <p:nvGrpSpPr>
        <p:cNvPr id="1" name=""/>
        <p:cNvGrpSpPr/>
        <p:nvPr/>
      </p:nvGrpSpPr>
      <p:grpSpPr>
        <a:xfrm>
          <a:off x="0" y="0"/>
          <a:ext cx="0" cy="0"/>
          <a:chOff x="0" y="0"/>
          <a:chExt cx="0" cy="0"/>
        </a:xfrm>
      </p:grpSpPr>
      <p:sp>
        <p:nvSpPr>
          <p:cNvPr id="9" name="Rectangle 8"/>
          <p:cNvSpPr/>
          <p:nvPr userDrawn="1"/>
        </p:nvSpPr>
        <p:spPr>
          <a:xfrm>
            <a:off x="-800" y="0"/>
            <a:ext cx="9144799" cy="6858000"/>
          </a:xfrm>
          <a:prstGeom prst="rect">
            <a:avLst/>
          </a:prstGeom>
          <a:gradFill>
            <a:gsLst>
              <a:gs pos="0">
                <a:srgbClr val="004983"/>
              </a:gs>
              <a:gs pos="100000">
                <a:srgbClr val="0077D4"/>
              </a:gs>
            </a:gsLst>
            <a:lin ang="13500000" scaled="1"/>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10" name="Text Placeholder 9"/>
          <p:cNvSpPr>
            <a:spLocks noGrp="1"/>
          </p:cNvSpPr>
          <p:nvPr>
            <p:ph type="body" sz="quarter" idx="11" hasCustomPrompt="1"/>
          </p:nvPr>
        </p:nvSpPr>
        <p:spPr>
          <a:xfrm>
            <a:off x="1196337" y="2085173"/>
            <a:ext cx="6887984" cy="2978286"/>
          </a:xfrm>
          <a:prstGeom prst="rect">
            <a:avLst/>
          </a:prstGeom>
          <a:noFill/>
          <a:ln w="19050">
            <a:noFill/>
          </a:ln>
        </p:spPr>
        <p:txBody>
          <a:bodyPr/>
          <a:lstStyle>
            <a:lvl1pPr marL="0" indent="0" algn="l">
              <a:buNone/>
              <a:defRPr sz="3600">
                <a:solidFill>
                  <a:srgbClr val="EEF3FA"/>
                </a:solidFill>
              </a:defRPr>
            </a:lvl1pPr>
            <a:lvl2pPr marL="457200" indent="0" algn="r">
              <a:buNone/>
              <a:defRPr sz="2400">
                <a:solidFill>
                  <a:srgbClr val="EEF3FA"/>
                </a:solidFill>
              </a:defRPr>
            </a:lvl2pPr>
          </a:lstStyle>
          <a:p>
            <a:pPr lvl="0"/>
            <a:r>
              <a:rPr lang="en-US" dirty="0"/>
              <a:t>Quotations are commonly printed as a means for inspiration and to </a:t>
            </a:r>
            <a:r>
              <a:rPr lang="en-US" dirty="0" err="1"/>
              <a:t>to</a:t>
            </a:r>
            <a:r>
              <a:rPr lang="en-US" dirty="0"/>
              <a:t> invoke philosophical thoughts from the reader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a:t>
            </a:r>
          </a:p>
          <a:p>
            <a:pPr lvl="1"/>
            <a:r>
              <a:rPr lang="fr-FR" dirty="0"/>
              <a:t>					</a:t>
            </a:r>
          </a:p>
        </p:txBody>
      </p:sp>
      <p:sp>
        <p:nvSpPr>
          <p:cNvPr id="27" name="Text Placeholder 26"/>
          <p:cNvSpPr>
            <a:spLocks noGrp="1"/>
          </p:cNvSpPr>
          <p:nvPr>
            <p:ph type="body" sz="quarter" idx="14" hasCustomPrompt="1"/>
          </p:nvPr>
        </p:nvSpPr>
        <p:spPr>
          <a:xfrm>
            <a:off x="5589319" y="5311287"/>
            <a:ext cx="2495002" cy="547688"/>
          </a:xfrm>
          <a:prstGeom prst="rect">
            <a:avLst/>
          </a:prstGeom>
        </p:spPr>
        <p:txBody>
          <a:bodyPr/>
          <a:lstStyle>
            <a:lvl1pPr marL="0" indent="0" algn="r">
              <a:buNone/>
              <a:defRPr sz="2000" baseline="0">
                <a:solidFill>
                  <a:srgbClr val="EEF3FA"/>
                </a:solidFill>
              </a:defRPr>
            </a:lvl1pPr>
          </a:lstStyle>
          <a:p>
            <a:pPr lvl="0"/>
            <a:r>
              <a:rPr lang="fr-FR" dirty="0"/>
              <a:t>Source Name</a:t>
            </a:r>
          </a:p>
        </p:txBody>
      </p:sp>
      <p:sp>
        <p:nvSpPr>
          <p:cNvPr id="44" name="TextBox 43"/>
          <p:cNvSpPr txBox="1"/>
          <p:nvPr userDrawn="1"/>
        </p:nvSpPr>
        <p:spPr>
          <a:xfrm>
            <a:off x="526425" y="1741012"/>
            <a:ext cx="564022" cy="1569660"/>
          </a:xfrm>
          <a:prstGeom prst="rect">
            <a:avLst/>
          </a:prstGeom>
          <a:noFill/>
        </p:spPr>
        <p:txBody>
          <a:bodyPr wrap="square" rtlCol="0">
            <a:spAutoFit/>
          </a:bodyPr>
          <a:lstStyle/>
          <a:p>
            <a:r>
              <a:rPr lang="fr-FR" sz="9600" dirty="0">
                <a:solidFill>
                  <a:srgbClr val="EEF3FA"/>
                </a:solidFill>
                <a:latin typeface="Arial" panose="020B0604020202020204" pitchFamily="34" charset="0"/>
                <a:cs typeface="Arial" panose="020B0604020202020204" pitchFamily="34" charset="0"/>
              </a:rPr>
              <a:t>“</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39868140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Number Slide">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799" y="0"/>
            <a:ext cx="9143998" cy="6858000"/>
          </a:xfrm>
          <a:prstGeom prst="rect">
            <a:avLst/>
          </a:prstGeom>
          <a:gradFill>
            <a:gsLst>
              <a:gs pos="0">
                <a:srgbClr val="004983"/>
              </a:gs>
              <a:gs pos="100000">
                <a:srgbClr val="0077D4"/>
              </a:gs>
            </a:gsLst>
            <a:lin ang="13500000" scaled="1"/>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7" name="Text Placeholder 26"/>
          <p:cNvSpPr>
            <a:spLocks noGrp="1"/>
          </p:cNvSpPr>
          <p:nvPr>
            <p:ph type="body" sz="quarter" idx="14" hasCustomPrompt="1"/>
          </p:nvPr>
        </p:nvSpPr>
        <p:spPr>
          <a:xfrm>
            <a:off x="5289460" y="4627245"/>
            <a:ext cx="2495002" cy="547688"/>
          </a:xfrm>
          <a:prstGeom prst="rect">
            <a:avLst/>
          </a:prstGeom>
        </p:spPr>
        <p:txBody>
          <a:bodyPr/>
          <a:lstStyle>
            <a:lvl1pPr marL="0" indent="0" algn="r">
              <a:buNone/>
              <a:defRPr sz="2000" baseline="0">
                <a:solidFill>
                  <a:srgbClr val="EEF3FA"/>
                </a:solidFill>
              </a:defRPr>
            </a:lvl1pPr>
          </a:lstStyle>
          <a:p>
            <a:pPr lvl="0"/>
            <a:r>
              <a:rPr lang="fr-FR" dirty="0"/>
              <a:t>Source Name</a:t>
            </a:r>
          </a:p>
        </p:txBody>
      </p:sp>
      <p:sp>
        <p:nvSpPr>
          <p:cNvPr id="3" name="Text Placeholder 2"/>
          <p:cNvSpPr>
            <a:spLocks noGrp="1"/>
          </p:cNvSpPr>
          <p:nvPr>
            <p:ph type="body" sz="quarter" idx="15" hasCustomPrompt="1"/>
          </p:nvPr>
        </p:nvSpPr>
        <p:spPr>
          <a:xfrm>
            <a:off x="1196337" y="1860064"/>
            <a:ext cx="6588125" cy="581321"/>
          </a:xfrm>
          <a:prstGeom prst="rect">
            <a:avLst/>
          </a:prstGeom>
        </p:spPr>
        <p:txBody>
          <a:bodyPr/>
          <a:lstStyle>
            <a:lvl1pPr marL="0" indent="0" algn="ctr">
              <a:buNone/>
              <a:defRPr baseline="0">
                <a:solidFill>
                  <a:srgbClr val="EEF3FA"/>
                </a:solidFill>
              </a:defRPr>
            </a:lvl1pPr>
          </a:lstStyle>
          <a:p>
            <a:pPr lvl="0"/>
            <a:r>
              <a:rPr lang="fr-FR" dirty="0"/>
              <a:t>USE BIG NUMBERS FOR BIG IMPACT</a:t>
            </a:r>
          </a:p>
        </p:txBody>
      </p:sp>
      <p:sp>
        <p:nvSpPr>
          <p:cNvPr id="9" name="Text Placeholder 2"/>
          <p:cNvSpPr>
            <a:spLocks noGrp="1"/>
          </p:cNvSpPr>
          <p:nvPr>
            <p:ph type="body" sz="quarter" idx="16" hasCustomPrompt="1"/>
          </p:nvPr>
        </p:nvSpPr>
        <p:spPr>
          <a:xfrm>
            <a:off x="863125" y="2700910"/>
            <a:ext cx="7204105" cy="1401071"/>
          </a:xfrm>
          <a:prstGeom prst="rect">
            <a:avLst/>
          </a:prstGeom>
        </p:spPr>
        <p:txBody>
          <a:bodyPr/>
          <a:lstStyle>
            <a:lvl1pPr marL="0" indent="0" algn="ctr">
              <a:buNone/>
              <a:defRPr lang="fr-FR" sz="9600" b="1" kern="1200" baseline="0" dirty="0" smtClean="0">
                <a:solidFill>
                  <a:srgbClr val="EEF3FA"/>
                </a:solidFill>
                <a:latin typeface="+mn-lt"/>
                <a:ea typeface="+mn-ea"/>
                <a:cs typeface="+mn-cs"/>
              </a:defRPr>
            </a:lvl1pPr>
          </a:lstStyle>
          <a:p>
            <a:pPr lvl="0"/>
            <a:r>
              <a:rPr lang="fr-FR" dirty="0"/>
              <a:t>100.000.000$</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360468666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itle Slide Red">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C51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
        <p:nvSpPr>
          <p:cNvPr id="6" name="Rectangle 5"/>
          <p:cNvSpPr/>
          <p:nvPr userDrawn="1"/>
        </p:nvSpPr>
        <p:spPr>
          <a:xfrm>
            <a:off x="2286000" y="2967335"/>
            <a:ext cx="4572000" cy="923330"/>
          </a:xfrm>
          <a:prstGeom prst="rect">
            <a:avLst/>
          </a:prstGeom>
        </p:spPr>
        <p:txBody>
          <a:bodyPr>
            <a:spAutoFit/>
          </a:bodyPr>
          <a:lstStyle/>
          <a:p>
            <a:r>
              <a:rPr lang="fr-FR" dirty="0">
                <a:effectLst/>
              </a:rPr>
              <a:t> </a:t>
            </a:r>
          </a:p>
          <a:p>
            <a:r>
              <a:rPr lang="fr-FR" dirty="0"/>
              <a:t/>
            </a:r>
            <a:br>
              <a:rPr lang="fr-FR" dirty="0"/>
            </a:br>
            <a:endParaRPr lang="fr-FR" dirty="0"/>
          </a:p>
        </p:txBody>
      </p:sp>
    </p:spTree>
    <p:extLst>
      <p:ext uri="{BB962C8B-B14F-4D97-AF65-F5344CB8AC3E}">
        <p14:creationId xmlns:p14="http://schemas.microsoft.com/office/powerpoint/2010/main" val="147782465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Title Slide green">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95C1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150100458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itle Slide Purple">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9F358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38239634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itle Slide orange">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F392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288955692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itle Slide Yellow">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FFD5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257167189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itle Slide Magenta">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EC61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42842220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ENERAL MASTER SLIDE Quote Slide">
    <p:bg>
      <p:bgPr>
        <a:solidFill>
          <a:schemeClr val="bg1"/>
        </a:solidFill>
        <a:effectLst/>
      </p:bgPr>
    </p:bg>
    <p:spTree>
      <p:nvGrpSpPr>
        <p:cNvPr id="1" name=""/>
        <p:cNvGrpSpPr/>
        <p:nvPr/>
      </p:nvGrpSpPr>
      <p:grpSpPr>
        <a:xfrm>
          <a:off x="0" y="0"/>
          <a:ext cx="0" cy="0"/>
          <a:chOff x="0" y="0"/>
          <a:chExt cx="0" cy="0"/>
        </a:xfrm>
      </p:grpSpPr>
      <p:sp>
        <p:nvSpPr>
          <p:cNvPr id="9" name="Rectangle 8"/>
          <p:cNvSpPr/>
          <p:nvPr userDrawn="1"/>
        </p:nvSpPr>
        <p:spPr>
          <a:xfrm>
            <a:off x="-800" y="0"/>
            <a:ext cx="9144799" cy="6858000"/>
          </a:xfrm>
          <a:prstGeom prst="rect">
            <a:avLst/>
          </a:prstGeom>
          <a:gradFill>
            <a:gsLst>
              <a:gs pos="0">
                <a:srgbClr val="004983"/>
              </a:gs>
              <a:gs pos="100000">
                <a:srgbClr val="0077D4"/>
              </a:gs>
            </a:gsLst>
            <a:lin ang="13500000" scaled="1"/>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10" name="Text Placeholder 9"/>
          <p:cNvSpPr>
            <a:spLocks noGrp="1"/>
          </p:cNvSpPr>
          <p:nvPr>
            <p:ph type="body" sz="quarter" idx="11" hasCustomPrompt="1"/>
          </p:nvPr>
        </p:nvSpPr>
        <p:spPr>
          <a:xfrm>
            <a:off x="1196337" y="2085173"/>
            <a:ext cx="6887984" cy="2978286"/>
          </a:xfrm>
          <a:prstGeom prst="rect">
            <a:avLst/>
          </a:prstGeom>
          <a:noFill/>
          <a:ln w="19050">
            <a:noFill/>
          </a:ln>
        </p:spPr>
        <p:txBody>
          <a:bodyPr/>
          <a:lstStyle>
            <a:lvl1pPr marL="0" indent="0" algn="l">
              <a:buNone/>
              <a:defRPr sz="3600">
                <a:solidFill>
                  <a:srgbClr val="EEF3FA"/>
                </a:solidFill>
              </a:defRPr>
            </a:lvl1pPr>
            <a:lvl2pPr marL="457200" indent="0" algn="r">
              <a:buNone/>
              <a:defRPr sz="2400">
                <a:solidFill>
                  <a:srgbClr val="EEF3FA"/>
                </a:solidFill>
              </a:defRPr>
            </a:lvl2pPr>
          </a:lstStyle>
          <a:p>
            <a:pPr lvl="0"/>
            <a:r>
              <a:rPr lang="en-US" dirty="0"/>
              <a:t>Quotations are commonly printed as a means for inspiration and to </a:t>
            </a:r>
            <a:r>
              <a:rPr lang="en-US" dirty="0" err="1"/>
              <a:t>to</a:t>
            </a:r>
            <a:r>
              <a:rPr lang="en-US" dirty="0"/>
              <a:t> invoke philosophical thoughts from the reader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a:t>
            </a:r>
          </a:p>
          <a:p>
            <a:pPr lvl="1"/>
            <a:r>
              <a:rPr lang="fr-FR" dirty="0"/>
              <a:t>					</a:t>
            </a:r>
          </a:p>
        </p:txBody>
      </p:sp>
      <p:sp>
        <p:nvSpPr>
          <p:cNvPr id="27" name="Text Placeholder 26"/>
          <p:cNvSpPr>
            <a:spLocks noGrp="1"/>
          </p:cNvSpPr>
          <p:nvPr>
            <p:ph type="body" sz="quarter" idx="14" hasCustomPrompt="1"/>
          </p:nvPr>
        </p:nvSpPr>
        <p:spPr>
          <a:xfrm>
            <a:off x="5589319" y="5311287"/>
            <a:ext cx="2495002" cy="547688"/>
          </a:xfrm>
          <a:prstGeom prst="rect">
            <a:avLst/>
          </a:prstGeom>
        </p:spPr>
        <p:txBody>
          <a:bodyPr/>
          <a:lstStyle>
            <a:lvl1pPr marL="0" indent="0" algn="r">
              <a:buNone/>
              <a:defRPr sz="2000" baseline="0">
                <a:solidFill>
                  <a:srgbClr val="EEF3FA"/>
                </a:solidFill>
              </a:defRPr>
            </a:lvl1pPr>
          </a:lstStyle>
          <a:p>
            <a:pPr lvl="0"/>
            <a:r>
              <a:rPr lang="fr-FR" dirty="0"/>
              <a:t>Source Name</a:t>
            </a:r>
          </a:p>
        </p:txBody>
      </p:sp>
      <p:sp>
        <p:nvSpPr>
          <p:cNvPr id="44" name="TextBox 43"/>
          <p:cNvSpPr txBox="1"/>
          <p:nvPr userDrawn="1"/>
        </p:nvSpPr>
        <p:spPr>
          <a:xfrm>
            <a:off x="526425" y="1741012"/>
            <a:ext cx="564022" cy="1569660"/>
          </a:xfrm>
          <a:prstGeom prst="rect">
            <a:avLst/>
          </a:prstGeom>
          <a:noFill/>
        </p:spPr>
        <p:txBody>
          <a:bodyPr wrap="square" rtlCol="0">
            <a:spAutoFit/>
          </a:bodyPr>
          <a:lstStyle/>
          <a:p>
            <a:r>
              <a:rPr lang="fr-FR" sz="9600" dirty="0">
                <a:solidFill>
                  <a:srgbClr val="EEF3FA"/>
                </a:solidFill>
                <a:latin typeface="Arial" panose="020B0604020202020204" pitchFamily="34" charset="0"/>
                <a:cs typeface="Arial" panose="020B0604020202020204" pitchFamily="34" charset="0"/>
              </a:rPr>
              <a:t>“</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59298881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itle Slide Cyan">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00B1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367011160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itle Slide Dark Blue">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004D6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29251418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MAB Slide title with image">
    <p:bg>
      <p:bgPr>
        <a:solidFill>
          <a:schemeClr val="bg1"/>
        </a:solidFill>
        <a:effectLst/>
      </p:bgPr>
    </p:bg>
    <p:spTree>
      <p:nvGrpSpPr>
        <p:cNvPr id="1" name=""/>
        <p:cNvGrpSpPr/>
        <p:nvPr/>
      </p:nvGrpSpPr>
      <p:grpSpPr>
        <a:xfrm>
          <a:off x="0" y="0"/>
          <a:ext cx="0" cy="0"/>
          <a:chOff x="0" y="0"/>
          <a:chExt cx="0" cy="0"/>
        </a:xfrm>
      </p:grpSpPr>
      <p:sp>
        <p:nvSpPr>
          <p:cNvPr id="12" name="Rectangle 11"/>
          <p:cNvSpPr/>
          <p:nvPr userDrawn="1"/>
        </p:nvSpPr>
        <p:spPr>
          <a:xfrm>
            <a:off x="0" y="1348796"/>
            <a:ext cx="9144000" cy="651911"/>
          </a:xfrm>
          <a:prstGeom prst="rect">
            <a:avLst/>
          </a:prstGeom>
          <a:solidFill>
            <a:srgbClr val="004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6"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0">
                <a:solidFill>
                  <a:schemeClr val="bg1"/>
                </a:solidFill>
              </a:defRPr>
            </a:lvl1pPr>
          </a:lstStyle>
          <a:p>
            <a:r>
              <a:rPr lang="en-GB" dirty="0"/>
              <a:t>CLICK TO ADD TITLE OF PRESENTATION</a:t>
            </a:r>
            <a:endParaRPr lang="en-US" dirty="0"/>
          </a:p>
        </p:txBody>
      </p: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59406930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Summary Slide">
    <p:spTree>
      <p:nvGrpSpPr>
        <p:cNvPr id="1" name=""/>
        <p:cNvGrpSpPr/>
        <p:nvPr/>
      </p:nvGrpSpPr>
      <p:grpSpPr>
        <a:xfrm>
          <a:off x="0" y="0"/>
          <a:ext cx="0" cy="0"/>
          <a:chOff x="0" y="0"/>
          <a:chExt cx="0" cy="0"/>
        </a:xfrm>
      </p:grpSpPr>
      <p:sp>
        <p:nvSpPr>
          <p:cNvPr id="39" name="Rectangle 38"/>
          <p:cNvSpPr/>
          <p:nvPr userDrawn="1"/>
        </p:nvSpPr>
        <p:spPr>
          <a:xfrm>
            <a:off x="-13862" y="0"/>
            <a:ext cx="9157862" cy="6858000"/>
          </a:xfrm>
          <a:prstGeom prst="rect">
            <a:avLst/>
          </a:prstGeom>
          <a:solidFill>
            <a:srgbClr val="EEF3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6" name="Rectangle 35"/>
          <p:cNvSpPr/>
          <p:nvPr userDrawn="1"/>
        </p:nvSpPr>
        <p:spPr>
          <a:xfrm>
            <a:off x="-13862" y="0"/>
            <a:ext cx="3084432" cy="6858000"/>
          </a:xfrm>
          <a:prstGeom prst="rect">
            <a:avLst/>
          </a:prstGeom>
          <a:gradFill>
            <a:gsLst>
              <a:gs pos="0">
                <a:srgbClr val="004983"/>
              </a:gs>
              <a:gs pos="100000">
                <a:srgbClr val="0077D4"/>
              </a:gs>
            </a:gsLst>
            <a:lin ang="162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75" name="Text Placeholder 74"/>
          <p:cNvSpPr>
            <a:spLocks noGrp="1"/>
          </p:cNvSpPr>
          <p:nvPr>
            <p:ph type="body" sz="quarter" idx="10" hasCustomPrompt="1"/>
          </p:nvPr>
        </p:nvSpPr>
        <p:spPr>
          <a:xfrm>
            <a:off x="-13862" y="5048549"/>
            <a:ext cx="3065418" cy="508000"/>
          </a:xfrm>
          <a:prstGeom prst="rect">
            <a:avLst/>
          </a:prstGeom>
        </p:spPr>
        <p:txBody>
          <a:bodyPr/>
          <a:lstStyle>
            <a:lvl1pPr marL="0" indent="0" algn="ctr">
              <a:buNone/>
              <a:defRPr b="1">
                <a:solidFill>
                  <a:schemeClr val="bg1"/>
                </a:solidFill>
                <a:effectLst/>
              </a:defRPr>
            </a:lvl1pPr>
            <a:lvl2pPr marL="457200" indent="0">
              <a:buNone/>
              <a:defRPr/>
            </a:lvl2pPr>
            <a:lvl3pPr marL="914400" indent="0" algn="ctr">
              <a:buNone/>
              <a:defRPr sz="3600" b="1">
                <a:solidFill>
                  <a:schemeClr val="bg1"/>
                </a:solidFill>
              </a:defRPr>
            </a:lvl3pPr>
            <a:lvl4pPr marL="1371600" indent="0">
              <a:buNone/>
              <a:defRPr/>
            </a:lvl4pPr>
            <a:lvl5pPr marL="1828800" indent="0">
              <a:buNone/>
              <a:defRPr/>
            </a:lvl5pPr>
          </a:lstStyle>
          <a:p>
            <a:pPr lvl="0"/>
            <a:r>
              <a:rPr lang="en-US" dirty="0"/>
              <a:t>INSERT SUMMARY</a:t>
            </a:r>
            <a:endParaRPr lang="fr-FR" dirty="0"/>
          </a:p>
        </p:txBody>
      </p:sp>
      <p:cxnSp>
        <p:nvCxnSpPr>
          <p:cNvPr id="340" name="Straight Connector 339"/>
          <p:cNvCxnSpPr/>
          <p:nvPr userDrawn="1"/>
        </p:nvCxnSpPr>
        <p:spPr>
          <a:xfrm>
            <a:off x="3061063" y="2248874"/>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41" name="Straight Connector 340"/>
          <p:cNvCxnSpPr/>
          <p:nvPr userDrawn="1"/>
        </p:nvCxnSpPr>
        <p:spPr>
          <a:xfrm>
            <a:off x="2472145" y="2248874"/>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42" name="Text Placeholder 13"/>
          <p:cNvSpPr>
            <a:spLocks noGrp="1"/>
          </p:cNvSpPr>
          <p:nvPr>
            <p:ph type="body" sz="quarter" idx="29" hasCustomPrompt="1"/>
          </p:nvPr>
        </p:nvSpPr>
        <p:spPr>
          <a:xfrm>
            <a:off x="2472145" y="1904387"/>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43" name="Text Placeholder 13"/>
          <p:cNvSpPr>
            <a:spLocks noGrp="1"/>
          </p:cNvSpPr>
          <p:nvPr>
            <p:ph type="body" sz="quarter" idx="30" hasCustomPrompt="1"/>
          </p:nvPr>
        </p:nvSpPr>
        <p:spPr>
          <a:xfrm>
            <a:off x="3209110" y="1904387"/>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44" name="Text Placeholder 13"/>
          <p:cNvSpPr>
            <a:spLocks noGrp="1"/>
          </p:cNvSpPr>
          <p:nvPr>
            <p:ph type="body" sz="quarter" idx="31" hasCustomPrompt="1"/>
          </p:nvPr>
        </p:nvSpPr>
        <p:spPr>
          <a:xfrm>
            <a:off x="7005607" y="1901409"/>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45" name="Straight Connector 344"/>
          <p:cNvCxnSpPr/>
          <p:nvPr userDrawn="1"/>
        </p:nvCxnSpPr>
        <p:spPr>
          <a:xfrm>
            <a:off x="3056710" y="2824049"/>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46" name="Straight Connector 345"/>
          <p:cNvCxnSpPr/>
          <p:nvPr userDrawn="1"/>
        </p:nvCxnSpPr>
        <p:spPr>
          <a:xfrm>
            <a:off x="2467792" y="2824049"/>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47" name="Text Placeholder 13"/>
          <p:cNvSpPr>
            <a:spLocks noGrp="1"/>
          </p:cNvSpPr>
          <p:nvPr>
            <p:ph type="body" sz="quarter" idx="32" hasCustomPrompt="1"/>
          </p:nvPr>
        </p:nvSpPr>
        <p:spPr>
          <a:xfrm>
            <a:off x="2467792" y="2479562"/>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48" name="Text Placeholder 13"/>
          <p:cNvSpPr>
            <a:spLocks noGrp="1"/>
          </p:cNvSpPr>
          <p:nvPr>
            <p:ph type="body" sz="quarter" idx="33" hasCustomPrompt="1"/>
          </p:nvPr>
        </p:nvSpPr>
        <p:spPr>
          <a:xfrm>
            <a:off x="3204757" y="2479562"/>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49" name="Text Placeholder 13"/>
          <p:cNvSpPr>
            <a:spLocks noGrp="1"/>
          </p:cNvSpPr>
          <p:nvPr>
            <p:ph type="body" sz="quarter" idx="34" hasCustomPrompt="1"/>
          </p:nvPr>
        </p:nvSpPr>
        <p:spPr>
          <a:xfrm>
            <a:off x="7001254" y="2476584"/>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55" name="Straight Connector 354"/>
          <p:cNvCxnSpPr/>
          <p:nvPr userDrawn="1"/>
        </p:nvCxnSpPr>
        <p:spPr>
          <a:xfrm>
            <a:off x="3061064" y="3396246"/>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56" name="Straight Connector 355"/>
          <p:cNvCxnSpPr/>
          <p:nvPr userDrawn="1"/>
        </p:nvCxnSpPr>
        <p:spPr>
          <a:xfrm>
            <a:off x="2472146" y="3396246"/>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57" name="Text Placeholder 13"/>
          <p:cNvSpPr>
            <a:spLocks noGrp="1"/>
          </p:cNvSpPr>
          <p:nvPr>
            <p:ph type="body" sz="quarter" idx="35" hasCustomPrompt="1"/>
          </p:nvPr>
        </p:nvSpPr>
        <p:spPr>
          <a:xfrm>
            <a:off x="2472146" y="3051759"/>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58" name="Text Placeholder 13"/>
          <p:cNvSpPr>
            <a:spLocks noGrp="1"/>
          </p:cNvSpPr>
          <p:nvPr>
            <p:ph type="body" sz="quarter" idx="36" hasCustomPrompt="1"/>
          </p:nvPr>
        </p:nvSpPr>
        <p:spPr>
          <a:xfrm>
            <a:off x="3209111" y="3051759"/>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59" name="Text Placeholder 13"/>
          <p:cNvSpPr>
            <a:spLocks noGrp="1"/>
          </p:cNvSpPr>
          <p:nvPr>
            <p:ph type="body" sz="quarter" idx="37" hasCustomPrompt="1"/>
          </p:nvPr>
        </p:nvSpPr>
        <p:spPr>
          <a:xfrm>
            <a:off x="7005608" y="3048781"/>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65" name="Straight Connector 364"/>
          <p:cNvCxnSpPr/>
          <p:nvPr userDrawn="1"/>
        </p:nvCxnSpPr>
        <p:spPr>
          <a:xfrm>
            <a:off x="3056709" y="3972388"/>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66" name="Straight Connector 365"/>
          <p:cNvCxnSpPr/>
          <p:nvPr userDrawn="1"/>
        </p:nvCxnSpPr>
        <p:spPr>
          <a:xfrm>
            <a:off x="2467791" y="3972388"/>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67" name="Text Placeholder 13"/>
          <p:cNvSpPr>
            <a:spLocks noGrp="1"/>
          </p:cNvSpPr>
          <p:nvPr>
            <p:ph type="body" sz="quarter" idx="38" hasCustomPrompt="1"/>
          </p:nvPr>
        </p:nvSpPr>
        <p:spPr>
          <a:xfrm>
            <a:off x="2467791" y="3627901"/>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68" name="Text Placeholder 13"/>
          <p:cNvSpPr>
            <a:spLocks noGrp="1"/>
          </p:cNvSpPr>
          <p:nvPr>
            <p:ph type="body" sz="quarter" idx="39" hasCustomPrompt="1"/>
          </p:nvPr>
        </p:nvSpPr>
        <p:spPr>
          <a:xfrm>
            <a:off x="3204756" y="3627901"/>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69" name="Text Placeholder 13"/>
          <p:cNvSpPr>
            <a:spLocks noGrp="1"/>
          </p:cNvSpPr>
          <p:nvPr>
            <p:ph type="body" sz="quarter" idx="40" hasCustomPrompt="1"/>
          </p:nvPr>
        </p:nvSpPr>
        <p:spPr>
          <a:xfrm>
            <a:off x="7001253" y="3624923"/>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70" name="Straight Connector 369"/>
          <p:cNvCxnSpPr/>
          <p:nvPr userDrawn="1"/>
        </p:nvCxnSpPr>
        <p:spPr>
          <a:xfrm>
            <a:off x="3061065" y="4537699"/>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71" name="Straight Connector 370"/>
          <p:cNvCxnSpPr/>
          <p:nvPr userDrawn="1"/>
        </p:nvCxnSpPr>
        <p:spPr>
          <a:xfrm>
            <a:off x="2472147" y="4537699"/>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72" name="Text Placeholder 13"/>
          <p:cNvSpPr>
            <a:spLocks noGrp="1"/>
          </p:cNvSpPr>
          <p:nvPr>
            <p:ph type="body" sz="quarter" idx="41" hasCustomPrompt="1"/>
          </p:nvPr>
        </p:nvSpPr>
        <p:spPr>
          <a:xfrm>
            <a:off x="2472147" y="4193212"/>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73" name="Text Placeholder 13"/>
          <p:cNvSpPr>
            <a:spLocks noGrp="1"/>
          </p:cNvSpPr>
          <p:nvPr>
            <p:ph type="body" sz="quarter" idx="42" hasCustomPrompt="1"/>
          </p:nvPr>
        </p:nvSpPr>
        <p:spPr>
          <a:xfrm>
            <a:off x="3209112" y="4193212"/>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74" name="Text Placeholder 13"/>
          <p:cNvSpPr>
            <a:spLocks noGrp="1"/>
          </p:cNvSpPr>
          <p:nvPr>
            <p:ph type="body" sz="quarter" idx="43" hasCustomPrompt="1"/>
          </p:nvPr>
        </p:nvSpPr>
        <p:spPr>
          <a:xfrm>
            <a:off x="7005609" y="4190234"/>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75" name="Straight Connector 374"/>
          <p:cNvCxnSpPr/>
          <p:nvPr userDrawn="1"/>
        </p:nvCxnSpPr>
        <p:spPr>
          <a:xfrm>
            <a:off x="3065416" y="1708408"/>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76" name="Straight Connector 375"/>
          <p:cNvCxnSpPr/>
          <p:nvPr userDrawn="1"/>
        </p:nvCxnSpPr>
        <p:spPr>
          <a:xfrm>
            <a:off x="2476498" y="1708408"/>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77" name="Text Placeholder 13"/>
          <p:cNvSpPr>
            <a:spLocks noGrp="1"/>
          </p:cNvSpPr>
          <p:nvPr>
            <p:ph type="body" sz="quarter" idx="44" hasCustomPrompt="1"/>
          </p:nvPr>
        </p:nvSpPr>
        <p:spPr>
          <a:xfrm>
            <a:off x="2476498" y="1363921"/>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78" name="Text Placeholder 13"/>
          <p:cNvSpPr>
            <a:spLocks noGrp="1"/>
          </p:cNvSpPr>
          <p:nvPr>
            <p:ph type="body" sz="quarter" idx="45" hasCustomPrompt="1"/>
          </p:nvPr>
        </p:nvSpPr>
        <p:spPr>
          <a:xfrm>
            <a:off x="3213463" y="1363921"/>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79" name="Text Placeholder 13"/>
          <p:cNvSpPr>
            <a:spLocks noGrp="1"/>
          </p:cNvSpPr>
          <p:nvPr>
            <p:ph type="body" sz="quarter" idx="46" hasCustomPrompt="1"/>
          </p:nvPr>
        </p:nvSpPr>
        <p:spPr>
          <a:xfrm>
            <a:off x="7009960" y="1360943"/>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273157262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Content Slide 1">
    <p:spTree>
      <p:nvGrpSpPr>
        <p:cNvPr id="1" name=""/>
        <p:cNvGrpSpPr/>
        <p:nvPr/>
      </p:nvGrpSpPr>
      <p:grpSpPr>
        <a:xfrm>
          <a:off x="0" y="0"/>
          <a:ext cx="0" cy="0"/>
          <a:chOff x="0" y="0"/>
          <a:chExt cx="0" cy="0"/>
        </a:xfrm>
      </p:grpSpPr>
      <p:sp>
        <p:nvSpPr>
          <p:cNvPr id="6" name="Rectangle 5"/>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8" name="Title 1"/>
          <p:cNvSpPr>
            <a:spLocks noGrp="1"/>
          </p:cNvSpPr>
          <p:nvPr>
            <p:ph type="ctrTitle" hasCustomPrompt="1"/>
          </p:nvPr>
        </p:nvSpPr>
        <p:spPr>
          <a:xfrm>
            <a:off x="358775" y="127998"/>
            <a:ext cx="8333503" cy="425733"/>
          </a:xfrm>
          <a:prstGeom prst="rect">
            <a:avLst/>
          </a:prstGeom>
        </p:spPr>
        <p:txBody>
          <a:bodyPr lIns="0" tIns="0" rIns="0" bIns="0"/>
          <a:lstStyle>
            <a:lvl1pPr algn="l">
              <a:lnSpc>
                <a:spcPts val="3700"/>
              </a:lnSpc>
              <a:defRPr sz="3200" baseline="0">
                <a:solidFill>
                  <a:schemeClr val="bg1"/>
                </a:solidFill>
              </a:defRPr>
            </a:lvl1pPr>
          </a:lstStyle>
          <a:p>
            <a:r>
              <a:rPr lang="en-GB" dirty="0"/>
              <a:t>Insert title</a:t>
            </a:r>
            <a:endParaRPr lang="en-US" dirty="0"/>
          </a:p>
        </p:txBody>
      </p:sp>
      <p:sp>
        <p:nvSpPr>
          <p:cNvPr id="7" name="Text Placeholder 2"/>
          <p:cNvSpPr>
            <a:spLocks noGrp="1"/>
          </p:cNvSpPr>
          <p:nvPr>
            <p:ph type="body" sz="quarter" idx="17"/>
          </p:nvPr>
        </p:nvSpPr>
        <p:spPr>
          <a:xfrm>
            <a:off x="358775" y="978010"/>
            <a:ext cx="8343156" cy="5084653"/>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024A84"/>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Tree>
    <p:extLst>
      <p:ext uri="{BB962C8B-B14F-4D97-AF65-F5344CB8AC3E}">
        <p14:creationId xmlns:p14="http://schemas.microsoft.com/office/powerpoint/2010/main" val="26340780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Content Slide 2">
    <p:spTree>
      <p:nvGrpSpPr>
        <p:cNvPr id="1" name=""/>
        <p:cNvGrpSpPr/>
        <p:nvPr/>
      </p:nvGrpSpPr>
      <p:grpSpPr>
        <a:xfrm>
          <a:off x="0" y="0"/>
          <a:ext cx="0" cy="0"/>
          <a:chOff x="0" y="0"/>
          <a:chExt cx="0" cy="0"/>
        </a:xfrm>
      </p:grpSpPr>
      <p:sp>
        <p:nvSpPr>
          <p:cNvPr id="8" name="Rectangle 7"/>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18" name="Picture Placeholder 7"/>
          <p:cNvSpPr>
            <a:spLocks noGrp="1"/>
          </p:cNvSpPr>
          <p:nvPr>
            <p:ph type="pic" sz="quarter" idx="15" hasCustomPrompt="1"/>
          </p:nvPr>
        </p:nvSpPr>
        <p:spPr>
          <a:xfrm>
            <a:off x="4847797" y="978010"/>
            <a:ext cx="3854135" cy="5084374"/>
          </a:xfrm>
          <a:prstGeom prst="rect">
            <a:avLst/>
          </a:prstGeom>
          <a:solidFill>
            <a:schemeClr val="bg1"/>
          </a:solidFill>
        </p:spPr>
        <p:txBody>
          <a:bodyPr vert="horz" lIns="0" tIns="720000" rIns="0" bIns="0" anchor="t" anchorCtr="0"/>
          <a:lstStyle>
            <a:lvl1pPr marL="0" indent="0" algn="ctr">
              <a:buFontTx/>
              <a:buNone/>
              <a:defRPr baseline="0"/>
            </a:lvl1pPr>
          </a:lstStyle>
          <a:p>
            <a:r>
              <a:rPr lang="en-US" dirty="0"/>
              <a:t>Click icon or drag image to insert picture</a:t>
            </a:r>
          </a:p>
        </p:txBody>
      </p:sp>
      <p:sp>
        <p:nvSpPr>
          <p:cNvPr id="12"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
        <p:nvSpPr>
          <p:cNvPr id="7" name="Text Placeholder 2"/>
          <p:cNvSpPr>
            <a:spLocks noGrp="1"/>
          </p:cNvSpPr>
          <p:nvPr>
            <p:ph type="body" sz="quarter" idx="16"/>
          </p:nvPr>
        </p:nvSpPr>
        <p:spPr>
          <a:xfrm>
            <a:off x="358775" y="978010"/>
            <a:ext cx="4046538" cy="5084653"/>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024A84"/>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Tree>
    <p:extLst>
      <p:ext uri="{BB962C8B-B14F-4D97-AF65-F5344CB8AC3E}">
        <p14:creationId xmlns:p14="http://schemas.microsoft.com/office/powerpoint/2010/main" val="307257859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Content Slide 3">
    <p:spTree>
      <p:nvGrpSpPr>
        <p:cNvPr id="1" name=""/>
        <p:cNvGrpSpPr/>
        <p:nvPr/>
      </p:nvGrpSpPr>
      <p:grpSpPr>
        <a:xfrm>
          <a:off x="0" y="0"/>
          <a:ext cx="0" cy="0"/>
          <a:chOff x="0" y="0"/>
          <a:chExt cx="0" cy="0"/>
        </a:xfrm>
      </p:grpSpPr>
      <p:sp>
        <p:nvSpPr>
          <p:cNvPr id="9" name="Rectangle 8"/>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7" name="Picture Placeholder 7"/>
          <p:cNvSpPr>
            <a:spLocks noGrp="1"/>
          </p:cNvSpPr>
          <p:nvPr>
            <p:ph type="pic" sz="quarter" idx="17" hasCustomPrompt="1"/>
          </p:nvPr>
        </p:nvSpPr>
        <p:spPr>
          <a:xfrm>
            <a:off x="5168156" y="978010"/>
            <a:ext cx="3533776" cy="2307288"/>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8" name="Picture Placeholder 7"/>
          <p:cNvSpPr>
            <a:spLocks noGrp="1"/>
          </p:cNvSpPr>
          <p:nvPr>
            <p:ph type="pic" sz="quarter" idx="18" hasCustomPrompt="1"/>
          </p:nvPr>
        </p:nvSpPr>
        <p:spPr>
          <a:xfrm>
            <a:off x="5179269" y="3755375"/>
            <a:ext cx="3533776" cy="2307288"/>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3"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
        <p:nvSpPr>
          <p:cNvPr id="14" name="Text Placeholder 2"/>
          <p:cNvSpPr>
            <a:spLocks noGrp="1"/>
          </p:cNvSpPr>
          <p:nvPr>
            <p:ph type="body" sz="quarter" idx="16"/>
          </p:nvPr>
        </p:nvSpPr>
        <p:spPr>
          <a:xfrm>
            <a:off x="358775" y="978010"/>
            <a:ext cx="4046538" cy="5084653"/>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024A84"/>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Tree>
    <p:extLst>
      <p:ext uri="{BB962C8B-B14F-4D97-AF65-F5344CB8AC3E}">
        <p14:creationId xmlns:p14="http://schemas.microsoft.com/office/powerpoint/2010/main" val="337266413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Content Slide 4">
    <p:spTree>
      <p:nvGrpSpPr>
        <p:cNvPr id="1" name=""/>
        <p:cNvGrpSpPr/>
        <p:nvPr/>
      </p:nvGrpSpPr>
      <p:grpSpPr>
        <a:xfrm>
          <a:off x="0" y="0"/>
          <a:ext cx="0" cy="0"/>
          <a:chOff x="0" y="0"/>
          <a:chExt cx="0" cy="0"/>
        </a:xfrm>
      </p:grpSpPr>
      <p:sp>
        <p:nvSpPr>
          <p:cNvPr id="10" name="Rectangle 9"/>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16" name="Picture Placeholder 7"/>
          <p:cNvSpPr>
            <a:spLocks noGrp="1"/>
          </p:cNvSpPr>
          <p:nvPr>
            <p:ph type="pic" sz="quarter" idx="21" hasCustomPrompt="1"/>
          </p:nvPr>
        </p:nvSpPr>
        <p:spPr>
          <a:xfrm>
            <a:off x="3887267" y="3511824"/>
            <a:ext cx="2314749" cy="1898375"/>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9" name="Picture Placeholder 7"/>
          <p:cNvSpPr>
            <a:spLocks noGrp="1"/>
          </p:cNvSpPr>
          <p:nvPr>
            <p:ph type="pic" sz="quarter" idx="22" hasCustomPrompt="1"/>
          </p:nvPr>
        </p:nvSpPr>
        <p:spPr>
          <a:xfrm>
            <a:off x="3887267" y="1424607"/>
            <a:ext cx="2314749" cy="1898375"/>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20" name="Picture Placeholder 7"/>
          <p:cNvSpPr>
            <a:spLocks noGrp="1"/>
          </p:cNvSpPr>
          <p:nvPr>
            <p:ph type="pic" sz="quarter" idx="23" hasCustomPrompt="1"/>
          </p:nvPr>
        </p:nvSpPr>
        <p:spPr>
          <a:xfrm>
            <a:off x="6387182" y="1424607"/>
            <a:ext cx="2314749" cy="1898375"/>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21" name="Picture Placeholder 7"/>
          <p:cNvSpPr>
            <a:spLocks noGrp="1"/>
          </p:cNvSpPr>
          <p:nvPr>
            <p:ph type="pic" sz="quarter" idx="24" hasCustomPrompt="1"/>
          </p:nvPr>
        </p:nvSpPr>
        <p:spPr>
          <a:xfrm>
            <a:off x="6387183" y="3511825"/>
            <a:ext cx="2314749" cy="1898375"/>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7" name="Text Placeholder 2"/>
          <p:cNvSpPr>
            <a:spLocks noGrp="1"/>
          </p:cNvSpPr>
          <p:nvPr>
            <p:ph type="body" sz="quarter" idx="16"/>
          </p:nvPr>
        </p:nvSpPr>
        <p:spPr>
          <a:xfrm>
            <a:off x="358775" y="978010"/>
            <a:ext cx="3343325" cy="5084653"/>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024A84"/>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
        <p:nvSpPr>
          <p:cNvPr id="22"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Tree>
    <p:extLst>
      <p:ext uri="{BB962C8B-B14F-4D97-AF65-F5344CB8AC3E}">
        <p14:creationId xmlns:p14="http://schemas.microsoft.com/office/powerpoint/2010/main" val="396970417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Content Slide 5">
    <p:spTree>
      <p:nvGrpSpPr>
        <p:cNvPr id="1" name=""/>
        <p:cNvGrpSpPr/>
        <p:nvPr/>
      </p:nvGrpSpPr>
      <p:grpSpPr>
        <a:xfrm>
          <a:off x="0" y="0"/>
          <a:ext cx="0" cy="0"/>
          <a:chOff x="0" y="0"/>
          <a:chExt cx="0" cy="0"/>
        </a:xfrm>
      </p:grpSpPr>
      <p:sp>
        <p:nvSpPr>
          <p:cNvPr id="12" name="Rectangle 11"/>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8" name="Picture Placeholder 7"/>
          <p:cNvSpPr>
            <a:spLocks noGrp="1"/>
          </p:cNvSpPr>
          <p:nvPr>
            <p:ph type="pic" sz="quarter" idx="19" hasCustomPrompt="1"/>
          </p:nvPr>
        </p:nvSpPr>
        <p:spPr>
          <a:xfrm>
            <a:off x="358776" y="1071156"/>
            <a:ext cx="4038295" cy="2300197"/>
          </a:xfrm>
          <a:prstGeom prst="rect">
            <a:avLst/>
          </a:prstGeom>
          <a:solidFill>
            <a:schemeClr val="bg1"/>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9" name="Picture Placeholder 7"/>
          <p:cNvSpPr>
            <a:spLocks noGrp="1"/>
          </p:cNvSpPr>
          <p:nvPr>
            <p:ph type="pic" sz="quarter" idx="20" hasCustomPrompt="1"/>
          </p:nvPr>
        </p:nvSpPr>
        <p:spPr>
          <a:xfrm>
            <a:off x="358775" y="3588458"/>
            <a:ext cx="4038296" cy="2300197"/>
          </a:xfrm>
          <a:prstGeom prst="rect">
            <a:avLst/>
          </a:prstGeom>
          <a:solidFill>
            <a:schemeClr val="bg1"/>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0" name="Picture Placeholder 7"/>
          <p:cNvSpPr>
            <a:spLocks noGrp="1"/>
          </p:cNvSpPr>
          <p:nvPr>
            <p:ph type="pic" sz="quarter" idx="22" hasCustomPrompt="1"/>
          </p:nvPr>
        </p:nvSpPr>
        <p:spPr>
          <a:xfrm>
            <a:off x="4663636" y="3588458"/>
            <a:ext cx="4038296" cy="2300197"/>
          </a:xfrm>
          <a:prstGeom prst="rect">
            <a:avLst/>
          </a:prstGeom>
          <a:solidFill>
            <a:schemeClr val="bg1"/>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1" name="Picture Placeholder 7"/>
          <p:cNvSpPr>
            <a:spLocks noGrp="1"/>
          </p:cNvSpPr>
          <p:nvPr>
            <p:ph type="pic" sz="quarter" idx="23" hasCustomPrompt="1"/>
          </p:nvPr>
        </p:nvSpPr>
        <p:spPr>
          <a:xfrm>
            <a:off x="4663635" y="1071156"/>
            <a:ext cx="4038296" cy="2300197"/>
          </a:xfrm>
          <a:prstGeom prst="rect">
            <a:avLst/>
          </a:prstGeom>
          <a:solidFill>
            <a:schemeClr val="bg1"/>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3"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Tree>
    <p:extLst>
      <p:ext uri="{BB962C8B-B14F-4D97-AF65-F5344CB8AC3E}">
        <p14:creationId xmlns:p14="http://schemas.microsoft.com/office/powerpoint/2010/main" val="146401658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Content Slide 6">
    <p:spTree>
      <p:nvGrpSpPr>
        <p:cNvPr id="1" name=""/>
        <p:cNvGrpSpPr/>
        <p:nvPr/>
      </p:nvGrpSpPr>
      <p:grpSpPr>
        <a:xfrm>
          <a:off x="0" y="0"/>
          <a:ext cx="0" cy="0"/>
          <a:chOff x="0" y="0"/>
          <a:chExt cx="0" cy="0"/>
        </a:xfrm>
      </p:grpSpPr>
      <p:sp>
        <p:nvSpPr>
          <p:cNvPr id="13" name="Rectangle 12"/>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7" name="Picture Placeholder 7"/>
          <p:cNvSpPr>
            <a:spLocks noGrp="1"/>
          </p:cNvSpPr>
          <p:nvPr>
            <p:ph type="pic" sz="quarter" idx="25" hasCustomPrompt="1"/>
          </p:nvPr>
        </p:nvSpPr>
        <p:spPr>
          <a:xfrm>
            <a:off x="3301106" y="1240403"/>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8" name="Picture Placeholder 7"/>
          <p:cNvSpPr>
            <a:spLocks noGrp="1"/>
          </p:cNvSpPr>
          <p:nvPr>
            <p:ph type="pic" sz="quarter" idx="29" hasCustomPrompt="1"/>
          </p:nvPr>
        </p:nvSpPr>
        <p:spPr>
          <a:xfrm>
            <a:off x="3301106" y="3775587"/>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9" name="Picture Placeholder 7"/>
          <p:cNvSpPr>
            <a:spLocks noGrp="1"/>
          </p:cNvSpPr>
          <p:nvPr>
            <p:ph type="pic" sz="quarter" idx="30" hasCustomPrompt="1"/>
          </p:nvPr>
        </p:nvSpPr>
        <p:spPr>
          <a:xfrm>
            <a:off x="358774" y="1240403"/>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10" name="Picture Placeholder 7"/>
          <p:cNvSpPr>
            <a:spLocks noGrp="1"/>
          </p:cNvSpPr>
          <p:nvPr>
            <p:ph type="pic" sz="quarter" idx="31" hasCustomPrompt="1"/>
          </p:nvPr>
        </p:nvSpPr>
        <p:spPr>
          <a:xfrm>
            <a:off x="358774" y="3775587"/>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11" name="Picture Placeholder 7"/>
          <p:cNvSpPr>
            <a:spLocks noGrp="1"/>
          </p:cNvSpPr>
          <p:nvPr>
            <p:ph type="pic" sz="quarter" idx="32" hasCustomPrompt="1"/>
          </p:nvPr>
        </p:nvSpPr>
        <p:spPr>
          <a:xfrm>
            <a:off x="6240525" y="1240403"/>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12" name="Picture Placeholder 7"/>
          <p:cNvSpPr>
            <a:spLocks noGrp="1"/>
          </p:cNvSpPr>
          <p:nvPr>
            <p:ph type="pic" sz="quarter" idx="33" hasCustomPrompt="1"/>
          </p:nvPr>
        </p:nvSpPr>
        <p:spPr>
          <a:xfrm>
            <a:off x="6240525" y="3775587"/>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14"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Tree>
    <p:extLst>
      <p:ext uri="{BB962C8B-B14F-4D97-AF65-F5344CB8AC3E}">
        <p14:creationId xmlns:p14="http://schemas.microsoft.com/office/powerpoint/2010/main" val="34226205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ENERAL MASTER SLIDE Number Slide">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799" y="0"/>
            <a:ext cx="9143998" cy="6858000"/>
          </a:xfrm>
          <a:prstGeom prst="rect">
            <a:avLst/>
          </a:prstGeom>
          <a:gradFill>
            <a:gsLst>
              <a:gs pos="0">
                <a:srgbClr val="004983"/>
              </a:gs>
              <a:gs pos="100000">
                <a:srgbClr val="0077D4"/>
              </a:gs>
            </a:gsLst>
            <a:lin ang="13500000" scaled="1"/>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7" name="Text Placeholder 26"/>
          <p:cNvSpPr>
            <a:spLocks noGrp="1"/>
          </p:cNvSpPr>
          <p:nvPr>
            <p:ph type="body" sz="quarter" idx="14" hasCustomPrompt="1"/>
          </p:nvPr>
        </p:nvSpPr>
        <p:spPr>
          <a:xfrm>
            <a:off x="5289460" y="4627245"/>
            <a:ext cx="2495002" cy="547688"/>
          </a:xfrm>
          <a:prstGeom prst="rect">
            <a:avLst/>
          </a:prstGeom>
        </p:spPr>
        <p:txBody>
          <a:bodyPr/>
          <a:lstStyle>
            <a:lvl1pPr marL="0" indent="0" algn="r">
              <a:buNone/>
              <a:defRPr sz="2000" baseline="0">
                <a:solidFill>
                  <a:srgbClr val="EEF3FA"/>
                </a:solidFill>
              </a:defRPr>
            </a:lvl1pPr>
          </a:lstStyle>
          <a:p>
            <a:pPr lvl="0"/>
            <a:r>
              <a:rPr lang="fr-FR" dirty="0"/>
              <a:t>Source Name</a:t>
            </a:r>
          </a:p>
        </p:txBody>
      </p:sp>
      <p:sp>
        <p:nvSpPr>
          <p:cNvPr id="3" name="Text Placeholder 2"/>
          <p:cNvSpPr>
            <a:spLocks noGrp="1"/>
          </p:cNvSpPr>
          <p:nvPr>
            <p:ph type="body" sz="quarter" idx="15" hasCustomPrompt="1"/>
          </p:nvPr>
        </p:nvSpPr>
        <p:spPr>
          <a:xfrm>
            <a:off x="1196337" y="1860064"/>
            <a:ext cx="6588125" cy="581321"/>
          </a:xfrm>
          <a:prstGeom prst="rect">
            <a:avLst/>
          </a:prstGeom>
        </p:spPr>
        <p:txBody>
          <a:bodyPr/>
          <a:lstStyle>
            <a:lvl1pPr marL="0" indent="0" algn="ctr">
              <a:buNone/>
              <a:defRPr baseline="0">
                <a:solidFill>
                  <a:srgbClr val="EEF3FA"/>
                </a:solidFill>
              </a:defRPr>
            </a:lvl1pPr>
          </a:lstStyle>
          <a:p>
            <a:pPr lvl="0"/>
            <a:r>
              <a:rPr lang="fr-FR" dirty="0"/>
              <a:t>USE BIG NUMBERS FOR BIG IMPACT</a:t>
            </a:r>
          </a:p>
        </p:txBody>
      </p:sp>
      <p:sp>
        <p:nvSpPr>
          <p:cNvPr id="9" name="Text Placeholder 2"/>
          <p:cNvSpPr>
            <a:spLocks noGrp="1"/>
          </p:cNvSpPr>
          <p:nvPr>
            <p:ph type="body" sz="quarter" idx="16" hasCustomPrompt="1"/>
          </p:nvPr>
        </p:nvSpPr>
        <p:spPr>
          <a:xfrm>
            <a:off x="863125" y="2700910"/>
            <a:ext cx="7204105" cy="1401071"/>
          </a:xfrm>
          <a:prstGeom prst="rect">
            <a:avLst/>
          </a:prstGeom>
        </p:spPr>
        <p:txBody>
          <a:bodyPr/>
          <a:lstStyle>
            <a:lvl1pPr marL="0" indent="0" algn="ctr">
              <a:buNone/>
              <a:defRPr lang="fr-FR" sz="9600" b="1" kern="1200" baseline="0" dirty="0" smtClean="0">
                <a:solidFill>
                  <a:srgbClr val="EEF3FA"/>
                </a:solidFill>
                <a:latin typeface="+mn-lt"/>
                <a:ea typeface="+mn-ea"/>
                <a:cs typeface="+mn-cs"/>
              </a:defRPr>
            </a:lvl1pPr>
          </a:lstStyle>
          <a:p>
            <a:pPr lvl="0"/>
            <a:r>
              <a:rPr lang="fr-FR" dirty="0"/>
              <a:t>100.000.000$</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371768263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Picture Slide">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2"/>
          </p:nvPr>
        </p:nvSpPr>
        <p:spPr>
          <a:xfrm>
            <a:off x="0" y="0"/>
            <a:ext cx="9144000" cy="6858000"/>
          </a:xfrm>
          <a:prstGeom prst="rect">
            <a:avLst/>
          </a:prstGeom>
        </p:spPr>
        <p:txBody>
          <a:bodyPr/>
          <a:lstStyle>
            <a:lvl1pPr algn="ctr">
              <a:defRPr/>
            </a:lvl1pPr>
          </a:lstStyle>
          <a:p>
            <a:endParaRPr lang="fr-FR" dirty="0"/>
          </a:p>
          <a:p>
            <a:endParaRPr lang="fr-FR" dirty="0"/>
          </a:p>
          <a:p>
            <a:endParaRPr lang="fr-FR" dirty="0"/>
          </a:p>
          <a:p>
            <a:endParaRPr lang="fr-FR" dirty="0"/>
          </a:p>
          <a:p>
            <a:endParaRPr lang="fr-FR" dirty="0"/>
          </a:p>
        </p:txBody>
      </p:sp>
      <p:sp>
        <p:nvSpPr>
          <p:cNvPr id="4" name="Text Placeholder 3"/>
          <p:cNvSpPr>
            <a:spLocks noGrp="1"/>
          </p:cNvSpPr>
          <p:nvPr>
            <p:ph type="body" sz="quarter" idx="10" hasCustomPrompt="1"/>
          </p:nvPr>
        </p:nvSpPr>
        <p:spPr>
          <a:xfrm>
            <a:off x="473194" y="5181110"/>
            <a:ext cx="2533799" cy="358923"/>
          </a:xfrm>
          <a:prstGeom prst="rect">
            <a:avLst/>
          </a:prstGeom>
          <a:solidFill>
            <a:srgbClr val="0077D4"/>
          </a:solidFill>
        </p:spPr>
        <p:txBody>
          <a:bodyPr/>
          <a:lstStyle>
            <a:lvl1pPr marL="0" indent="0">
              <a:buNone/>
              <a:defRPr sz="2000" b="1">
                <a:solidFill>
                  <a:srgbClr val="EEF3FA"/>
                </a:solidFill>
              </a:defRPr>
            </a:lvl1pPr>
            <a:lvl2pPr marL="457200" indent="0">
              <a:buNone/>
              <a:defRPr/>
            </a:lvl2pPr>
          </a:lstStyle>
          <a:p>
            <a:pPr lvl="0"/>
            <a:r>
              <a:rPr lang="fr-FR" dirty="0"/>
              <a:t>DESCRIPTION PHOTO</a:t>
            </a:r>
          </a:p>
        </p:txBody>
      </p:sp>
      <p:sp>
        <p:nvSpPr>
          <p:cNvPr id="5" name="Text Placeholder 3"/>
          <p:cNvSpPr>
            <a:spLocks noGrp="1"/>
          </p:cNvSpPr>
          <p:nvPr>
            <p:ph type="body" sz="quarter" idx="11" hasCustomPrompt="1"/>
          </p:nvPr>
        </p:nvSpPr>
        <p:spPr>
          <a:xfrm>
            <a:off x="473194" y="4698956"/>
            <a:ext cx="3055093" cy="418803"/>
          </a:xfrm>
          <a:prstGeom prst="rect">
            <a:avLst/>
          </a:prstGeom>
          <a:solidFill>
            <a:srgbClr val="0077D4"/>
          </a:solidFill>
        </p:spPr>
        <p:txBody>
          <a:bodyPr/>
          <a:lstStyle>
            <a:lvl1pPr marL="0" indent="0">
              <a:buNone/>
              <a:defRPr sz="2400">
                <a:solidFill>
                  <a:srgbClr val="EEF3FA"/>
                </a:solidFill>
              </a:defRPr>
            </a:lvl1pPr>
            <a:lvl2pPr marL="457200" indent="0">
              <a:buNone/>
              <a:defRPr/>
            </a:lvl2pPr>
          </a:lstStyle>
          <a:p>
            <a:pPr lvl="0"/>
            <a:r>
              <a:rPr lang="fr-FR" dirty="0"/>
              <a:t>DESCRIPTION PHOTO</a:t>
            </a:r>
          </a:p>
        </p:txBody>
      </p:sp>
    </p:spTree>
    <p:extLst>
      <p:ext uri="{BB962C8B-B14F-4D97-AF65-F5344CB8AC3E}">
        <p14:creationId xmlns:p14="http://schemas.microsoft.com/office/powerpoint/2010/main" val="136540518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ransition Slide">
    <p:bg>
      <p:bgPr>
        <a:pattFill prst="pct20">
          <a:fgClr>
            <a:schemeClr val="bg1"/>
          </a:fgClr>
          <a:bgClr>
            <a:srgbClr val="EEF3FA"/>
          </a:bgClr>
        </a:pattFill>
        <a:effectLst/>
      </p:bgPr>
    </p:bg>
    <p:spTree>
      <p:nvGrpSpPr>
        <p:cNvPr id="1" name=""/>
        <p:cNvGrpSpPr/>
        <p:nvPr/>
      </p:nvGrpSpPr>
      <p:grpSpPr>
        <a:xfrm>
          <a:off x="0" y="0"/>
          <a:ext cx="0" cy="0"/>
          <a:chOff x="0" y="0"/>
          <a:chExt cx="0" cy="0"/>
        </a:xfrm>
      </p:grpSpPr>
      <p:sp>
        <p:nvSpPr>
          <p:cNvPr id="7" name="Rectangle 6"/>
          <p:cNvSpPr/>
          <p:nvPr userDrawn="1"/>
        </p:nvSpPr>
        <p:spPr>
          <a:xfrm>
            <a:off x="-799" y="0"/>
            <a:ext cx="9143998" cy="3335383"/>
          </a:xfrm>
          <a:prstGeom prst="rect">
            <a:avLst/>
          </a:prstGeom>
          <a:gradFill>
            <a:gsLst>
              <a:gs pos="0">
                <a:srgbClr val="004983"/>
              </a:gs>
              <a:gs pos="100000">
                <a:srgbClr val="0077D4"/>
              </a:gs>
            </a:gsLst>
            <a:lin ang="13500000" scaled="1"/>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8" name="Text Placeholder 24"/>
          <p:cNvSpPr>
            <a:spLocks noGrp="1"/>
          </p:cNvSpPr>
          <p:nvPr>
            <p:ph type="body" sz="quarter" idx="11" hasCustomPrompt="1"/>
          </p:nvPr>
        </p:nvSpPr>
        <p:spPr>
          <a:xfrm>
            <a:off x="1609718" y="3655002"/>
            <a:ext cx="5922963" cy="606692"/>
          </a:xfrm>
          <a:prstGeom prst="rect">
            <a:avLst/>
          </a:prstGeom>
          <a:effectLst/>
        </p:spPr>
        <p:txBody>
          <a:bodyPr/>
          <a:lstStyle>
            <a:lvl1pPr marL="0" indent="0">
              <a:buNone/>
              <a:defRPr b="1" baseline="0">
                <a:solidFill>
                  <a:srgbClr val="0077D4"/>
                </a:solidFill>
              </a:defRPr>
            </a:lvl1pPr>
          </a:lstStyle>
          <a:p>
            <a:pPr lvl="0"/>
            <a:r>
              <a:rPr lang="en-US" dirty="0"/>
              <a:t>Transition Slide Headline</a:t>
            </a:r>
            <a:endParaRPr lang="fr-FR" dirty="0"/>
          </a:p>
        </p:txBody>
      </p:sp>
      <p:sp>
        <p:nvSpPr>
          <p:cNvPr id="9" name="Text Placeholder 24"/>
          <p:cNvSpPr>
            <a:spLocks noGrp="1"/>
          </p:cNvSpPr>
          <p:nvPr>
            <p:ph type="body" sz="quarter" idx="12" hasCustomPrompt="1"/>
          </p:nvPr>
        </p:nvSpPr>
        <p:spPr>
          <a:xfrm>
            <a:off x="1609717" y="4444580"/>
            <a:ext cx="5922963" cy="606692"/>
          </a:xfrm>
          <a:prstGeom prst="rect">
            <a:avLst/>
          </a:prstGeom>
        </p:spPr>
        <p:txBody>
          <a:bodyPr/>
          <a:lstStyle>
            <a:lvl1pPr marL="0" indent="0">
              <a:buNone/>
              <a:defRPr sz="2000" b="1" baseline="0">
                <a:solidFill>
                  <a:srgbClr val="363636"/>
                </a:solidFill>
              </a:defRPr>
            </a:lvl1pPr>
          </a:lstStyle>
          <a:p>
            <a:pPr lvl="0"/>
            <a:r>
              <a:rPr lang="en-US" dirty="0"/>
              <a:t>Additional details</a:t>
            </a:r>
            <a:endParaRPr lang="fr-FR" dirty="0"/>
          </a:p>
        </p:txBody>
      </p:sp>
      <p:sp>
        <p:nvSpPr>
          <p:cNvPr id="12" name="Text Placeholder 24"/>
          <p:cNvSpPr>
            <a:spLocks noGrp="1"/>
          </p:cNvSpPr>
          <p:nvPr>
            <p:ph type="body" sz="quarter" idx="13" hasCustomPrompt="1"/>
          </p:nvPr>
        </p:nvSpPr>
        <p:spPr>
          <a:xfrm>
            <a:off x="1609717" y="1845069"/>
            <a:ext cx="1124397" cy="1155593"/>
          </a:xfrm>
          <a:prstGeom prst="rect">
            <a:avLst/>
          </a:prstGeom>
          <a:effectLst/>
        </p:spPr>
        <p:txBody>
          <a:bodyPr/>
          <a:lstStyle>
            <a:lvl1pPr marL="0" indent="0" algn="l">
              <a:buNone/>
              <a:defRPr sz="8000" b="1" baseline="0">
                <a:solidFill>
                  <a:schemeClr val="bg1"/>
                </a:solidFill>
              </a:defRPr>
            </a:lvl1pPr>
          </a:lstStyle>
          <a:p>
            <a:pPr lvl="0"/>
            <a:r>
              <a:rPr lang="en-US" dirty="0"/>
              <a:t>X.</a:t>
            </a:r>
            <a:endParaRPr lang="fr-FR"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400849106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Quote Slide">
    <p:bg>
      <p:bgPr>
        <a:solidFill>
          <a:schemeClr val="bg1"/>
        </a:solidFill>
        <a:effectLst/>
      </p:bgPr>
    </p:bg>
    <p:spTree>
      <p:nvGrpSpPr>
        <p:cNvPr id="1" name=""/>
        <p:cNvGrpSpPr/>
        <p:nvPr/>
      </p:nvGrpSpPr>
      <p:grpSpPr>
        <a:xfrm>
          <a:off x="0" y="0"/>
          <a:ext cx="0" cy="0"/>
          <a:chOff x="0" y="0"/>
          <a:chExt cx="0" cy="0"/>
        </a:xfrm>
      </p:grpSpPr>
      <p:sp>
        <p:nvSpPr>
          <p:cNvPr id="9" name="Rectangle 8"/>
          <p:cNvSpPr/>
          <p:nvPr userDrawn="1"/>
        </p:nvSpPr>
        <p:spPr>
          <a:xfrm>
            <a:off x="-800" y="0"/>
            <a:ext cx="9144799" cy="6858000"/>
          </a:xfrm>
          <a:prstGeom prst="rect">
            <a:avLst/>
          </a:prstGeom>
          <a:gradFill>
            <a:gsLst>
              <a:gs pos="0">
                <a:srgbClr val="004983"/>
              </a:gs>
              <a:gs pos="100000">
                <a:srgbClr val="0077D4"/>
              </a:gs>
            </a:gsLst>
            <a:lin ang="13500000" scaled="1"/>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10" name="Text Placeholder 9"/>
          <p:cNvSpPr>
            <a:spLocks noGrp="1"/>
          </p:cNvSpPr>
          <p:nvPr>
            <p:ph type="body" sz="quarter" idx="11" hasCustomPrompt="1"/>
          </p:nvPr>
        </p:nvSpPr>
        <p:spPr>
          <a:xfrm>
            <a:off x="1196337" y="2085173"/>
            <a:ext cx="6887984" cy="2978286"/>
          </a:xfrm>
          <a:prstGeom prst="rect">
            <a:avLst/>
          </a:prstGeom>
          <a:noFill/>
          <a:ln w="19050">
            <a:noFill/>
          </a:ln>
        </p:spPr>
        <p:txBody>
          <a:bodyPr/>
          <a:lstStyle>
            <a:lvl1pPr marL="0" indent="0" algn="l">
              <a:buNone/>
              <a:defRPr sz="3600">
                <a:solidFill>
                  <a:srgbClr val="EEF3FA"/>
                </a:solidFill>
              </a:defRPr>
            </a:lvl1pPr>
            <a:lvl2pPr marL="457200" indent="0" algn="r">
              <a:buNone/>
              <a:defRPr sz="2400">
                <a:solidFill>
                  <a:srgbClr val="EEF3FA"/>
                </a:solidFill>
              </a:defRPr>
            </a:lvl2pPr>
          </a:lstStyle>
          <a:p>
            <a:pPr lvl="0"/>
            <a:r>
              <a:rPr lang="en-US" dirty="0"/>
              <a:t>Quotations are commonly printed as a means for inspiration and to </a:t>
            </a:r>
            <a:r>
              <a:rPr lang="en-US" dirty="0" err="1"/>
              <a:t>to</a:t>
            </a:r>
            <a:r>
              <a:rPr lang="en-US" dirty="0"/>
              <a:t> invoke philosophical thoughts from the reader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a:t>
            </a:r>
          </a:p>
          <a:p>
            <a:pPr lvl="1"/>
            <a:r>
              <a:rPr lang="fr-FR" dirty="0"/>
              <a:t>					</a:t>
            </a:r>
          </a:p>
        </p:txBody>
      </p:sp>
      <p:sp>
        <p:nvSpPr>
          <p:cNvPr id="27" name="Text Placeholder 26"/>
          <p:cNvSpPr>
            <a:spLocks noGrp="1"/>
          </p:cNvSpPr>
          <p:nvPr>
            <p:ph type="body" sz="quarter" idx="14" hasCustomPrompt="1"/>
          </p:nvPr>
        </p:nvSpPr>
        <p:spPr>
          <a:xfrm>
            <a:off x="5589319" y="5311287"/>
            <a:ext cx="2495002" cy="547688"/>
          </a:xfrm>
          <a:prstGeom prst="rect">
            <a:avLst/>
          </a:prstGeom>
        </p:spPr>
        <p:txBody>
          <a:bodyPr/>
          <a:lstStyle>
            <a:lvl1pPr marL="0" indent="0" algn="r">
              <a:buNone/>
              <a:defRPr sz="2000" baseline="0">
                <a:solidFill>
                  <a:srgbClr val="EEF3FA"/>
                </a:solidFill>
              </a:defRPr>
            </a:lvl1pPr>
          </a:lstStyle>
          <a:p>
            <a:pPr lvl="0"/>
            <a:r>
              <a:rPr lang="fr-FR" dirty="0"/>
              <a:t>Source Name</a:t>
            </a:r>
          </a:p>
        </p:txBody>
      </p:sp>
      <p:sp>
        <p:nvSpPr>
          <p:cNvPr id="44" name="TextBox 43"/>
          <p:cNvSpPr txBox="1"/>
          <p:nvPr userDrawn="1"/>
        </p:nvSpPr>
        <p:spPr>
          <a:xfrm>
            <a:off x="526425" y="1741012"/>
            <a:ext cx="564022" cy="1569660"/>
          </a:xfrm>
          <a:prstGeom prst="rect">
            <a:avLst/>
          </a:prstGeom>
          <a:noFill/>
        </p:spPr>
        <p:txBody>
          <a:bodyPr wrap="square" rtlCol="0">
            <a:spAutoFit/>
          </a:bodyPr>
          <a:lstStyle/>
          <a:p>
            <a:r>
              <a:rPr lang="fr-FR" sz="9600" dirty="0">
                <a:solidFill>
                  <a:srgbClr val="EEF3FA"/>
                </a:solidFill>
                <a:latin typeface="Arial" panose="020B0604020202020204" pitchFamily="34" charset="0"/>
                <a:cs typeface="Arial" panose="020B0604020202020204" pitchFamily="34" charset="0"/>
              </a:rPr>
              <a:t>“</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206401570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Number Slide">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799" y="0"/>
            <a:ext cx="9143998" cy="6858000"/>
          </a:xfrm>
          <a:prstGeom prst="rect">
            <a:avLst/>
          </a:prstGeom>
          <a:gradFill>
            <a:gsLst>
              <a:gs pos="0">
                <a:srgbClr val="004983"/>
              </a:gs>
              <a:gs pos="100000">
                <a:srgbClr val="0077D4"/>
              </a:gs>
            </a:gsLst>
            <a:lin ang="13500000" scaled="1"/>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7" name="Text Placeholder 26"/>
          <p:cNvSpPr>
            <a:spLocks noGrp="1"/>
          </p:cNvSpPr>
          <p:nvPr>
            <p:ph type="body" sz="quarter" idx="14" hasCustomPrompt="1"/>
          </p:nvPr>
        </p:nvSpPr>
        <p:spPr>
          <a:xfrm>
            <a:off x="5289460" y="4627245"/>
            <a:ext cx="2495002" cy="547688"/>
          </a:xfrm>
          <a:prstGeom prst="rect">
            <a:avLst/>
          </a:prstGeom>
        </p:spPr>
        <p:txBody>
          <a:bodyPr/>
          <a:lstStyle>
            <a:lvl1pPr marL="0" indent="0" algn="r">
              <a:buNone/>
              <a:defRPr sz="2000" baseline="0">
                <a:solidFill>
                  <a:srgbClr val="EEF3FA"/>
                </a:solidFill>
              </a:defRPr>
            </a:lvl1pPr>
          </a:lstStyle>
          <a:p>
            <a:pPr lvl="0"/>
            <a:r>
              <a:rPr lang="fr-FR" dirty="0"/>
              <a:t>Source Name</a:t>
            </a:r>
          </a:p>
        </p:txBody>
      </p:sp>
      <p:sp>
        <p:nvSpPr>
          <p:cNvPr id="3" name="Text Placeholder 2"/>
          <p:cNvSpPr>
            <a:spLocks noGrp="1"/>
          </p:cNvSpPr>
          <p:nvPr>
            <p:ph type="body" sz="quarter" idx="15" hasCustomPrompt="1"/>
          </p:nvPr>
        </p:nvSpPr>
        <p:spPr>
          <a:xfrm>
            <a:off x="1196337" y="1860064"/>
            <a:ext cx="6588125" cy="581321"/>
          </a:xfrm>
          <a:prstGeom prst="rect">
            <a:avLst/>
          </a:prstGeom>
        </p:spPr>
        <p:txBody>
          <a:bodyPr/>
          <a:lstStyle>
            <a:lvl1pPr marL="0" indent="0" algn="ctr">
              <a:buNone/>
              <a:defRPr baseline="0">
                <a:solidFill>
                  <a:srgbClr val="EEF3FA"/>
                </a:solidFill>
              </a:defRPr>
            </a:lvl1pPr>
          </a:lstStyle>
          <a:p>
            <a:pPr lvl="0"/>
            <a:r>
              <a:rPr lang="fr-FR" dirty="0"/>
              <a:t>USE BIG NUMBERS FOR BIG IMPACT</a:t>
            </a:r>
          </a:p>
        </p:txBody>
      </p:sp>
      <p:sp>
        <p:nvSpPr>
          <p:cNvPr id="9" name="Text Placeholder 2"/>
          <p:cNvSpPr>
            <a:spLocks noGrp="1"/>
          </p:cNvSpPr>
          <p:nvPr>
            <p:ph type="body" sz="quarter" idx="16" hasCustomPrompt="1"/>
          </p:nvPr>
        </p:nvSpPr>
        <p:spPr>
          <a:xfrm>
            <a:off x="863125" y="2700910"/>
            <a:ext cx="7204105" cy="1401071"/>
          </a:xfrm>
          <a:prstGeom prst="rect">
            <a:avLst/>
          </a:prstGeom>
        </p:spPr>
        <p:txBody>
          <a:bodyPr/>
          <a:lstStyle>
            <a:lvl1pPr marL="0" indent="0" algn="ctr">
              <a:buNone/>
              <a:defRPr lang="fr-FR" sz="9600" b="1" kern="1200" baseline="0" dirty="0" smtClean="0">
                <a:solidFill>
                  <a:srgbClr val="EEF3FA"/>
                </a:solidFill>
                <a:latin typeface="+mn-lt"/>
                <a:ea typeface="+mn-ea"/>
                <a:cs typeface="+mn-cs"/>
              </a:defRPr>
            </a:lvl1pPr>
          </a:lstStyle>
          <a:p>
            <a:pPr lvl="0"/>
            <a:r>
              <a:rPr lang="fr-FR" dirty="0"/>
              <a:t>100.000.000$</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46525544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itle Slide Red">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C51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
        <p:nvSpPr>
          <p:cNvPr id="6" name="Rectangle 5"/>
          <p:cNvSpPr/>
          <p:nvPr userDrawn="1"/>
        </p:nvSpPr>
        <p:spPr>
          <a:xfrm>
            <a:off x="2286000" y="2967335"/>
            <a:ext cx="4572000" cy="923330"/>
          </a:xfrm>
          <a:prstGeom prst="rect">
            <a:avLst/>
          </a:prstGeom>
        </p:spPr>
        <p:txBody>
          <a:bodyPr>
            <a:spAutoFit/>
          </a:bodyPr>
          <a:lstStyle/>
          <a:p>
            <a:r>
              <a:rPr lang="fr-FR" dirty="0">
                <a:effectLst/>
              </a:rPr>
              <a:t> </a:t>
            </a:r>
          </a:p>
          <a:p>
            <a:r>
              <a:rPr lang="fr-FR" dirty="0"/>
              <a:t/>
            </a:r>
            <a:br>
              <a:rPr lang="fr-FR" dirty="0"/>
            </a:br>
            <a:endParaRPr lang="fr-FR" dirty="0"/>
          </a:p>
        </p:txBody>
      </p:sp>
    </p:spTree>
    <p:extLst>
      <p:ext uri="{BB962C8B-B14F-4D97-AF65-F5344CB8AC3E}">
        <p14:creationId xmlns:p14="http://schemas.microsoft.com/office/powerpoint/2010/main" val="2112957748"/>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itle Slide green">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95C1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187991490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itle Slide Purple">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9F358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203679457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itle Slide orange">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F392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132930644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itle Slide Yellow">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FFD5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413655261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Title Slide Magenta">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EC61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7240717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bg>
      <p:bgPr>
        <a:gradFill>
          <a:gsLst>
            <a:gs pos="0">
              <a:srgbClr val="004983"/>
            </a:gs>
            <a:gs pos="100000">
              <a:srgbClr val="0077D4"/>
            </a:gs>
          </a:gsLst>
          <a:lin ang="135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735928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Title Slide Cyan">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00B1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66121213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itle Slide Dark Blue">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004D6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1374880743"/>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KMI Title Slide">
    <p:spTree>
      <p:nvGrpSpPr>
        <p:cNvPr id="1" name=""/>
        <p:cNvGrpSpPr/>
        <p:nvPr/>
      </p:nvGrpSpPr>
      <p:grpSpPr>
        <a:xfrm>
          <a:off x="0" y="0"/>
          <a:ext cx="0" cy="0"/>
          <a:chOff x="0" y="0"/>
          <a:chExt cx="0" cy="0"/>
        </a:xfrm>
      </p:grpSpPr>
      <p:sp>
        <p:nvSpPr>
          <p:cNvPr id="13" name="Rectangle 12"/>
          <p:cNvSpPr/>
          <p:nvPr userDrawn="1"/>
        </p:nvSpPr>
        <p:spPr>
          <a:xfrm>
            <a:off x="0" y="1348796"/>
            <a:ext cx="9144000" cy="651911"/>
          </a:xfrm>
          <a:prstGeom prst="rect">
            <a:avLst/>
          </a:prstGeom>
          <a:solidFill>
            <a:srgbClr val="00B1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23"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2" name="Picture 2" descr="Image result for digital"/>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5151"/>
          <a:stretch/>
        </p:blipFill>
        <p:spPr bwMode="auto">
          <a:xfrm>
            <a:off x="0" y="1996974"/>
            <a:ext cx="9144000" cy="485365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141918642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Summary Slide">
    <p:spTree>
      <p:nvGrpSpPr>
        <p:cNvPr id="1" name=""/>
        <p:cNvGrpSpPr/>
        <p:nvPr/>
      </p:nvGrpSpPr>
      <p:grpSpPr>
        <a:xfrm>
          <a:off x="0" y="0"/>
          <a:ext cx="0" cy="0"/>
          <a:chOff x="0" y="0"/>
          <a:chExt cx="0" cy="0"/>
        </a:xfrm>
      </p:grpSpPr>
      <p:sp>
        <p:nvSpPr>
          <p:cNvPr id="37" name="Rectangle 36"/>
          <p:cNvSpPr/>
          <p:nvPr userDrawn="1"/>
        </p:nvSpPr>
        <p:spPr>
          <a:xfrm>
            <a:off x="-13862" y="0"/>
            <a:ext cx="9157862" cy="6858000"/>
          </a:xfrm>
          <a:prstGeom prst="rect">
            <a:avLst/>
          </a:prstGeom>
          <a:solidFill>
            <a:srgbClr val="EEF3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9" name="Rectangle 38"/>
          <p:cNvSpPr/>
          <p:nvPr userDrawn="1"/>
        </p:nvSpPr>
        <p:spPr>
          <a:xfrm>
            <a:off x="-13862" y="0"/>
            <a:ext cx="3084432" cy="6858000"/>
          </a:xfrm>
          <a:prstGeom prst="rect">
            <a:avLst/>
          </a:prstGeom>
          <a:gradFill>
            <a:gsLst>
              <a:gs pos="100000">
                <a:srgbClr val="0077D4"/>
              </a:gs>
              <a:gs pos="0">
                <a:srgbClr val="004983"/>
              </a:gs>
            </a:gsLst>
            <a:lin ang="162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40" name="Text Placeholder 74"/>
          <p:cNvSpPr>
            <a:spLocks noGrp="1"/>
          </p:cNvSpPr>
          <p:nvPr>
            <p:ph type="body" sz="quarter" idx="10" hasCustomPrompt="1"/>
          </p:nvPr>
        </p:nvSpPr>
        <p:spPr>
          <a:xfrm>
            <a:off x="-13862" y="5048549"/>
            <a:ext cx="3065418" cy="508000"/>
          </a:xfrm>
          <a:prstGeom prst="rect">
            <a:avLst/>
          </a:prstGeom>
        </p:spPr>
        <p:txBody>
          <a:bodyPr/>
          <a:lstStyle>
            <a:lvl1pPr marL="0" indent="0" algn="ctr">
              <a:buNone/>
              <a:defRPr b="1">
                <a:solidFill>
                  <a:schemeClr val="bg1"/>
                </a:solidFill>
                <a:effectLst/>
              </a:defRPr>
            </a:lvl1pPr>
            <a:lvl2pPr marL="457200" indent="0">
              <a:buNone/>
              <a:defRPr/>
            </a:lvl2pPr>
            <a:lvl3pPr marL="914400" indent="0" algn="ctr">
              <a:buNone/>
              <a:defRPr sz="3600" b="1">
                <a:solidFill>
                  <a:schemeClr val="bg1"/>
                </a:solidFill>
              </a:defRPr>
            </a:lvl3pPr>
            <a:lvl4pPr marL="1371600" indent="0">
              <a:buNone/>
              <a:defRPr/>
            </a:lvl4pPr>
            <a:lvl5pPr marL="1828800" indent="0">
              <a:buNone/>
              <a:defRPr/>
            </a:lvl5pPr>
          </a:lstStyle>
          <a:p>
            <a:pPr lvl="0"/>
            <a:r>
              <a:rPr lang="en-US" dirty="0"/>
              <a:t>INSERT SUMMARY</a:t>
            </a:r>
            <a:endParaRPr lang="fr-FR" dirty="0"/>
          </a:p>
        </p:txBody>
      </p:sp>
      <p:cxnSp>
        <p:nvCxnSpPr>
          <p:cNvPr id="340" name="Straight Connector 339"/>
          <p:cNvCxnSpPr/>
          <p:nvPr userDrawn="1"/>
        </p:nvCxnSpPr>
        <p:spPr>
          <a:xfrm>
            <a:off x="3061063" y="2248874"/>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41" name="Straight Connector 340"/>
          <p:cNvCxnSpPr/>
          <p:nvPr userDrawn="1"/>
        </p:nvCxnSpPr>
        <p:spPr>
          <a:xfrm>
            <a:off x="2472145" y="2248874"/>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42" name="Text Placeholder 13"/>
          <p:cNvSpPr>
            <a:spLocks noGrp="1"/>
          </p:cNvSpPr>
          <p:nvPr>
            <p:ph type="body" sz="quarter" idx="29" hasCustomPrompt="1"/>
          </p:nvPr>
        </p:nvSpPr>
        <p:spPr>
          <a:xfrm>
            <a:off x="2472145" y="1904387"/>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43" name="Text Placeholder 13"/>
          <p:cNvSpPr>
            <a:spLocks noGrp="1"/>
          </p:cNvSpPr>
          <p:nvPr>
            <p:ph type="body" sz="quarter" idx="30" hasCustomPrompt="1"/>
          </p:nvPr>
        </p:nvSpPr>
        <p:spPr>
          <a:xfrm>
            <a:off x="3209110" y="1904387"/>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44" name="Text Placeholder 13"/>
          <p:cNvSpPr>
            <a:spLocks noGrp="1"/>
          </p:cNvSpPr>
          <p:nvPr>
            <p:ph type="body" sz="quarter" idx="31" hasCustomPrompt="1"/>
          </p:nvPr>
        </p:nvSpPr>
        <p:spPr>
          <a:xfrm>
            <a:off x="7005607" y="1901409"/>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45" name="Straight Connector 344"/>
          <p:cNvCxnSpPr/>
          <p:nvPr userDrawn="1"/>
        </p:nvCxnSpPr>
        <p:spPr>
          <a:xfrm>
            <a:off x="3056710" y="2824049"/>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46" name="Straight Connector 345"/>
          <p:cNvCxnSpPr/>
          <p:nvPr userDrawn="1"/>
        </p:nvCxnSpPr>
        <p:spPr>
          <a:xfrm>
            <a:off x="2467792" y="2824049"/>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47" name="Text Placeholder 13"/>
          <p:cNvSpPr>
            <a:spLocks noGrp="1"/>
          </p:cNvSpPr>
          <p:nvPr>
            <p:ph type="body" sz="quarter" idx="32" hasCustomPrompt="1"/>
          </p:nvPr>
        </p:nvSpPr>
        <p:spPr>
          <a:xfrm>
            <a:off x="2467792" y="2479562"/>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48" name="Text Placeholder 13"/>
          <p:cNvSpPr>
            <a:spLocks noGrp="1"/>
          </p:cNvSpPr>
          <p:nvPr>
            <p:ph type="body" sz="quarter" idx="33" hasCustomPrompt="1"/>
          </p:nvPr>
        </p:nvSpPr>
        <p:spPr>
          <a:xfrm>
            <a:off x="3204757" y="2479562"/>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49" name="Text Placeholder 13"/>
          <p:cNvSpPr>
            <a:spLocks noGrp="1"/>
          </p:cNvSpPr>
          <p:nvPr>
            <p:ph type="body" sz="quarter" idx="34" hasCustomPrompt="1"/>
          </p:nvPr>
        </p:nvSpPr>
        <p:spPr>
          <a:xfrm>
            <a:off x="7001254" y="2476584"/>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55" name="Straight Connector 354"/>
          <p:cNvCxnSpPr/>
          <p:nvPr userDrawn="1"/>
        </p:nvCxnSpPr>
        <p:spPr>
          <a:xfrm>
            <a:off x="3061064" y="3396246"/>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56" name="Straight Connector 355"/>
          <p:cNvCxnSpPr/>
          <p:nvPr userDrawn="1"/>
        </p:nvCxnSpPr>
        <p:spPr>
          <a:xfrm>
            <a:off x="2472146" y="3396246"/>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57" name="Text Placeholder 13"/>
          <p:cNvSpPr>
            <a:spLocks noGrp="1"/>
          </p:cNvSpPr>
          <p:nvPr>
            <p:ph type="body" sz="quarter" idx="35" hasCustomPrompt="1"/>
          </p:nvPr>
        </p:nvSpPr>
        <p:spPr>
          <a:xfrm>
            <a:off x="2472146" y="3051759"/>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58" name="Text Placeholder 13"/>
          <p:cNvSpPr>
            <a:spLocks noGrp="1"/>
          </p:cNvSpPr>
          <p:nvPr>
            <p:ph type="body" sz="quarter" idx="36" hasCustomPrompt="1"/>
          </p:nvPr>
        </p:nvSpPr>
        <p:spPr>
          <a:xfrm>
            <a:off x="3209111" y="3051759"/>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59" name="Text Placeholder 13"/>
          <p:cNvSpPr>
            <a:spLocks noGrp="1"/>
          </p:cNvSpPr>
          <p:nvPr>
            <p:ph type="body" sz="quarter" idx="37" hasCustomPrompt="1"/>
          </p:nvPr>
        </p:nvSpPr>
        <p:spPr>
          <a:xfrm>
            <a:off x="7005608" y="3048781"/>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65" name="Straight Connector 364"/>
          <p:cNvCxnSpPr/>
          <p:nvPr userDrawn="1"/>
        </p:nvCxnSpPr>
        <p:spPr>
          <a:xfrm>
            <a:off x="3056709" y="3972388"/>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66" name="Straight Connector 365"/>
          <p:cNvCxnSpPr/>
          <p:nvPr userDrawn="1"/>
        </p:nvCxnSpPr>
        <p:spPr>
          <a:xfrm>
            <a:off x="2467791" y="3972388"/>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67" name="Text Placeholder 13"/>
          <p:cNvSpPr>
            <a:spLocks noGrp="1"/>
          </p:cNvSpPr>
          <p:nvPr>
            <p:ph type="body" sz="quarter" idx="38" hasCustomPrompt="1"/>
          </p:nvPr>
        </p:nvSpPr>
        <p:spPr>
          <a:xfrm>
            <a:off x="2467791" y="3627901"/>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68" name="Text Placeholder 13"/>
          <p:cNvSpPr>
            <a:spLocks noGrp="1"/>
          </p:cNvSpPr>
          <p:nvPr>
            <p:ph type="body" sz="quarter" idx="39" hasCustomPrompt="1"/>
          </p:nvPr>
        </p:nvSpPr>
        <p:spPr>
          <a:xfrm>
            <a:off x="3204756" y="3627901"/>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69" name="Text Placeholder 13"/>
          <p:cNvSpPr>
            <a:spLocks noGrp="1"/>
          </p:cNvSpPr>
          <p:nvPr>
            <p:ph type="body" sz="quarter" idx="40" hasCustomPrompt="1"/>
          </p:nvPr>
        </p:nvSpPr>
        <p:spPr>
          <a:xfrm>
            <a:off x="7001253" y="3624923"/>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70" name="Straight Connector 369"/>
          <p:cNvCxnSpPr/>
          <p:nvPr userDrawn="1"/>
        </p:nvCxnSpPr>
        <p:spPr>
          <a:xfrm>
            <a:off x="3061065" y="4537699"/>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71" name="Straight Connector 370"/>
          <p:cNvCxnSpPr/>
          <p:nvPr userDrawn="1"/>
        </p:nvCxnSpPr>
        <p:spPr>
          <a:xfrm>
            <a:off x="2472147" y="4537699"/>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72" name="Text Placeholder 13"/>
          <p:cNvSpPr>
            <a:spLocks noGrp="1"/>
          </p:cNvSpPr>
          <p:nvPr>
            <p:ph type="body" sz="quarter" idx="41" hasCustomPrompt="1"/>
          </p:nvPr>
        </p:nvSpPr>
        <p:spPr>
          <a:xfrm>
            <a:off x="2472147" y="4193212"/>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73" name="Text Placeholder 13"/>
          <p:cNvSpPr>
            <a:spLocks noGrp="1"/>
          </p:cNvSpPr>
          <p:nvPr>
            <p:ph type="body" sz="quarter" idx="42" hasCustomPrompt="1"/>
          </p:nvPr>
        </p:nvSpPr>
        <p:spPr>
          <a:xfrm>
            <a:off x="3209112" y="4193212"/>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74" name="Text Placeholder 13"/>
          <p:cNvSpPr>
            <a:spLocks noGrp="1"/>
          </p:cNvSpPr>
          <p:nvPr>
            <p:ph type="body" sz="quarter" idx="43" hasCustomPrompt="1"/>
          </p:nvPr>
        </p:nvSpPr>
        <p:spPr>
          <a:xfrm>
            <a:off x="7005609" y="4190234"/>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75" name="Straight Connector 374"/>
          <p:cNvCxnSpPr/>
          <p:nvPr userDrawn="1"/>
        </p:nvCxnSpPr>
        <p:spPr>
          <a:xfrm>
            <a:off x="3065416" y="1708408"/>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76" name="Straight Connector 375"/>
          <p:cNvCxnSpPr/>
          <p:nvPr userDrawn="1"/>
        </p:nvCxnSpPr>
        <p:spPr>
          <a:xfrm>
            <a:off x="2476498" y="1708408"/>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77" name="Text Placeholder 13"/>
          <p:cNvSpPr>
            <a:spLocks noGrp="1"/>
          </p:cNvSpPr>
          <p:nvPr>
            <p:ph type="body" sz="quarter" idx="44" hasCustomPrompt="1"/>
          </p:nvPr>
        </p:nvSpPr>
        <p:spPr>
          <a:xfrm>
            <a:off x="2476498" y="1363921"/>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78" name="Text Placeholder 13"/>
          <p:cNvSpPr>
            <a:spLocks noGrp="1"/>
          </p:cNvSpPr>
          <p:nvPr>
            <p:ph type="body" sz="quarter" idx="45" hasCustomPrompt="1"/>
          </p:nvPr>
        </p:nvSpPr>
        <p:spPr>
          <a:xfrm>
            <a:off x="3213463" y="1363921"/>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79" name="Text Placeholder 13"/>
          <p:cNvSpPr>
            <a:spLocks noGrp="1"/>
          </p:cNvSpPr>
          <p:nvPr>
            <p:ph type="body" sz="quarter" idx="46" hasCustomPrompt="1"/>
          </p:nvPr>
        </p:nvSpPr>
        <p:spPr>
          <a:xfrm>
            <a:off x="7009960" y="1360943"/>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pic>
        <p:nvPicPr>
          <p:cNvPr id="36" name="Picture 3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375676358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Content Slide 1">
    <p:spTree>
      <p:nvGrpSpPr>
        <p:cNvPr id="1" name=""/>
        <p:cNvGrpSpPr/>
        <p:nvPr/>
      </p:nvGrpSpPr>
      <p:grpSpPr>
        <a:xfrm>
          <a:off x="0" y="0"/>
          <a:ext cx="0" cy="0"/>
          <a:chOff x="0" y="0"/>
          <a:chExt cx="0" cy="0"/>
        </a:xfrm>
      </p:grpSpPr>
      <p:sp>
        <p:nvSpPr>
          <p:cNvPr id="8" name="Rectangle 7"/>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7" name="Text Placeholder 2"/>
          <p:cNvSpPr>
            <a:spLocks noGrp="1"/>
          </p:cNvSpPr>
          <p:nvPr>
            <p:ph type="body" sz="quarter" idx="16"/>
          </p:nvPr>
        </p:nvSpPr>
        <p:spPr>
          <a:xfrm>
            <a:off x="358774" y="978010"/>
            <a:ext cx="8343157" cy="5084653"/>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004D6D"/>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
        <p:nvSpPr>
          <p:cNvPr id="9"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Tree>
    <p:extLst>
      <p:ext uri="{BB962C8B-B14F-4D97-AF65-F5344CB8AC3E}">
        <p14:creationId xmlns:p14="http://schemas.microsoft.com/office/powerpoint/2010/main" val="271079198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Content Slide 2">
    <p:spTree>
      <p:nvGrpSpPr>
        <p:cNvPr id="1" name=""/>
        <p:cNvGrpSpPr/>
        <p:nvPr/>
      </p:nvGrpSpPr>
      <p:grpSpPr>
        <a:xfrm>
          <a:off x="0" y="0"/>
          <a:ext cx="0" cy="0"/>
          <a:chOff x="0" y="0"/>
          <a:chExt cx="0" cy="0"/>
        </a:xfrm>
      </p:grpSpPr>
      <p:sp>
        <p:nvSpPr>
          <p:cNvPr id="8" name="Rectangle 7"/>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18" name="Picture Placeholder 7"/>
          <p:cNvSpPr>
            <a:spLocks noGrp="1"/>
          </p:cNvSpPr>
          <p:nvPr>
            <p:ph type="pic" sz="quarter" idx="15" hasCustomPrompt="1"/>
          </p:nvPr>
        </p:nvSpPr>
        <p:spPr>
          <a:xfrm>
            <a:off x="4847797" y="978010"/>
            <a:ext cx="3854135" cy="5084374"/>
          </a:xfrm>
          <a:prstGeom prst="rect">
            <a:avLst/>
          </a:prstGeom>
          <a:solidFill>
            <a:schemeClr val="bg1"/>
          </a:solidFill>
        </p:spPr>
        <p:txBody>
          <a:bodyPr vert="horz" lIns="0" tIns="720000" rIns="0" bIns="0" anchor="t" anchorCtr="0"/>
          <a:lstStyle>
            <a:lvl1pPr marL="0" indent="0" algn="ctr">
              <a:buFontTx/>
              <a:buNone/>
              <a:defRPr baseline="0"/>
            </a:lvl1pPr>
          </a:lstStyle>
          <a:p>
            <a:r>
              <a:rPr lang="en-US" dirty="0"/>
              <a:t>Click icon or drag image to insert picture</a:t>
            </a:r>
          </a:p>
        </p:txBody>
      </p:sp>
      <p:sp>
        <p:nvSpPr>
          <p:cNvPr id="21" name="Text Placeholder 2"/>
          <p:cNvSpPr>
            <a:spLocks noGrp="1"/>
          </p:cNvSpPr>
          <p:nvPr>
            <p:ph type="body" sz="quarter" idx="16"/>
          </p:nvPr>
        </p:nvSpPr>
        <p:spPr>
          <a:xfrm>
            <a:off x="358775" y="978010"/>
            <a:ext cx="4046538" cy="5084653"/>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004D6D"/>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
        <p:nvSpPr>
          <p:cNvPr id="10"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Tree>
    <p:extLst>
      <p:ext uri="{BB962C8B-B14F-4D97-AF65-F5344CB8AC3E}">
        <p14:creationId xmlns:p14="http://schemas.microsoft.com/office/powerpoint/2010/main" val="250596049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Content Slide 3">
    <p:spTree>
      <p:nvGrpSpPr>
        <p:cNvPr id="1" name=""/>
        <p:cNvGrpSpPr/>
        <p:nvPr/>
      </p:nvGrpSpPr>
      <p:grpSpPr>
        <a:xfrm>
          <a:off x="0" y="0"/>
          <a:ext cx="0" cy="0"/>
          <a:chOff x="0" y="0"/>
          <a:chExt cx="0" cy="0"/>
        </a:xfrm>
      </p:grpSpPr>
      <p:sp>
        <p:nvSpPr>
          <p:cNvPr id="9" name="Rectangle 8"/>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7" name="Picture Placeholder 7"/>
          <p:cNvSpPr>
            <a:spLocks noGrp="1"/>
          </p:cNvSpPr>
          <p:nvPr>
            <p:ph type="pic" sz="quarter" idx="17" hasCustomPrompt="1"/>
          </p:nvPr>
        </p:nvSpPr>
        <p:spPr>
          <a:xfrm>
            <a:off x="5168156" y="978010"/>
            <a:ext cx="3533776" cy="2307288"/>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8" name="Picture Placeholder 7"/>
          <p:cNvSpPr>
            <a:spLocks noGrp="1"/>
          </p:cNvSpPr>
          <p:nvPr>
            <p:ph type="pic" sz="quarter" idx="18" hasCustomPrompt="1"/>
          </p:nvPr>
        </p:nvSpPr>
        <p:spPr>
          <a:xfrm>
            <a:off x="5179269" y="3755375"/>
            <a:ext cx="3533776" cy="2307288"/>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0" name="Text Placeholder 2"/>
          <p:cNvSpPr>
            <a:spLocks noGrp="1"/>
          </p:cNvSpPr>
          <p:nvPr>
            <p:ph type="body" sz="quarter" idx="16"/>
          </p:nvPr>
        </p:nvSpPr>
        <p:spPr>
          <a:xfrm>
            <a:off x="358775" y="978010"/>
            <a:ext cx="4046538" cy="5084653"/>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004D6D"/>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
        <p:nvSpPr>
          <p:cNvPr id="13"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Tree>
    <p:extLst>
      <p:ext uri="{BB962C8B-B14F-4D97-AF65-F5344CB8AC3E}">
        <p14:creationId xmlns:p14="http://schemas.microsoft.com/office/powerpoint/2010/main" val="3223590180"/>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Content Slide 4">
    <p:spTree>
      <p:nvGrpSpPr>
        <p:cNvPr id="1" name=""/>
        <p:cNvGrpSpPr/>
        <p:nvPr/>
      </p:nvGrpSpPr>
      <p:grpSpPr>
        <a:xfrm>
          <a:off x="0" y="0"/>
          <a:ext cx="0" cy="0"/>
          <a:chOff x="0" y="0"/>
          <a:chExt cx="0" cy="0"/>
        </a:xfrm>
      </p:grpSpPr>
      <p:sp>
        <p:nvSpPr>
          <p:cNvPr id="12" name="Rectangle 11"/>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16" name="Picture Placeholder 7"/>
          <p:cNvSpPr>
            <a:spLocks noGrp="1"/>
          </p:cNvSpPr>
          <p:nvPr>
            <p:ph type="pic" sz="quarter" idx="21" hasCustomPrompt="1"/>
          </p:nvPr>
        </p:nvSpPr>
        <p:spPr>
          <a:xfrm>
            <a:off x="3887267" y="3511824"/>
            <a:ext cx="2314749" cy="1898375"/>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9" name="Picture Placeholder 7"/>
          <p:cNvSpPr>
            <a:spLocks noGrp="1"/>
          </p:cNvSpPr>
          <p:nvPr>
            <p:ph type="pic" sz="quarter" idx="22" hasCustomPrompt="1"/>
          </p:nvPr>
        </p:nvSpPr>
        <p:spPr>
          <a:xfrm>
            <a:off x="3887267" y="1424607"/>
            <a:ext cx="2314749" cy="1898375"/>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20" name="Picture Placeholder 7"/>
          <p:cNvSpPr>
            <a:spLocks noGrp="1"/>
          </p:cNvSpPr>
          <p:nvPr>
            <p:ph type="pic" sz="quarter" idx="23" hasCustomPrompt="1"/>
          </p:nvPr>
        </p:nvSpPr>
        <p:spPr>
          <a:xfrm>
            <a:off x="6387182" y="1424607"/>
            <a:ext cx="2314749" cy="1898375"/>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21" name="Picture Placeholder 7"/>
          <p:cNvSpPr>
            <a:spLocks noGrp="1"/>
          </p:cNvSpPr>
          <p:nvPr>
            <p:ph type="pic" sz="quarter" idx="24" hasCustomPrompt="1"/>
          </p:nvPr>
        </p:nvSpPr>
        <p:spPr>
          <a:xfrm>
            <a:off x="6387183" y="3511825"/>
            <a:ext cx="2314749" cy="1898375"/>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3" name="Text Placeholder 2"/>
          <p:cNvSpPr>
            <a:spLocks noGrp="1"/>
          </p:cNvSpPr>
          <p:nvPr>
            <p:ph type="body" sz="quarter" idx="16"/>
          </p:nvPr>
        </p:nvSpPr>
        <p:spPr>
          <a:xfrm>
            <a:off x="358775" y="978010"/>
            <a:ext cx="3343325" cy="5084653"/>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004D6D"/>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
        <p:nvSpPr>
          <p:cNvPr id="15"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Tree>
    <p:extLst>
      <p:ext uri="{BB962C8B-B14F-4D97-AF65-F5344CB8AC3E}">
        <p14:creationId xmlns:p14="http://schemas.microsoft.com/office/powerpoint/2010/main" val="73772250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Content Slide 5">
    <p:spTree>
      <p:nvGrpSpPr>
        <p:cNvPr id="1" name=""/>
        <p:cNvGrpSpPr/>
        <p:nvPr/>
      </p:nvGrpSpPr>
      <p:grpSpPr>
        <a:xfrm>
          <a:off x="0" y="0"/>
          <a:ext cx="0" cy="0"/>
          <a:chOff x="0" y="0"/>
          <a:chExt cx="0" cy="0"/>
        </a:xfrm>
      </p:grpSpPr>
      <p:sp>
        <p:nvSpPr>
          <p:cNvPr id="12" name="Rectangle 11"/>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8" name="Picture Placeholder 7"/>
          <p:cNvSpPr>
            <a:spLocks noGrp="1"/>
          </p:cNvSpPr>
          <p:nvPr>
            <p:ph type="pic" sz="quarter" idx="19" hasCustomPrompt="1"/>
          </p:nvPr>
        </p:nvSpPr>
        <p:spPr>
          <a:xfrm>
            <a:off x="358776" y="1071156"/>
            <a:ext cx="4038295" cy="2300197"/>
          </a:xfrm>
          <a:prstGeom prst="rect">
            <a:avLst/>
          </a:prstGeom>
          <a:solidFill>
            <a:schemeClr val="bg1"/>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9" name="Picture Placeholder 7"/>
          <p:cNvSpPr>
            <a:spLocks noGrp="1"/>
          </p:cNvSpPr>
          <p:nvPr>
            <p:ph type="pic" sz="quarter" idx="20" hasCustomPrompt="1"/>
          </p:nvPr>
        </p:nvSpPr>
        <p:spPr>
          <a:xfrm>
            <a:off x="358775" y="3588458"/>
            <a:ext cx="4038296" cy="2300197"/>
          </a:xfrm>
          <a:prstGeom prst="rect">
            <a:avLst/>
          </a:prstGeom>
          <a:solidFill>
            <a:schemeClr val="bg1"/>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0" name="Picture Placeholder 7"/>
          <p:cNvSpPr>
            <a:spLocks noGrp="1"/>
          </p:cNvSpPr>
          <p:nvPr>
            <p:ph type="pic" sz="quarter" idx="22" hasCustomPrompt="1"/>
          </p:nvPr>
        </p:nvSpPr>
        <p:spPr>
          <a:xfrm>
            <a:off x="4663636" y="3588457"/>
            <a:ext cx="4038296" cy="2300197"/>
          </a:xfrm>
          <a:prstGeom prst="rect">
            <a:avLst/>
          </a:prstGeom>
          <a:solidFill>
            <a:schemeClr val="bg1"/>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1" name="Picture Placeholder 7"/>
          <p:cNvSpPr>
            <a:spLocks noGrp="1"/>
          </p:cNvSpPr>
          <p:nvPr>
            <p:ph type="pic" sz="quarter" idx="23" hasCustomPrompt="1"/>
          </p:nvPr>
        </p:nvSpPr>
        <p:spPr>
          <a:xfrm>
            <a:off x="4663636" y="1071156"/>
            <a:ext cx="4038296" cy="2300197"/>
          </a:xfrm>
          <a:prstGeom prst="rect">
            <a:avLst/>
          </a:prstGeom>
          <a:solidFill>
            <a:schemeClr val="bg1"/>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4"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Tree>
    <p:extLst>
      <p:ext uri="{BB962C8B-B14F-4D97-AF65-F5344CB8AC3E}">
        <p14:creationId xmlns:p14="http://schemas.microsoft.com/office/powerpoint/2010/main" val="12342337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Content Slide 6">
    <p:spTree>
      <p:nvGrpSpPr>
        <p:cNvPr id="1" name=""/>
        <p:cNvGrpSpPr/>
        <p:nvPr/>
      </p:nvGrpSpPr>
      <p:grpSpPr>
        <a:xfrm>
          <a:off x="0" y="0"/>
          <a:ext cx="0" cy="0"/>
          <a:chOff x="0" y="0"/>
          <a:chExt cx="0" cy="0"/>
        </a:xfrm>
      </p:grpSpPr>
      <p:sp>
        <p:nvSpPr>
          <p:cNvPr id="13" name="Rectangle 12"/>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7" name="Picture Placeholder 7"/>
          <p:cNvSpPr>
            <a:spLocks noGrp="1"/>
          </p:cNvSpPr>
          <p:nvPr>
            <p:ph type="pic" sz="quarter" idx="25" hasCustomPrompt="1"/>
          </p:nvPr>
        </p:nvSpPr>
        <p:spPr>
          <a:xfrm>
            <a:off x="3301106" y="1240403"/>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8" name="Picture Placeholder 7"/>
          <p:cNvSpPr>
            <a:spLocks noGrp="1"/>
          </p:cNvSpPr>
          <p:nvPr>
            <p:ph type="pic" sz="quarter" idx="29" hasCustomPrompt="1"/>
          </p:nvPr>
        </p:nvSpPr>
        <p:spPr>
          <a:xfrm>
            <a:off x="3301106" y="3775587"/>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9" name="Picture Placeholder 7"/>
          <p:cNvSpPr>
            <a:spLocks noGrp="1"/>
          </p:cNvSpPr>
          <p:nvPr>
            <p:ph type="pic" sz="quarter" idx="30" hasCustomPrompt="1"/>
          </p:nvPr>
        </p:nvSpPr>
        <p:spPr>
          <a:xfrm>
            <a:off x="358774" y="1240403"/>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10" name="Picture Placeholder 7"/>
          <p:cNvSpPr>
            <a:spLocks noGrp="1"/>
          </p:cNvSpPr>
          <p:nvPr>
            <p:ph type="pic" sz="quarter" idx="31" hasCustomPrompt="1"/>
          </p:nvPr>
        </p:nvSpPr>
        <p:spPr>
          <a:xfrm>
            <a:off x="358774" y="3775587"/>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11" name="Picture Placeholder 7"/>
          <p:cNvSpPr>
            <a:spLocks noGrp="1"/>
          </p:cNvSpPr>
          <p:nvPr>
            <p:ph type="pic" sz="quarter" idx="32" hasCustomPrompt="1"/>
          </p:nvPr>
        </p:nvSpPr>
        <p:spPr>
          <a:xfrm>
            <a:off x="6240525" y="1240403"/>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12" name="Picture Placeholder 7"/>
          <p:cNvSpPr>
            <a:spLocks noGrp="1"/>
          </p:cNvSpPr>
          <p:nvPr>
            <p:ph type="pic" sz="quarter" idx="33" hasCustomPrompt="1"/>
          </p:nvPr>
        </p:nvSpPr>
        <p:spPr>
          <a:xfrm>
            <a:off x="6240525" y="3775587"/>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15"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Tree>
    <p:extLst>
      <p:ext uri="{BB962C8B-B14F-4D97-AF65-F5344CB8AC3E}">
        <p14:creationId xmlns:p14="http://schemas.microsoft.com/office/powerpoint/2010/main" val="16342775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ogo_Slide">
    <p:spTree>
      <p:nvGrpSpPr>
        <p:cNvPr id="1" name=""/>
        <p:cNvGrpSpPr/>
        <p:nvPr/>
      </p:nvGrpSpPr>
      <p:grpSpPr>
        <a:xfrm>
          <a:off x="0" y="0"/>
          <a:ext cx="0" cy="0"/>
          <a:chOff x="0" y="0"/>
          <a:chExt cx="0" cy="0"/>
        </a:xfrm>
      </p:grpSpPr>
      <p:sp>
        <p:nvSpPr>
          <p:cNvPr id="7" name="Rectangle 6"/>
          <p:cNvSpPr/>
          <p:nvPr userDrawn="1"/>
        </p:nvSpPr>
        <p:spPr>
          <a:xfrm>
            <a:off x="0" y="0"/>
            <a:ext cx="9154164" cy="6858000"/>
          </a:xfrm>
          <a:prstGeom prst="rect">
            <a:avLst/>
          </a:prstGeom>
          <a:gradFill>
            <a:gsLst>
              <a:gs pos="0">
                <a:srgbClr val="004983"/>
              </a:gs>
              <a:gs pos="100000">
                <a:srgbClr val="0077D4"/>
              </a:gs>
            </a:gsLst>
            <a:lin ang="13500000" scaled="1"/>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12" name="Text Placeholder 24"/>
          <p:cNvSpPr>
            <a:spLocks noGrp="1"/>
          </p:cNvSpPr>
          <p:nvPr>
            <p:ph type="body" sz="quarter" idx="13" hasCustomPrompt="1"/>
          </p:nvPr>
        </p:nvSpPr>
        <p:spPr>
          <a:xfrm>
            <a:off x="421716" y="187136"/>
            <a:ext cx="8355083" cy="1155593"/>
          </a:xfrm>
          <a:prstGeom prst="rect">
            <a:avLst/>
          </a:prstGeom>
          <a:effectLst/>
        </p:spPr>
        <p:txBody>
          <a:bodyPr/>
          <a:lstStyle>
            <a:lvl1pPr marL="0" indent="0" algn="l">
              <a:buNone/>
              <a:defRPr sz="6000" b="1" baseline="0">
                <a:solidFill>
                  <a:schemeClr val="bg1"/>
                </a:solidFill>
              </a:defRPr>
            </a:lvl1pPr>
          </a:lstStyle>
          <a:p>
            <a:pPr lvl="0"/>
            <a:r>
              <a:rPr lang="en-US" dirty="0"/>
              <a:t>Logos : copy/paste </a:t>
            </a:r>
            <a:endParaRPr lang="fr-FR"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1738" y="3050380"/>
            <a:ext cx="1302403" cy="1218446"/>
          </a:xfrm>
          <a:prstGeom prst="rect">
            <a:avLst/>
          </a:prstGeom>
        </p:spPr>
      </p:pic>
      <p:sp>
        <p:nvSpPr>
          <p:cNvPr id="15" name="Text Placeholder 22"/>
          <p:cNvSpPr txBox="1">
            <a:spLocks/>
          </p:cNvSpPr>
          <p:nvPr userDrawn="1"/>
        </p:nvSpPr>
        <p:spPr>
          <a:xfrm>
            <a:off x="4292149" y="4533088"/>
            <a:ext cx="1399508" cy="354245"/>
          </a:xfrm>
          <a:prstGeom prst="rect">
            <a:avLst/>
          </a:prstGeom>
          <a:noFill/>
        </p:spPr>
        <p:txBody>
          <a:bodyPr/>
          <a:lstStyle>
            <a:lvl1pPr marL="0" indent="0" algn="ctr" defTabSz="457200" rtl="0" eaLnBrk="1" latinLnBrk="0" hangingPunct="1">
              <a:spcBef>
                <a:spcPct val="20000"/>
              </a:spcBef>
              <a:buFont typeface="Arial"/>
              <a:buNone/>
              <a:defRPr sz="1400" b="1" kern="1200">
                <a:solidFill>
                  <a:srgbClr val="363636"/>
                </a:solidFill>
                <a:latin typeface="+mn-lt"/>
                <a:ea typeface="+mn-ea"/>
                <a:cs typeface="+mn-cs"/>
              </a:defRPr>
            </a:lvl1pPr>
            <a:lvl2pPr marL="457200" indent="0" algn="l" defTabSz="457200" rtl="0" eaLnBrk="1" latinLnBrk="0" hangingPunct="1">
              <a:spcBef>
                <a:spcPct val="20000"/>
              </a:spcBef>
              <a:buFont typeface="Arial"/>
              <a:buNone/>
              <a:defRPr sz="2800"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24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2000"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b="0" dirty="0">
                <a:solidFill>
                  <a:schemeClr val="bg1"/>
                </a:solidFill>
                <a:latin typeface="Arial" panose="020B0604020202020204" pitchFamily="34" charset="0"/>
                <a:cs typeface="Arial" panose="020B0604020202020204" pitchFamily="34" charset="0"/>
              </a:rPr>
              <a:t>UNESCO</a:t>
            </a:r>
            <a:endParaRPr lang="fr-FR" sz="2000" b="0" dirty="0">
              <a:solidFill>
                <a:schemeClr val="bg1"/>
              </a:solidFill>
              <a:latin typeface="Arial" panose="020B0604020202020204" pitchFamily="34" charset="0"/>
              <a:cs typeface="Arial" panose="020B0604020202020204" pitchFamily="34" charset="0"/>
            </a:endParaRPr>
          </a:p>
        </p:txBody>
      </p:sp>
      <p:pic>
        <p:nvPicPr>
          <p:cNvPr id="16" name="Picture 1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61931" y="4540288"/>
            <a:ext cx="430218" cy="331788"/>
          </a:xfrm>
          <a:prstGeom prst="rect">
            <a:avLst/>
          </a:prstGeom>
        </p:spPr>
      </p:pic>
      <p:pic>
        <p:nvPicPr>
          <p:cNvPr id="17" name="Image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flipH="1">
            <a:off x="4256149" y="4474465"/>
            <a:ext cx="231965" cy="721269"/>
          </a:xfrm>
          <a:prstGeom prst="rect">
            <a:avLst/>
          </a:prstGeom>
        </p:spPr>
      </p:pic>
      <p:pic>
        <p:nvPicPr>
          <p:cNvPr id="2" name="Picture 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878045" y="5318127"/>
            <a:ext cx="1454108" cy="582914"/>
          </a:xfrm>
          <a:prstGeom prst="rect">
            <a:avLst/>
          </a:prstGeom>
        </p:spPr>
      </p:pic>
      <p:pic>
        <p:nvPicPr>
          <p:cNvPr id="3" name="Picture 2"/>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970365" y="6081384"/>
            <a:ext cx="1102451" cy="547866"/>
          </a:xfrm>
          <a:prstGeom prst="rect">
            <a:avLst/>
          </a:prstGeom>
        </p:spPr>
      </p:pic>
      <p:pic>
        <p:nvPicPr>
          <p:cNvPr id="4" name="Picture 3"/>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5579925" y="5325730"/>
            <a:ext cx="1116080" cy="567708"/>
          </a:xfrm>
          <a:prstGeom prst="rect">
            <a:avLst/>
          </a:prstGeom>
        </p:spPr>
      </p:pic>
      <p:pic>
        <p:nvPicPr>
          <p:cNvPr id="5" name="Picture 4"/>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5566237" y="6081384"/>
            <a:ext cx="1085930" cy="552741"/>
          </a:xfrm>
          <a:prstGeom prst="rect">
            <a:avLst/>
          </a:prstGeom>
        </p:spPr>
      </p:pic>
      <p:pic>
        <p:nvPicPr>
          <p:cNvPr id="6" name="Picture 5"/>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907608" y="6125671"/>
            <a:ext cx="1134673" cy="542164"/>
          </a:xfrm>
          <a:prstGeom prst="rect">
            <a:avLst/>
          </a:prstGeom>
        </p:spPr>
      </p:pic>
      <p:pic>
        <p:nvPicPr>
          <p:cNvPr id="9" name="Picture 8"/>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4864127" y="1459049"/>
            <a:ext cx="1245074" cy="1271755"/>
          </a:xfrm>
          <a:prstGeom prst="rect">
            <a:avLst/>
          </a:prstGeom>
        </p:spPr>
      </p:pic>
      <p:pic>
        <p:nvPicPr>
          <p:cNvPr id="18" name="Picture 17"/>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3565985" y="1465122"/>
            <a:ext cx="1188156" cy="1419936"/>
          </a:xfrm>
          <a:prstGeom prst="rect">
            <a:avLst/>
          </a:prstGeom>
        </p:spPr>
      </p:pic>
      <p:sp>
        <p:nvSpPr>
          <p:cNvPr id="19" name="TextBox 18"/>
          <p:cNvSpPr txBox="1"/>
          <p:nvPr userDrawn="1"/>
        </p:nvSpPr>
        <p:spPr>
          <a:xfrm>
            <a:off x="421715" y="1618996"/>
            <a:ext cx="2818087" cy="923330"/>
          </a:xfrm>
          <a:prstGeom prst="rect">
            <a:avLst/>
          </a:prstGeom>
          <a:noFill/>
        </p:spPr>
        <p:txBody>
          <a:bodyPr wrap="square" rtlCol="0">
            <a:spAutoFit/>
          </a:bodyPr>
          <a:lstStyle/>
          <a:p>
            <a:r>
              <a:rPr lang="en-US" b="1" u="none" dirty="0">
                <a:solidFill>
                  <a:schemeClr val="bg1"/>
                </a:solidFill>
              </a:rPr>
              <a:t>UNESCO Logo</a:t>
            </a:r>
            <a:r>
              <a:rPr lang="en-US" b="1" u="none" baseline="0" dirty="0">
                <a:solidFill>
                  <a:schemeClr val="bg1"/>
                </a:solidFill>
              </a:rPr>
              <a:t> (FRONT PAGE – No other Logo on the front page)</a:t>
            </a:r>
            <a:endParaRPr lang="en-US" b="1" u="none" dirty="0">
              <a:solidFill>
                <a:schemeClr val="bg1"/>
              </a:solidFill>
            </a:endParaRPr>
          </a:p>
        </p:txBody>
      </p:sp>
      <p:sp>
        <p:nvSpPr>
          <p:cNvPr id="21" name="TextBox 20"/>
          <p:cNvSpPr txBox="1"/>
          <p:nvPr userDrawn="1"/>
        </p:nvSpPr>
        <p:spPr>
          <a:xfrm>
            <a:off x="497129" y="5351671"/>
            <a:ext cx="3257830" cy="1200329"/>
          </a:xfrm>
          <a:prstGeom prst="rect">
            <a:avLst/>
          </a:prstGeom>
          <a:noFill/>
        </p:spPr>
        <p:txBody>
          <a:bodyPr wrap="square" rtlCol="0">
            <a:spAutoFit/>
          </a:bodyPr>
          <a:lstStyle/>
          <a:p>
            <a:r>
              <a:rPr lang="en-US" b="1" dirty="0">
                <a:solidFill>
                  <a:schemeClr val="bg1"/>
                </a:solidFill>
              </a:rPr>
              <a:t>UNESCO </a:t>
            </a:r>
            <a:r>
              <a:rPr lang="en-US" b="1" baseline="0" dirty="0">
                <a:solidFill>
                  <a:schemeClr val="bg1"/>
                </a:solidFill>
              </a:rPr>
              <a:t>+ Secondary Logo “in line” (IN THE FOOTER ONLY, only if needed, never in the case of Field Offices of Sectors)</a:t>
            </a:r>
            <a:endParaRPr lang="en-US" b="1" dirty="0">
              <a:solidFill>
                <a:schemeClr val="bg1"/>
              </a:solidFill>
            </a:endParaRPr>
          </a:p>
        </p:txBody>
      </p:sp>
      <p:sp>
        <p:nvSpPr>
          <p:cNvPr id="22" name="TextBox 21"/>
          <p:cNvSpPr txBox="1"/>
          <p:nvPr userDrawn="1"/>
        </p:nvSpPr>
        <p:spPr>
          <a:xfrm>
            <a:off x="532723" y="4272404"/>
            <a:ext cx="2494284" cy="923330"/>
          </a:xfrm>
          <a:prstGeom prst="rect">
            <a:avLst/>
          </a:prstGeom>
          <a:noFill/>
        </p:spPr>
        <p:txBody>
          <a:bodyPr wrap="square" rtlCol="0">
            <a:spAutoFit/>
          </a:bodyPr>
          <a:lstStyle/>
          <a:p>
            <a:r>
              <a:rPr lang="en-US" b="1" dirty="0">
                <a:solidFill>
                  <a:schemeClr val="bg1"/>
                </a:solidFill>
              </a:rPr>
              <a:t>UNESCO Logo</a:t>
            </a:r>
            <a:r>
              <a:rPr lang="en-US" b="1" baseline="0" dirty="0">
                <a:solidFill>
                  <a:schemeClr val="bg1"/>
                </a:solidFill>
              </a:rPr>
              <a:t> (FOOTER – Use this logo by default)</a:t>
            </a:r>
            <a:endParaRPr lang="en-US" b="1" dirty="0">
              <a:solidFill>
                <a:schemeClr val="bg1"/>
              </a:solidFill>
            </a:endParaRPr>
          </a:p>
        </p:txBody>
      </p:sp>
      <p:pic>
        <p:nvPicPr>
          <p:cNvPr id="8" name="Picture 7"/>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6298668" y="3096058"/>
            <a:ext cx="1144775" cy="1231997"/>
          </a:xfrm>
          <a:prstGeom prst="rect">
            <a:avLst/>
          </a:prstGeom>
        </p:spPr>
      </p:pic>
      <p:pic>
        <p:nvPicPr>
          <p:cNvPr id="10" name="Picture 9"/>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4991903" y="3028009"/>
            <a:ext cx="1069003" cy="1301696"/>
          </a:xfrm>
          <a:prstGeom prst="rect">
            <a:avLst/>
          </a:prstGeom>
        </p:spPr>
      </p:pic>
      <p:pic>
        <p:nvPicPr>
          <p:cNvPr id="13" name="Picture 12"/>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219187" y="1508597"/>
            <a:ext cx="1213496" cy="1289339"/>
          </a:xfrm>
          <a:prstGeom prst="rect">
            <a:avLst/>
          </a:prstGeom>
        </p:spPr>
      </p:pic>
    </p:spTree>
    <p:extLst>
      <p:ext uri="{BB962C8B-B14F-4D97-AF65-F5344CB8AC3E}">
        <p14:creationId xmlns:p14="http://schemas.microsoft.com/office/powerpoint/2010/main" val="613337133"/>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Picture Slide">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2"/>
          </p:nvPr>
        </p:nvSpPr>
        <p:spPr>
          <a:xfrm>
            <a:off x="0" y="0"/>
            <a:ext cx="9144000" cy="6858000"/>
          </a:xfrm>
          <a:prstGeom prst="rect">
            <a:avLst/>
          </a:prstGeom>
        </p:spPr>
        <p:txBody>
          <a:bodyPr/>
          <a:lstStyle>
            <a:lvl1pPr algn="ctr">
              <a:defRPr/>
            </a:lvl1pPr>
          </a:lstStyle>
          <a:p>
            <a:endParaRPr lang="fr-FR" dirty="0"/>
          </a:p>
          <a:p>
            <a:endParaRPr lang="fr-FR" dirty="0"/>
          </a:p>
          <a:p>
            <a:endParaRPr lang="fr-FR" dirty="0"/>
          </a:p>
          <a:p>
            <a:endParaRPr lang="fr-FR" dirty="0"/>
          </a:p>
          <a:p>
            <a:endParaRPr lang="fr-FR" dirty="0"/>
          </a:p>
        </p:txBody>
      </p:sp>
      <p:sp>
        <p:nvSpPr>
          <p:cNvPr id="4" name="Text Placeholder 3"/>
          <p:cNvSpPr>
            <a:spLocks noGrp="1"/>
          </p:cNvSpPr>
          <p:nvPr>
            <p:ph type="body" sz="quarter" idx="10" hasCustomPrompt="1"/>
          </p:nvPr>
        </p:nvSpPr>
        <p:spPr>
          <a:xfrm>
            <a:off x="311950" y="5298601"/>
            <a:ext cx="2533799" cy="358923"/>
          </a:xfrm>
          <a:prstGeom prst="rect">
            <a:avLst/>
          </a:prstGeom>
          <a:solidFill>
            <a:srgbClr val="0077D4"/>
          </a:solidFill>
        </p:spPr>
        <p:txBody>
          <a:bodyPr/>
          <a:lstStyle>
            <a:lvl1pPr marL="0" indent="0">
              <a:buNone/>
              <a:defRPr sz="2000" b="1">
                <a:solidFill>
                  <a:srgbClr val="EEF3FA"/>
                </a:solidFill>
              </a:defRPr>
            </a:lvl1pPr>
            <a:lvl2pPr marL="457200" indent="0">
              <a:buNone/>
              <a:defRPr/>
            </a:lvl2pPr>
          </a:lstStyle>
          <a:p>
            <a:pPr lvl="0"/>
            <a:r>
              <a:rPr lang="fr-FR" dirty="0"/>
              <a:t>DESCRIPTION PHOTO</a:t>
            </a:r>
          </a:p>
        </p:txBody>
      </p:sp>
      <p:sp>
        <p:nvSpPr>
          <p:cNvPr id="5" name="Text Placeholder 3"/>
          <p:cNvSpPr>
            <a:spLocks noGrp="1"/>
          </p:cNvSpPr>
          <p:nvPr>
            <p:ph type="body" sz="quarter" idx="11" hasCustomPrompt="1"/>
          </p:nvPr>
        </p:nvSpPr>
        <p:spPr>
          <a:xfrm>
            <a:off x="311950" y="4816447"/>
            <a:ext cx="3055093" cy="418803"/>
          </a:xfrm>
          <a:prstGeom prst="rect">
            <a:avLst/>
          </a:prstGeom>
          <a:solidFill>
            <a:srgbClr val="0077D4"/>
          </a:solidFill>
        </p:spPr>
        <p:txBody>
          <a:bodyPr/>
          <a:lstStyle>
            <a:lvl1pPr marL="0" indent="0">
              <a:buNone/>
              <a:defRPr sz="2400">
                <a:solidFill>
                  <a:srgbClr val="EEF3FA"/>
                </a:solidFill>
              </a:defRPr>
            </a:lvl1pPr>
            <a:lvl2pPr marL="457200" indent="0">
              <a:buNone/>
              <a:defRPr/>
            </a:lvl2pPr>
          </a:lstStyle>
          <a:p>
            <a:pPr lvl="0"/>
            <a:r>
              <a:rPr lang="fr-FR" dirty="0"/>
              <a:t>DESCRIPTION PHOTO</a:t>
            </a:r>
          </a:p>
        </p:txBody>
      </p:sp>
    </p:spTree>
    <p:extLst>
      <p:ext uri="{BB962C8B-B14F-4D97-AF65-F5344CB8AC3E}">
        <p14:creationId xmlns:p14="http://schemas.microsoft.com/office/powerpoint/2010/main" val="1817026071"/>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sp>
        <p:nvSpPr>
          <p:cNvPr id="10" name="Rectangle 9"/>
          <p:cNvSpPr/>
          <p:nvPr userDrawn="1"/>
        </p:nvSpPr>
        <p:spPr>
          <a:xfrm>
            <a:off x="-799" y="0"/>
            <a:ext cx="9143998" cy="3335383"/>
          </a:xfrm>
          <a:prstGeom prst="rect">
            <a:avLst/>
          </a:prstGeom>
          <a:gradFill>
            <a:gsLst>
              <a:gs pos="0">
                <a:srgbClr val="004983"/>
              </a:gs>
              <a:gs pos="100000">
                <a:srgbClr val="0077D4"/>
              </a:gs>
            </a:gsLst>
            <a:lin ang="13500000" scaled="1"/>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8" name="Text Placeholder 24"/>
          <p:cNvSpPr>
            <a:spLocks noGrp="1"/>
          </p:cNvSpPr>
          <p:nvPr>
            <p:ph type="body" sz="quarter" idx="11" hasCustomPrompt="1"/>
          </p:nvPr>
        </p:nvSpPr>
        <p:spPr>
          <a:xfrm>
            <a:off x="1609718" y="3655002"/>
            <a:ext cx="5922963" cy="606692"/>
          </a:xfrm>
          <a:prstGeom prst="rect">
            <a:avLst/>
          </a:prstGeom>
          <a:effectLst/>
        </p:spPr>
        <p:txBody>
          <a:bodyPr/>
          <a:lstStyle>
            <a:lvl1pPr marL="0" indent="0">
              <a:buNone/>
              <a:defRPr b="1" baseline="0">
                <a:solidFill>
                  <a:srgbClr val="004D6D"/>
                </a:solidFill>
              </a:defRPr>
            </a:lvl1pPr>
          </a:lstStyle>
          <a:p>
            <a:pPr lvl="0"/>
            <a:r>
              <a:rPr lang="en-US" dirty="0"/>
              <a:t>Transition Slide Headline</a:t>
            </a:r>
            <a:endParaRPr lang="fr-FR" dirty="0"/>
          </a:p>
        </p:txBody>
      </p:sp>
      <p:sp>
        <p:nvSpPr>
          <p:cNvPr id="9" name="Text Placeholder 24"/>
          <p:cNvSpPr>
            <a:spLocks noGrp="1"/>
          </p:cNvSpPr>
          <p:nvPr>
            <p:ph type="body" sz="quarter" idx="12" hasCustomPrompt="1"/>
          </p:nvPr>
        </p:nvSpPr>
        <p:spPr>
          <a:xfrm>
            <a:off x="1609717" y="4444580"/>
            <a:ext cx="5922963" cy="606692"/>
          </a:xfrm>
          <a:prstGeom prst="rect">
            <a:avLst/>
          </a:prstGeom>
        </p:spPr>
        <p:txBody>
          <a:bodyPr/>
          <a:lstStyle>
            <a:lvl1pPr marL="0" indent="0">
              <a:buNone/>
              <a:defRPr sz="2000" b="1" baseline="0">
                <a:solidFill>
                  <a:srgbClr val="363636"/>
                </a:solidFill>
              </a:defRPr>
            </a:lvl1pPr>
          </a:lstStyle>
          <a:p>
            <a:pPr lvl="0"/>
            <a:r>
              <a:rPr lang="en-US" dirty="0"/>
              <a:t>Additional details</a:t>
            </a:r>
            <a:endParaRPr lang="fr-FR" dirty="0"/>
          </a:p>
        </p:txBody>
      </p:sp>
      <p:sp>
        <p:nvSpPr>
          <p:cNvPr id="12" name="Text Placeholder 24"/>
          <p:cNvSpPr>
            <a:spLocks noGrp="1"/>
          </p:cNvSpPr>
          <p:nvPr>
            <p:ph type="body" sz="quarter" idx="13" hasCustomPrompt="1"/>
          </p:nvPr>
        </p:nvSpPr>
        <p:spPr>
          <a:xfrm>
            <a:off x="1609717" y="1845069"/>
            <a:ext cx="1124397" cy="1155593"/>
          </a:xfrm>
          <a:prstGeom prst="rect">
            <a:avLst/>
          </a:prstGeom>
          <a:effectLst/>
        </p:spPr>
        <p:txBody>
          <a:bodyPr/>
          <a:lstStyle>
            <a:lvl1pPr marL="0" indent="0" algn="l">
              <a:buNone/>
              <a:defRPr sz="8000" b="1" baseline="0">
                <a:solidFill>
                  <a:schemeClr val="bg1"/>
                </a:solidFill>
              </a:defRPr>
            </a:lvl1pPr>
          </a:lstStyle>
          <a:p>
            <a:pPr lvl="0"/>
            <a:r>
              <a:rPr lang="en-US" dirty="0"/>
              <a:t>X.</a:t>
            </a:r>
            <a:endParaRPr lang="fr-FR" dirty="0"/>
          </a:p>
        </p:txBody>
      </p:sp>
    </p:spTree>
    <p:extLst>
      <p:ext uri="{BB962C8B-B14F-4D97-AF65-F5344CB8AC3E}">
        <p14:creationId xmlns:p14="http://schemas.microsoft.com/office/powerpoint/2010/main" val="87513784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Quote Slide">
    <p:bg>
      <p:bgPr>
        <a:solidFill>
          <a:schemeClr val="bg1"/>
        </a:solidFill>
        <a:effectLst/>
      </p:bgPr>
    </p:bg>
    <p:spTree>
      <p:nvGrpSpPr>
        <p:cNvPr id="1" name=""/>
        <p:cNvGrpSpPr/>
        <p:nvPr/>
      </p:nvGrpSpPr>
      <p:grpSpPr>
        <a:xfrm>
          <a:off x="0" y="0"/>
          <a:ext cx="0" cy="0"/>
          <a:chOff x="0" y="0"/>
          <a:chExt cx="0" cy="0"/>
        </a:xfrm>
      </p:grpSpPr>
      <p:sp>
        <p:nvSpPr>
          <p:cNvPr id="9" name="Rectangle 8"/>
          <p:cNvSpPr/>
          <p:nvPr userDrawn="1"/>
        </p:nvSpPr>
        <p:spPr>
          <a:xfrm>
            <a:off x="-800" y="0"/>
            <a:ext cx="9144799" cy="6858000"/>
          </a:xfrm>
          <a:prstGeom prst="rect">
            <a:avLst/>
          </a:prstGeom>
          <a:gradFill>
            <a:gsLst>
              <a:gs pos="0">
                <a:srgbClr val="004983"/>
              </a:gs>
              <a:gs pos="100000">
                <a:srgbClr val="0077D4"/>
              </a:gs>
            </a:gsLst>
            <a:lin ang="13500000" scaled="1"/>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10" name="Text Placeholder 9"/>
          <p:cNvSpPr>
            <a:spLocks noGrp="1"/>
          </p:cNvSpPr>
          <p:nvPr>
            <p:ph type="body" sz="quarter" idx="11" hasCustomPrompt="1"/>
          </p:nvPr>
        </p:nvSpPr>
        <p:spPr>
          <a:xfrm>
            <a:off x="1196337" y="2085173"/>
            <a:ext cx="6887984" cy="2978286"/>
          </a:xfrm>
          <a:prstGeom prst="rect">
            <a:avLst/>
          </a:prstGeom>
          <a:noFill/>
          <a:ln w="19050">
            <a:noFill/>
          </a:ln>
        </p:spPr>
        <p:txBody>
          <a:bodyPr/>
          <a:lstStyle>
            <a:lvl1pPr marL="0" indent="0" algn="l">
              <a:buNone/>
              <a:defRPr sz="3600">
                <a:solidFill>
                  <a:srgbClr val="EEF3FA"/>
                </a:solidFill>
              </a:defRPr>
            </a:lvl1pPr>
            <a:lvl2pPr marL="457200" indent="0" algn="r">
              <a:buNone/>
              <a:defRPr sz="2400">
                <a:solidFill>
                  <a:srgbClr val="EEF3FA"/>
                </a:solidFill>
              </a:defRPr>
            </a:lvl2pPr>
          </a:lstStyle>
          <a:p>
            <a:pPr lvl="0"/>
            <a:r>
              <a:rPr lang="en-US" dirty="0"/>
              <a:t>Quotations are commonly printed as a means for inspiration and to </a:t>
            </a:r>
            <a:r>
              <a:rPr lang="en-US" dirty="0" err="1"/>
              <a:t>to</a:t>
            </a:r>
            <a:r>
              <a:rPr lang="en-US" dirty="0"/>
              <a:t> invoke philosophical thoughts from the reader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a:t>
            </a:r>
          </a:p>
          <a:p>
            <a:pPr lvl="1"/>
            <a:r>
              <a:rPr lang="fr-FR" dirty="0"/>
              <a:t>					</a:t>
            </a:r>
          </a:p>
        </p:txBody>
      </p:sp>
      <p:sp>
        <p:nvSpPr>
          <p:cNvPr id="27" name="Text Placeholder 26"/>
          <p:cNvSpPr>
            <a:spLocks noGrp="1"/>
          </p:cNvSpPr>
          <p:nvPr>
            <p:ph type="body" sz="quarter" idx="14" hasCustomPrompt="1"/>
          </p:nvPr>
        </p:nvSpPr>
        <p:spPr>
          <a:xfrm>
            <a:off x="5589319" y="5311287"/>
            <a:ext cx="2495002" cy="547688"/>
          </a:xfrm>
          <a:prstGeom prst="rect">
            <a:avLst/>
          </a:prstGeom>
        </p:spPr>
        <p:txBody>
          <a:bodyPr/>
          <a:lstStyle>
            <a:lvl1pPr marL="0" indent="0" algn="r">
              <a:buNone/>
              <a:defRPr sz="2000" baseline="0">
                <a:solidFill>
                  <a:srgbClr val="EEF3FA"/>
                </a:solidFill>
              </a:defRPr>
            </a:lvl1pPr>
          </a:lstStyle>
          <a:p>
            <a:pPr lvl="0"/>
            <a:r>
              <a:rPr lang="fr-FR" dirty="0"/>
              <a:t>Source Name</a:t>
            </a:r>
          </a:p>
        </p:txBody>
      </p:sp>
      <p:sp>
        <p:nvSpPr>
          <p:cNvPr id="44" name="TextBox 43"/>
          <p:cNvSpPr txBox="1"/>
          <p:nvPr userDrawn="1"/>
        </p:nvSpPr>
        <p:spPr>
          <a:xfrm>
            <a:off x="632315" y="1197794"/>
            <a:ext cx="564022" cy="1569660"/>
          </a:xfrm>
          <a:prstGeom prst="rect">
            <a:avLst/>
          </a:prstGeom>
          <a:noFill/>
        </p:spPr>
        <p:txBody>
          <a:bodyPr wrap="square" rtlCol="0">
            <a:spAutoFit/>
          </a:bodyPr>
          <a:lstStyle/>
          <a:p>
            <a:r>
              <a:rPr lang="fr-FR" sz="9600" dirty="0">
                <a:solidFill>
                  <a:srgbClr val="EEF3FA"/>
                </a:solidFill>
                <a:latin typeface="Arial" panose="020B0604020202020204" pitchFamily="34" charset="0"/>
                <a:cs typeface="Arial" panose="020B0604020202020204" pitchFamily="34" charset="0"/>
              </a:rPr>
              <a:t>“</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266452060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Number Slide">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799" y="0"/>
            <a:ext cx="9143998" cy="6858000"/>
          </a:xfrm>
          <a:prstGeom prst="rect">
            <a:avLst/>
          </a:prstGeom>
          <a:gradFill>
            <a:gsLst>
              <a:gs pos="0">
                <a:srgbClr val="004983"/>
              </a:gs>
              <a:gs pos="100000">
                <a:srgbClr val="0077D4"/>
              </a:gs>
            </a:gsLst>
            <a:lin ang="13500000" scaled="1"/>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7" name="Text Placeholder 26"/>
          <p:cNvSpPr>
            <a:spLocks noGrp="1"/>
          </p:cNvSpPr>
          <p:nvPr>
            <p:ph type="body" sz="quarter" idx="14" hasCustomPrompt="1"/>
          </p:nvPr>
        </p:nvSpPr>
        <p:spPr>
          <a:xfrm>
            <a:off x="5289460" y="4627245"/>
            <a:ext cx="2495002" cy="547688"/>
          </a:xfrm>
          <a:prstGeom prst="rect">
            <a:avLst/>
          </a:prstGeom>
        </p:spPr>
        <p:txBody>
          <a:bodyPr/>
          <a:lstStyle>
            <a:lvl1pPr marL="0" indent="0" algn="r">
              <a:buNone/>
              <a:defRPr sz="2000" baseline="0">
                <a:solidFill>
                  <a:srgbClr val="EEF3FA"/>
                </a:solidFill>
              </a:defRPr>
            </a:lvl1pPr>
          </a:lstStyle>
          <a:p>
            <a:pPr lvl="0"/>
            <a:r>
              <a:rPr lang="fr-FR" dirty="0"/>
              <a:t>Source Name</a:t>
            </a:r>
          </a:p>
        </p:txBody>
      </p:sp>
      <p:sp>
        <p:nvSpPr>
          <p:cNvPr id="3" name="Text Placeholder 2"/>
          <p:cNvSpPr>
            <a:spLocks noGrp="1"/>
          </p:cNvSpPr>
          <p:nvPr>
            <p:ph type="body" sz="quarter" idx="15" hasCustomPrompt="1"/>
          </p:nvPr>
        </p:nvSpPr>
        <p:spPr>
          <a:xfrm>
            <a:off x="1196337" y="1860064"/>
            <a:ext cx="6588125" cy="581321"/>
          </a:xfrm>
          <a:prstGeom prst="rect">
            <a:avLst/>
          </a:prstGeom>
        </p:spPr>
        <p:txBody>
          <a:bodyPr/>
          <a:lstStyle>
            <a:lvl1pPr marL="0" indent="0" algn="ctr">
              <a:buNone/>
              <a:defRPr baseline="0">
                <a:solidFill>
                  <a:srgbClr val="EEF3FA"/>
                </a:solidFill>
              </a:defRPr>
            </a:lvl1pPr>
          </a:lstStyle>
          <a:p>
            <a:pPr lvl="0"/>
            <a:r>
              <a:rPr lang="fr-FR" dirty="0"/>
              <a:t>USE BIG NUMBERS FOR BIG IMPACT</a:t>
            </a:r>
          </a:p>
        </p:txBody>
      </p:sp>
      <p:sp>
        <p:nvSpPr>
          <p:cNvPr id="9" name="Text Placeholder 2"/>
          <p:cNvSpPr>
            <a:spLocks noGrp="1"/>
          </p:cNvSpPr>
          <p:nvPr>
            <p:ph type="body" sz="quarter" idx="16" hasCustomPrompt="1"/>
          </p:nvPr>
        </p:nvSpPr>
        <p:spPr>
          <a:xfrm>
            <a:off x="863125" y="2700910"/>
            <a:ext cx="7204105" cy="1401071"/>
          </a:xfrm>
          <a:prstGeom prst="rect">
            <a:avLst/>
          </a:prstGeom>
        </p:spPr>
        <p:txBody>
          <a:bodyPr/>
          <a:lstStyle>
            <a:lvl1pPr marL="0" indent="0" algn="ctr">
              <a:buNone/>
              <a:defRPr lang="fr-FR" sz="9600" b="1" kern="1200" baseline="0" dirty="0" smtClean="0">
                <a:solidFill>
                  <a:srgbClr val="EEF3FA"/>
                </a:solidFill>
                <a:latin typeface="+mn-lt"/>
                <a:ea typeface="+mn-ea"/>
                <a:cs typeface="+mn-cs"/>
              </a:defRPr>
            </a:lvl1pPr>
          </a:lstStyle>
          <a:p>
            <a:pPr lvl="0"/>
            <a:r>
              <a:rPr lang="fr-FR" dirty="0"/>
              <a:t>100.000.001$</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22679252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Red">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C51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
        <p:nvSpPr>
          <p:cNvPr id="6" name="Rectangle 5"/>
          <p:cNvSpPr/>
          <p:nvPr userDrawn="1"/>
        </p:nvSpPr>
        <p:spPr>
          <a:xfrm>
            <a:off x="2286000" y="2967335"/>
            <a:ext cx="4572000" cy="923330"/>
          </a:xfrm>
          <a:prstGeom prst="rect">
            <a:avLst/>
          </a:prstGeom>
        </p:spPr>
        <p:txBody>
          <a:bodyPr>
            <a:spAutoFit/>
          </a:bodyPr>
          <a:lstStyle/>
          <a:p>
            <a:r>
              <a:rPr lang="fr-FR" dirty="0">
                <a:effectLst/>
              </a:rPr>
              <a:t> </a:t>
            </a:r>
          </a:p>
          <a:p>
            <a:r>
              <a:rPr lang="fr-FR" dirty="0"/>
              <a:t/>
            </a:r>
            <a:br>
              <a:rPr lang="fr-FR" dirty="0"/>
            </a:br>
            <a:endParaRPr lang="fr-FR" dirty="0"/>
          </a:p>
        </p:txBody>
      </p:sp>
    </p:spTree>
    <p:extLst>
      <p:ext uri="{BB962C8B-B14F-4D97-AF65-F5344CB8AC3E}">
        <p14:creationId xmlns:p14="http://schemas.microsoft.com/office/powerpoint/2010/main" val="968779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green">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95C1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16849798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urple">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9F358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18399275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orange">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F392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1993587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GENERAL MASTER Slide title with text 1">
    <p:bg>
      <p:bgPr>
        <a:solidFill>
          <a:schemeClr val="bg1"/>
        </a:solidFill>
        <a:effectLst/>
      </p:bgPr>
    </p:bg>
    <p:spTree>
      <p:nvGrpSpPr>
        <p:cNvPr id="1" name=""/>
        <p:cNvGrpSpPr/>
        <p:nvPr/>
      </p:nvGrpSpPr>
      <p:grpSpPr>
        <a:xfrm>
          <a:off x="0" y="0"/>
          <a:ext cx="0" cy="0"/>
          <a:chOff x="0" y="0"/>
          <a:chExt cx="0" cy="0"/>
        </a:xfrm>
      </p:grpSpPr>
      <p:sp>
        <p:nvSpPr>
          <p:cNvPr id="12" name="Rectangle 11"/>
          <p:cNvSpPr/>
          <p:nvPr userDrawn="1"/>
        </p:nvSpPr>
        <p:spPr>
          <a:xfrm>
            <a:off x="0" y="1348796"/>
            <a:ext cx="9144000" cy="651911"/>
          </a:xfrm>
          <a:prstGeom prst="rect">
            <a:avLst/>
          </a:prstGeom>
          <a:solidFill>
            <a:srgbClr val="004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6"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0">
                <a:solidFill>
                  <a:schemeClr val="bg1"/>
                </a:solidFill>
              </a:defRPr>
            </a:lvl1pPr>
          </a:lstStyle>
          <a:p>
            <a:r>
              <a:rPr lang="en-GB" dirty="0"/>
              <a:t>CLICK TO ADD TITLE OF PRESENTATION</a:t>
            </a:r>
            <a:endParaRPr lang="en-US" dirty="0"/>
          </a:p>
        </p:txBody>
      </p: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
        <p:nvSpPr>
          <p:cNvPr id="7" name="Text Placeholder 2"/>
          <p:cNvSpPr>
            <a:spLocks noGrp="1"/>
          </p:cNvSpPr>
          <p:nvPr>
            <p:ph type="body" sz="quarter" idx="17"/>
          </p:nvPr>
        </p:nvSpPr>
        <p:spPr>
          <a:xfrm>
            <a:off x="358775" y="2199699"/>
            <a:ext cx="8343156" cy="3862964"/>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024A84"/>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Tree>
    <p:extLst>
      <p:ext uri="{BB962C8B-B14F-4D97-AF65-F5344CB8AC3E}">
        <p14:creationId xmlns:p14="http://schemas.microsoft.com/office/powerpoint/2010/main" val="20407578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Yellow">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FFD5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42786543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Magenta">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EC61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41087929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 Cyan">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00B1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40161283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Dark Blue">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004D6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21382539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Number Slide">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799" y="0"/>
            <a:ext cx="9143998" cy="6858000"/>
          </a:xfrm>
          <a:prstGeom prst="rect">
            <a:avLst/>
          </a:prstGeom>
          <a:gradFill>
            <a:gsLst>
              <a:gs pos="0">
                <a:srgbClr val="004983"/>
              </a:gs>
              <a:gs pos="100000">
                <a:srgbClr val="0077D4"/>
              </a:gs>
            </a:gsLst>
            <a:lin ang="13500000" scaled="1"/>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7" name="Text Placeholder 26"/>
          <p:cNvSpPr>
            <a:spLocks noGrp="1"/>
          </p:cNvSpPr>
          <p:nvPr>
            <p:ph type="body" sz="quarter" idx="14" hasCustomPrompt="1"/>
          </p:nvPr>
        </p:nvSpPr>
        <p:spPr>
          <a:xfrm>
            <a:off x="5289460" y="4627245"/>
            <a:ext cx="2495002" cy="547688"/>
          </a:xfrm>
          <a:prstGeom prst="rect">
            <a:avLst/>
          </a:prstGeom>
        </p:spPr>
        <p:txBody>
          <a:bodyPr/>
          <a:lstStyle>
            <a:lvl1pPr marL="0" indent="0" algn="r">
              <a:buNone/>
              <a:defRPr sz="2000" baseline="0">
                <a:solidFill>
                  <a:srgbClr val="EEF3FA"/>
                </a:solidFill>
              </a:defRPr>
            </a:lvl1pPr>
          </a:lstStyle>
          <a:p>
            <a:pPr lvl="0"/>
            <a:r>
              <a:rPr lang="fr-FR" dirty="0"/>
              <a:t>Source Name</a:t>
            </a:r>
          </a:p>
        </p:txBody>
      </p:sp>
      <p:sp>
        <p:nvSpPr>
          <p:cNvPr id="3" name="Text Placeholder 2"/>
          <p:cNvSpPr>
            <a:spLocks noGrp="1"/>
          </p:cNvSpPr>
          <p:nvPr>
            <p:ph type="body" sz="quarter" idx="15" hasCustomPrompt="1"/>
          </p:nvPr>
        </p:nvSpPr>
        <p:spPr>
          <a:xfrm>
            <a:off x="1196337" y="1860064"/>
            <a:ext cx="6588125" cy="581321"/>
          </a:xfrm>
          <a:prstGeom prst="rect">
            <a:avLst/>
          </a:prstGeom>
        </p:spPr>
        <p:txBody>
          <a:bodyPr/>
          <a:lstStyle>
            <a:lvl1pPr marL="0" indent="0" algn="ctr">
              <a:buNone/>
              <a:defRPr baseline="0">
                <a:solidFill>
                  <a:srgbClr val="EEF3FA"/>
                </a:solidFill>
              </a:defRPr>
            </a:lvl1pPr>
          </a:lstStyle>
          <a:p>
            <a:pPr lvl="0"/>
            <a:r>
              <a:rPr lang="fr-FR" dirty="0"/>
              <a:t>USE BIG NUMBERS FOR BIG IMPACT</a:t>
            </a:r>
          </a:p>
        </p:txBody>
      </p:sp>
      <p:sp>
        <p:nvSpPr>
          <p:cNvPr id="9" name="Text Placeholder 2"/>
          <p:cNvSpPr>
            <a:spLocks noGrp="1"/>
          </p:cNvSpPr>
          <p:nvPr>
            <p:ph type="body" sz="quarter" idx="16" hasCustomPrompt="1"/>
          </p:nvPr>
        </p:nvSpPr>
        <p:spPr>
          <a:xfrm>
            <a:off x="863125" y="2700910"/>
            <a:ext cx="7204105" cy="1401071"/>
          </a:xfrm>
          <a:prstGeom prst="rect">
            <a:avLst/>
          </a:prstGeom>
        </p:spPr>
        <p:txBody>
          <a:bodyPr/>
          <a:lstStyle>
            <a:lvl1pPr marL="0" indent="0" algn="ctr">
              <a:buNone/>
              <a:defRPr lang="fr-FR" sz="9600" b="1" kern="1200" baseline="0" dirty="0" smtClean="0">
                <a:solidFill>
                  <a:srgbClr val="EEF3FA"/>
                </a:solidFill>
                <a:latin typeface="+mn-lt"/>
                <a:ea typeface="+mn-ea"/>
                <a:cs typeface="+mn-cs"/>
              </a:defRPr>
            </a:lvl1pPr>
          </a:lstStyle>
          <a:p>
            <a:pPr lvl="0"/>
            <a:r>
              <a:rPr lang="fr-FR" dirty="0"/>
              <a:t>100.000.000$</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75098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Slide Education">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14" y="288265"/>
            <a:ext cx="9146213" cy="6569735"/>
          </a:xfrm>
          <a:prstGeom prst="rect">
            <a:avLst/>
          </a:prstGeom>
        </p:spPr>
      </p:pic>
      <p:sp>
        <p:nvSpPr>
          <p:cNvPr id="15" name="Rectangle 14"/>
          <p:cNvSpPr/>
          <p:nvPr userDrawn="1"/>
        </p:nvSpPr>
        <p:spPr>
          <a:xfrm>
            <a:off x="0" y="1348796"/>
            <a:ext cx="9144000" cy="651911"/>
          </a:xfrm>
          <a:prstGeom prst="rect">
            <a:avLst/>
          </a:prstGeom>
          <a:solidFill>
            <a:srgbClr val="C51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9604799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itle Slide Education w/ text">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C51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
        <p:nvSpPr>
          <p:cNvPr id="7" name="Text Placeholder 2"/>
          <p:cNvSpPr>
            <a:spLocks noGrp="1"/>
          </p:cNvSpPr>
          <p:nvPr>
            <p:ph type="body" sz="quarter" idx="17"/>
          </p:nvPr>
        </p:nvSpPr>
        <p:spPr>
          <a:xfrm>
            <a:off x="358775" y="2199699"/>
            <a:ext cx="8343156" cy="3862964"/>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024A84"/>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Tree>
    <p:extLst>
      <p:ext uri="{BB962C8B-B14F-4D97-AF65-F5344CB8AC3E}">
        <p14:creationId xmlns:p14="http://schemas.microsoft.com/office/powerpoint/2010/main" val="12609403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ummary Slide">
    <p:spTree>
      <p:nvGrpSpPr>
        <p:cNvPr id="1" name=""/>
        <p:cNvGrpSpPr/>
        <p:nvPr/>
      </p:nvGrpSpPr>
      <p:grpSpPr>
        <a:xfrm>
          <a:off x="0" y="0"/>
          <a:ext cx="0" cy="0"/>
          <a:chOff x="0" y="0"/>
          <a:chExt cx="0" cy="0"/>
        </a:xfrm>
      </p:grpSpPr>
      <p:sp>
        <p:nvSpPr>
          <p:cNvPr id="37" name="Rectangle 36"/>
          <p:cNvSpPr/>
          <p:nvPr userDrawn="1"/>
        </p:nvSpPr>
        <p:spPr>
          <a:xfrm>
            <a:off x="-13862" y="0"/>
            <a:ext cx="9157862" cy="6858000"/>
          </a:xfrm>
          <a:prstGeom prst="rect">
            <a:avLst/>
          </a:prstGeom>
          <a:solidFill>
            <a:srgbClr val="EEF3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9" name="Rectangle 38"/>
          <p:cNvSpPr/>
          <p:nvPr userDrawn="1"/>
        </p:nvSpPr>
        <p:spPr>
          <a:xfrm>
            <a:off x="-13862" y="0"/>
            <a:ext cx="3084432" cy="6858000"/>
          </a:xfrm>
          <a:prstGeom prst="rect">
            <a:avLst/>
          </a:prstGeom>
          <a:gradFill>
            <a:gsLst>
              <a:gs pos="0">
                <a:srgbClr val="004983"/>
              </a:gs>
              <a:gs pos="100000">
                <a:srgbClr val="0077D4"/>
              </a:gs>
            </a:gsLst>
            <a:lin ang="162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40" name="Text Placeholder 74"/>
          <p:cNvSpPr>
            <a:spLocks noGrp="1"/>
          </p:cNvSpPr>
          <p:nvPr>
            <p:ph type="body" sz="quarter" idx="10" hasCustomPrompt="1"/>
          </p:nvPr>
        </p:nvSpPr>
        <p:spPr>
          <a:xfrm>
            <a:off x="-13862" y="5048549"/>
            <a:ext cx="3065418" cy="508000"/>
          </a:xfrm>
          <a:prstGeom prst="rect">
            <a:avLst/>
          </a:prstGeom>
        </p:spPr>
        <p:txBody>
          <a:bodyPr/>
          <a:lstStyle>
            <a:lvl1pPr marL="0" indent="0" algn="ctr">
              <a:buNone/>
              <a:defRPr b="1">
                <a:solidFill>
                  <a:schemeClr val="bg1"/>
                </a:solidFill>
                <a:effectLst/>
              </a:defRPr>
            </a:lvl1pPr>
            <a:lvl2pPr marL="457200" indent="0">
              <a:buNone/>
              <a:defRPr/>
            </a:lvl2pPr>
            <a:lvl3pPr marL="914400" indent="0" algn="ctr">
              <a:buNone/>
              <a:defRPr sz="3600" b="1">
                <a:solidFill>
                  <a:schemeClr val="bg1"/>
                </a:solidFill>
              </a:defRPr>
            </a:lvl3pPr>
            <a:lvl4pPr marL="1371600" indent="0">
              <a:buNone/>
              <a:defRPr/>
            </a:lvl4pPr>
            <a:lvl5pPr marL="1828800" indent="0">
              <a:buNone/>
              <a:defRPr/>
            </a:lvl5pPr>
          </a:lstStyle>
          <a:p>
            <a:pPr lvl="0"/>
            <a:r>
              <a:rPr lang="en-US" dirty="0"/>
              <a:t>INSERT SUMMARY</a:t>
            </a:r>
            <a:endParaRPr lang="fr-FR" dirty="0"/>
          </a:p>
        </p:txBody>
      </p:sp>
      <p:cxnSp>
        <p:nvCxnSpPr>
          <p:cNvPr id="340" name="Straight Connector 339"/>
          <p:cNvCxnSpPr/>
          <p:nvPr userDrawn="1"/>
        </p:nvCxnSpPr>
        <p:spPr>
          <a:xfrm>
            <a:off x="3061063" y="2248874"/>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41" name="Straight Connector 340"/>
          <p:cNvCxnSpPr/>
          <p:nvPr userDrawn="1"/>
        </p:nvCxnSpPr>
        <p:spPr>
          <a:xfrm>
            <a:off x="2472145" y="2248874"/>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42" name="Text Placeholder 13"/>
          <p:cNvSpPr>
            <a:spLocks noGrp="1"/>
          </p:cNvSpPr>
          <p:nvPr>
            <p:ph type="body" sz="quarter" idx="29" hasCustomPrompt="1"/>
          </p:nvPr>
        </p:nvSpPr>
        <p:spPr>
          <a:xfrm>
            <a:off x="2472145" y="1904387"/>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43" name="Text Placeholder 13"/>
          <p:cNvSpPr>
            <a:spLocks noGrp="1"/>
          </p:cNvSpPr>
          <p:nvPr>
            <p:ph type="body" sz="quarter" idx="30" hasCustomPrompt="1"/>
          </p:nvPr>
        </p:nvSpPr>
        <p:spPr>
          <a:xfrm>
            <a:off x="3209110" y="1904387"/>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44" name="Text Placeholder 13"/>
          <p:cNvSpPr>
            <a:spLocks noGrp="1"/>
          </p:cNvSpPr>
          <p:nvPr>
            <p:ph type="body" sz="quarter" idx="31" hasCustomPrompt="1"/>
          </p:nvPr>
        </p:nvSpPr>
        <p:spPr>
          <a:xfrm>
            <a:off x="7005607" y="1901409"/>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45" name="Straight Connector 344"/>
          <p:cNvCxnSpPr/>
          <p:nvPr userDrawn="1"/>
        </p:nvCxnSpPr>
        <p:spPr>
          <a:xfrm>
            <a:off x="3056710" y="2824049"/>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46" name="Straight Connector 345"/>
          <p:cNvCxnSpPr/>
          <p:nvPr userDrawn="1"/>
        </p:nvCxnSpPr>
        <p:spPr>
          <a:xfrm>
            <a:off x="2467792" y="2824049"/>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47" name="Text Placeholder 13"/>
          <p:cNvSpPr>
            <a:spLocks noGrp="1"/>
          </p:cNvSpPr>
          <p:nvPr>
            <p:ph type="body" sz="quarter" idx="32" hasCustomPrompt="1"/>
          </p:nvPr>
        </p:nvSpPr>
        <p:spPr>
          <a:xfrm>
            <a:off x="2467792" y="2479562"/>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48" name="Text Placeholder 13"/>
          <p:cNvSpPr>
            <a:spLocks noGrp="1"/>
          </p:cNvSpPr>
          <p:nvPr>
            <p:ph type="body" sz="quarter" idx="33" hasCustomPrompt="1"/>
          </p:nvPr>
        </p:nvSpPr>
        <p:spPr>
          <a:xfrm>
            <a:off x="3204757" y="2479562"/>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49" name="Text Placeholder 13"/>
          <p:cNvSpPr>
            <a:spLocks noGrp="1"/>
          </p:cNvSpPr>
          <p:nvPr>
            <p:ph type="body" sz="quarter" idx="34" hasCustomPrompt="1"/>
          </p:nvPr>
        </p:nvSpPr>
        <p:spPr>
          <a:xfrm>
            <a:off x="7001254" y="2476584"/>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55" name="Straight Connector 354"/>
          <p:cNvCxnSpPr/>
          <p:nvPr userDrawn="1"/>
        </p:nvCxnSpPr>
        <p:spPr>
          <a:xfrm>
            <a:off x="3061064" y="3396246"/>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56" name="Straight Connector 355"/>
          <p:cNvCxnSpPr/>
          <p:nvPr userDrawn="1"/>
        </p:nvCxnSpPr>
        <p:spPr>
          <a:xfrm>
            <a:off x="2472146" y="3396246"/>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57" name="Text Placeholder 13"/>
          <p:cNvSpPr>
            <a:spLocks noGrp="1"/>
          </p:cNvSpPr>
          <p:nvPr>
            <p:ph type="body" sz="quarter" idx="35" hasCustomPrompt="1"/>
          </p:nvPr>
        </p:nvSpPr>
        <p:spPr>
          <a:xfrm>
            <a:off x="2472146" y="3051759"/>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58" name="Text Placeholder 13"/>
          <p:cNvSpPr>
            <a:spLocks noGrp="1"/>
          </p:cNvSpPr>
          <p:nvPr>
            <p:ph type="body" sz="quarter" idx="36" hasCustomPrompt="1"/>
          </p:nvPr>
        </p:nvSpPr>
        <p:spPr>
          <a:xfrm>
            <a:off x="3209111" y="3051759"/>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59" name="Text Placeholder 13"/>
          <p:cNvSpPr>
            <a:spLocks noGrp="1"/>
          </p:cNvSpPr>
          <p:nvPr>
            <p:ph type="body" sz="quarter" idx="37" hasCustomPrompt="1"/>
          </p:nvPr>
        </p:nvSpPr>
        <p:spPr>
          <a:xfrm>
            <a:off x="7005608" y="3048781"/>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65" name="Straight Connector 364"/>
          <p:cNvCxnSpPr/>
          <p:nvPr userDrawn="1"/>
        </p:nvCxnSpPr>
        <p:spPr>
          <a:xfrm>
            <a:off x="3056709" y="3972388"/>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66" name="Straight Connector 365"/>
          <p:cNvCxnSpPr/>
          <p:nvPr userDrawn="1"/>
        </p:nvCxnSpPr>
        <p:spPr>
          <a:xfrm>
            <a:off x="2467791" y="3972388"/>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67" name="Text Placeholder 13"/>
          <p:cNvSpPr>
            <a:spLocks noGrp="1"/>
          </p:cNvSpPr>
          <p:nvPr>
            <p:ph type="body" sz="quarter" idx="38" hasCustomPrompt="1"/>
          </p:nvPr>
        </p:nvSpPr>
        <p:spPr>
          <a:xfrm>
            <a:off x="2467791" y="3627901"/>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68" name="Text Placeholder 13"/>
          <p:cNvSpPr>
            <a:spLocks noGrp="1"/>
          </p:cNvSpPr>
          <p:nvPr>
            <p:ph type="body" sz="quarter" idx="39" hasCustomPrompt="1"/>
          </p:nvPr>
        </p:nvSpPr>
        <p:spPr>
          <a:xfrm>
            <a:off x="3204756" y="3627901"/>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69" name="Text Placeholder 13"/>
          <p:cNvSpPr>
            <a:spLocks noGrp="1"/>
          </p:cNvSpPr>
          <p:nvPr>
            <p:ph type="body" sz="quarter" idx="40" hasCustomPrompt="1"/>
          </p:nvPr>
        </p:nvSpPr>
        <p:spPr>
          <a:xfrm>
            <a:off x="7001253" y="3624923"/>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70" name="Straight Connector 369"/>
          <p:cNvCxnSpPr/>
          <p:nvPr userDrawn="1"/>
        </p:nvCxnSpPr>
        <p:spPr>
          <a:xfrm>
            <a:off x="3061065" y="4537699"/>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71" name="Straight Connector 370"/>
          <p:cNvCxnSpPr/>
          <p:nvPr userDrawn="1"/>
        </p:nvCxnSpPr>
        <p:spPr>
          <a:xfrm>
            <a:off x="2472147" y="4537699"/>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72" name="Text Placeholder 13"/>
          <p:cNvSpPr>
            <a:spLocks noGrp="1"/>
          </p:cNvSpPr>
          <p:nvPr>
            <p:ph type="body" sz="quarter" idx="41" hasCustomPrompt="1"/>
          </p:nvPr>
        </p:nvSpPr>
        <p:spPr>
          <a:xfrm>
            <a:off x="2472147" y="4193212"/>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73" name="Text Placeholder 13"/>
          <p:cNvSpPr>
            <a:spLocks noGrp="1"/>
          </p:cNvSpPr>
          <p:nvPr>
            <p:ph type="body" sz="quarter" idx="42" hasCustomPrompt="1"/>
          </p:nvPr>
        </p:nvSpPr>
        <p:spPr>
          <a:xfrm>
            <a:off x="3209112" y="4193212"/>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74" name="Text Placeholder 13"/>
          <p:cNvSpPr>
            <a:spLocks noGrp="1"/>
          </p:cNvSpPr>
          <p:nvPr>
            <p:ph type="body" sz="quarter" idx="43" hasCustomPrompt="1"/>
          </p:nvPr>
        </p:nvSpPr>
        <p:spPr>
          <a:xfrm>
            <a:off x="7005609" y="4190234"/>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75" name="Straight Connector 374"/>
          <p:cNvCxnSpPr/>
          <p:nvPr userDrawn="1"/>
        </p:nvCxnSpPr>
        <p:spPr>
          <a:xfrm>
            <a:off x="3065416" y="1708408"/>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76" name="Straight Connector 375"/>
          <p:cNvCxnSpPr/>
          <p:nvPr userDrawn="1"/>
        </p:nvCxnSpPr>
        <p:spPr>
          <a:xfrm>
            <a:off x="2476498" y="1708408"/>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77" name="Text Placeholder 13"/>
          <p:cNvSpPr>
            <a:spLocks noGrp="1"/>
          </p:cNvSpPr>
          <p:nvPr>
            <p:ph type="body" sz="quarter" idx="44" hasCustomPrompt="1"/>
          </p:nvPr>
        </p:nvSpPr>
        <p:spPr>
          <a:xfrm>
            <a:off x="2476498" y="1363921"/>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78" name="Text Placeholder 13"/>
          <p:cNvSpPr>
            <a:spLocks noGrp="1"/>
          </p:cNvSpPr>
          <p:nvPr>
            <p:ph type="body" sz="quarter" idx="45" hasCustomPrompt="1"/>
          </p:nvPr>
        </p:nvSpPr>
        <p:spPr>
          <a:xfrm>
            <a:off x="3213463" y="1363921"/>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79" name="Text Placeholder 13"/>
          <p:cNvSpPr>
            <a:spLocks noGrp="1"/>
          </p:cNvSpPr>
          <p:nvPr>
            <p:ph type="body" sz="quarter" idx="46" hasCustomPrompt="1"/>
          </p:nvPr>
        </p:nvSpPr>
        <p:spPr>
          <a:xfrm>
            <a:off x="7009960" y="1360943"/>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pic>
        <p:nvPicPr>
          <p:cNvPr id="36" name="Picture 3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21405200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Slide 1">
    <p:spTree>
      <p:nvGrpSpPr>
        <p:cNvPr id="1" name=""/>
        <p:cNvGrpSpPr/>
        <p:nvPr/>
      </p:nvGrpSpPr>
      <p:grpSpPr>
        <a:xfrm>
          <a:off x="0" y="0"/>
          <a:ext cx="0" cy="0"/>
          <a:chOff x="0" y="0"/>
          <a:chExt cx="0" cy="0"/>
        </a:xfrm>
      </p:grpSpPr>
      <p:sp>
        <p:nvSpPr>
          <p:cNvPr id="6" name="Rectangle 5"/>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7" name="Text Placeholder 2"/>
          <p:cNvSpPr>
            <a:spLocks noGrp="1"/>
          </p:cNvSpPr>
          <p:nvPr>
            <p:ph type="body" sz="quarter" idx="16"/>
          </p:nvPr>
        </p:nvSpPr>
        <p:spPr>
          <a:xfrm>
            <a:off x="358774" y="978010"/>
            <a:ext cx="8343157" cy="5084653"/>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C61523"/>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
        <p:nvSpPr>
          <p:cNvPr id="8"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Tree>
    <p:extLst>
      <p:ext uri="{BB962C8B-B14F-4D97-AF65-F5344CB8AC3E}">
        <p14:creationId xmlns:p14="http://schemas.microsoft.com/office/powerpoint/2010/main" val="37146078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Slide 2">
    <p:spTree>
      <p:nvGrpSpPr>
        <p:cNvPr id="1" name=""/>
        <p:cNvGrpSpPr/>
        <p:nvPr/>
      </p:nvGrpSpPr>
      <p:grpSpPr>
        <a:xfrm>
          <a:off x="0" y="0"/>
          <a:ext cx="0" cy="0"/>
          <a:chOff x="0" y="0"/>
          <a:chExt cx="0" cy="0"/>
        </a:xfrm>
      </p:grpSpPr>
      <p:sp>
        <p:nvSpPr>
          <p:cNvPr id="7" name="Rectangle 6"/>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18" name="Picture Placeholder 7"/>
          <p:cNvSpPr>
            <a:spLocks noGrp="1"/>
          </p:cNvSpPr>
          <p:nvPr>
            <p:ph type="pic" sz="quarter" idx="15" hasCustomPrompt="1"/>
          </p:nvPr>
        </p:nvSpPr>
        <p:spPr>
          <a:xfrm>
            <a:off x="4847797" y="978010"/>
            <a:ext cx="3854135" cy="5084374"/>
          </a:xfrm>
          <a:prstGeom prst="rect">
            <a:avLst/>
          </a:prstGeom>
          <a:solidFill>
            <a:schemeClr val="bg1"/>
          </a:solidFill>
        </p:spPr>
        <p:txBody>
          <a:bodyPr vert="horz" lIns="0" tIns="720000" rIns="0" bIns="0" anchor="t" anchorCtr="0"/>
          <a:lstStyle>
            <a:lvl1pPr marL="0" indent="0" algn="ctr">
              <a:buFontTx/>
              <a:buNone/>
              <a:defRPr baseline="0"/>
            </a:lvl1pPr>
          </a:lstStyle>
          <a:p>
            <a:r>
              <a:rPr lang="en-US" dirty="0"/>
              <a:t>Click icon or drag image to insert picture</a:t>
            </a:r>
          </a:p>
        </p:txBody>
      </p:sp>
      <p:sp>
        <p:nvSpPr>
          <p:cNvPr id="21" name="Text Placeholder 2"/>
          <p:cNvSpPr>
            <a:spLocks noGrp="1"/>
          </p:cNvSpPr>
          <p:nvPr>
            <p:ph type="body" sz="quarter" idx="16"/>
          </p:nvPr>
        </p:nvSpPr>
        <p:spPr>
          <a:xfrm>
            <a:off x="358775" y="978010"/>
            <a:ext cx="4046538" cy="5084653"/>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C61523"/>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
        <p:nvSpPr>
          <p:cNvPr id="8"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Tree>
    <p:extLst>
      <p:ext uri="{BB962C8B-B14F-4D97-AF65-F5344CB8AC3E}">
        <p14:creationId xmlns:p14="http://schemas.microsoft.com/office/powerpoint/2010/main" val="1935054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ENERAL MASTER SLIDE Summary Slide">
    <p:spTree>
      <p:nvGrpSpPr>
        <p:cNvPr id="1" name=""/>
        <p:cNvGrpSpPr/>
        <p:nvPr/>
      </p:nvGrpSpPr>
      <p:grpSpPr>
        <a:xfrm>
          <a:off x="0" y="0"/>
          <a:ext cx="0" cy="0"/>
          <a:chOff x="0" y="0"/>
          <a:chExt cx="0" cy="0"/>
        </a:xfrm>
      </p:grpSpPr>
      <p:sp>
        <p:nvSpPr>
          <p:cNvPr id="39" name="Rectangle 38"/>
          <p:cNvSpPr/>
          <p:nvPr userDrawn="1"/>
        </p:nvSpPr>
        <p:spPr>
          <a:xfrm>
            <a:off x="-13862" y="0"/>
            <a:ext cx="9157862" cy="6858000"/>
          </a:xfrm>
          <a:prstGeom prst="rect">
            <a:avLst/>
          </a:prstGeom>
          <a:solidFill>
            <a:srgbClr val="EEF3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6" name="Rectangle 35"/>
          <p:cNvSpPr/>
          <p:nvPr userDrawn="1"/>
        </p:nvSpPr>
        <p:spPr>
          <a:xfrm>
            <a:off x="-13862" y="0"/>
            <a:ext cx="3084432" cy="6858000"/>
          </a:xfrm>
          <a:prstGeom prst="rect">
            <a:avLst/>
          </a:prstGeom>
          <a:gradFill>
            <a:gsLst>
              <a:gs pos="0">
                <a:srgbClr val="004983"/>
              </a:gs>
              <a:gs pos="100000">
                <a:srgbClr val="0077D4"/>
              </a:gs>
            </a:gsLst>
            <a:lin ang="162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75" name="Text Placeholder 74"/>
          <p:cNvSpPr>
            <a:spLocks noGrp="1"/>
          </p:cNvSpPr>
          <p:nvPr>
            <p:ph type="body" sz="quarter" idx="10" hasCustomPrompt="1"/>
          </p:nvPr>
        </p:nvSpPr>
        <p:spPr>
          <a:xfrm>
            <a:off x="-13862" y="5048549"/>
            <a:ext cx="3065418" cy="508000"/>
          </a:xfrm>
          <a:prstGeom prst="rect">
            <a:avLst/>
          </a:prstGeom>
        </p:spPr>
        <p:txBody>
          <a:bodyPr/>
          <a:lstStyle>
            <a:lvl1pPr marL="0" indent="0" algn="ctr">
              <a:buNone/>
              <a:defRPr b="1">
                <a:solidFill>
                  <a:schemeClr val="bg1"/>
                </a:solidFill>
                <a:effectLst/>
              </a:defRPr>
            </a:lvl1pPr>
            <a:lvl2pPr marL="457200" indent="0">
              <a:buNone/>
              <a:defRPr/>
            </a:lvl2pPr>
            <a:lvl3pPr marL="914400" indent="0" algn="ctr">
              <a:buNone/>
              <a:defRPr sz="3600" b="1">
                <a:solidFill>
                  <a:schemeClr val="bg1"/>
                </a:solidFill>
              </a:defRPr>
            </a:lvl3pPr>
            <a:lvl4pPr marL="1371600" indent="0">
              <a:buNone/>
              <a:defRPr/>
            </a:lvl4pPr>
            <a:lvl5pPr marL="1828800" indent="0">
              <a:buNone/>
              <a:defRPr/>
            </a:lvl5pPr>
          </a:lstStyle>
          <a:p>
            <a:pPr lvl="0"/>
            <a:r>
              <a:rPr lang="en-US" dirty="0"/>
              <a:t>INSERT SUMMARY</a:t>
            </a:r>
            <a:endParaRPr lang="fr-FR" dirty="0"/>
          </a:p>
        </p:txBody>
      </p:sp>
      <p:cxnSp>
        <p:nvCxnSpPr>
          <p:cNvPr id="340" name="Straight Connector 339"/>
          <p:cNvCxnSpPr/>
          <p:nvPr userDrawn="1"/>
        </p:nvCxnSpPr>
        <p:spPr>
          <a:xfrm>
            <a:off x="3061063" y="2248874"/>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41" name="Straight Connector 340"/>
          <p:cNvCxnSpPr/>
          <p:nvPr userDrawn="1"/>
        </p:nvCxnSpPr>
        <p:spPr>
          <a:xfrm>
            <a:off x="2472145" y="2248874"/>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42" name="Text Placeholder 13"/>
          <p:cNvSpPr>
            <a:spLocks noGrp="1"/>
          </p:cNvSpPr>
          <p:nvPr>
            <p:ph type="body" sz="quarter" idx="29" hasCustomPrompt="1"/>
          </p:nvPr>
        </p:nvSpPr>
        <p:spPr>
          <a:xfrm>
            <a:off x="2472145" y="1904387"/>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43" name="Text Placeholder 13"/>
          <p:cNvSpPr>
            <a:spLocks noGrp="1"/>
          </p:cNvSpPr>
          <p:nvPr>
            <p:ph type="body" sz="quarter" idx="30" hasCustomPrompt="1"/>
          </p:nvPr>
        </p:nvSpPr>
        <p:spPr>
          <a:xfrm>
            <a:off x="3209110" y="1904387"/>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44" name="Text Placeholder 13"/>
          <p:cNvSpPr>
            <a:spLocks noGrp="1"/>
          </p:cNvSpPr>
          <p:nvPr>
            <p:ph type="body" sz="quarter" idx="31" hasCustomPrompt="1"/>
          </p:nvPr>
        </p:nvSpPr>
        <p:spPr>
          <a:xfrm>
            <a:off x="7005607" y="1901409"/>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45" name="Straight Connector 344"/>
          <p:cNvCxnSpPr/>
          <p:nvPr userDrawn="1"/>
        </p:nvCxnSpPr>
        <p:spPr>
          <a:xfrm>
            <a:off x="3056710" y="2824049"/>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46" name="Straight Connector 345"/>
          <p:cNvCxnSpPr/>
          <p:nvPr userDrawn="1"/>
        </p:nvCxnSpPr>
        <p:spPr>
          <a:xfrm>
            <a:off x="2467792" y="2824049"/>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47" name="Text Placeholder 13"/>
          <p:cNvSpPr>
            <a:spLocks noGrp="1"/>
          </p:cNvSpPr>
          <p:nvPr>
            <p:ph type="body" sz="quarter" idx="32" hasCustomPrompt="1"/>
          </p:nvPr>
        </p:nvSpPr>
        <p:spPr>
          <a:xfrm>
            <a:off x="2467792" y="2479562"/>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48" name="Text Placeholder 13"/>
          <p:cNvSpPr>
            <a:spLocks noGrp="1"/>
          </p:cNvSpPr>
          <p:nvPr>
            <p:ph type="body" sz="quarter" idx="33" hasCustomPrompt="1"/>
          </p:nvPr>
        </p:nvSpPr>
        <p:spPr>
          <a:xfrm>
            <a:off x="3204757" y="2479562"/>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49" name="Text Placeholder 13"/>
          <p:cNvSpPr>
            <a:spLocks noGrp="1"/>
          </p:cNvSpPr>
          <p:nvPr>
            <p:ph type="body" sz="quarter" idx="34" hasCustomPrompt="1"/>
          </p:nvPr>
        </p:nvSpPr>
        <p:spPr>
          <a:xfrm>
            <a:off x="7001254" y="2476584"/>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55" name="Straight Connector 354"/>
          <p:cNvCxnSpPr/>
          <p:nvPr userDrawn="1"/>
        </p:nvCxnSpPr>
        <p:spPr>
          <a:xfrm>
            <a:off x="3061064" y="3396246"/>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56" name="Straight Connector 355"/>
          <p:cNvCxnSpPr/>
          <p:nvPr userDrawn="1"/>
        </p:nvCxnSpPr>
        <p:spPr>
          <a:xfrm>
            <a:off x="2472146" y="3396246"/>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57" name="Text Placeholder 13"/>
          <p:cNvSpPr>
            <a:spLocks noGrp="1"/>
          </p:cNvSpPr>
          <p:nvPr>
            <p:ph type="body" sz="quarter" idx="35" hasCustomPrompt="1"/>
          </p:nvPr>
        </p:nvSpPr>
        <p:spPr>
          <a:xfrm>
            <a:off x="2472146" y="3051759"/>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58" name="Text Placeholder 13"/>
          <p:cNvSpPr>
            <a:spLocks noGrp="1"/>
          </p:cNvSpPr>
          <p:nvPr>
            <p:ph type="body" sz="quarter" idx="36" hasCustomPrompt="1"/>
          </p:nvPr>
        </p:nvSpPr>
        <p:spPr>
          <a:xfrm>
            <a:off x="3209111" y="3051759"/>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59" name="Text Placeholder 13"/>
          <p:cNvSpPr>
            <a:spLocks noGrp="1"/>
          </p:cNvSpPr>
          <p:nvPr>
            <p:ph type="body" sz="quarter" idx="37" hasCustomPrompt="1"/>
          </p:nvPr>
        </p:nvSpPr>
        <p:spPr>
          <a:xfrm>
            <a:off x="7005608" y="3048781"/>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65" name="Straight Connector 364"/>
          <p:cNvCxnSpPr/>
          <p:nvPr userDrawn="1"/>
        </p:nvCxnSpPr>
        <p:spPr>
          <a:xfrm>
            <a:off x="3056709" y="3972388"/>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66" name="Straight Connector 365"/>
          <p:cNvCxnSpPr/>
          <p:nvPr userDrawn="1"/>
        </p:nvCxnSpPr>
        <p:spPr>
          <a:xfrm>
            <a:off x="2467791" y="3972388"/>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67" name="Text Placeholder 13"/>
          <p:cNvSpPr>
            <a:spLocks noGrp="1"/>
          </p:cNvSpPr>
          <p:nvPr>
            <p:ph type="body" sz="quarter" idx="38" hasCustomPrompt="1"/>
          </p:nvPr>
        </p:nvSpPr>
        <p:spPr>
          <a:xfrm>
            <a:off x="2467791" y="3627901"/>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68" name="Text Placeholder 13"/>
          <p:cNvSpPr>
            <a:spLocks noGrp="1"/>
          </p:cNvSpPr>
          <p:nvPr>
            <p:ph type="body" sz="quarter" idx="39" hasCustomPrompt="1"/>
          </p:nvPr>
        </p:nvSpPr>
        <p:spPr>
          <a:xfrm>
            <a:off x="3204756" y="3627901"/>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69" name="Text Placeholder 13"/>
          <p:cNvSpPr>
            <a:spLocks noGrp="1"/>
          </p:cNvSpPr>
          <p:nvPr>
            <p:ph type="body" sz="quarter" idx="40" hasCustomPrompt="1"/>
          </p:nvPr>
        </p:nvSpPr>
        <p:spPr>
          <a:xfrm>
            <a:off x="7001253" y="3624923"/>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70" name="Straight Connector 369"/>
          <p:cNvCxnSpPr/>
          <p:nvPr userDrawn="1"/>
        </p:nvCxnSpPr>
        <p:spPr>
          <a:xfrm>
            <a:off x="3061065" y="4537699"/>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71" name="Straight Connector 370"/>
          <p:cNvCxnSpPr/>
          <p:nvPr userDrawn="1"/>
        </p:nvCxnSpPr>
        <p:spPr>
          <a:xfrm>
            <a:off x="2472147" y="4537699"/>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72" name="Text Placeholder 13"/>
          <p:cNvSpPr>
            <a:spLocks noGrp="1"/>
          </p:cNvSpPr>
          <p:nvPr>
            <p:ph type="body" sz="quarter" idx="41" hasCustomPrompt="1"/>
          </p:nvPr>
        </p:nvSpPr>
        <p:spPr>
          <a:xfrm>
            <a:off x="2472147" y="4193212"/>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73" name="Text Placeholder 13"/>
          <p:cNvSpPr>
            <a:spLocks noGrp="1"/>
          </p:cNvSpPr>
          <p:nvPr>
            <p:ph type="body" sz="quarter" idx="42" hasCustomPrompt="1"/>
          </p:nvPr>
        </p:nvSpPr>
        <p:spPr>
          <a:xfrm>
            <a:off x="3209112" y="4193212"/>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74" name="Text Placeholder 13"/>
          <p:cNvSpPr>
            <a:spLocks noGrp="1"/>
          </p:cNvSpPr>
          <p:nvPr>
            <p:ph type="body" sz="quarter" idx="43" hasCustomPrompt="1"/>
          </p:nvPr>
        </p:nvSpPr>
        <p:spPr>
          <a:xfrm>
            <a:off x="7005609" y="4190234"/>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75" name="Straight Connector 374"/>
          <p:cNvCxnSpPr/>
          <p:nvPr userDrawn="1"/>
        </p:nvCxnSpPr>
        <p:spPr>
          <a:xfrm>
            <a:off x="3065416" y="1708408"/>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76" name="Straight Connector 375"/>
          <p:cNvCxnSpPr/>
          <p:nvPr userDrawn="1"/>
        </p:nvCxnSpPr>
        <p:spPr>
          <a:xfrm>
            <a:off x="2476498" y="1708408"/>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77" name="Text Placeholder 13"/>
          <p:cNvSpPr>
            <a:spLocks noGrp="1"/>
          </p:cNvSpPr>
          <p:nvPr>
            <p:ph type="body" sz="quarter" idx="44" hasCustomPrompt="1"/>
          </p:nvPr>
        </p:nvSpPr>
        <p:spPr>
          <a:xfrm>
            <a:off x="2476498" y="1363921"/>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78" name="Text Placeholder 13"/>
          <p:cNvSpPr>
            <a:spLocks noGrp="1"/>
          </p:cNvSpPr>
          <p:nvPr>
            <p:ph type="body" sz="quarter" idx="45" hasCustomPrompt="1"/>
          </p:nvPr>
        </p:nvSpPr>
        <p:spPr>
          <a:xfrm>
            <a:off x="3213463" y="1363921"/>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79" name="Text Placeholder 13"/>
          <p:cNvSpPr>
            <a:spLocks noGrp="1"/>
          </p:cNvSpPr>
          <p:nvPr>
            <p:ph type="body" sz="quarter" idx="46" hasCustomPrompt="1"/>
          </p:nvPr>
        </p:nvSpPr>
        <p:spPr>
          <a:xfrm>
            <a:off x="7009960" y="1360943"/>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33373561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Slide 3">
    <p:spTree>
      <p:nvGrpSpPr>
        <p:cNvPr id="1" name=""/>
        <p:cNvGrpSpPr/>
        <p:nvPr/>
      </p:nvGrpSpPr>
      <p:grpSpPr>
        <a:xfrm>
          <a:off x="0" y="0"/>
          <a:ext cx="0" cy="0"/>
          <a:chOff x="0" y="0"/>
          <a:chExt cx="0" cy="0"/>
        </a:xfrm>
      </p:grpSpPr>
      <p:sp>
        <p:nvSpPr>
          <p:cNvPr id="10" name="Rectangle 9"/>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7" name="Picture Placeholder 7"/>
          <p:cNvSpPr>
            <a:spLocks noGrp="1"/>
          </p:cNvSpPr>
          <p:nvPr>
            <p:ph type="pic" sz="quarter" idx="17" hasCustomPrompt="1"/>
          </p:nvPr>
        </p:nvSpPr>
        <p:spPr>
          <a:xfrm>
            <a:off x="5168156" y="978010"/>
            <a:ext cx="3533776" cy="2307288"/>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8" name="Picture Placeholder 7"/>
          <p:cNvSpPr>
            <a:spLocks noGrp="1"/>
          </p:cNvSpPr>
          <p:nvPr>
            <p:ph type="pic" sz="quarter" idx="18" hasCustomPrompt="1"/>
          </p:nvPr>
        </p:nvSpPr>
        <p:spPr>
          <a:xfrm>
            <a:off x="5179269" y="3755375"/>
            <a:ext cx="3533776" cy="2307288"/>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9" name="Text Placeholder 2"/>
          <p:cNvSpPr>
            <a:spLocks noGrp="1"/>
          </p:cNvSpPr>
          <p:nvPr>
            <p:ph type="body" sz="quarter" idx="16"/>
          </p:nvPr>
        </p:nvSpPr>
        <p:spPr>
          <a:xfrm>
            <a:off x="358775" y="978010"/>
            <a:ext cx="4046538" cy="5084653"/>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C61523"/>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
        <p:nvSpPr>
          <p:cNvPr id="11"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Tree>
    <p:extLst>
      <p:ext uri="{BB962C8B-B14F-4D97-AF65-F5344CB8AC3E}">
        <p14:creationId xmlns:p14="http://schemas.microsoft.com/office/powerpoint/2010/main" val="8099228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Slide 4">
    <p:spTree>
      <p:nvGrpSpPr>
        <p:cNvPr id="1" name=""/>
        <p:cNvGrpSpPr/>
        <p:nvPr/>
      </p:nvGrpSpPr>
      <p:grpSpPr>
        <a:xfrm>
          <a:off x="0" y="0"/>
          <a:ext cx="0" cy="0"/>
          <a:chOff x="0" y="0"/>
          <a:chExt cx="0" cy="0"/>
        </a:xfrm>
      </p:grpSpPr>
      <p:sp>
        <p:nvSpPr>
          <p:cNvPr id="10" name="Rectangle 9"/>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16" name="Picture Placeholder 7"/>
          <p:cNvSpPr>
            <a:spLocks noGrp="1"/>
          </p:cNvSpPr>
          <p:nvPr>
            <p:ph type="pic" sz="quarter" idx="21" hasCustomPrompt="1"/>
          </p:nvPr>
        </p:nvSpPr>
        <p:spPr>
          <a:xfrm>
            <a:off x="3887267" y="3511824"/>
            <a:ext cx="2314749" cy="1898375"/>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9" name="Picture Placeholder 7"/>
          <p:cNvSpPr>
            <a:spLocks noGrp="1"/>
          </p:cNvSpPr>
          <p:nvPr>
            <p:ph type="pic" sz="quarter" idx="22" hasCustomPrompt="1"/>
          </p:nvPr>
        </p:nvSpPr>
        <p:spPr>
          <a:xfrm>
            <a:off x="3887267" y="1424607"/>
            <a:ext cx="2314749" cy="1898375"/>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20" name="Picture Placeholder 7"/>
          <p:cNvSpPr>
            <a:spLocks noGrp="1"/>
          </p:cNvSpPr>
          <p:nvPr>
            <p:ph type="pic" sz="quarter" idx="23" hasCustomPrompt="1"/>
          </p:nvPr>
        </p:nvSpPr>
        <p:spPr>
          <a:xfrm>
            <a:off x="6387182" y="1424607"/>
            <a:ext cx="2314749" cy="1898375"/>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21" name="Picture Placeholder 7"/>
          <p:cNvSpPr>
            <a:spLocks noGrp="1"/>
          </p:cNvSpPr>
          <p:nvPr>
            <p:ph type="pic" sz="quarter" idx="24" hasCustomPrompt="1"/>
          </p:nvPr>
        </p:nvSpPr>
        <p:spPr>
          <a:xfrm>
            <a:off x="6387183" y="3511825"/>
            <a:ext cx="2314749" cy="1898375"/>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2" name="Text Placeholder 2"/>
          <p:cNvSpPr>
            <a:spLocks noGrp="1"/>
          </p:cNvSpPr>
          <p:nvPr>
            <p:ph type="body" sz="quarter" idx="16"/>
          </p:nvPr>
        </p:nvSpPr>
        <p:spPr>
          <a:xfrm>
            <a:off x="358775" y="978010"/>
            <a:ext cx="3199434" cy="5084653"/>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C61523"/>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
        <p:nvSpPr>
          <p:cNvPr id="11"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Tree>
    <p:extLst>
      <p:ext uri="{BB962C8B-B14F-4D97-AF65-F5344CB8AC3E}">
        <p14:creationId xmlns:p14="http://schemas.microsoft.com/office/powerpoint/2010/main" val="10843422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Slide 5">
    <p:spTree>
      <p:nvGrpSpPr>
        <p:cNvPr id="1" name=""/>
        <p:cNvGrpSpPr/>
        <p:nvPr/>
      </p:nvGrpSpPr>
      <p:grpSpPr>
        <a:xfrm>
          <a:off x="0" y="0"/>
          <a:ext cx="0" cy="0"/>
          <a:chOff x="0" y="0"/>
          <a:chExt cx="0" cy="0"/>
        </a:xfrm>
      </p:grpSpPr>
      <p:sp>
        <p:nvSpPr>
          <p:cNvPr id="12" name="Rectangle 11"/>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8" name="Picture Placeholder 7"/>
          <p:cNvSpPr>
            <a:spLocks noGrp="1"/>
          </p:cNvSpPr>
          <p:nvPr>
            <p:ph type="pic" sz="quarter" idx="19" hasCustomPrompt="1"/>
          </p:nvPr>
        </p:nvSpPr>
        <p:spPr>
          <a:xfrm>
            <a:off x="358776" y="1071156"/>
            <a:ext cx="4038295" cy="2300197"/>
          </a:xfrm>
          <a:prstGeom prst="rect">
            <a:avLst/>
          </a:prstGeom>
          <a:solidFill>
            <a:schemeClr val="bg1"/>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9" name="Picture Placeholder 7"/>
          <p:cNvSpPr>
            <a:spLocks noGrp="1"/>
          </p:cNvSpPr>
          <p:nvPr>
            <p:ph type="pic" sz="quarter" idx="20" hasCustomPrompt="1"/>
          </p:nvPr>
        </p:nvSpPr>
        <p:spPr>
          <a:xfrm>
            <a:off x="358775" y="3588458"/>
            <a:ext cx="4038296" cy="2300197"/>
          </a:xfrm>
          <a:prstGeom prst="rect">
            <a:avLst/>
          </a:prstGeom>
          <a:solidFill>
            <a:schemeClr val="bg1"/>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0" name="Picture Placeholder 7"/>
          <p:cNvSpPr>
            <a:spLocks noGrp="1"/>
          </p:cNvSpPr>
          <p:nvPr>
            <p:ph type="pic" sz="quarter" idx="22" hasCustomPrompt="1"/>
          </p:nvPr>
        </p:nvSpPr>
        <p:spPr>
          <a:xfrm>
            <a:off x="4663636" y="3588457"/>
            <a:ext cx="4038296" cy="2300197"/>
          </a:xfrm>
          <a:prstGeom prst="rect">
            <a:avLst/>
          </a:prstGeom>
          <a:solidFill>
            <a:schemeClr val="bg1"/>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1" name="Picture Placeholder 7"/>
          <p:cNvSpPr>
            <a:spLocks noGrp="1"/>
          </p:cNvSpPr>
          <p:nvPr>
            <p:ph type="pic" sz="quarter" idx="23" hasCustomPrompt="1"/>
          </p:nvPr>
        </p:nvSpPr>
        <p:spPr>
          <a:xfrm>
            <a:off x="4663636" y="1071156"/>
            <a:ext cx="4038296" cy="2300197"/>
          </a:xfrm>
          <a:prstGeom prst="rect">
            <a:avLst/>
          </a:prstGeom>
          <a:solidFill>
            <a:schemeClr val="bg1"/>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3"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Tree>
    <p:extLst>
      <p:ext uri="{BB962C8B-B14F-4D97-AF65-F5344CB8AC3E}">
        <p14:creationId xmlns:p14="http://schemas.microsoft.com/office/powerpoint/2010/main" val="19033752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Slide 6">
    <p:spTree>
      <p:nvGrpSpPr>
        <p:cNvPr id="1" name=""/>
        <p:cNvGrpSpPr/>
        <p:nvPr/>
      </p:nvGrpSpPr>
      <p:grpSpPr>
        <a:xfrm>
          <a:off x="0" y="0"/>
          <a:ext cx="0" cy="0"/>
          <a:chOff x="0" y="0"/>
          <a:chExt cx="0" cy="0"/>
        </a:xfrm>
      </p:grpSpPr>
      <p:sp>
        <p:nvSpPr>
          <p:cNvPr id="13" name="Rectangle 12"/>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7" name="Picture Placeholder 7"/>
          <p:cNvSpPr>
            <a:spLocks noGrp="1"/>
          </p:cNvSpPr>
          <p:nvPr>
            <p:ph type="pic" sz="quarter" idx="25" hasCustomPrompt="1"/>
          </p:nvPr>
        </p:nvSpPr>
        <p:spPr>
          <a:xfrm>
            <a:off x="3301106" y="1240403"/>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8" name="Picture Placeholder 7"/>
          <p:cNvSpPr>
            <a:spLocks noGrp="1"/>
          </p:cNvSpPr>
          <p:nvPr>
            <p:ph type="pic" sz="quarter" idx="29" hasCustomPrompt="1"/>
          </p:nvPr>
        </p:nvSpPr>
        <p:spPr>
          <a:xfrm>
            <a:off x="3301106" y="3775587"/>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9" name="Picture Placeholder 7"/>
          <p:cNvSpPr>
            <a:spLocks noGrp="1"/>
          </p:cNvSpPr>
          <p:nvPr>
            <p:ph type="pic" sz="quarter" idx="30" hasCustomPrompt="1"/>
          </p:nvPr>
        </p:nvSpPr>
        <p:spPr>
          <a:xfrm>
            <a:off x="358774" y="1240403"/>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10" name="Picture Placeholder 7"/>
          <p:cNvSpPr>
            <a:spLocks noGrp="1"/>
          </p:cNvSpPr>
          <p:nvPr>
            <p:ph type="pic" sz="quarter" idx="31" hasCustomPrompt="1"/>
          </p:nvPr>
        </p:nvSpPr>
        <p:spPr>
          <a:xfrm>
            <a:off x="358774" y="3775587"/>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11" name="Picture Placeholder 7"/>
          <p:cNvSpPr>
            <a:spLocks noGrp="1"/>
          </p:cNvSpPr>
          <p:nvPr>
            <p:ph type="pic" sz="quarter" idx="32" hasCustomPrompt="1"/>
          </p:nvPr>
        </p:nvSpPr>
        <p:spPr>
          <a:xfrm>
            <a:off x="6240525" y="1240403"/>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12" name="Picture Placeholder 7"/>
          <p:cNvSpPr>
            <a:spLocks noGrp="1"/>
          </p:cNvSpPr>
          <p:nvPr>
            <p:ph type="pic" sz="quarter" idx="33" hasCustomPrompt="1"/>
          </p:nvPr>
        </p:nvSpPr>
        <p:spPr>
          <a:xfrm>
            <a:off x="6240525" y="3775587"/>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14"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Tree>
    <p:extLst>
      <p:ext uri="{BB962C8B-B14F-4D97-AF65-F5344CB8AC3E}">
        <p14:creationId xmlns:p14="http://schemas.microsoft.com/office/powerpoint/2010/main" val="13535938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icture Slide">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2"/>
          </p:nvPr>
        </p:nvSpPr>
        <p:spPr>
          <a:xfrm>
            <a:off x="0" y="0"/>
            <a:ext cx="9144000" cy="6858000"/>
          </a:xfrm>
          <a:prstGeom prst="rect">
            <a:avLst/>
          </a:prstGeom>
        </p:spPr>
        <p:txBody>
          <a:bodyPr/>
          <a:lstStyle>
            <a:lvl1pPr algn="ctr">
              <a:defRPr/>
            </a:lvl1pPr>
          </a:lstStyle>
          <a:p>
            <a:endParaRPr lang="fr-FR" dirty="0"/>
          </a:p>
          <a:p>
            <a:endParaRPr lang="fr-FR" dirty="0"/>
          </a:p>
          <a:p>
            <a:endParaRPr lang="fr-FR" dirty="0"/>
          </a:p>
          <a:p>
            <a:endParaRPr lang="fr-FR" dirty="0"/>
          </a:p>
          <a:p>
            <a:endParaRPr lang="fr-FR" dirty="0"/>
          </a:p>
        </p:txBody>
      </p:sp>
      <p:sp>
        <p:nvSpPr>
          <p:cNvPr id="4" name="Text Placeholder 3"/>
          <p:cNvSpPr>
            <a:spLocks noGrp="1"/>
          </p:cNvSpPr>
          <p:nvPr>
            <p:ph type="body" sz="quarter" idx="10" hasCustomPrompt="1"/>
          </p:nvPr>
        </p:nvSpPr>
        <p:spPr>
          <a:xfrm>
            <a:off x="441422" y="5525196"/>
            <a:ext cx="2533799" cy="358923"/>
          </a:xfrm>
          <a:prstGeom prst="rect">
            <a:avLst/>
          </a:prstGeom>
          <a:solidFill>
            <a:srgbClr val="C61523">
              <a:alpha val="84000"/>
            </a:srgbClr>
          </a:solidFill>
        </p:spPr>
        <p:txBody>
          <a:bodyPr/>
          <a:lstStyle>
            <a:lvl1pPr marL="0" indent="0">
              <a:buNone/>
              <a:defRPr sz="2000" b="1">
                <a:solidFill>
                  <a:srgbClr val="EEF3FA"/>
                </a:solidFill>
              </a:defRPr>
            </a:lvl1pPr>
            <a:lvl2pPr marL="457200" indent="0">
              <a:buNone/>
              <a:defRPr/>
            </a:lvl2pPr>
          </a:lstStyle>
          <a:p>
            <a:pPr lvl="0"/>
            <a:r>
              <a:rPr lang="fr-FR" dirty="0"/>
              <a:t>DESCRIPTION PHOTO</a:t>
            </a:r>
          </a:p>
        </p:txBody>
      </p:sp>
      <p:sp>
        <p:nvSpPr>
          <p:cNvPr id="5" name="Text Placeholder 3"/>
          <p:cNvSpPr>
            <a:spLocks noGrp="1"/>
          </p:cNvSpPr>
          <p:nvPr>
            <p:ph type="body" sz="quarter" idx="11" hasCustomPrompt="1"/>
          </p:nvPr>
        </p:nvSpPr>
        <p:spPr>
          <a:xfrm>
            <a:off x="441422" y="5043042"/>
            <a:ext cx="3055093" cy="418803"/>
          </a:xfrm>
          <a:prstGeom prst="rect">
            <a:avLst/>
          </a:prstGeom>
          <a:solidFill>
            <a:srgbClr val="C61523">
              <a:alpha val="84000"/>
            </a:srgbClr>
          </a:solidFill>
        </p:spPr>
        <p:txBody>
          <a:bodyPr/>
          <a:lstStyle>
            <a:lvl1pPr marL="0" indent="0">
              <a:buNone/>
              <a:defRPr sz="2400">
                <a:solidFill>
                  <a:srgbClr val="EEF3FA"/>
                </a:solidFill>
              </a:defRPr>
            </a:lvl1pPr>
            <a:lvl2pPr marL="457200" indent="0">
              <a:buNone/>
              <a:defRPr/>
            </a:lvl2pPr>
          </a:lstStyle>
          <a:p>
            <a:pPr lvl="0"/>
            <a:r>
              <a:rPr lang="fr-FR" dirty="0"/>
              <a:t>DESCRIPTION PHOTO</a:t>
            </a:r>
          </a:p>
        </p:txBody>
      </p:sp>
    </p:spTree>
    <p:extLst>
      <p:ext uri="{BB962C8B-B14F-4D97-AF65-F5344CB8AC3E}">
        <p14:creationId xmlns:p14="http://schemas.microsoft.com/office/powerpoint/2010/main" val="29631563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sp>
        <p:nvSpPr>
          <p:cNvPr id="10" name="Rectangle 9"/>
          <p:cNvSpPr/>
          <p:nvPr userDrawn="1"/>
        </p:nvSpPr>
        <p:spPr>
          <a:xfrm>
            <a:off x="-799" y="0"/>
            <a:ext cx="9143998" cy="3335383"/>
          </a:xfrm>
          <a:prstGeom prst="rect">
            <a:avLst/>
          </a:prstGeom>
          <a:gradFill>
            <a:gsLst>
              <a:gs pos="0">
                <a:srgbClr val="004983"/>
              </a:gs>
              <a:gs pos="100000">
                <a:srgbClr val="0077D4"/>
              </a:gs>
            </a:gsLst>
            <a:lin ang="13500000" scaled="1"/>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8" name="Text Placeholder 24"/>
          <p:cNvSpPr>
            <a:spLocks noGrp="1"/>
          </p:cNvSpPr>
          <p:nvPr>
            <p:ph type="body" sz="quarter" idx="11" hasCustomPrompt="1"/>
          </p:nvPr>
        </p:nvSpPr>
        <p:spPr>
          <a:xfrm>
            <a:off x="1609718" y="3655002"/>
            <a:ext cx="5922963" cy="606692"/>
          </a:xfrm>
          <a:prstGeom prst="rect">
            <a:avLst/>
          </a:prstGeom>
          <a:effectLst/>
        </p:spPr>
        <p:txBody>
          <a:bodyPr/>
          <a:lstStyle>
            <a:lvl1pPr marL="0" indent="0">
              <a:buNone/>
              <a:defRPr b="1" baseline="0">
                <a:solidFill>
                  <a:srgbClr val="0077D4"/>
                </a:solidFill>
              </a:defRPr>
            </a:lvl1pPr>
          </a:lstStyle>
          <a:p>
            <a:pPr lvl="0"/>
            <a:r>
              <a:rPr lang="en-US" dirty="0"/>
              <a:t>Transition Slide Headline</a:t>
            </a:r>
            <a:endParaRPr lang="fr-FR" dirty="0"/>
          </a:p>
        </p:txBody>
      </p:sp>
      <p:sp>
        <p:nvSpPr>
          <p:cNvPr id="9" name="Text Placeholder 24"/>
          <p:cNvSpPr>
            <a:spLocks noGrp="1"/>
          </p:cNvSpPr>
          <p:nvPr>
            <p:ph type="body" sz="quarter" idx="12" hasCustomPrompt="1"/>
          </p:nvPr>
        </p:nvSpPr>
        <p:spPr>
          <a:xfrm>
            <a:off x="1609717" y="4444580"/>
            <a:ext cx="5922963" cy="606692"/>
          </a:xfrm>
          <a:prstGeom prst="rect">
            <a:avLst/>
          </a:prstGeom>
        </p:spPr>
        <p:txBody>
          <a:bodyPr/>
          <a:lstStyle>
            <a:lvl1pPr marL="0" indent="0">
              <a:buNone/>
              <a:defRPr sz="2000" b="1" baseline="0">
                <a:solidFill>
                  <a:srgbClr val="C61523"/>
                </a:solidFill>
              </a:defRPr>
            </a:lvl1pPr>
          </a:lstStyle>
          <a:p>
            <a:pPr lvl="0"/>
            <a:r>
              <a:rPr lang="en-US" dirty="0"/>
              <a:t>Additional details</a:t>
            </a:r>
            <a:endParaRPr lang="fr-FR" dirty="0"/>
          </a:p>
        </p:txBody>
      </p:sp>
      <p:sp>
        <p:nvSpPr>
          <p:cNvPr id="12" name="Text Placeholder 24"/>
          <p:cNvSpPr>
            <a:spLocks noGrp="1"/>
          </p:cNvSpPr>
          <p:nvPr>
            <p:ph type="body" sz="quarter" idx="13" hasCustomPrompt="1"/>
          </p:nvPr>
        </p:nvSpPr>
        <p:spPr>
          <a:xfrm>
            <a:off x="1609717" y="1845069"/>
            <a:ext cx="1124397" cy="1155593"/>
          </a:xfrm>
          <a:prstGeom prst="rect">
            <a:avLst/>
          </a:prstGeom>
          <a:effectLst/>
        </p:spPr>
        <p:txBody>
          <a:bodyPr/>
          <a:lstStyle>
            <a:lvl1pPr marL="0" indent="0" algn="l">
              <a:buNone/>
              <a:defRPr sz="8000" b="1" baseline="0">
                <a:solidFill>
                  <a:schemeClr val="bg1"/>
                </a:solidFill>
              </a:defRPr>
            </a:lvl1pPr>
          </a:lstStyle>
          <a:p>
            <a:pPr lvl="0"/>
            <a:r>
              <a:rPr lang="en-US" dirty="0"/>
              <a:t>X.</a:t>
            </a:r>
            <a:endParaRPr lang="fr-FR" dirty="0"/>
          </a:p>
        </p:txBody>
      </p:sp>
    </p:spTree>
    <p:extLst>
      <p:ext uri="{BB962C8B-B14F-4D97-AF65-F5344CB8AC3E}">
        <p14:creationId xmlns:p14="http://schemas.microsoft.com/office/powerpoint/2010/main" val="23485534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Quote Slide">
    <p:bg>
      <p:bgPr>
        <a:solidFill>
          <a:schemeClr val="bg1"/>
        </a:solidFill>
        <a:effectLst/>
      </p:bgPr>
    </p:bg>
    <p:spTree>
      <p:nvGrpSpPr>
        <p:cNvPr id="1" name=""/>
        <p:cNvGrpSpPr/>
        <p:nvPr/>
      </p:nvGrpSpPr>
      <p:grpSpPr>
        <a:xfrm>
          <a:off x="0" y="0"/>
          <a:ext cx="0" cy="0"/>
          <a:chOff x="0" y="0"/>
          <a:chExt cx="0" cy="0"/>
        </a:xfrm>
      </p:grpSpPr>
      <p:sp>
        <p:nvSpPr>
          <p:cNvPr id="9" name="Rectangle 8"/>
          <p:cNvSpPr/>
          <p:nvPr userDrawn="1"/>
        </p:nvSpPr>
        <p:spPr>
          <a:xfrm>
            <a:off x="-800" y="0"/>
            <a:ext cx="9144799" cy="6858000"/>
          </a:xfrm>
          <a:prstGeom prst="rect">
            <a:avLst/>
          </a:prstGeom>
          <a:gradFill>
            <a:gsLst>
              <a:gs pos="0">
                <a:srgbClr val="004983"/>
              </a:gs>
              <a:gs pos="100000">
                <a:srgbClr val="0077D4"/>
              </a:gs>
            </a:gsLst>
            <a:lin ang="13500000" scaled="1"/>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10" name="Text Placeholder 9"/>
          <p:cNvSpPr>
            <a:spLocks noGrp="1"/>
          </p:cNvSpPr>
          <p:nvPr>
            <p:ph type="body" sz="quarter" idx="11" hasCustomPrompt="1"/>
          </p:nvPr>
        </p:nvSpPr>
        <p:spPr>
          <a:xfrm>
            <a:off x="1196337" y="2085173"/>
            <a:ext cx="6887984" cy="2978286"/>
          </a:xfrm>
          <a:prstGeom prst="rect">
            <a:avLst/>
          </a:prstGeom>
          <a:noFill/>
          <a:ln w="19050">
            <a:noFill/>
          </a:ln>
        </p:spPr>
        <p:txBody>
          <a:bodyPr/>
          <a:lstStyle>
            <a:lvl1pPr marL="0" indent="0" algn="l">
              <a:buNone/>
              <a:defRPr sz="3600">
                <a:solidFill>
                  <a:srgbClr val="EEF3FA"/>
                </a:solidFill>
              </a:defRPr>
            </a:lvl1pPr>
            <a:lvl2pPr marL="457200" indent="0" algn="r">
              <a:buNone/>
              <a:defRPr sz="2400">
                <a:solidFill>
                  <a:srgbClr val="EEF3FA"/>
                </a:solidFill>
              </a:defRPr>
            </a:lvl2pPr>
          </a:lstStyle>
          <a:p>
            <a:pPr lvl="0"/>
            <a:r>
              <a:rPr lang="en-US" dirty="0"/>
              <a:t>Quotations are commonly printed as a means for inspiration and to </a:t>
            </a:r>
            <a:r>
              <a:rPr lang="en-US" dirty="0" err="1"/>
              <a:t>to</a:t>
            </a:r>
            <a:r>
              <a:rPr lang="en-US" dirty="0"/>
              <a:t> invoke philosophical thoughts from the reader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a:t>
            </a:r>
          </a:p>
          <a:p>
            <a:pPr lvl="1"/>
            <a:r>
              <a:rPr lang="fr-FR" dirty="0"/>
              <a:t>					</a:t>
            </a:r>
          </a:p>
        </p:txBody>
      </p:sp>
      <p:sp>
        <p:nvSpPr>
          <p:cNvPr id="27" name="Text Placeholder 26"/>
          <p:cNvSpPr>
            <a:spLocks noGrp="1"/>
          </p:cNvSpPr>
          <p:nvPr>
            <p:ph type="body" sz="quarter" idx="14" hasCustomPrompt="1"/>
          </p:nvPr>
        </p:nvSpPr>
        <p:spPr>
          <a:xfrm>
            <a:off x="5589319" y="5311287"/>
            <a:ext cx="2495002" cy="547688"/>
          </a:xfrm>
          <a:prstGeom prst="rect">
            <a:avLst/>
          </a:prstGeom>
        </p:spPr>
        <p:txBody>
          <a:bodyPr/>
          <a:lstStyle>
            <a:lvl1pPr marL="0" indent="0" algn="r">
              <a:buNone/>
              <a:defRPr sz="2000" baseline="0">
                <a:solidFill>
                  <a:srgbClr val="EEF3FA"/>
                </a:solidFill>
              </a:defRPr>
            </a:lvl1pPr>
          </a:lstStyle>
          <a:p>
            <a:pPr lvl="0"/>
            <a:r>
              <a:rPr lang="fr-FR" dirty="0"/>
              <a:t>Source Name</a:t>
            </a:r>
          </a:p>
        </p:txBody>
      </p:sp>
      <p:sp>
        <p:nvSpPr>
          <p:cNvPr id="44" name="TextBox 43"/>
          <p:cNvSpPr txBox="1"/>
          <p:nvPr userDrawn="1"/>
        </p:nvSpPr>
        <p:spPr>
          <a:xfrm>
            <a:off x="632315" y="1197794"/>
            <a:ext cx="564022" cy="1569660"/>
          </a:xfrm>
          <a:prstGeom prst="rect">
            <a:avLst/>
          </a:prstGeom>
          <a:noFill/>
        </p:spPr>
        <p:txBody>
          <a:bodyPr wrap="square" rtlCol="0">
            <a:spAutoFit/>
          </a:bodyPr>
          <a:lstStyle/>
          <a:p>
            <a:r>
              <a:rPr lang="fr-FR" sz="9600" dirty="0">
                <a:solidFill>
                  <a:srgbClr val="EEF3FA"/>
                </a:solidFill>
                <a:latin typeface="Arial" panose="020B0604020202020204" pitchFamily="34" charset="0"/>
                <a:cs typeface="Arial" panose="020B0604020202020204" pitchFamily="34" charset="0"/>
              </a:rPr>
              <a:t>“</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35190066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Number Slide">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799" y="0"/>
            <a:ext cx="9143998" cy="6858000"/>
          </a:xfrm>
          <a:prstGeom prst="rect">
            <a:avLst/>
          </a:prstGeom>
          <a:gradFill>
            <a:gsLst>
              <a:gs pos="0">
                <a:srgbClr val="004983"/>
              </a:gs>
              <a:gs pos="100000">
                <a:srgbClr val="0077D4"/>
              </a:gs>
            </a:gsLst>
            <a:lin ang="13500000" scaled="1"/>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7" name="Text Placeholder 26"/>
          <p:cNvSpPr>
            <a:spLocks noGrp="1"/>
          </p:cNvSpPr>
          <p:nvPr>
            <p:ph type="body" sz="quarter" idx="14" hasCustomPrompt="1"/>
          </p:nvPr>
        </p:nvSpPr>
        <p:spPr>
          <a:xfrm>
            <a:off x="5289460" y="4627245"/>
            <a:ext cx="2495002" cy="547688"/>
          </a:xfrm>
          <a:prstGeom prst="rect">
            <a:avLst/>
          </a:prstGeom>
        </p:spPr>
        <p:txBody>
          <a:bodyPr/>
          <a:lstStyle>
            <a:lvl1pPr marL="0" indent="0" algn="r">
              <a:buNone/>
              <a:defRPr sz="2000" baseline="0">
                <a:solidFill>
                  <a:srgbClr val="EEF3FA"/>
                </a:solidFill>
              </a:defRPr>
            </a:lvl1pPr>
          </a:lstStyle>
          <a:p>
            <a:pPr lvl="0"/>
            <a:r>
              <a:rPr lang="fr-FR" dirty="0"/>
              <a:t>Source Name</a:t>
            </a:r>
          </a:p>
        </p:txBody>
      </p:sp>
      <p:sp>
        <p:nvSpPr>
          <p:cNvPr id="3" name="Text Placeholder 2"/>
          <p:cNvSpPr>
            <a:spLocks noGrp="1"/>
          </p:cNvSpPr>
          <p:nvPr>
            <p:ph type="body" sz="quarter" idx="15" hasCustomPrompt="1"/>
          </p:nvPr>
        </p:nvSpPr>
        <p:spPr>
          <a:xfrm>
            <a:off x="1196337" y="1860064"/>
            <a:ext cx="6588125" cy="581321"/>
          </a:xfrm>
          <a:prstGeom prst="rect">
            <a:avLst/>
          </a:prstGeom>
        </p:spPr>
        <p:txBody>
          <a:bodyPr/>
          <a:lstStyle>
            <a:lvl1pPr marL="0" indent="0" algn="ctr">
              <a:buNone/>
              <a:defRPr baseline="0">
                <a:solidFill>
                  <a:srgbClr val="EEF3FA"/>
                </a:solidFill>
              </a:defRPr>
            </a:lvl1pPr>
          </a:lstStyle>
          <a:p>
            <a:pPr lvl="0"/>
            <a:r>
              <a:rPr lang="fr-FR" dirty="0"/>
              <a:t>USE BIG NUMBERS FOR BIG IMPACT</a:t>
            </a:r>
          </a:p>
        </p:txBody>
      </p:sp>
      <p:sp>
        <p:nvSpPr>
          <p:cNvPr id="9" name="Text Placeholder 2"/>
          <p:cNvSpPr>
            <a:spLocks noGrp="1"/>
          </p:cNvSpPr>
          <p:nvPr>
            <p:ph type="body" sz="quarter" idx="16" hasCustomPrompt="1"/>
          </p:nvPr>
        </p:nvSpPr>
        <p:spPr>
          <a:xfrm>
            <a:off x="863125" y="2700910"/>
            <a:ext cx="7204105" cy="1401071"/>
          </a:xfrm>
          <a:prstGeom prst="rect">
            <a:avLst/>
          </a:prstGeom>
        </p:spPr>
        <p:txBody>
          <a:bodyPr/>
          <a:lstStyle>
            <a:lvl1pPr marL="0" indent="0" algn="ctr">
              <a:buNone/>
              <a:defRPr lang="fr-FR" sz="9600" b="1" kern="1200" baseline="0" dirty="0" smtClean="0">
                <a:solidFill>
                  <a:srgbClr val="EEF3FA"/>
                </a:solidFill>
                <a:latin typeface="+mn-lt"/>
                <a:ea typeface="+mn-ea"/>
                <a:cs typeface="+mn-cs"/>
              </a:defRPr>
            </a:lvl1pPr>
          </a:lstStyle>
          <a:p>
            <a:pPr lvl="0"/>
            <a:r>
              <a:rPr lang="fr-FR" dirty="0"/>
              <a:t>100.000.000$</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36057452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WORLD HERITAGE Slide title with image">
    <p:bg>
      <p:bgPr>
        <a:solidFill>
          <a:schemeClr val="bg1"/>
        </a:solidFill>
        <a:effectLst/>
      </p:bgPr>
    </p:bg>
    <p:spTree>
      <p:nvGrpSpPr>
        <p:cNvPr id="1" name=""/>
        <p:cNvGrpSpPr/>
        <p:nvPr/>
      </p:nvGrpSpPr>
      <p:grpSpPr>
        <a:xfrm>
          <a:off x="0" y="0"/>
          <a:ext cx="0" cy="0"/>
          <a:chOff x="0" y="0"/>
          <a:chExt cx="0" cy="0"/>
        </a:xfrm>
      </p:grpSpPr>
      <p:sp>
        <p:nvSpPr>
          <p:cNvPr id="12" name="Rectangle 11"/>
          <p:cNvSpPr/>
          <p:nvPr userDrawn="1"/>
        </p:nvSpPr>
        <p:spPr>
          <a:xfrm>
            <a:off x="0" y="1348796"/>
            <a:ext cx="9144000" cy="651911"/>
          </a:xfrm>
          <a:prstGeom prst="rect">
            <a:avLst/>
          </a:prstGeom>
          <a:solidFill>
            <a:srgbClr val="004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6"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0">
                <a:solidFill>
                  <a:schemeClr val="bg1"/>
                </a:solidFill>
              </a:defRPr>
            </a:lvl1pPr>
          </a:lstStyle>
          <a:p>
            <a:r>
              <a:rPr lang="en-GB" dirty="0"/>
              <a:t>CLICK TO ADD TITLE OF PRESENTATION</a:t>
            </a:r>
            <a:endParaRPr lang="en-US" dirty="0"/>
          </a:p>
        </p:txBody>
      </p: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pic>
        <p:nvPicPr>
          <p:cNvPr id="9" name="Picture Placeholder 49"/>
          <p:cNvPicPr>
            <a:picLocks noChangeAspect="1"/>
          </p:cNvPicPr>
          <p:nvPr userDrawn="1"/>
        </p:nvPicPr>
        <p:blipFill>
          <a:blip r:embed="rId3">
            <a:extLst>
              <a:ext uri="{28A0092B-C50C-407E-A947-70E740481C1C}">
                <a14:useLocalDpi xmlns:a14="http://schemas.microsoft.com/office/drawing/2010/main" val="0"/>
              </a:ext>
            </a:extLst>
          </a:blip>
          <a:srcRect t="14653" b="14653"/>
          <a:stretch>
            <a:fillRect/>
          </a:stretch>
        </p:blipFill>
        <p:spPr>
          <a:xfrm>
            <a:off x="0" y="2000707"/>
            <a:ext cx="9144001" cy="4857293"/>
          </a:xfrm>
          <a:prstGeom prst="rect">
            <a:avLst/>
          </a:prstGeom>
        </p:spPr>
      </p:pic>
    </p:spTree>
    <p:extLst>
      <p:ext uri="{BB962C8B-B14F-4D97-AF65-F5344CB8AC3E}">
        <p14:creationId xmlns:p14="http://schemas.microsoft.com/office/powerpoint/2010/main" val="30906409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WORLD HERITAGE 1_Slide title with text">
    <p:bg>
      <p:bgPr>
        <a:solidFill>
          <a:schemeClr val="bg1"/>
        </a:solidFill>
        <a:effectLst/>
      </p:bgPr>
    </p:bg>
    <p:spTree>
      <p:nvGrpSpPr>
        <p:cNvPr id="1" name=""/>
        <p:cNvGrpSpPr/>
        <p:nvPr/>
      </p:nvGrpSpPr>
      <p:grpSpPr>
        <a:xfrm>
          <a:off x="0" y="0"/>
          <a:ext cx="0" cy="0"/>
          <a:chOff x="0" y="0"/>
          <a:chExt cx="0" cy="0"/>
        </a:xfrm>
      </p:grpSpPr>
      <p:sp>
        <p:nvSpPr>
          <p:cNvPr id="12" name="Rectangle 11"/>
          <p:cNvSpPr/>
          <p:nvPr userDrawn="1"/>
        </p:nvSpPr>
        <p:spPr>
          <a:xfrm>
            <a:off x="0" y="1348796"/>
            <a:ext cx="9144000" cy="651911"/>
          </a:xfrm>
          <a:prstGeom prst="rect">
            <a:avLst/>
          </a:prstGeom>
          <a:solidFill>
            <a:srgbClr val="004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6"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0">
                <a:solidFill>
                  <a:schemeClr val="bg1"/>
                </a:solidFill>
              </a:defRPr>
            </a:lvl1pPr>
          </a:lstStyle>
          <a:p>
            <a:r>
              <a:rPr lang="en-GB" dirty="0"/>
              <a:t>CLICK TO ADD TITLE OF PRESENTATION</a:t>
            </a:r>
            <a:endParaRPr lang="en-US" dirty="0"/>
          </a:p>
        </p:txBody>
      </p: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
        <p:nvSpPr>
          <p:cNvPr id="7" name="Text Placeholder 2"/>
          <p:cNvSpPr>
            <a:spLocks noGrp="1"/>
          </p:cNvSpPr>
          <p:nvPr>
            <p:ph type="body" sz="quarter" idx="17"/>
          </p:nvPr>
        </p:nvSpPr>
        <p:spPr>
          <a:xfrm>
            <a:off x="358775" y="2199699"/>
            <a:ext cx="8343156" cy="3862964"/>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024A84"/>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Tree>
    <p:extLst>
      <p:ext uri="{BB962C8B-B14F-4D97-AF65-F5344CB8AC3E}">
        <p14:creationId xmlns:p14="http://schemas.microsoft.com/office/powerpoint/2010/main" val="3953853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MASTER SLIDE Content Slide 1">
    <p:spTree>
      <p:nvGrpSpPr>
        <p:cNvPr id="1" name=""/>
        <p:cNvGrpSpPr/>
        <p:nvPr/>
      </p:nvGrpSpPr>
      <p:grpSpPr>
        <a:xfrm>
          <a:off x="0" y="0"/>
          <a:ext cx="0" cy="0"/>
          <a:chOff x="0" y="0"/>
          <a:chExt cx="0" cy="0"/>
        </a:xfrm>
      </p:grpSpPr>
      <p:sp>
        <p:nvSpPr>
          <p:cNvPr id="6" name="Rectangle 5"/>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8" name="Title 1"/>
          <p:cNvSpPr>
            <a:spLocks noGrp="1"/>
          </p:cNvSpPr>
          <p:nvPr>
            <p:ph type="ctrTitle" hasCustomPrompt="1"/>
          </p:nvPr>
        </p:nvSpPr>
        <p:spPr>
          <a:xfrm>
            <a:off x="358775" y="127998"/>
            <a:ext cx="8333503" cy="425733"/>
          </a:xfrm>
          <a:prstGeom prst="rect">
            <a:avLst/>
          </a:prstGeom>
        </p:spPr>
        <p:txBody>
          <a:bodyPr lIns="0" tIns="0" rIns="0" bIns="0"/>
          <a:lstStyle>
            <a:lvl1pPr algn="l">
              <a:lnSpc>
                <a:spcPts val="3700"/>
              </a:lnSpc>
              <a:defRPr sz="3200" baseline="0">
                <a:solidFill>
                  <a:schemeClr val="bg1"/>
                </a:solidFill>
              </a:defRPr>
            </a:lvl1pPr>
          </a:lstStyle>
          <a:p>
            <a:r>
              <a:rPr lang="en-GB" dirty="0"/>
              <a:t>Insert title</a:t>
            </a:r>
            <a:endParaRPr lang="en-US" dirty="0"/>
          </a:p>
        </p:txBody>
      </p:sp>
      <p:sp>
        <p:nvSpPr>
          <p:cNvPr id="7" name="Text Placeholder 2"/>
          <p:cNvSpPr>
            <a:spLocks noGrp="1"/>
          </p:cNvSpPr>
          <p:nvPr>
            <p:ph type="body" sz="quarter" idx="17"/>
          </p:nvPr>
        </p:nvSpPr>
        <p:spPr>
          <a:xfrm>
            <a:off x="358775" y="978010"/>
            <a:ext cx="8343156" cy="5084653"/>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024A84"/>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Tree>
    <p:extLst>
      <p:ext uri="{BB962C8B-B14F-4D97-AF65-F5344CB8AC3E}">
        <p14:creationId xmlns:p14="http://schemas.microsoft.com/office/powerpoint/2010/main" val="8683556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ummary Slide">
    <p:spTree>
      <p:nvGrpSpPr>
        <p:cNvPr id="1" name=""/>
        <p:cNvGrpSpPr/>
        <p:nvPr/>
      </p:nvGrpSpPr>
      <p:grpSpPr>
        <a:xfrm>
          <a:off x="0" y="0"/>
          <a:ext cx="0" cy="0"/>
          <a:chOff x="0" y="0"/>
          <a:chExt cx="0" cy="0"/>
        </a:xfrm>
      </p:grpSpPr>
      <p:sp>
        <p:nvSpPr>
          <p:cNvPr id="39" name="Rectangle 38"/>
          <p:cNvSpPr/>
          <p:nvPr userDrawn="1"/>
        </p:nvSpPr>
        <p:spPr>
          <a:xfrm>
            <a:off x="-13862" y="0"/>
            <a:ext cx="9157862" cy="6858000"/>
          </a:xfrm>
          <a:prstGeom prst="rect">
            <a:avLst/>
          </a:prstGeom>
          <a:solidFill>
            <a:srgbClr val="EEF3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6" name="Rectangle 35"/>
          <p:cNvSpPr/>
          <p:nvPr userDrawn="1"/>
        </p:nvSpPr>
        <p:spPr>
          <a:xfrm>
            <a:off x="-13862" y="0"/>
            <a:ext cx="3084432" cy="6858000"/>
          </a:xfrm>
          <a:prstGeom prst="rect">
            <a:avLst/>
          </a:prstGeom>
          <a:gradFill>
            <a:gsLst>
              <a:gs pos="0">
                <a:srgbClr val="004983"/>
              </a:gs>
              <a:gs pos="100000">
                <a:srgbClr val="0077D4"/>
              </a:gs>
            </a:gsLst>
            <a:lin ang="162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75" name="Text Placeholder 74"/>
          <p:cNvSpPr>
            <a:spLocks noGrp="1"/>
          </p:cNvSpPr>
          <p:nvPr>
            <p:ph type="body" sz="quarter" idx="10" hasCustomPrompt="1"/>
          </p:nvPr>
        </p:nvSpPr>
        <p:spPr>
          <a:xfrm>
            <a:off x="-13862" y="5048549"/>
            <a:ext cx="3065418" cy="508000"/>
          </a:xfrm>
          <a:prstGeom prst="rect">
            <a:avLst/>
          </a:prstGeom>
        </p:spPr>
        <p:txBody>
          <a:bodyPr/>
          <a:lstStyle>
            <a:lvl1pPr marL="0" indent="0" algn="ctr">
              <a:buNone/>
              <a:defRPr b="1">
                <a:solidFill>
                  <a:schemeClr val="bg1"/>
                </a:solidFill>
                <a:effectLst/>
              </a:defRPr>
            </a:lvl1pPr>
            <a:lvl2pPr marL="457200" indent="0">
              <a:buNone/>
              <a:defRPr/>
            </a:lvl2pPr>
            <a:lvl3pPr marL="914400" indent="0" algn="ctr">
              <a:buNone/>
              <a:defRPr sz="3600" b="1">
                <a:solidFill>
                  <a:schemeClr val="bg1"/>
                </a:solidFill>
              </a:defRPr>
            </a:lvl3pPr>
            <a:lvl4pPr marL="1371600" indent="0">
              <a:buNone/>
              <a:defRPr/>
            </a:lvl4pPr>
            <a:lvl5pPr marL="1828800" indent="0">
              <a:buNone/>
              <a:defRPr/>
            </a:lvl5pPr>
          </a:lstStyle>
          <a:p>
            <a:pPr lvl="0"/>
            <a:r>
              <a:rPr lang="en-US" dirty="0"/>
              <a:t>INSERT SUMMARY</a:t>
            </a:r>
            <a:endParaRPr lang="fr-FR" dirty="0"/>
          </a:p>
        </p:txBody>
      </p:sp>
      <p:cxnSp>
        <p:nvCxnSpPr>
          <p:cNvPr id="340" name="Straight Connector 339"/>
          <p:cNvCxnSpPr/>
          <p:nvPr userDrawn="1"/>
        </p:nvCxnSpPr>
        <p:spPr>
          <a:xfrm>
            <a:off x="3061063" y="2248874"/>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41" name="Straight Connector 340"/>
          <p:cNvCxnSpPr/>
          <p:nvPr userDrawn="1"/>
        </p:nvCxnSpPr>
        <p:spPr>
          <a:xfrm>
            <a:off x="2472145" y="2248874"/>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42" name="Text Placeholder 13"/>
          <p:cNvSpPr>
            <a:spLocks noGrp="1"/>
          </p:cNvSpPr>
          <p:nvPr>
            <p:ph type="body" sz="quarter" idx="29" hasCustomPrompt="1"/>
          </p:nvPr>
        </p:nvSpPr>
        <p:spPr>
          <a:xfrm>
            <a:off x="2472145" y="1904387"/>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43" name="Text Placeholder 13"/>
          <p:cNvSpPr>
            <a:spLocks noGrp="1"/>
          </p:cNvSpPr>
          <p:nvPr>
            <p:ph type="body" sz="quarter" idx="30" hasCustomPrompt="1"/>
          </p:nvPr>
        </p:nvSpPr>
        <p:spPr>
          <a:xfrm>
            <a:off x="3209110" y="1904387"/>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44" name="Text Placeholder 13"/>
          <p:cNvSpPr>
            <a:spLocks noGrp="1"/>
          </p:cNvSpPr>
          <p:nvPr>
            <p:ph type="body" sz="quarter" idx="31" hasCustomPrompt="1"/>
          </p:nvPr>
        </p:nvSpPr>
        <p:spPr>
          <a:xfrm>
            <a:off x="7005607" y="1901409"/>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45" name="Straight Connector 344"/>
          <p:cNvCxnSpPr/>
          <p:nvPr userDrawn="1"/>
        </p:nvCxnSpPr>
        <p:spPr>
          <a:xfrm>
            <a:off x="3056710" y="2824049"/>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46" name="Straight Connector 345"/>
          <p:cNvCxnSpPr/>
          <p:nvPr userDrawn="1"/>
        </p:nvCxnSpPr>
        <p:spPr>
          <a:xfrm>
            <a:off x="2467792" y="2824049"/>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47" name="Text Placeholder 13"/>
          <p:cNvSpPr>
            <a:spLocks noGrp="1"/>
          </p:cNvSpPr>
          <p:nvPr>
            <p:ph type="body" sz="quarter" idx="32" hasCustomPrompt="1"/>
          </p:nvPr>
        </p:nvSpPr>
        <p:spPr>
          <a:xfrm>
            <a:off x="2467792" y="2479562"/>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48" name="Text Placeholder 13"/>
          <p:cNvSpPr>
            <a:spLocks noGrp="1"/>
          </p:cNvSpPr>
          <p:nvPr>
            <p:ph type="body" sz="quarter" idx="33" hasCustomPrompt="1"/>
          </p:nvPr>
        </p:nvSpPr>
        <p:spPr>
          <a:xfrm>
            <a:off x="3204757" y="2479562"/>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49" name="Text Placeholder 13"/>
          <p:cNvSpPr>
            <a:spLocks noGrp="1"/>
          </p:cNvSpPr>
          <p:nvPr>
            <p:ph type="body" sz="quarter" idx="34" hasCustomPrompt="1"/>
          </p:nvPr>
        </p:nvSpPr>
        <p:spPr>
          <a:xfrm>
            <a:off x="7001254" y="2476584"/>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55" name="Straight Connector 354"/>
          <p:cNvCxnSpPr/>
          <p:nvPr userDrawn="1"/>
        </p:nvCxnSpPr>
        <p:spPr>
          <a:xfrm>
            <a:off x="3061064" y="3396246"/>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56" name="Straight Connector 355"/>
          <p:cNvCxnSpPr/>
          <p:nvPr userDrawn="1"/>
        </p:nvCxnSpPr>
        <p:spPr>
          <a:xfrm>
            <a:off x="2472146" y="3396246"/>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57" name="Text Placeholder 13"/>
          <p:cNvSpPr>
            <a:spLocks noGrp="1"/>
          </p:cNvSpPr>
          <p:nvPr>
            <p:ph type="body" sz="quarter" idx="35" hasCustomPrompt="1"/>
          </p:nvPr>
        </p:nvSpPr>
        <p:spPr>
          <a:xfrm>
            <a:off x="2472146" y="3051759"/>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58" name="Text Placeholder 13"/>
          <p:cNvSpPr>
            <a:spLocks noGrp="1"/>
          </p:cNvSpPr>
          <p:nvPr>
            <p:ph type="body" sz="quarter" idx="36" hasCustomPrompt="1"/>
          </p:nvPr>
        </p:nvSpPr>
        <p:spPr>
          <a:xfrm>
            <a:off x="3209111" y="3051759"/>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59" name="Text Placeholder 13"/>
          <p:cNvSpPr>
            <a:spLocks noGrp="1"/>
          </p:cNvSpPr>
          <p:nvPr>
            <p:ph type="body" sz="quarter" idx="37" hasCustomPrompt="1"/>
          </p:nvPr>
        </p:nvSpPr>
        <p:spPr>
          <a:xfrm>
            <a:off x="7005608" y="3048781"/>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65" name="Straight Connector 364"/>
          <p:cNvCxnSpPr/>
          <p:nvPr userDrawn="1"/>
        </p:nvCxnSpPr>
        <p:spPr>
          <a:xfrm>
            <a:off x="3056709" y="3972388"/>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66" name="Straight Connector 365"/>
          <p:cNvCxnSpPr/>
          <p:nvPr userDrawn="1"/>
        </p:nvCxnSpPr>
        <p:spPr>
          <a:xfrm>
            <a:off x="2467791" y="3972388"/>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67" name="Text Placeholder 13"/>
          <p:cNvSpPr>
            <a:spLocks noGrp="1"/>
          </p:cNvSpPr>
          <p:nvPr>
            <p:ph type="body" sz="quarter" idx="38" hasCustomPrompt="1"/>
          </p:nvPr>
        </p:nvSpPr>
        <p:spPr>
          <a:xfrm>
            <a:off x="2467791" y="3627901"/>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68" name="Text Placeholder 13"/>
          <p:cNvSpPr>
            <a:spLocks noGrp="1"/>
          </p:cNvSpPr>
          <p:nvPr>
            <p:ph type="body" sz="quarter" idx="39" hasCustomPrompt="1"/>
          </p:nvPr>
        </p:nvSpPr>
        <p:spPr>
          <a:xfrm>
            <a:off x="3204756" y="3627901"/>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69" name="Text Placeholder 13"/>
          <p:cNvSpPr>
            <a:spLocks noGrp="1"/>
          </p:cNvSpPr>
          <p:nvPr>
            <p:ph type="body" sz="quarter" idx="40" hasCustomPrompt="1"/>
          </p:nvPr>
        </p:nvSpPr>
        <p:spPr>
          <a:xfrm>
            <a:off x="7001253" y="3624923"/>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70" name="Straight Connector 369"/>
          <p:cNvCxnSpPr/>
          <p:nvPr userDrawn="1"/>
        </p:nvCxnSpPr>
        <p:spPr>
          <a:xfrm>
            <a:off x="3061065" y="4537699"/>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71" name="Straight Connector 370"/>
          <p:cNvCxnSpPr/>
          <p:nvPr userDrawn="1"/>
        </p:nvCxnSpPr>
        <p:spPr>
          <a:xfrm>
            <a:off x="2472147" y="4537699"/>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72" name="Text Placeholder 13"/>
          <p:cNvSpPr>
            <a:spLocks noGrp="1"/>
          </p:cNvSpPr>
          <p:nvPr>
            <p:ph type="body" sz="quarter" idx="41" hasCustomPrompt="1"/>
          </p:nvPr>
        </p:nvSpPr>
        <p:spPr>
          <a:xfrm>
            <a:off x="2472147" y="4193212"/>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73" name="Text Placeholder 13"/>
          <p:cNvSpPr>
            <a:spLocks noGrp="1"/>
          </p:cNvSpPr>
          <p:nvPr>
            <p:ph type="body" sz="quarter" idx="42" hasCustomPrompt="1"/>
          </p:nvPr>
        </p:nvSpPr>
        <p:spPr>
          <a:xfrm>
            <a:off x="3209112" y="4193212"/>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74" name="Text Placeholder 13"/>
          <p:cNvSpPr>
            <a:spLocks noGrp="1"/>
          </p:cNvSpPr>
          <p:nvPr>
            <p:ph type="body" sz="quarter" idx="43" hasCustomPrompt="1"/>
          </p:nvPr>
        </p:nvSpPr>
        <p:spPr>
          <a:xfrm>
            <a:off x="7005609" y="4190234"/>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75" name="Straight Connector 374"/>
          <p:cNvCxnSpPr/>
          <p:nvPr userDrawn="1"/>
        </p:nvCxnSpPr>
        <p:spPr>
          <a:xfrm>
            <a:off x="3065416" y="1708408"/>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76" name="Straight Connector 375"/>
          <p:cNvCxnSpPr/>
          <p:nvPr userDrawn="1"/>
        </p:nvCxnSpPr>
        <p:spPr>
          <a:xfrm>
            <a:off x="2476498" y="1708408"/>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77" name="Text Placeholder 13"/>
          <p:cNvSpPr>
            <a:spLocks noGrp="1"/>
          </p:cNvSpPr>
          <p:nvPr>
            <p:ph type="body" sz="quarter" idx="44" hasCustomPrompt="1"/>
          </p:nvPr>
        </p:nvSpPr>
        <p:spPr>
          <a:xfrm>
            <a:off x="2476498" y="1363921"/>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78" name="Text Placeholder 13"/>
          <p:cNvSpPr>
            <a:spLocks noGrp="1"/>
          </p:cNvSpPr>
          <p:nvPr>
            <p:ph type="body" sz="quarter" idx="45" hasCustomPrompt="1"/>
          </p:nvPr>
        </p:nvSpPr>
        <p:spPr>
          <a:xfrm>
            <a:off x="3213463" y="1363921"/>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79" name="Text Placeholder 13"/>
          <p:cNvSpPr>
            <a:spLocks noGrp="1"/>
          </p:cNvSpPr>
          <p:nvPr>
            <p:ph type="body" sz="quarter" idx="46" hasCustomPrompt="1"/>
          </p:nvPr>
        </p:nvSpPr>
        <p:spPr>
          <a:xfrm>
            <a:off x="7009960" y="1360943"/>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27038666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Slide 1">
    <p:spTree>
      <p:nvGrpSpPr>
        <p:cNvPr id="1" name=""/>
        <p:cNvGrpSpPr/>
        <p:nvPr/>
      </p:nvGrpSpPr>
      <p:grpSpPr>
        <a:xfrm>
          <a:off x="0" y="0"/>
          <a:ext cx="0" cy="0"/>
          <a:chOff x="0" y="0"/>
          <a:chExt cx="0" cy="0"/>
        </a:xfrm>
      </p:grpSpPr>
      <p:sp>
        <p:nvSpPr>
          <p:cNvPr id="6" name="Rectangle 5"/>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8" name="Title 1"/>
          <p:cNvSpPr>
            <a:spLocks noGrp="1"/>
          </p:cNvSpPr>
          <p:nvPr>
            <p:ph type="ctrTitle" hasCustomPrompt="1"/>
          </p:nvPr>
        </p:nvSpPr>
        <p:spPr>
          <a:xfrm>
            <a:off x="358775" y="127998"/>
            <a:ext cx="8333503" cy="425733"/>
          </a:xfrm>
          <a:prstGeom prst="rect">
            <a:avLst/>
          </a:prstGeom>
        </p:spPr>
        <p:txBody>
          <a:bodyPr lIns="0" tIns="0" rIns="0" bIns="0"/>
          <a:lstStyle>
            <a:lvl1pPr algn="l">
              <a:lnSpc>
                <a:spcPts val="3700"/>
              </a:lnSpc>
              <a:defRPr sz="3200" baseline="0">
                <a:solidFill>
                  <a:schemeClr val="bg1"/>
                </a:solidFill>
              </a:defRPr>
            </a:lvl1pPr>
          </a:lstStyle>
          <a:p>
            <a:r>
              <a:rPr lang="en-GB" dirty="0"/>
              <a:t>Insert title</a:t>
            </a:r>
            <a:endParaRPr lang="en-US" dirty="0"/>
          </a:p>
        </p:txBody>
      </p:sp>
      <p:sp>
        <p:nvSpPr>
          <p:cNvPr id="7" name="Text Placeholder 2"/>
          <p:cNvSpPr>
            <a:spLocks noGrp="1"/>
          </p:cNvSpPr>
          <p:nvPr>
            <p:ph type="body" sz="quarter" idx="17"/>
          </p:nvPr>
        </p:nvSpPr>
        <p:spPr>
          <a:xfrm>
            <a:off x="358775" y="978010"/>
            <a:ext cx="8343156" cy="5084653"/>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024A84"/>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Tree>
    <p:extLst>
      <p:ext uri="{BB962C8B-B14F-4D97-AF65-F5344CB8AC3E}">
        <p14:creationId xmlns:p14="http://schemas.microsoft.com/office/powerpoint/2010/main" val="389231268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Slide 2">
    <p:spTree>
      <p:nvGrpSpPr>
        <p:cNvPr id="1" name=""/>
        <p:cNvGrpSpPr/>
        <p:nvPr/>
      </p:nvGrpSpPr>
      <p:grpSpPr>
        <a:xfrm>
          <a:off x="0" y="0"/>
          <a:ext cx="0" cy="0"/>
          <a:chOff x="0" y="0"/>
          <a:chExt cx="0" cy="0"/>
        </a:xfrm>
      </p:grpSpPr>
      <p:sp>
        <p:nvSpPr>
          <p:cNvPr id="8" name="Rectangle 7"/>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18" name="Picture Placeholder 7"/>
          <p:cNvSpPr>
            <a:spLocks noGrp="1"/>
          </p:cNvSpPr>
          <p:nvPr>
            <p:ph type="pic" sz="quarter" idx="15" hasCustomPrompt="1"/>
          </p:nvPr>
        </p:nvSpPr>
        <p:spPr>
          <a:xfrm>
            <a:off x="4847797" y="978010"/>
            <a:ext cx="3854135" cy="5084374"/>
          </a:xfrm>
          <a:prstGeom prst="rect">
            <a:avLst/>
          </a:prstGeom>
          <a:solidFill>
            <a:schemeClr val="bg1"/>
          </a:solidFill>
        </p:spPr>
        <p:txBody>
          <a:bodyPr vert="horz" lIns="0" tIns="720000" rIns="0" bIns="0" anchor="t" anchorCtr="0"/>
          <a:lstStyle>
            <a:lvl1pPr marL="0" indent="0" algn="ctr">
              <a:buFontTx/>
              <a:buNone/>
              <a:defRPr baseline="0"/>
            </a:lvl1pPr>
          </a:lstStyle>
          <a:p>
            <a:r>
              <a:rPr lang="en-US" dirty="0"/>
              <a:t>Click icon or drag image to insert picture</a:t>
            </a:r>
          </a:p>
        </p:txBody>
      </p:sp>
      <p:sp>
        <p:nvSpPr>
          <p:cNvPr id="12"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
        <p:nvSpPr>
          <p:cNvPr id="7" name="Text Placeholder 2"/>
          <p:cNvSpPr>
            <a:spLocks noGrp="1"/>
          </p:cNvSpPr>
          <p:nvPr>
            <p:ph type="body" sz="quarter" idx="16"/>
          </p:nvPr>
        </p:nvSpPr>
        <p:spPr>
          <a:xfrm>
            <a:off x="358775" y="978010"/>
            <a:ext cx="4046538" cy="5084653"/>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024A84"/>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Tree>
    <p:extLst>
      <p:ext uri="{BB962C8B-B14F-4D97-AF65-F5344CB8AC3E}">
        <p14:creationId xmlns:p14="http://schemas.microsoft.com/office/powerpoint/2010/main" val="3221045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Slide 3">
    <p:spTree>
      <p:nvGrpSpPr>
        <p:cNvPr id="1" name=""/>
        <p:cNvGrpSpPr/>
        <p:nvPr/>
      </p:nvGrpSpPr>
      <p:grpSpPr>
        <a:xfrm>
          <a:off x="0" y="0"/>
          <a:ext cx="0" cy="0"/>
          <a:chOff x="0" y="0"/>
          <a:chExt cx="0" cy="0"/>
        </a:xfrm>
      </p:grpSpPr>
      <p:sp>
        <p:nvSpPr>
          <p:cNvPr id="9" name="Rectangle 8"/>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7" name="Picture Placeholder 7"/>
          <p:cNvSpPr>
            <a:spLocks noGrp="1"/>
          </p:cNvSpPr>
          <p:nvPr>
            <p:ph type="pic" sz="quarter" idx="17" hasCustomPrompt="1"/>
          </p:nvPr>
        </p:nvSpPr>
        <p:spPr>
          <a:xfrm>
            <a:off x="5168156" y="978010"/>
            <a:ext cx="3533776" cy="2307288"/>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8" name="Picture Placeholder 7"/>
          <p:cNvSpPr>
            <a:spLocks noGrp="1"/>
          </p:cNvSpPr>
          <p:nvPr>
            <p:ph type="pic" sz="quarter" idx="18" hasCustomPrompt="1"/>
          </p:nvPr>
        </p:nvSpPr>
        <p:spPr>
          <a:xfrm>
            <a:off x="5179269" y="3755375"/>
            <a:ext cx="3533776" cy="2307288"/>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3"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
        <p:nvSpPr>
          <p:cNvPr id="14" name="Text Placeholder 2"/>
          <p:cNvSpPr>
            <a:spLocks noGrp="1"/>
          </p:cNvSpPr>
          <p:nvPr>
            <p:ph type="body" sz="quarter" idx="16"/>
          </p:nvPr>
        </p:nvSpPr>
        <p:spPr>
          <a:xfrm>
            <a:off x="358775" y="978010"/>
            <a:ext cx="4046538" cy="5084653"/>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024A84"/>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Tree>
    <p:extLst>
      <p:ext uri="{BB962C8B-B14F-4D97-AF65-F5344CB8AC3E}">
        <p14:creationId xmlns:p14="http://schemas.microsoft.com/office/powerpoint/2010/main" val="392807270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 Slide 4">
    <p:spTree>
      <p:nvGrpSpPr>
        <p:cNvPr id="1" name=""/>
        <p:cNvGrpSpPr/>
        <p:nvPr/>
      </p:nvGrpSpPr>
      <p:grpSpPr>
        <a:xfrm>
          <a:off x="0" y="0"/>
          <a:ext cx="0" cy="0"/>
          <a:chOff x="0" y="0"/>
          <a:chExt cx="0" cy="0"/>
        </a:xfrm>
      </p:grpSpPr>
      <p:sp>
        <p:nvSpPr>
          <p:cNvPr id="10" name="Rectangle 9"/>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16" name="Picture Placeholder 7"/>
          <p:cNvSpPr>
            <a:spLocks noGrp="1"/>
          </p:cNvSpPr>
          <p:nvPr>
            <p:ph type="pic" sz="quarter" idx="21" hasCustomPrompt="1"/>
          </p:nvPr>
        </p:nvSpPr>
        <p:spPr>
          <a:xfrm>
            <a:off x="3887267" y="3511824"/>
            <a:ext cx="2314749" cy="1898375"/>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9" name="Picture Placeholder 7"/>
          <p:cNvSpPr>
            <a:spLocks noGrp="1"/>
          </p:cNvSpPr>
          <p:nvPr>
            <p:ph type="pic" sz="quarter" idx="22" hasCustomPrompt="1"/>
          </p:nvPr>
        </p:nvSpPr>
        <p:spPr>
          <a:xfrm>
            <a:off x="3887267" y="1424607"/>
            <a:ext cx="2314749" cy="1898375"/>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20" name="Picture Placeholder 7"/>
          <p:cNvSpPr>
            <a:spLocks noGrp="1"/>
          </p:cNvSpPr>
          <p:nvPr>
            <p:ph type="pic" sz="quarter" idx="23" hasCustomPrompt="1"/>
          </p:nvPr>
        </p:nvSpPr>
        <p:spPr>
          <a:xfrm>
            <a:off x="6387182" y="1424607"/>
            <a:ext cx="2314749" cy="1898375"/>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21" name="Picture Placeholder 7"/>
          <p:cNvSpPr>
            <a:spLocks noGrp="1"/>
          </p:cNvSpPr>
          <p:nvPr>
            <p:ph type="pic" sz="quarter" idx="24" hasCustomPrompt="1"/>
          </p:nvPr>
        </p:nvSpPr>
        <p:spPr>
          <a:xfrm>
            <a:off x="6387183" y="3511825"/>
            <a:ext cx="2314749" cy="1898375"/>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7" name="Text Placeholder 2"/>
          <p:cNvSpPr>
            <a:spLocks noGrp="1"/>
          </p:cNvSpPr>
          <p:nvPr>
            <p:ph type="body" sz="quarter" idx="16"/>
          </p:nvPr>
        </p:nvSpPr>
        <p:spPr>
          <a:xfrm>
            <a:off x="358775" y="978010"/>
            <a:ext cx="3343325" cy="5084653"/>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024A84"/>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
        <p:nvSpPr>
          <p:cNvPr id="22"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Tree>
    <p:extLst>
      <p:ext uri="{BB962C8B-B14F-4D97-AF65-F5344CB8AC3E}">
        <p14:creationId xmlns:p14="http://schemas.microsoft.com/office/powerpoint/2010/main" val="235709939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 Slide 5">
    <p:spTree>
      <p:nvGrpSpPr>
        <p:cNvPr id="1" name=""/>
        <p:cNvGrpSpPr/>
        <p:nvPr/>
      </p:nvGrpSpPr>
      <p:grpSpPr>
        <a:xfrm>
          <a:off x="0" y="0"/>
          <a:ext cx="0" cy="0"/>
          <a:chOff x="0" y="0"/>
          <a:chExt cx="0" cy="0"/>
        </a:xfrm>
      </p:grpSpPr>
      <p:sp>
        <p:nvSpPr>
          <p:cNvPr id="12" name="Rectangle 11"/>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8" name="Picture Placeholder 7"/>
          <p:cNvSpPr>
            <a:spLocks noGrp="1"/>
          </p:cNvSpPr>
          <p:nvPr>
            <p:ph type="pic" sz="quarter" idx="19" hasCustomPrompt="1"/>
          </p:nvPr>
        </p:nvSpPr>
        <p:spPr>
          <a:xfrm>
            <a:off x="358776" y="1071156"/>
            <a:ext cx="4038295" cy="2300197"/>
          </a:xfrm>
          <a:prstGeom prst="rect">
            <a:avLst/>
          </a:prstGeom>
          <a:solidFill>
            <a:schemeClr val="bg1"/>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9" name="Picture Placeholder 7"/>
          <p:cNvSpPr>
            <a:spLocks noGrp="1"/>
          </p:cNvSpPr>
          <p:nvPr>
            <p:ph type="pic" sz="quarter" idx="20" hasCustomPrompt="1"/>
          </p:nvPr>
        </p:nvSpPr>
        <p:spPr>
          <a:xfrm>
            <a:off x="358775" y="3588458"/>
            <a:ext cx="4038296" cy="2300197"/>
          </a:xfrm>
          <a:prstGeom prst="rect">
            <a:avLst/>
          </a:prstGeom>
          <a:solidFill>
            <a:schemeClr val="bg1"/>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0" name="Picture Placeholder 7"/>
          <p:cNvSpPr>
            <a:spLocks noGrp="1"/>
          </p:cNvSpPr>
          <p:nvPr>
            <p:ph type="pic" sz="quarter" idx="22" hasCustomPrompt="1"/>
          </p:nvPr>
        </p:nvSpPr>
        <p:spPr>
          <a:xfrm>
            <a:off x="4663636" y="3588458"/>
            <a:ext cx="4038296" cy="2300197"/>
          </a:xfrm>
          <a:prstGeom prst="rect">
            <a:avLst/>
          </a:prstGeom>
          <a:solidFill>
            <a:schemeClr val="bg1"/>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1" name="Picture Placeholder 7"/>
          <p:cNvSpPr>
            <a:spLocks noGrp="1"/>
          </p:cNvSpPr>
          <p:nvPr>
            <p:ph type="pic" sz="quarter" idx="23" hasCustomPrompt="1"/>
          </p:nvPr>
        </p:nvSpPr>
        <p:spPr>
          <a:xfrm>
            <a:off x="4663635" y="1071156"/>
            <a:ext cx="4038296" cy="2300197"/>
          </a:xfrm>
          <a:prstGeom prst="rect">
            <a:avLst/>
          </a:prstGeom>
          <a:solidFill>
            <a:schemeClr val="bg1"/>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3"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Tree>
    <p:extLst>
      <p:ext uri="{BB962C8B-B14F-4D97-AF65-F5344CB8AC3E}">
        <p14:creationId xmlns:p14="http://schemas.microsoft.com/office/powerpoint/2010/main" val="1255974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tent Slide 6">
    <p:spTree>
      <p:nvGrpSpPr>
        <p:cNvPr id="1" name=""/>
        <p:cNvGrpSpPr/>
        <p:nvPr/>
      </p:nvGrpSpPr>
      <p:grpSpPr>
        <a:xfrm>
          <a:off x="0" y="0"/>
          <a:ext cx="0" cy="0"/>
          <a:chOff x="0" y="0"/>
          <a:chExt cx="0" cy="0"/>
        </a:xfrm>
      </p:grpSpPr>
      <p:sp>
        <p:nvSpPr>
          <p:cNvPr id="13" name="Rectangle 12"/>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7" name="Picture Placeholder 7"/>
          <p:cNvSpPr>
            <a:spLocks noGrp="1"/>
          </p:cNvSpPr>
          <p:nvPr>
            <p:ph type="pic" sz="quarter" idx="25" hasCustomPrompt="1"/>
          </p:nvPr>
        </p:nvSpPr>
        <p:spPr>
          <a:xfrm>
            <a:off x="3301106" y="1240403"/>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8" name="Picture Placeholder 7"/>
          <p:cNvSpPr>
            <a:spLocks noGrp="1"/>
          </p:cNvSpPr>
          <p:nvPr>
            <p:ph type="pic" sz="quarter" idx="29" hasCustomPrompt="1"/>
          </p:nvPr>
        </p:nvSpPr>
        <p:spPr>
          <a:xfrm>
            <a:off x="3301106" y="3775587"/>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9" name="Picture Placeholder 7"/>
          <p:cNvSpPr>
            <a:spLocks noGrp="1"/>
          </p:cNvSpPr>
          <p:nvPr>
            <p:ph type="pic" sz="quarter" idx="30" hasCustomPrompt="1"/>
          </p:nvPr>
        </p:nvSpPr>
        <p:spPr>
          <a:xfrm>
            <a:off x="358774" y="1240403"/>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10" name="Picture Placeholder 7"/>
          <p:cNvSpPr>
            <a:spLocks noGrp="1"/>
          </p:cNvSpPr>
          <p:nvPr>
            <p:ph type="pic" sz="quarter" idx="31" hasCustomPrompt="1"/>
          </p:nvPr>
        </p:nvSpPr>
        <p:spPr>
          <a:xfrm>
            <a:off x="358774" y="3775587"/>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11" name="Picture Placeholder 7"/>
          <p:cNvSpPr>
            <a:spLocks noGrp="1"/>
          </p:cNvSpPr>
          <p:nvPr>
            <p:ph type="pic" sz="quarter" idx="32" hasCustomPrompt="1"/>
          </p:nvPr>
        </p:nvSpPr>
        <p:spPr>
          <a:xfrm>
            <a:off x="6240525" y="1240403"/>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12" name="Picture Placeholder 7"/>
          <p:cNvSpPr>
            <a:spLocks noGrp="1"/>
          </p:cNvSpPr>
          <p:nvPr>
            <p:ph type="pic" sz="quarter" idx="33" hasCustomPrompt="1"/>
          </p:nvPr>
        </p:nvSpPr>
        <p:spPr>
          <a:xfrm>
            <a:off x="6240525" y="3775587"/>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14"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Tree>
    <p:extLst>
      <p:ext uri="{BB962C8B-B14F-4D97-AF65-F5344CB8AC3E}">
        <p14:creationId xmlns:p14="http://schemas.microsoft.com/office/powerpoint/2010/main" val="25309031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Picture Slide">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2"/>
          </p:nvPr>
        </p:nvSpPr>
        <p:spPr>
          <a:xfrm>
            <a:off x="0" y="0"/>
            <a:ext cx="9144000" cy="6858000"/>
          </a:xfrm>
          <a:prstGeom prst="rect">
            <a:avLst/>
          </a:prstGeom>
        </p:spPr>
        <p:txBody>
          <a:bodyPr/>
          <a:lstStyle>
            <a:lvl1pPr algn="ctr">
              <a:defRPr/>
            </a:lvl1pPr>
          </a:lstStyle>
          <a:p>
            <a:endParaRPr lang="fr-FR" dirty="0"/>
          </a:p>
          <a:p>
            <a:endParaRPr lang="fr-FR" dirty="0"/>
          </a:p>
          <a:p>
            <a:endParaRPr lang="fr-FR" dirty="0"/>
          </a:p>
          <a:p>
            <a:endParaRPr lang="fr-FR" dirty="0"/>
          </a:p>
          <a:p>
            <a:endParaRPr lang="fr-FR" dirty="0"/>
          </a:p>
        </p:txBody>
      </p:sp>
      <p:sp>
        <p:nvSpPr>
          <p:cNvPr id="4" name="Text Placeholder 3"/>
          <p:cNvSpPr>
            <a:spLocks noGrp="1"/>
          </p:cNvSpPr>
          <p:nvPr>
            <p:ph type="body" sz="quarter" idx="10" hasCustomPrompt="1"/>
          </p:nvPr>
        </p:nvSpPr>
        <p:spPr>
          <a:xfrm>
            <a:off x="473194" y="5181110"/>
            <a:ext cx="2533799" cy="358923"/>
          </a:xfrm>
          <a:prstGeom prst="rect">
            <a:avLst/>
          </a:prstGeom>
          <a:solidFill>
            <a:srgbClr val="0077D4"/>
          </a:solidFill>
        </p:spPr>
        <p:txBody>
          <a:bodyPr/>
          <a:lstStyle>
            <a:lvl1pPr marL="0" indent="0">
              <a:buNone/>
              <a:defRPr sz="2000" b="1">
                <a:solidFill>
                  <a:srgbClr val="EEF3FA"/>
                </a:solidFill>
              </a:defRPr>
            </a:lvl1pPr>
            <a:lvl2pPr marL="457200" indent="0">
              <a:buNone/>
              <a:defRPr/>
            </a:lvl2pPr>
          </a:lstStyle>
          <a:p>
            <a:pPr lvl="0"/>
            <a:r>
              <a:rPr lang="fr-FR" dirty="0"/>
              <a:t>DESCRIPTION PHOTO</a:t>
            </a:r>
          </a:p>
        </p:txBody>
      </p:sp>
      <p:sp>
        <p:nvSpPr>
          <p:cNvPr id="5" name="Text Placeholder 3"/>
          <p:cNvSpPr>
            <a:spLocks noGrp="1"/>
          </p:cNvSpPr>
          <p:nvPr>
            <p:ph type="body" sz="quarter" idx="11" hasCustomPrompt="1"/>
          </p:nvPr>
        </p:nvSpPr>
        <p:spPr>
          <a:xfrm>
            <a:off x="473194" y="4698956"/>
            <a:ext cx="3055093" cy="418803"/>
          </a:xfrm>
          <a:prstGeom prst="rect">
            <a:avLst/>
          </a:prstGeom>
          <a:solidFill>
            <a:srgbClr val="0077D4"/>
          </a:solidFill>
        </p:spPr>
        <p:txBody>
          <a:bodyPr/>
          <a:lstStyle>
            <a:lvl1pPr marL="0" indent="0">
              <a:buNone/>
              <a:defRPr sz="2400">
                <a:solidFill>
                  <a:srgbClr val="EEF3FA"/>
                </a:solidFill>
              </a:defRPr>
            </a:lvl1pPr>
            <a:lvl2pPr marL="457200" indent="0">
              <a:buNone/>
              <a:defRPr/>
            </a:lvl2pPr>
          </a:lstStyle>
          <a:p>
            <a:pPr lvl="0"/>
            <a:r>
              <a:rPr lang="fr-FR" dirty="0"/>
              <a:t>DESCRIPTION PHOTO</a:t>
            </a:r>
          </a:p>
        </p:txBody>
      </p:sp>
    </p:spTree>
    <p:extLst>
      <p:ext uri="{BB962C8B-B14F-4D97-AF65-F5344CB8AC3E}">
        <p14:creationId xmlns:p14="http://schemas.microsoft.com/office/powerpoint/2010/main" val="120932675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ransition Slide">
    <p:bg>
      <p:bgPr>
        <a:pattFill prst="pct20">
          <a:fgClr>
            <a:schemeClr val="bg1"/>
          </a:fgClr>
          <a:bgClr>
            <a:srgbClr val="EEF3FA"/>
          </a:bgClr>
        </a:pattFill>
        <a:effectLst/>
      </p:bgPr>
    </p:bg>
    <p:spTree>
      <p:nvGrpSpPr>
        <p:cNvPr id="1" name=""/>
        <p:cNvGrpSpPr/>
        <p:nvPr/>
      </p:nvGrpSpPr>
      <p:grpSpPr>
        <a:xfrm>
          <a:off x="0" y="0"/>
          <a:ext cx="0" cy="0"/>
          <a:chOff x="0" y="0"/>
          <a:chExt cx="0" cy="0"/>
        </a:xfrm>
      </p:grpSpPr>
      <p:sp>
        <p:nvSpPr>
          <p:cNvPr id="7" name="Rectangle 6"/>
          <p:cNvSpPr/>
          <p:nvPr userDrawn="1"/>
        </p:nvSpPr>
        <p:spPr>
          <a:xfrm>
            <a:off x="-799" y="0"/>
            <a:ext cx="9143998" cy="3335383"/>
          </a:xfrm>
          <a:prstGeom prst="rect">
            <a:avLst/>
          </a:prstGeom>
          <a:gradFill>
            <a:gsLst>
              <a:gs pos="0">
                <a:srgbClr val="004983"/>
              </a:gs>
              <a:gs pos="100000">
                <a:srgbClr val="0077D4"/>
              </a:gs>
            </a:gsLst>
            <a:lin ang="13500000" scaled="1"/>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8" name="Text Placeholder 24"/>
          <p:cNvSpPr>
            <a:spLocks noGrp="1"/>
          </p:cNvSpPr>
          <p:nvPr>
            <p:ph type="body" sz="quarter" idx="11" hasCustomPrompt="1"/>
          </p:nvPr>
        </p:nvSpPr>
        <p:spPr>
          <a:xfrm>
            <a:off x="1609718" y="3655002"/>
            <a:ext cx="5922963" cy="606692"/>
          </a:xfrm>
          <a:prstGeom prst="rect">
            <a:avLst/>
          </a:prstGeom>
          <a:effectLst/>
        </p:spPr>
        <p:txBody>
          <a:bodyPr/>
          <a:lstStyle>
            <a:lvl1pPr marL="0" indent="0">
              <a:buNone/>
              <a:defRPr b="1" baseline="0">
                <a:solidFill>
                  <a:srgbClr val="0077D4"/>
                </a:solidFill>
              </a:defRPr>
            </a:lvl1pPr>
          </a:lstStyle>
          <a:p>
            <a:pPr lvl="0"/>
            <a:r>
              <a:rPr lang="en-US" dirty="0"/>
              <a:t>Transition Slide Headline</a:t>
            </a:r>
            <a:endParaRPr lang="fr-FR" dirty="0"/>
          </a:p>
        </p:txBody>
      </p:sp>
      <p:sp>
        <p:nvSpPr>
          <p:cNvPr id="9" name="Text Placeholder 24"/>
          <p:cNvSpPr>
            <a:spLocks noGrp="1"/>
          </p:cNvSpPr>
          <p:nvPr>
            <p:ph type="body" sz="quarter" idx="12" hasCustomPrompt="1"/>
          </p:nvPr>
        </p:nvSpPr>
        <p:spPr>
          <a:xfrm>
            <a:off x="1609717" y="4444580"/>
            <a:ext cx="5922963" cy="606692"/>
          </a:xfrm>
          <a:prstGeom prst="rect">
            <a:avLst/>
          </a:prstGeom>
        </p:spPr>
        <p:txBody>
          <a:bodyPr/>
          <a:lstStyle>
            <a:lvl1pPr marL="0" indent="0">
              <a:buNone/>
              <a:defRPr sz="2000" b="1" baseline="0">
                <a:solidFill>
                  <a:srgbClr val="363636"/>
                </a:solidFill>
              </a:defRPr>
            </a:lvl1pPr>
          </a:lstStyle>
          <a:p>
            <a:pPr lvl="0"/>
            <a:r>
              <a:rPr lang="en-US" dirty="0"/>
              <a:t>Additional details</a:t>
            </a:r>
            <a:endParaRPr lang="fr-FR" dirty="0"/>
          </a:p>
        </p:txBody>
      </p:sp>
      <p:sp>
        <p:nvSpPr>
          <p:cNvPr id="12" name="Text Placeholder 24"/>
          <p:cNvSpPr>
            <a:spLocks noGrp="1"/>
          </p:cNvSpPr>
          <p:nvPr>
            <p:ph type="body" sz="quarter" idx="13" hasCustomPrompt="1"/>
          </p:nvPr>
        </p:nvSpPr>
        <p:spPr>
          <a:xfrm>
            <a:off x="1609717" y="1845069"/>
            <a:ext cx="1124397" cy="1155593"/>
          </a:xfrm>
          <a:prstGeom prst="rect">
            <a:avLst/>
          </a:prstGeom>
          <a:effectLst/>
        </p:spPr>
        <p:txBody>
          <a:bodyPr/>
          <a:lstStyle>
            <a:lvl1pPr marL="0" indent="0" algn="l">
              <a:buNone/>
              <a:defRPr sz="8000" b="1" baseline="0">
                <a:solidFill>
                  <a:schemeClr val="bg1"/>
                </a:solidFill>
              </a:defRPr>
            </a:lvl1pPr>
          </a:lstStyle>
          <a:p>
            <a:pPr lvl="0"/>
            <a:r>
              <a:rPr lang="en-US" dirty="0"/>
              <a:t>X.</a:t>
            </a:r>
            <a:endParaRPr lang="fr-FR"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289120577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Quote Slide">
    <p:bg>
      <p:bgPr>
        <a:solidFill>
          <a:schemeClr val="bg1"/>
        </a:solidFill>
        <a:effectLst/>
      </p:bgPr>
    </p:bg>
    <p:spTree>
      <p:nvGrpSpPr>
        <p:cNvPr id="1" name=""/>
        <p:cNvGrpSpPr/>
        <p:nvPr/>
      </p:nvGrpSpPr>
      <p:grpSpPr>
        <a:xfrm>
          <a:off x="0" y="0"/>
          <a:ext cx="0" cy="0"/>
          <a:chOff x="0" y="0"/>
          <a:chExt cx="0" cy="0"/>
        </a:xfrm>
      </p:grpSpPr>
      <p:sp>
        <p:nvSpPr>
          <p:cNvPr id="9" name="Rectangle 8"/>
          <p:cNvSpPr/>
          <p:nvPr userDrawn="1"/>
        </p:nvSpPr>
        <p:spPr>
          <a:xfrm>
            <a:off x="-800" y="0"/>
            <a:ext cx="9144799" cy="6858000"/>
          </a:xfrm>
          <a:prstGeom prst="rect">
            <a:avLst/>
          </a:prstGeom>
          <a:gradFill>
            <a:gsLst>
              <a:gs pos="0">
                <a:srgbClr val="004983"/>
              </a:gs>
              <a:gs pos="100000">
                <a:srgbClr val="0077D4"/>
              </a:gs>
            </a:gsLst>
            <a:lin ang="13500000" scaled="1"/>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10" name="Text Placeholder 9"/>
          <p:cNvSpPr>
            <a:spLocks noGrp="1"/>
          </p:cNvSpPr>
          <p:nvPr>
            <p:ph type="body" sz="quarter" idx="11" hasCustomPrompt="1"/>
          </p:nvPr>
        </p:nvSpPr>
        <p:spPr>
          <a:xfrm>
            <a:off x="1196337" y="2085173"/>
            <a:ext cx="6887984" cy="2978286"/>
          </a:xfrm>
          <a:prstGeom prst="rect">
            <a:avLst/>
          </a:prstGeom>
          <a:noFill/>
          <a:ln w="19050">
            <a:noFill/>
          </a:ln>
        </p:spPr>
        <p:txBody>
          <a:bodyPr/>
          <a:lstStyle>
            <a:lvl1pPr marL="0" indent="0" algn="l">
              <a:buNone/>
              <a:defRPr sz="3600">
                <a:solidFill>
                  <a:srgbClr val="EEF3FA"/>
                </a:solidFill>
              </a:defRPr>
            </a:lvl1pPr>
            <a:lvl2pPr marL="457200" indent="0" algn="r">
              <a:buNone/>
              <a:defRPr sz="2400">
                <a:solidFill>
                  <a:srgbClr val="EEF3FA"/>
                </a:solidFill>
              </a:defRPr>
            </a:lvl2pPr>
          </a:lstStyle>
          <a:p>
            <a:pPr lvl="0"/>
            <a:r>
              <a:rPr lang="en-US" dirty="0"/>
              <a:t>Quotations are commonly printed as a means for inspiration and to </a:t>
            </a:r>
            <a:r>
              <a:rPr lang="en-US" dirty="0" err="1"/>
              <a:t>to</a:t>
            </a:r>
            <a:r>
              <a:rPr lang="en-US" dirty="0"/>
              <a:t> invoke philosophical thoughts from the reader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a:t>
            </a:r>
          </a:p>
          <a:p>
            <a:pPr lvl="1"/>
            <a:r>
              <a:rPr lang="fr-FR" dirty="0"/>
              <a:t>					</a:t>
            </a:r>
          </a:p>
        </p:txBody>
      </p:sp>
      <p:sp>
        <p:nvSpPr>
          <p:cNvPr id="27" name="Text Placeholder 26"/>
          <p:cNvSpPr>
            <a:spLocks noGrp="1"/>
          </p:cNvSpPr>
          <p:nvPr>
            <p:ph type="body" sz="quarter" idx="14" hasCustomPrompt="1"/>
          </p:nvPr>
        </p:nvSpPr>
        <p:spPr>
          <a:xfrm>
            <a:off x="5589319" y="5311287"/>
            <a:ext cx="2495002" cy="547688"/>
          </a:xfrm>
          <a:prstGeom prst="rect">
            <a:avLst/>
          </a:prstGeom>
        </p:spPr>
        <p:txBody>
          <a:bodyPr/>
          <a:lstStyle>
            <a:lvl1pPr marL="0" indent="0" algn="r">
              <a:buNone/>
              <a:defRPr sz="2000" baseline="0">
                <a:solidFill>
                  <a:srgbClr val="EEF3FA"/>
                </a:solidFill>
              </a:defRPr>
            </a:lvl1pPr>
          </a:lstStyle>
          <a:p>
            <a:pPr lvl="0"/>
            <a:r>
              <a:rPr lang="fr-FR" dirty="0"/>
              <a:t>Source Name</a:t>
            </a:r>
          </a:p>
        </p:txBody>
      </p:sp>
      <p:sp>
        <p:nvSpPr>
          <p:cNvPr id="44" name="TextBox 43"/>
          <p:cNvSpPr txBox="1"/>
          <p:nvPr userDrawn="1"/>
        </p:nvSpPr>
        <p:spPr>
          <a:xfrm>
            <a:off x="526425" y="1741012"/>
            <a:ext cx="564022" cy="1569660"/>
          </a:xfrm>
          <a:prstGeom prst="rect">
            <a:avLst/>
          </a:prstGeom>
          <a:noFill/>
        </p:spPr>
        <p:txBody>
          <a:bodyPr wrap="square" rtlCol="0">
            <a:spAutoFit/>
          </a:bodyPr>
          <a:lstStyle/>
          <a:p>
            <a:r>
              <a:rPr lang="fr-FR" sz="9600" dirty="0">
                <a:solidFill>
                  <a:srgbClr val="EEF3FA"/>
                </a:solidFill>
                <a:latin typeface="Arial" panose="020B0604020202020204" pitchFamily="34" charset="0"/>
                <a:cs typeface="Arial" panose="020B0604020202020204" pitchFamily="34" charset="0"/>
              </a:rPr>
              <a:t>“</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7374374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ENERAL MASTER SLIDE Content Slide 2">
    <p:spTree>
      <p:nvGrpSpPr>
        <p:cNvPr id="1" name=""/>
        <p:cNvGrpSpPr/>
        <p:nvPr/>
      </p:nvGrpSpPr>
      <p:grpSpPr>
        <a:xfrm>
          <a:off x="0" y="0"/>
          <a:ext cx="0" cy="0"/>
          <a:chOff x="0" y="0"/>
          <a:chExt cx="0" cy="0"/>
        </a:xfrm>
      </p:grpSpPr>
      <p:sp>
        <p:nvSpPr>
          <p:cNvPr id="8" name="Rectangle 7"/>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18" name="Picture Placeholder 7"/>
          <p:cNvSpPr>
            <a:spLocks noGrp="1"/>
          </p:cNvSpPr>
          <p:nvPr>
            <p:ph type="pic" sz="quarter" idx="15" hasCustomPrompt="1"/>
          </p:nvPr>
        </p:nvSpPr>
        <p:spPr>
          <a:xfrm>
            <a:off x="4847797" y="978010"/>
            <a:ext cx="3854135" cy="5084374"/>
          </a:xfrm>
          <a:prstGeom prst="rect">
            <a:avLst/>
          </a:prstGeom>
          <a:solidFill>
            <a:schemeClr val="bg1"/>
          </a:solidFill>
        </p:spPr>
        <p:txBody>
          <a:bodyPr vert="horz" lIns="0" tIns="720000" rIns="0" bIns="0" anchor="t" anchorCtr="0"/>
          <a:lstStyle>
            <a:lvl1pPr marL="0" indent="0" algn="ctr">
              <a:buFontTx/>
              <a:buNone/>
              <a:defRPr baseline="0"/>
            </a:lvl1pPr>
          </a:lstStyle>
          <a:p>
            <a:r>
              <a:rPr lang="en-US" dirty="0"/>
              <a:t>Click icon or drag image to insert picture</a:t>
            </a:r>
          </a:p>
        </p:txBody>
      </p:sp>
      <p:sp>
        <p:nvSpPr>
          <p:cNvPr id="12"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
        <p:nvSpPr>
          <p:cNvPr id="7" name="Text Placeholder 2"/>
          <p:cNvSpPr>
            <a:spLocks noGrp="1"/>
          </p:cNvSpPr>
          <p:nvPr>
            <p:ph type="body" sz="quarter" idx="16"/>
          </p:nvPr>
        </p:nvSpPr>
        <p:spPr>
          <a:xfrm>
            <a:off x="358775" y="978010"/>
            <a:ext cx="4046538" cy="5084653"/>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024A84"/>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Tree>
    <p:extLst>
      <p:ext uri="{BB962C8B-B14F-4D97-AF65-F5344CB8AC3E}">
        <p14:creationId xmlns:p14="http://schemas.microsoft.com/office/powerpoint/2010/main" val="361798820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Number Slide">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799" y="0"/>
            <a:ext cx="9143998" cy="6858000"/>
          </a:xfrm>
          <a:prstGeom prst="rect">
            <a:avLst/>
          </a:prstGeom>
          <a:gradFill>
            <a:gsLst>
              <a:gs pos="0">
                <a:srgbClr val="004983"/>
              </a:gs>
              <a:gs pos="100000">
                <a:srgbClr val="0077D4"/>
              </a:gs>
            </a:gsLst>
            <a:lin ang="13500000" scaled="1"/>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7" name="Text Placeholder 26"/>
          <p:cNvSpPr>
            <a:spLocks noGrp="1"/>
          </p:cNvSpPr>
          <p:nvPr>
            <p:ph type="body" sz="quarter" idx="14" hasCustomPrompt="1"/>
          </p:nvPr>
        </p:nvSpPr>
        <p:spPr>
          <a:xfrm>
            <a:off x="5289460" y="4627245"/>
            <a:ext cx="2495002" cy="547688"/>
          </a:xfrm>
          <a:prstGeom prst="rect">
            <a:avLst/>
          </a:prstGeom>
        </p:spPr>
        <p:txBody>
          <a:bodyPr/>
          <a:lstStyle>
            <a:lvl1pPr marL="0" indent="0" algn="r">
              <a:buNone/>
              <a:defRPr sz="2000" baseline="0">
                <a:solidFill>
                  <a:srgbClr val="EEF3FA"/>
                </a:solidFill>
              </a:defRPr>
            </a:lvl1pPr>
          </a:lstStyle>
          <a:p>
            <a:pPr lvl="0"/>
            <a:r>
              <a:rPr lang="fr-FR" dirty="0"/>
              <a:t>Source Name</a:t>
            </a:r>
          </a:p>
        </p:txBody>
      </p:sp>
      <p:sp>
        <p:nvSpPr>
          <p:cNvPr id="3" name="Text Placeholder 2"/>
          <p:cNvSpPr>
            <a:spLocks noGrp="1"/>
          </p:cNvSpPr>
          <p:nvPr>
            <p:ph type="body" sz="quarter" idx="15" hasCustomPrompt="1"/>
          </p:nvPr>
        </p:nvSpPr>
        <p:spPr>
          <a:xfrm>
            <a:off x="1196337" y="1860064"/>
            <a:ext cx="6588125" cy="581321"/>
          </a:xfrm>
          <a:prstGeom prst="rect">
            <a:avLst/>
          </a:prstGeom>
        </p:spPr>
        <p:txBody>
          <a:bodyPr/>
          <a:lstStyle>
            <a:lvl1pPr marL="0" indent="0" algn="ctr">
              <a:buNone/>
              <a:defRPr baseline="0">
                <a:solidFill>
                  <a:srgbClr val="EEF3FA"/>
                </a:solidFill>
              </a:defRPr>
            </a:lvl1pPr>
          </a:lstStyle>
          <a:p>
            <a:pPr lvl="0"/>
            <a:r>
              <a:rPr lang="fr-FR" dirty="0"/>
              <a:t>USE BIG NUMBERS FOR BIG IMPACT</a:t>
            </a:r>
          </a:p>
        </p:txBody>
      </p:sp>
      <p:sp>
        <p:nvSpPr>
          <p:cNvPr id="9" name="Text Placeholder 2"/>
          <p:cNvSpPr>
            <a:spLocks noGrp="1"/>
          </p:cNvSpPr>
          <p:nvPr>
            <p:ph type="body" sz="quarter" idx="16" hasCustomPrompt="1"/>
          </p:nvPr>
        </p:nvSpPr>
        <p:spPr>
          <a:xfrm>
            <a:off x="863125" y="2700910"/>
            <a:ext cx="7204105" cy="1401071"/>
          </a:xfrm>
          <a:prstGeom prst="rect">
            <a:avLst/>
          </a:prstGeom>
        </p:spPr>
        <p:txBody>
          <a:bodyPr/>
          <a:lstStyle>
            <a:lvl1pPr marL="0" indent="0" algn="ctr">
              <a:buNone/>
              <a:defRPr lang="fr-FR" sz="9600" b="1" kern="1200" baseline="0" dirty="0" smtClean="0">
                <a:solidFill>
                  <a:srgbClr val="EEF3FA"/>
                </a:solidFill>
                <a:latin typeface="+mn-lt"/>
                <a:ea typeface="+mn-ea"/>
                <a:cs typeface="+mn-cs"/>
              </a:defRPr>
            </a:lvl1pPr>
          </a:lstStyle>
          <a:p>
            <a:pPr lvl="0"/>
            <a:r>
              <a:rPr lang="fr-FR" dirty="0"/>
              <a:t>100.000.000$</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12125813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Slide Red">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C51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
        <p:nvSpPr>
          <p:cNvPr id="6" name="Rectangle 5"/>
          <p:cNvSpPr/>
          <p:nvPr userDrawn="1"/>
        </p:nvSpPr>
        <p:spPr>
          <a:xfrm>
            <a:off x="2286000" y="2967335"/>
            <a:ext cx="4572000" cy="923330"/>
          </a:xfrm>
          <a:prstGeom prst="rect">
            <a:avLst/>
          </a:prstGeom>
        </p:spPr>
        <p:txBody>
          <a:bodyPr>
            <a:spAutoFit/>
          </a:bodyPr>
          <a:lstStyle/>
          <a:p>
            <a:r>
              <a:rPr lang="fr-FR" dirty="0">
                <a:effectLst/>
              </a:rPr>
              <a:t> </a:t>
            </a:r>
          </a:p>
          <a:p>
            <a:r>
              <a:rPr lang="fr-FR" dirty="0"/>
              <a:t/>
            </a:r>
            <a:br>
              <a:rPr lang="fr-FR" dirty="0"/>
            </a:br>
            <a:endParaRPr lang="fr-FR" dirty="0"/>
          </a:p>
        </p:txBody>
      </p:sp>
    </p:spTree>
    <p:extLst>
      <p:ext uri="{BB962C8B-B14F-4D97-AF65-F5344CB8AC3E}">
        <p14:creationId xmlns:p14="http://schemas.microsoft.com/office/powerpoint/2010/main" val="5559905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Slide green">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95C1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24008069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Slide Purple">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9F358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274128379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Slide orange">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F392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35675421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Slide Yellow">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FFD5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234634636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Slide Magenta">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EC61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372556428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Slide Cyan">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00B1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93441862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Slide Dark Blue">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004D6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49783422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REATIVITY Slide title with image1">
    <p:bg>
      <p:bgPr>
        <a:solidFill>
          <a:schemeClr val="bg1"/>
        </a:solidFill>
        <a:effectLst/>
      </p:bgPr>
    </p:bg>
    <p:spTree>
      <p:nvGrpSpPr>
        <p:cNvPr id="1" name=""/>
        <p:cNvGrpSpPr/>
        <p:nvPr/>
      </p:nvGrpSpPr>
      <p:grpSpPr>
        <a:xfrm>
          <a:off x="0" y="0"/>
          <a:ext cx="0" cy="0"/>
          <a:chOff x="0" y="0"/>
          <a:chExt cx="0" cy="0"/>
        </a:xfrm>
      </p:grpSpPr>
      <p:sp>
        <p:nvSpPr>
          <p:cNvPr id="12" name="Rectangle 11"/>
          <p:cNvSpPr/>
          <p:nvPr userDrawn="1"/>
        </p:nvSpPr>
        <p:spPr>
          <a:xfrm>
            <a:off x="0" y="1348796"/>
            <a:ext cx="9144000" cy="651911"/>
          </a:xfrm>
          <a:prstGeom prst="rect">
            <a:avLst/>
          </a:prstGeom>
          <a:solidFill>
            <a:srgbClr val="004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6"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0">
                <a:solidFill>
                  <a:schemeClr val="bg1"/>
                </a:solidFill>
              </a:defRPr>
            </a:lvl1pPr>
          </a:lstStyle>
          <a:p>
            <a:r>
              <a:rPr lang="en-GB" dirty="0"/>
              <a:t>CLICK TO ADD TITLE OF PRESENTATION</a:t>
            </a:r>
            <a:endParaRPr lang="en-US" dirty="0"/>
          </a:p>
        </p:txBody>
      </p: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pic>
        <p:nvPicPr>
          <p:cNvPr id="9" name="Picture Placeholder 49"/>
          <p:cNvPicPr>
            <a:picLocks noChangeAspect="1"/>
          </p:cNvPicPr>
          <p:nvPr userDrawn="1"/>
        </p:nvPicPr>
        <p:blipFill>
          <a:blip r:embed="rId3">
            <a:extLst>
              <a:ext uri="{28A0092B-C50C-407E-A947-70E740481C1C}">
                <a14:useLocalDpi xmlns:a14="http://schemas.microsoft.com/office/drawing/2010/main" val="0"/>
              </a:ext>
            </a:extLst>
          </a:blip>
          <a:srcRect t="14653" b="14653"/>
          <a:stretch>
            <a:fillRect/>
          </a:stretch>
        </p:blipFill>
        <p:spPr>
          <a:xfrm>
            <a:off x="0" y="2000707"/>
            <a:ext cx="9144001" cy="4857293"/>
          </a:xfrm>
          <a:prstGeom prst="rect">
            <a:avLst/>
          </a:prstGeom>
        </p:spPr>
      </p:pic>
    </p:spTree>
    <p:extLst>
      <p:ext uri="{BB962C8B-B14F-4D97-AF65-F5344CB8AC3E}">
        <p14:creationId xmlns:p14="http://schemas.microsoft.com/office/powerpoint/2010/main" val="846040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 MASTER SLIDE Content Slide 3">
    <p:spTree>
      <p:nvGrpSpPr>
        <p:cNvPr id="1" name=""/>
        <p:cNvGrpSpPr/>
        <p:nvPr/>
      </p:nvGrpSpPr>
      <p:grpSpPr>
        <a:xfrm>
          <a:off x="0" y="0"/>
          <a:ext cx="0" cy="0"/>
          <a:chOff x="0" y="0"/>
          <a:chExt cx="0" cy="0"/>
        </a:xfrm>
      </p:grpSpPr>
      <p:sp>
        <p:nvSpPr>
          <p:cNvPr id="9" name="Rectangle 8"/>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7" name="Picture Placeholder 7"/>
          <p:cNvSpPr>
            <a:spLocks noGrp="1"/>
          </p:cNvSpPr>
          <p:nvPr>
            <p:ph type="pic" sz="quarter" idx="17" hasCustomPrompt="1"/>
          </p:nvPr>
        </p:nvSpPr>
        <p:spPr>
          <a:xfrm>
            <a:off x="5168156" y="978010"/>
            <a:ext cx="3533776" cy="2307288"/>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8" name="Picture Placeholder 7"/>
          <p:cNvSpPr>
            <a:spLocks noGrp="1"/>
          </p:cNvSpPr>
          <p:nvPr>
            <p:ph type="pic" sz="quarter" idx="18" hasCustomPrompt="1"/>
          </p:nvPr>
        </p:nvSpPr>
        <p:spPr>
          <a:xfrm>
            <a:off x="5179269" y="3755375"/>
            <a:ext cx="3533776" cy="2307288"/>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3"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
        <p:nvSpPr>
          <p:cNvPr id="14" name="Text Placeholder 2"/>
          <p:cNvSpPr>
            <a:spLocks noGrp="1"/>
          </p:cNvSpPr>
          <p:nvPr>
            <p:ph type="body" sz="quarter" idx="16"/>
          </p:nvPr>
        </p:nvSpPr>
        <p:spPr>
          <a:xfrm>
            <a:off x="358775" y="978010"/>
            <a:ext cx="4046538" cy="5084653"/>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024A84"/>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Tree>
    <p:extLst>
      <p:ext uri="{BB962C8B-B14F-4D97-AF65-F5344CB8AC3E}">
        <p14:creationId xmlns:p14="http://schemas.microsoft.com/office/powerpoint/2010/main" val="93633217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REATIVITY Slide title with text">
    <p:bg>
      <p:bgPr>
        <a:solidFill>
          <a:schemeClr val="bg1"/>
        </a:solidFill>
        <a:effectLst/>
      </p:bgPr>
    </p:bg>
    <p:spTree>
      <p:nvGrpSpPr>
        <p:cNvPr id="1" name=""/>
        <p:cNvGrpSpPr/>
        <p:nvPr/>
      </p:nvGrpSpPr>
      <p:grpSpPr>
        <a:xfrm>
          <a:off x="0" y="0"/>
          <a:ext cx="0" cy="0"/>
          <a:chOff x="0" y="0"/>
          <a:chExt cx="0" cy="0"/>
        </a:xfrm>
      </p:grpSpPr>
      <p:sp>
        <p:nvSpPr>
          <p:cNvPr id="12" name="Rectangle 11"/>
          <p:cNvSpPr/>
          <p:nvPr userDrawn="1"/>
        </p:nvSpPr>
        <p:spPr>
          <a:xfrm>
            <a:off x="0" y="1348796"/>
            <a:ext cx="9144000" cy="651911"/>
          </a:xfrm>
          <a:prstGeom prst="rect">
            <a:avLst/>
          </a:prstGeom>
          <a:solidFill>
            <a:srgbClr val="004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6"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0">
                <a:solidFill>
                  <a:schemeClr val="bg1"/>
                </a:solidFill>
              </a:defRPr>
            </a:lvl1pPr>
          </a:lstStyle>
          <a:p>
            <a:r>
              <a:rPr lang="en-GB" dirty="0"/>
              <a:t>CLICK TO ADD TITLE OF PRESENTATION</a:t>
            </a:r>
            <a:endParaRPr lang="en-US" dirty="0"/>
          </a:p>
        </p:txBody>
      </p: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
        <p:nvSpPr>
          <p:cNvPr id="9" name="Text Placeholder 2"/>
          <p:cNvSpPr>
            <a:spLocks noGrp="1"/>
          </p:cNvSpPr>
          <p:nvPr>
            <p:ph type="body" sz="quarter" idx="17"/>
          </p:nvPr>
        </p:nvSpPr>
        <p:spPr>
          <a:xfrm>
            <a:off x="358775" y="2199699"/>
            <a:ext cx="8343156" cy="3862964"/>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024A84"/>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Tree>
    <p:extLst>
      <p:ext uri="{BB962C8B-B14F-4D97-AF65-F5344CB8AC3E}">
        <p14:creationId xmlns:p14="http://schemas.microsoft.com/office/powerpoint/2010/main" val="83066360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Summary Slide">
    <p:spTree>
      <p:nvGrpSpPr>
        <p:cNvPr id="1" name=""/>
        <p:cNvGrpSpPr/>
        <p:nvPr/>
      </p:nvGrpSpPr>
      <p:grpSpPr>
        <a:xfrm>
          <a:off x="0" y="0"/>
          <a:ext cx="0" cy="0"/>
          <a:chOff x="0" y="0"/>
          <a:chExt cx="0" cy="0"/>
        </a:xfrm>
      </p:grpSpPr>
      <p:sp>
        <p:nvSpPr>
          <p:cNvPr id="39" name="Rectangle 38"/>
          <p:cNvSpPr/>
          <p:nvPr userDrawn="1"/>
        </p:nvSpPr>
        <p:spPr>
          <a:xfrm>
            <a:off x="-13862" y="0"/>
            <a:ext cx="9157862" cy="6858000"/>
          </a:xfrm>
          <a:prstGeom prst="rect">
            <a:avLst/>
          </a:prstGeom>
          <a:solidFill>
            <a:srgbClr val="EEF3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6" name="Rectangle 35"/>
          <p:cNvSpPr/>
          <p:nvPr userDrawn="1"/>
        </p:nvSpPr>
        <p:spPr>
          <a:xfrm>
            <a:off x="-13862" y="0"/>
            <a:ext cx="3084432" cy="6858000"/>
          </a:xfrm>
          <a:prstGeom prst="rect">
            <a:avLst/>
          </a:prstGeom>
          <a:gradFill>
            <a:gsLst>
              <a:gs pos="0">
                <a:srgbClr val="004983"/>
              </a:gs>
              <a:gs pos="100000">
                <a:srgbClr val="0077D4"/>
              </a:gs>
            </a:gsLst>
            <a:lin ang="162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75" name="Text Placeholder 74"/>
          <p:cNvSpPr>
            <a:spLocks noGrp="1"/>
          </p:cNvSpPr>
          <p:nvPr>
            <p:ph type="body" sz="quarter" idx="10" hasCustomPrompt="1"/>
          </p:nvPr>
        </p:nvSpPr>
        <p:spPr>
          <a:xfrm>
            <a:off x="-13862" y="5048549"/>
            <a:ext cx="3065418" cy="508000"/>
          </a:xfrm>
          <a:prstGeom prst="rect">
            <a:avLst/>
          </a:prstGeom>
        </p:spPr>
        <p:txBody>
          <a:bodyPr/>
          <a:lstStyle>
            <a:lvl1pPr marL="0" indent="0" algn="ctr">
              <a:buNone/>
              <a:defRPr b="1">
                <a:solidFill>
                  <a:schemeClr val="bg1"/>
                </a:solidFill>
                <a:effectLst/>
              </a:defRPr>
            </a:lvl1pPr>
            <a:lvl2pPr marL="457200" indent="0">
              <a:buNone/>
              <a:defRPr/>
            </a:lvl2pPr>
            <a:lvl3pPr marL="914400" indent="0" algn="ctr">
              <a:buNone/>
              <a:defRPr sz="3600" b="1">
                <a:solidFill>
                  <a:schemeClr val="bg1"/>
                </a:solidFill>
              </a:defRPr>
            </a:lvl3pPr>
            <a:lvl4pPr marL="1371600" indent="0">
              <a:buNone/>
              <a:defRPr/>
            </a:lvl4pPr>
            <a:lvl5pPr marL="1828800" indent="0">
              <a:buNone/>
              <a:defRPr/>
            </a:lvl5pPr>
          </a:lstStyle>
          <a:p>
            <a:pPr lvl="0"/>
            <a:r>
              <a:rPr lang="en-US" dirty="0"/>
              <a:t>INSERT SUMMARY</a:t>
            </a:r>
            <a:endParaRPr lang="fr-FR" dirty="0"/>
          </a:p>
        </p:txBody>
      </p:sp>
      <p:cxnSp>
        <p:nvCxnSpPr>
          <p:cNvPr id="340" name="Straight Connector 339"/>
          <p:cNvCxnSpPr/>
          <p:nvPr userDrawn="1"/>
        </p:nvCxnSpPr>
        <p:spPr>
          <a:xfrm>
            <a:off x="3061063" y="2248874"/>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41" name="Straight Connector 340"/>
          <p:cNvCxnSpPr/>
          <p:nvPr userDrawn="1"/>
        </p:nvCxnSpPr>
        <p:spPr>
          <a:xfrm>
            <a:off x="2472145" y="2248874"/>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42" name="Text Placeholder 13"/>
          <p:cNvSpPr>
            <a:spLocks noGrp="1"/>
          </p:cNvSpPr>
          <p:nvPr>
            <p:ph type="body" sz="quarter" idx="29" hasCustomPrompt="1"/>
          </p:nvPr>
        </p:nvSpPr>
        <p:spPr>
          <a:xfrm>
            <a:off x="2472145" y="1904387"/>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43" name="Text Placeholder 13"/>
          <p:cNvSpPr>
            <a:spLocks noGrp="1"/>
          </p:cNvSpPr>
          <p:nvPr>
            <p:ph type="body" sz="quarter" idx="30" hasCustomPrompt="1"/>
          </p:nvPr>
        </p:nvSpPr>
        <p:spPr>
          <a:xfrm>
            <a:off x="3209110" y="1904387"/>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44" name="Text Placeholder 13"/>
          <p:cNvSpPr>
            <a:spLocks noGrp="1"/>
          </p:cNvSpPr>
          <p:nvPr>
            <p:ph type="body" sz="quarter" idx="31" hasCustomPrompt="1"/>
          </p:nvPr>
        </p:nvSpPr>
        <p:spPr>
          <a:xfrm>
            <a:off x="7005607" y="1901409"/>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45" name="Straight Connector 344"/>
          <p:cNvCxnSpPr/>
          <p:nvPr userDrawn="1"/>
        </p:nvCxnSpPr>
        <p:spPr>
          <a:xfrm>
            <a:off x="3056710" y="2824049"/>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46" name="Straight Connector 345"/>
          <p:cNvCxnSpPr/>
          <p:nvPr userDrawn="1"/>
        </p:nvCxnSpPr>
        <p:spPr>
          <a:xfrm>
            <a:off x="2467792" y="2824049"/>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47" name="Text Placeholder 13"/>
          <p:cNvSpPr>
            <a:spLocks noGrp="1"/>
          </p:cNvSpPr>
          <p:nvPr>
            <p:ph type="body" sz="quarter" idx="32" hasCustomPrompt="1"/>
          </p:nvPr>
        </p:nvSpPr>
        <p:spPr>
          <a:xfrm>
            <a:off x="2467792" y="2479562"/>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48" name="Text Placeholder 13"/>
          <p:cNvSpPr>
            <a:spLocks noGrp="1"/>
          </p:cNvSpPr>
          <p:nvPr>
            <p:ph type="body" sz="quarter" idx="33" hasCustomPrompt="1"/>
          </p:nvPr>
        </p:nvSpPr>
        <p:spPr>
          <a:xfrm>
            <a:off x="3204757" y="2479562"/>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49" name="Text Placeholder 13"/>
          <p:cNvSpPr>
            <a:spLocks noGrp="1"/>
          </p:cNvSpPr>
          <p:nvPr>
            <p:ph type="body" sz="quarter" idx="34" hasCustomPrompt="1"/>
          </p:nvPr>
        </p:nvSpPr>
        <p:spPr>
          <a:xfrm>
            <a:off x="7001254" y="2476584"/>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55" name="Straight Connector 354"/>
          <p:cNvCxnSpPr/>
          <p:nvPr userDrawn="1"/>
        </p:nvCxnSpPr>
        <p:spPr>
          <a:xfrm>
            <a:off x="3061064" y="3396246"/>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56" name="Straight Connector 355"/>
          <p:cNvCxnSpPr/>
          <p:nvPr userDrawn="1"/>
        </p:nvCxnSpPr>
        <p:spPr>
          <a:xfrm>
            <a:off x="2472146" y="3396246"/>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57" name="Text Placeholder 13"/>
          <p:cNvSpPr>
            <a:spLocks noGrp="1"/>
          </p:cNvSpPr>
          <p:nvPr>
            <p:ph type="body" sz="quarter" idx="35" hasCustomPrompt="1"/>
          </p:nvPr>
        </p:nvSpPr>
        <p:spPr>
          <a:xfrm>
            <a:off x="2472146" y="3051759"/>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58" name="Text Placeholder 13"/>
          <p:cNvSpPr>
            <a:spLocks noGrp="1"/>
          </p:cNvSpPr>
          <p:nvPr>
            <p:ph type="body" sz="quarter" idx="36" hasCustomPrompt="1"/>
          </p:nvPr>
        </p:nvSpPr>
        <p:spPr>
          <a:xfrm>
            <a:off x="3209111" y="3051759"/>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59" name="Text Placeholder 13"/>
          <p:cNvSpPr>
            <a:spLocks noGrp="1"/>
          </p:cNvSpPr>
          <p:nvPr>
            <p:ph type="body" sz="quarter" idx="37" hasCustomPrompt="1"/>
          </p:nvPr>
        </p:nvSpPr>
        <p:spPr>
          <a:xfrm>
            <a:off x="7005608" y="3048781"/>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65" name="Straight Connector 364"/>
          <p:cNvCxnSpPr/>
          <p:nvPr userDrawn="1"/>
        </p:nvCxnSpPr>
        <p:spPr>
          <a:xfrm>
            <a:off x="3056709" y="3972388"/>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66" name="Straight Connector 365"/>
          <p:cNvCxnSpPr/>
          <p:nvPr userDrawn="1"/>
        </p:nvCxnSpPr>
        <p:spPr>
          <a:xfrm>
            <a:off x="2467791" y="3972388"/>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67" name="Text Placeholder 13"/>
          <p:cNvSpPr>
            <a:spLocks noGrp="1"/>
          </p:cNvSpPr>
          <p:nvPr>
            <p:ph type="body" sz="quarter" idx="38" hasCustomPrompt="1"/>
          </p:nvPr>
        </p:nvSpPr>
        <p:spPr>
          <a:xfrm>
            <a:off x="2467791" y="3627901"/>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68" name="Text Placeholder 13"/>
          <p:cNvSpPr>
            <a:spLocks noGrp="1"/>
          </p:cNvSpPr>
          <p:nvPr>
            <p:ph type="body" sz="quarter" idx="39" hasCustomPrompt="1"/>
          </p:nvPr>
        </p:nvSpPr>
        <p:spPr>
          <a:xfrm>
            <a:off x="3204756" y="3627901"/>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69" name="Text Placeholder 13"/>
          <p:cNvSpPr>
            <a:spLocks noGrp="1"/>
          </p:cNvSpPr>
          <p:nvPr>
            <p:ph type="body" sz="quarter" idx="40" hasCustomPrompt="1"/>
          </p:nvPr>
        </p:nvSpPr>
        <p:spPr>
          <a:xfrm>
            <a:off x="7001253" y="3624923"/>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70" name="Straight Connector 369"/>
          <p:cNvCxnSpPr/>
          <p:nvPr userDrawn="1"/>
        </p:nvCxnSpPr>
        <p:spPr>
          <a:xfrm>
            <a:off x="3061065" y="4537699"/>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71" name="Straight Connector 370"/>
          <p:cNvCxnSpPr/>
          <p:nvPr userDrawn="1"/>
        </p:nvCxnSpPr>
        <p:spPr>
          <a:xfrm>
            <a:off x="2472147" y="4537699"/>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72" name="Text Placeholder 13"/>
          <p:cNvSpPr>
            <a:spLocks noGrp="1"/>
          </p:cNvSpPr>
          <p:nvPr>
            <p:ph type="body" sz="quarter" idx="41" hasCustomPrompt="1"/>
          </p:nvPr>
        </p:nvSpPr>
        <p:spPr>
          <a:xfrm>
            <a:off x="2472147" y="4193212"/>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73" name="Text Placeholder 13"/>
          <p:cNvSpPr>
            <a:spLocks noGrp="1"/>
          </p:cNvSpPr>
          <p:nvPr>
            <p:ph type="body" sz="quarter" idx="42" hasCustomPrompt="1"/>
          </p:nvPr>
        </p:nvSpPr>
        <p:spPr>
          <a:xfrm>
            <a:off x="3209112" y="4193212"/>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74" name="Text Placeholder 13"/>
          <p:cNvSpPr>
            <a:spLocks noGrp="1"/>
          </p:cNvSpPr>
          <p:nvPr>
            <p:ph type="body" sz="quarter" idx="43" hasCustomPrompt="1"/>
          </p:nvPr>
        </p:nvSpPr>
        <p:spPr>
          <a:xfrm>
            <a:off x="7005609" y="4190234"/>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75" name="Straight Connector 374"/>
          <p:cNvCxnSpPr/>
          <p:nvPr userDrawn="1"/>
        </p:nvCxnSpPr>
        <p:spPr>
          <a:xfrm>
            <a:off x="3065416" y="1708408"/>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76" name="Straight Connector 375"/>
          <p:cNvCxnSpPr/>
          <p:nvPr userDrawn="1"/>
        </p:nvCxnSpPr>
        <p:spPr>
          <a:xfrm>
            <a:off x="2476498" y="1708408"/>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77" name="Text Placeholder 13"/>
          <p:cNvSpPr>
            <a:spLocks noGrp="1"/>
          </p:cNvSpPr>
          <p:nvPr>
            <p:ph type="body" sz="quarter" idx="44" hasCustomPrompt="1"/>
          </p:nvPr>
        </p:nvSpPr>
        <p:spPr>
          <a:xfrm>
            <a:off x="2476498" y="1363921"/>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78" name="Text Placeholder 13"/>
          <p:cNvSpPr>
            <a:spLocks noGrp="1"/>
          </p:cNvSpPr>
          <p:nvPr>
            <p:ph type="body" sz="quarter" idx="45" hasCustomPrompt="1"/>
          </p:nvPr>
        </p:nvSpPr>
        <p:spPr>
          <a:xfrm>
            <a:off x="3213463" y="1363921"/>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79" name="Text Placeholder 13"/>
          <p:cNvSpPr>
            <a:spLocks noGrp="1"/>
          </p:cNvSpPr>
          <p:nvPr>
            <p:ph type="body" sz="quarter" idx="46" hasCustomPrompt="1"/>
          </p:nvPr>
        </p:nvSpPr>
        <p:spPr>
          <a:xfrm>
            <a:off x="7009960" y="1360943"/>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6705052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ntent Slide 1">
    <p:spTree>
      <p:nvGrpSpPr>
        <p:cNvPr id="1" name=""/>
        <p:cNvGrpSpPr/>
        <p:nvPr/>
      </p:nvGrpSpPr>
      <p:grpSpPr>
        <a:xfrm>
          <a:off x="0" y="0"/>
          <a:ext cx="0" cy="0"/>
          <a:chOff x="0" y="0"/>
          <a:chExt cx="0" cy="0"/>
        </a:xfrm>
      </p:grpSpPr>
      <p:sp>
        <p:nvSpPr>
          <p:cNvPr id="6" name="Rectangle 5"/>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8" name="Title 1"/>
          <p:cNvSpPr>
            <a:spLocks noGrp="1"/>
          </p:cNvSpPr>
          <p:nvPr>
            <p:ph type="ctrTitle" hasCustomPrompt="1"/>
          </p:nvPr>
        </p:nvSpPr>
        <p:spPr>
          <a:xfrm>
            <a:off x="358775" y="127998"/>
            <a:ext cx="8333503" cy="425733"/>
          </a:xfrm>
          <a:prstGeom prst="rect">
            <a:avLst/>
          </a:prstGeom>
        </p:spPr>
        <p:txBody>
          <a:bodyPr lIns="0" tIns="0" rIns="0" bIns="0"/>
          <a:lstStyle>
            <a:lvl1pPr algn="l">
              <a:lnSpc>
                <a:spcPts val="3700"/>
              </a:lnSpc>
              <a:defRPr sz="3200" baseline="0">
                <a:solidFill>
                  <a:schemeClr val="bg1"/>
                </a:solidFill>
              </a:defRPr>
            </a:lvl1pPr>
          </a:lstStyle>
          <a:p>
            <a:r>
              <a:rPr lang="en-GB" dirty="0"/>
              <a:t>Insert title</a:t>
            </a:r>
            <a:endParaRPr lang="en-US" dirty="0"/>
          </a:p>
        </p:txBody>
      </p:sp>
      <p:sp>
        <p:nvSpPr>
          <p:cNvPr id="7" name="Text Placeholder 2"/>
          <p:cNvSpPr>
            <a:spLocks noGrp="1"/>
          </p:cNvSpPr>
          <p:nvPr>
            <p:ph type="body" sz="quarter" idx="17"/>
          </p:nvPr>
        </p:nvSpPr>
        <p:spPr>
          <a:xfrm>
            <a:off x="358775" y="978010"/>
            <a:ext cx="8343156" cy="5084653"/>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024A84"/>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Tree>
    <p:extLst>
      <p:ext uri="{BB962C8B-B14F-4D97-AF65-F5344CB8AC3E}">
        <p14:creationId xmlns:p14="http://schemas.microsoft.com/office/powerpoint/2010/main" val="86411903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tent Slide 2">
    <p:spTree>
      <p:nvGrpSpPr>
        <p:cNvPr id="1" name=""/>
        <p:cNvGrpSpPr/>
        <p:nvPr/>
      </p:nvGrpSpPr>
      <p:grpSpPr>
        <a:xfrm>
          <a:off x="0" y="0"/>
          <a:ext cx="0" cy="0"/>
          <a:chOff x="0" y="0"/>
          <a:chExt cx="0" cy="0"/>
        </a:xfrm>
      </p:grpSpPr>
      <p:sp>
        <p:nvSpPr>
          <p:cNvPr id="8" name="Rectangle 7"/>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18" name="Picture Placeholder 7"/>
          <p:cNvSpPr>
            <a:spLocks noGrp="1"/>
          </p:cNvSpPr>
          <p:nvPr>
            <p:ph type="pic" sz="quarter" idx="15" hasCustomPrompt="1"/>
          </p:nvPr>
        </p:nvSpPr>
        <p:spPr>
          <a:xfrm>
            <a:off x="4847797" y="978010"/>
            <a:ext cx="3854135" cy="5084374"/>
          </a:xfrm>
          <a:prstGeom prst="rect">
            <a:avLst/>
          </a:prstGeom>
          <a:solidFill>
            <a:schemeClr val="bg1"/>
          </a:solidFill>
        </p:spPr>
        <p:txBody>
          <a:bodyPr vert="horz" lIns="0" tIns="720000" rIns="0" bIns="0" anchor="t" anchorCtr="0"/>
          <a:lstStyle>
            <a:lvl1pPr marL="0" indent="0" algn="ctr">
              <a:buFontTx/>
              <a:buNone/>
              <a:defRPr baseline="0"/>
            </a:lvl1pPr>
          </a:lstStyle>
          <a:p>
            <a:r>
              <a:rPr lang="en-US" dirty="0"/>
              <a:t>Click icon or drag image to insert picture</a:t>
            </a:r>
          </a:p>
        </p:txBody>
      </p:sp>
      <p:sp>
        <p:nvSpPr>
          <p:cNvPr id="12"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
        <p:nvSpPr>
          <p:cNvPr id="7" name="Text Placeholder 2"/>
          <p:cNvSpPr>
            <a:spLocks noGrp="1"/>
          </p:cNvSpPr>
          <p:nvPr>
            <p:ph type="body" sz="quarter" idx="16"/>
          </p:nvPr>
        </p:nvSpPr>
        <p:spPr>
          <a:xfrm>
            <a:off x="358775" y="978010"/>
            <a:ext cx="4046538" cy="5084653"/>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024A84"/>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Tree>
    <p:extLst>
      <p:ext uri="{BB962C8B-B14F-4D97-AF65-F5344CB8AC3E}">
        <p14:creationId xmlns:p14="http://schemas.microsoft.com/office/powerpoint/2010/main" val="353662294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ntent Slide 3">
    <p:spTree>
      <p:nvGrpSpPr>
        <p:cNvPr id="1" name=""/>
        <p:cNvGrpSpPr/>
        <p:nvPr/>
      </p:nvGrpSpPr>
      <p:grpSpPr>
        <a:xfrm>
          <a:off x="0" y="0"/>
          <a:ext cx="0" cy="0"/>
          <a:chOff x="0" y="0"/>
          <a:chExt cx="0" cy="0"/>
        </a:xfrm>
      </p:grpSpPr>
      <p:sp>
        <p:nvSpPr>
          <p:cNvPr id="9" name="Rectangle 8"/>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7" name="Picture Placeholder 7"/>
          <p:cNvSpPr>
            <a:spLocks noGrp="1"/>
          </p:cNvSpPr>
          <p:nvPr>
            <p:ph type="pic" sz="quarter" idx="17" hasCustomPrompt="1"/>
          </p:nvPr>
        </p:nvSpPr>
        <p:spPr>
          <a:xfrm>
            <a:off x="5168156" y="978010"/>
            <a:ext cx="3533776" cy="2307288"/>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8" name="Picture Placeholder 7"/>
          <p:cNvSpPr>
            <a:spLocks noGrp="1"/>
          </p:cNvSpPr>
          <p:nvPr>
            <p:ph type="pic" sz="quarter" idx="18" hasCustomPrompt="1"/>
          </p:nvPr>
        </p:nvSpPr>
        <p:spPr>
          <a:xfrm>
            <a:off x="5179269" y="3755375"/>
            <a:ext cx="3533776" cy="2307288"/>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3"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
        <p:nvSpPr>
          <p:cNvPr id="14" name="Text Placeholder 2"/>
          <p:cNvSpPr>
            <a:spLocks noGrp="1"/>
          </p:cNvSpPr>
          <p:nvPr>
            <p:ph type="body" sz="quarter" idx="16"/>
          </p:nvPr>
        </p:nvSpPr>
        <p:spPr>
          <a:xfrm>
            <a:off x="358775" y="978010"/>
            <a:ext cx="4046538" cy="5084653"/>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024A84"/>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Tree>
    <p:extLst>
      <p:ext uri="{BB962C8B-B14F-4D97-AF65-F5344CB8AC3E}">
        <p14:creationId xmlns:p14="http://schemas.microsoft.com/office/powerpoint/2010/main" val="128161604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ntent Slide 4">
    <p:spTree>
      <p:nvGrpSpPr>
        <p:cNvPr id="1" name=""/>
        <p:cNvGrpSpPr/>
        <p:nvPr/>
      </p:nvGrpSpPr>
      <p:grpSpPr>
        <a:xfrm>
          <a:off x="0" y="0"/>
          <a:ext cx="0" cy="0"/>
          <a:chOff x="0" y="0"/>
          <a:chExt cx="0" cy="0"/>
        </a:xfrm>
      </p:grpSpPr>
      <p:sp>
        <p:nvSpPr>
          <p:cNvPr id="10" name="Rectangle 9"/>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16" name="Picture Placeholder 7"/>
          <p:cNvSpPr>
            <a:spLocks noGrp="1"/>
          </p:cNvSpPr>
          <p:nvPr>
            <p:ph type="pic" sz="quarter" idx="21" hasCustomPrompt="1"/>
          </p:nvPr>
        </p:nvSpPr>
        <p:spPr>
          <a:xfrm>
            <a:off x="3887267" y="3511824"/>
            <a:ext cx="2314749" cy="1898375"/>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9" name="Picture Placeholder 7"/>
          <p:cNvSpPr>
            <a:spLocks noGrp="1"/>
          </p:cNvSpPr>
          <p:nvPr>
            <p:ph type="pic" sz="quarter" idx="22" hasCustomPrompt="1"/>
          </p:nvPr>
        </p:nvSpPr>
        <p:spPr>
          <a:xfrm>
            <a:off x="3887267" y="1424607"/>
            <a:ext cx="2314749" cy="1898375"/>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20" name="Picture Placeholder 7"/>
          <p:cNvSpPr>
            <a:spLocks noGrp="1"/>
          </p:cNvSpPr>
          <p:nvPr>
            <p:ph type="pic" sz="quarter" idx="23" hasCustomPrompt="1"/>
          </p:nvPr>
        </p:nvSpPr>
        <p:spPr>
          <a:xfrm>
            <a:off x="6387182" y="1424607"/>
            <a:ext cx="2314749" cy="1898375"/>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21" name="Picture Placeholder 7"/>
          <p:cNvSpPr>
            <a:spLocks noGrp="1"/>
          </p:cNvSpPr>
          <p:nvPr>
            <p:ph type="pic" sz="quarter" idx="24" hasCustomPrompt="1"/>
          </p:nvPr>
        </p:nvSpPr>
        <p:spPr>
          <a:xfrm>
            <a:off x="6387183" y="3511825"/>
            <a:ext cx="2314749" cy="1898375"/>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7" name="Text Placeholder 2"/>
          <p:cNvSpPr>
            <a:spLocks noGrp="1"/>
          </p:cNvSpPr>
          <p:nvPr>
            <p:ph type="body" sz="quarter" idx="16"/>
          </p:nvPr>
        </p:nvSpPr>
        <p:spPr>
          <a:xfrm>
            <a:off x="358775" y="978010"/>
            <a:ext cx="3343325" cy="5084653"/>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024A84"/>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
        <p:nvSpPr>
          <p:cNvPr id="22"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Tree>
    <p:extLst>
      <p:ext uri="{BB962C8B-B14F-4D97-AF65-F5344CB8AC3E}">
        <p14:creationId xmlns:p14="http://schemas.microsoft.com/office/powerpoint/2010/main" val="348826081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ontent Slide 5">
    <p:spTree>
      <p:nvGrpSpPr>
        <p:cNvPr id="1" name=""/>
        <p:cNvGrpSpPr/>
        <p:nvPr/>
      </p:nvGrpSpPr>
      <p:grpSpPr>
        <a:xfrm>
          <a:off x="0" y="0"/>
          <a:ext cx="0" cy="0"/>
          <a:chOff x="0" y="0"/>
          <a:chExt cx="0" cy="0"/>
        </a:xfrm>
      </p:grpSpPr>
      <p:sp>
        <p:nvSpPr>
          <p:cNvPr id="12" name="Rectangle 11"/>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8" name="Picture Placeholder 7"/>
          <p:cNvSpPr>
            <a:spLocks noGrp="1"/>
          </p:cNvSpPr>
          <p:nvPr>
            <p:ph type="pic" sz="quarter" idx="19" hasCustomPrompt="1"/>
          </p:nvPr>
        </p:nvSpPr>
        <p:spPr>
          <a:xfrm>
            <a:off x="358776" y="1071156"/>
            <a:ext cx="4038295" cy="2300197"/>
          </a:xfrm>
          <a:prstGeom prst="rect">
            <a:avLst/>
          </a:prstGeom>
          <a:solidFill>
            <a:schemeClr val="bg1"/>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9" name="Picture Placeholder 7"/>
          <p:cNvSpPr>
            <a:spLocks noGrp="1"/>
          </p:cNvSpPr>
          <p:nvPr>
            <p:ph type="pic" sz="quarter" idx="20" hasCustomPrompt="1"/>
          </p:nvPr>
        </p:nvSpPr>
        <p:spPr>
          <a:xfrm>
            <a:off x="358775" y="3588458"/>
            <a:ext cx="4038296" cy="2300197"/>
          </a:xfrm>
          <a:prstGeom prst="rect">
            <a:avLst/>
          </a:prstGeom>
          <a:solidFill>
            <a:schemeClr val="bg1"/>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0" name="Picture Placeholder 7"/>
          <p:cNvSpPr>
            <a:spLocks noGrp="1"/>
          </p:cNvSpPr>
          <p:nvPr>
            <p:ph type="pic" sz="quarter" idx="22" hasCustomPrompt="1"/>
          </p:nvPr>
        </p:nvSpPr>
        <p:spPr>
          <a:xfrm>
            <a:off x="4663636" y="3588458"/>
            <a:ext cx="4038296" cy="2300197"/>
          </a:xfrm>
          <a:prstGeom prst="rect">
            <a:avLst/>
          </a:prstGeom>
          <a:solidFill>
            <a:schemeClr val="bg1"/>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1" name="Picture Placeholder 7"/>
          <p:cNvSpPr>
            <a:spLocks noGrp="1"/>
          </p:cNvSpPr>
          <p:nvPr>
            <p:ph type="pic" sz="quarter" idx="23" hasCustomPrompt="1"/>
          </p:nvPr>
        </p:nvSpPr>
        <p:spPr>
          <a:xfrm>
            <a:off x="4663635" y="1071156"/>
            <a:ext cx="4038296" cy="2300197"/>
          </a:xfrm>
          <a:prstGeom prst="rect">
            <a:avLst/>
          </a:prstGeom>
          <a:solidFill>
            <a:schemeClr val="bg1"/>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3"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Tree>
    <p:extLst>
      <p:ext uri="{BB962C8B-B14F-4D97-AF65-F5344CB8AC3E}">
        <p14:creationId xmlns:p14="http://schemas.microsoft.com/office/powerpoint/2010/main" val="159240506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ontent Slide 6">
    <p:spTree>
      <p:nvGrpSpPr>
        <p:cNvPr id="1" name=""/>
        <p:cNvGrpSpPr/>
        <p:nvPr/>
      </p:nvGrpSpPr>
      <p:grpSpPr>
        <a:xfrm>
          <a:off x="0" y="0"/>
          <a:ext cx="0" cy="0"/>
          <a:chOff x="0" y="0"/>
          <a:chExt cx="0" cy="0"/>
        </a:xfrm>
      </p:grpSpPr>
      <p:sp>
        <p:nvSpPr>
          <p:cNvPr id="13" name="Rectangle 12"/>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7" name="Picture Placeholder 7"/>
          <p:cNvSpPr>
            <a:spLocks noGrp="1"/>
          </p:cNvSpPr>
          <p:nvPr>
            <p:ph type="pic" sz="quarter" idx="25" hasCustomPrompt="1"/>
          </p:nvPr>
        </p:nvSpPr>
        <p:spPr>
          <a:xfrm>
            <a:off x="3301106" y="1240403"/>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8" name="Picture Placeholder 7"/>
          <p:cNvSpPr>
            <a:spLocks noGrp="1"/>
          </p:cNvSpPr>
          <p:nvPr>
            <p:ph type="pic" sz="quarter" idx="29" hasCustomPrompt="1"/>
          </p:nvPr>
        </p:nvSpPr>
        <p:spPr>
          <a:xfrm>
            <a:off x="3301106" y="3775587"/>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9" name="Picture Placeholder 7"/>
          <p:cNvSpPr>
            <a:spLocks noGrp="1"/>
          </p:cNvSpPr>
          <p:nvPr>
            <p:ph type="pic" sz="quarter" idx="30" hasCustomPrompt="1"/>
          </p:nvPr>
        </p:nvSpPr>
        <p:spPr>
          <a:xfrm>
            <a:off x="358774" y="1240403"/>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10" name="Picture Placeholder 7"/>
          <p:cNvSpPr>
            <a:spLocks noGrp="1"/>
          </p:cNvSpPr>
          <p:nvPr>
            <p:ph type="pic" sz="quarter" idx="31" hasCustomPrompt="1"/>
          </p:nvPr>
        </p:nvSpPr>
        <p:spPr>
          <a:xfrm>
            <a:off x="358774" y="3775587"/>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11" name="Picture Placeholder 7"/>
          <p:cNvSpPr>
            <a:spLocks noGrp="1"/>
          </p:cNvSpPr>
          <p:nvPr>
            <p:ph type="pic" sz="quarter" idx="32" hasCustomPrompt="1"/>
          </p:nvPr>
        </p:nvSpPr>
        <p:spPr>
          <a:xfrm>
            <a:off x="6240525" y="1240403"/>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12" name="Picture Placeholder 7"/>
          <p:cNvSpPr>
            <a:spLocks noGrp="1"/>
          </p:cNvSpPr>
          <p:nvPr>
            <p:ph type="pic" sz="quarter" idx="33" hasCustomPrompt="1"/>
          </p:nvPr>
        </p:nvSpPr>
        <p:spPr>
          <a:xfrm>
            <a:off x="6240525" y="3775587"/>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14"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Tree>
    <p:extLst>
      <p:ext uri="{BB962C8B-B14F-4D97-AF65-F5344CB8AC3E}">
        <p14:creationId xmlns:p14="http://schemas.microsoft.com/office/powerpoint/2010/main" val="228300344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Picture Slide">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2"/>
          </p:nvPr>
        </p:nvSpPr>
        <p:spPr>
          <a:xfrm>
            <a:off x="0" y="0"/>
            <a:ext cx="9144000" cy="6858000"/>
          </a:xfrm>
          <a:prstGeom prst="rect">
            <a:avLst/>
          </a:prstGeom>
        </p:spPr>
        <p:txBody>
          <a:bodyPr/>
          <a:lstStyle>
            <a:lvl1pPr algn="ctr">
              <a:defRPr/>
            </a:lvl1pPr>
          </a:lstStyle>
          <a:p>
            <a:endParaRPr lang="fr-FR" dirty="0"/>
          </a:p>
          <a:p>
            <a:endParaRPr lang="fr-FR" dirty="0"/>
          </a:p>
          <a:p>
            <a:endParaRPr lang="fr-FR" dirty="0"/>
          </a:p>
          <a:p>
            <a:endParaRPr lang="fr-FR" dirty="0"/>
          </a:p>
          <a:p>
            <a:endParaRPr lang="fr-FR" dirty="0"/>
          </a:p>
        </p:txBody>
      </p:sp>
      <p:sp>
        <p:nvSpPr>
          <p:cNvPr id="4" name="Text Placeholder 3"/>
          <p:cNvSpPr>
            <a:spLocks noGrp="1"/>
          </p:cNvSpPr>
          <p:nvPr>
            <p:ph type="body" sz="quarter" idx="10" hasCustomPrompt="1"/>
          </p:nvPr>
        </p:nvSpPr>
        <p:spPr>
          <a:xfrm>
            <a:off x="473194" y="5181110"/>
            <a:ext cx="2533799" cy="358923"/>
          </a:xfrm>
          <a:prstGeom prst="rect">
            <a:avLst/>
          </a:prstGeom>
          <a:solidFill>
            <a:srgbClr val="0077D4"/>
          </a:solidFill>
        </p:spPr>
        <p:txBody>
          <a:bodyPr/>
          <a:lstStyle>
            <a:lvl1pPr marL="0" indent="0">
              <a:buNone/>
              <a:defRPr sz="2000" b="1">
                <a:solidFill>
                  <a:srgbClr val="EEF3FA"/>
                </a:solidFill>
              </a:defRPr>
            </a:lvl1pPr>
            <a:lvl2pPr marL="457200" indent="0">
              <a:buNone/>
              <a:defRPr/>
            </a:lvl2pPr>
          </a:lstStyle>
          <a:p>
            <a:pPr lvl="0"/>
            <a:r>
              <a:rPr lang="fr-FR" dirty="0"/>
              <a:t>DESCRIPTION PHOTO</a:t>
            </a:r>
          </a:p>
        </p:txBody>
      </p:sp>
      <p:sp>
        <p:nvSpPr>
          <p:cNvPr id="5" name="Text Placeholder 3"/>
          <p:cNvSpPr>
            <a:spLocks noGrp="1"/>
          </p:cNvSpPr>
          <p:nvPr>
            <p:ph type="body" sz="quarter" idx="11" hasCustomPrompt="1"/>
          </p:nvPr>
        </p:nvSpPr>
        <p:spPr>
          <a:xfrm>
            <a:off x="473194" y="4698956"/>
            <a:ext cx="3055093" cy="418803"/>
          </a:xfrm>
          <a:prstGeom prst="rect">
            <a:avLst/>
          </a:prstGeom>
          <a:solidFill>
            <a:srgbClr val="0077D4"/>
          </a:solidFill>
        </p:spPr>
        <p:txBody>
          <a:bodyPr/>
          <a:lstStyle>
            <a:lvl1pPr marL="0" indent="0">
              <a:buNone/>
              <a:defRPr sz="2400">
                <a:solidFill>
                  <a:srgbClr val="EEF3FA"/>
                </a:solidFill>
              </a:defRPr>
            </a:lvl1pPr>
            <a:lvl2pPr marL="457200" indent="0">
              <a:buNone/>
              <a:defRPr/>
            </a:lvl2pPr>
          </a:lstStyle>
          <a:p>
            <a:pPr lvl="0"/>
            <a:r>
              <a:rPr lang="fr-FR" dirty="0"/>
              <a:t>DESCRIPTION PHOTO</a:t>
            </a:r>
          </a:p>
        </p:txBody>
      </p:sp>
    </p:spTree>
    <p:extLst>
      <p:ext uri="{BB962C8B-B14F-4D97-AF65-F5344CB8AC3E}">
        <p14:creationId xmlns:p14="http://schemas.microsoft.com/office/powerpoint/2010/main" val="122960713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ransition Slide">
    <p:bg>
      <p:bgPr>
        <a:pattFill prst="pct20">
          <a:fgClr>
            <a:schemeClr val="bg1"/>
          </a:fgClr>
          <a:bgClr>
            <a:srgbClr val="EEF3FA"/>
          </a:bgClr>
        </a:pattFill>
        <a:effectLst/>
      </p:bgPr>
    </p:bg>
    <p:spTree>
      <p:nvGrpSpPr>
        <p:cNvPr id="1" name=""/>
        <p:cNvGrpSpPr/>
        <p:nvPr/>
      </p:nvGrpSpPr>
      <p:grpSpPr>
        <a:xfrm>
          <a:off x="0" y="0"/>
          <a:ext cx="0" cy="0"/>
          <a:chOff x="0" y="0"/>
          <a:chExt cx="0" cy="0"/>
        </a:xfrm>
      </p:grpSpPr>
      <p:sp>
        <p:nvSpPr>
          <p:cNvPr id="7" name="Rectangle 6"/>
          <p:cNvSpPr/>
          <p:nvPr userDrawn="1"/>
        </p:nvSpPr>
        <p:spPr>
          <a:xfrm>
            <a:off x="-799" y="0"/>
            <a:ext cx="9143998" cy="3335383"/>
          </a:xfrm>
          <a:prstGeom prst="rect">
            <a:avLst/>
          </a:prstGeom>
          <a:gradFill>
            <a:gsLst>
              <a:gs pos="0">
                <a:srgbClr val="004983"/>
              </a:gs>
              <a:gs pos="100000">
                <a:srgbClr val="0077D4"/>
              </a:gs>
            </a:gsLst>
            <a:lin ang="13500000" scaled="1"/>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8" name="Text Placeholder 24"/>
          <p:cNvSpPr>
            <a:spLocks noGrp="1"/>
          </p:cNvSpPr>
          <p:nvPr>
            <p:ph type="body" sz="quarter" idx="11" hasCustomPrompt="1"/>
          </p:nvPr>
        </p:nvSpPr>
        <p:spPr>
          <a:xfrm>
            <a:off x="1609718" y="3655002"/>
            <a:ext cx="5922963" cy="606692"/>
          </a:xfrm>
          <a:prstGeom prst="rect">
            <a:avLst/>
          </a:prstGeom>
          <a:effectLst/>
        </p:spPr>
        <p:txBody>
          <a:bodyPr/>
          <a:lstStyle>
            <a:lvl1pPr marL="0" indent="0">
              <a:buNone/>
              <a:defRPr b="1" baseline="0">
                <a:solidFill>
                  <a:srgbClr val="0077D4"/>
                </a:solidFill>
              </a:defRPr>
            </a:lvl1pPr>
          </a:lstStyle>
          <a:p>
            <a:pPr lvl="0"/>
            <a:r>
              <a:rPr lang="en-US" dirty="0"/>
              <a:t>Transition Slide Headline</a:t>
            </a:r>
            <a:endParaRPr lang="fr-FR" dirty="0"/>
          </a:p>
        </p:txBody>
      </p:sp>
      <p:sp>
        <p:nvSpPr>
          <p:cNvPr id="9" name="Text Placeholder 24"/>
          <p:cNvSpPr>
            <a:spLocks noGrp="1"/>
          </p:cNvSpPr>
          <p:nvPr>
            <p:ph type="body" sz="quarter" idx="12" hasCustomPrompt="1"/>
          </p:nvPr>
        </p:nvSpPr>
        <p:spPr>
          <a:xfrm>
            <a:off x="1609717" y="4444580"/>
            <a:ext cx="5922963" cy="606692"/>
          </a:xfrm>
          <a:prstGeom prst="rect">
            <a:avLst/>
          </a:prstGeom>
        </p:spPr>
        <p:txBody>
          <a:bodyPr/>
          <a:lstStyle>
            <a:lvl1pPr marL="0" indent="0">
              <a:buNone/>
              <a:defRPr sz="2000" b="1" baseline="0">
                <a:solidFill>
                  <a:srgbClr val="363636"/>
                </a:solidFill>
              </a:defRPr>
            </a:lvl1pPr>
          </a:lstStyle>
          <a:p>
            <a:pPr lvl="0"/>
            <a:r>
              <a:rPr lang="en-US" dirty="0"/>
              <a:t>Additional details</a:t>
            </a:r>
            <a:endParaRPr lang="fr-FR" dirty="0"/>
          </a:p>
        </p:txBody>
      </p:sp>
      <p:sp>
        <p:nvSpPr>
          <p:cNvPr id="12" name="Text Placeholder 24"/>
          <p:cNvSpPr>
            <a:spLocks noGrp="1"/>
          </p:cNvSpPr>
          <p:nvPr>
            <p:ph type="body" sz="quarter" idx="13" hasCustomPrompt="1"/>
          </p:nvPr>
        </p:nvSpPr>
        <p:spPr>
          <a:xfrm>
            <a:off x="1609717" y="1845069"/>
            <a:ext cx="1124397" cy="1155593"/>
          </a:xfrm>
          <a:prstGeom prst="rect">
            <a:avLst/>
          </a:prstGeom>
          <a:effectLst/>
        </p:spPr>
        <p:txBody>
          <a:bodyPr/>
          <a:lstStyle>
            <a:lvl1pPr marL="0" indent="0" algn="l">
              <a:buNone/>
              <a:defRPr sz="8000" b="1" baseline="0">
                <a:solidFill>
                  <a:schemeClr val="bg1"/>
                </a:solidFill>
              </a:defRPr>
            </a:lvl1pPr>
          </a:lstStyle>
          <a:p>
            <a:pPr lvl="0"/>
            <a:r>
              <a:rPr lang="en-US" dirty="0"/>
              <a:t>X.</a:t>
            </a:r>
            <a:endParaRPr lang="fr-FR"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38550187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ENERAL MASTER SLIDE Content Slide 4">
    <p:spTree>
      <p:nvGrpSpPr>
        <p:cNvPr id="1" name=""/>
        <p:cNvGrpSpPr/>
        <p:nvPr/>
      </p:nvGrpSpPr>
      <p:grpSpPr>
        <a:xfrm>
          <a:off x="0" y="0"/>
          <a:ext cx="0" cy="0"/>
          <a:chOff x="0" y="0"/>
          <a:chExt cx="0" cy="0"/>
        </a:xfrm>
      </p:grpSpPr>
      <p:sp>
        <p:nvSpPr>
          <p:cNvPr id="10" name="Rectangle 9"/>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16" name="Picture Placeholder 7"/>
          <p:cNvSpPr>
            <a:spLocks noGrp="1"/>
          </p:cNvSpPr>
          <p:nvPr>
            <p:ph type="pic" sz="quarter" idx="21" hasCustomPrompt="1"/>
          </p:nvPr>
        </p:nvSpPr>
        <p:spPr>
          <a:xfrm>
            <a:off x="3887267" y="3511824"/>
            <a:ext cx="2314749" cy="1898375"/>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9" name="Picture Placeholder 7"/>
          <p:cNvSpPr>
            <a:spLocks noGrp="1"/>
          </p:cNvSpPr>
          <p:nvPr>
            <p:ph type="pic" sz="quarter" idx="22" hasCustomPrompt="1"/>
          </p:nvPr>
        </p:nvSpPr>
        <p:spPr>
          <a:xfrm>
            <a:off x="3887267" y="1424607"/>
            <a:ext cx="2314749" cy="1898375"/>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20" name="Picture Placeholder 7"/>
          <p:cNvSpPr>
            <a:spLocks noGrp="1"/>
          </p:cNvSpPr>
          <p:nvPr>
            <p:ph type="pic" sz="quarter" idx="23" hasCustomPrompt="1"/>
          </p:nvPr>
        </p:nvSpPr>
        <p:spPr>
          <a:xfrm>
            <a:off x="6387182" y="1424607"/>
            <a:ext cx="2314749" cy="1898375"/>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21" name="Picture Placeholder 7"/>
          <p:cNvSpPr>
            <a:spLocks noGrp="1"/>
          </p:cNvSpPr>
          <p:nvPr>
            <p:ph type="pic" sz="quarter" idx="24" hasCustomPrompt="1"/>
          </p:nvPr>
        </p:nvSpPr>
        <p:spPr>
          <a:xfrm>
            <a:off x="6387183" y="3511825"/>
            <a:ext cx="2314749" cy="1898375"/>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7" name="Text Placeholder 2"/>
          <p:cNvSpPr>
            <a:spLocks noGrp="1"/>
          </p:cNvSpPr>
          <p:nvPr>
            <p:ph type="body" sz="quarter" idx="16"/>
          </p:nvPr>
        </p:nvSpPr>
        <p:spPr>
          <a:xfrm>
            <a:off x="358775" y="978010"/>
            <a:ext cx="3343325" cy="5084653"/>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024A84"/>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a:p>
            <a:pPr lvl="2"/>
            <a:endParaRPr lang="en-US" dirty="0"/>
          </a:p>
          <a:p>
            <a:pPr lvl="2"/>
            <a:endParaRPr lang="en-US" dirty="0"/>
          </a:p>
        </p:txBody>
      </p:sp>
      <p:sp>
        <p:nvSpPr>
          <p:cNvPr id="22"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Tree>
    <p:extLst>
      <p:ext uri="{BB962C8B-B14F-4D97-AF65-F5344CB8AC3E}">
        <p14:creationId xmlns:p14="http://schemas.microsoft.com/office/powerpoint/2010/main" val="288225727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Quote Slide">
    <p:bg>
      <p:bgPr>
        <a:solidFill>
          <a:schemeClr val="bg1"/>
        </a:solidFill>
        <a:effectLst/>
      </p:bgPr>
    </p:bg>
    <p:spTree>
      <p:nvGrpSpPr>
        <p:cNvPr id="1" name=""/>
        <p:cNvGrpSpPr/>
        <p:nvPr/>
      </p:nvGrpSpPr>
      <p:grpSpPr>
        <a:xfrm>
          <a:off x="0" y="0"/>
          <a:ext cx="0" cy="0"/>
          <a:chOff x="0" y="0"/>
          <a:chExt cx="0" cy="0"/>
        </a:xfrm>
      </p:grpSpPr>
      <p:sp>
        <p:nvSpPr>
          <p:cNvPr id="9" name="Rectangle 8"/>
          <p:cNvSpPr/>
          <p:nvPr userDrawn="1"/>
        </p:nvSpPr>
        <p:spPr>
          <a:xfrm>
            <a:off x="-800" y="0"/>
            <a:ext cx="9144799" cy="6858000"/>
          </a:xfrm>
          <a:prstGeom prst="rect">
            <a:avLst/>
          </a:prstGeom>
          <a:gradFill>
            <a:gsLst>
              <a:gs pos="0">
                <a:srgbClr val="004983"/>
              </a:gs>
              <a:gs pos="100000">
                <a:srgbClr val="0077D4"/>
              </a:gs>
            </a:gsLst>
            <a:lin ang="13500000" scaled="1"/>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10" name="Text Placeholder 9"/>
          <p:cNvSpPr>
            <a:spLocks noGrp="1"/>
          </p:cNvSpPr>
          <p:nvPr>
            <p:ph type="body" sz="quarter" idx="11" hasCustomPrompt="1"/>
          </p:nvPr>
        </p:nvSpPr>
        <p:spPr>
          <a:xfrm>
            <a:off x="1196337" y="2085173"/>
            <a:ext cx="6887984" cy="2978286"/>
          </a:xfrm>
          <a:prstGeom prst="rect">
            <a:avLst/>
          </a:prstGeom>
          <a:noFill/>
          <a:ln w="19050">
            <a:noFill/>
          </a:ln>
        </p:spPr>
        <p:txBody>
          <a:bodyPr/>
          <a:lstStyle>
            <a:lvl1pPr marL="0" indent="0" algn="l">
              <a:buNone/>
              <a:defRPr sz="3600">
                <a:solidFill>
                  <a:srgbClr val="EEF3FA"/>
                </a:solidFill>
              </a:defRPr>
            </a:lvl1pPr>
            <a:lvl2pPr marL="457200" indent="0" algn="r">
              <a:buNone/>
              <a:defRPr sz="2400">
                <a:solidFill>
                  <a:srgbClr val="EEF3FA"/>
                </a:solidFill>
              </a:defRPr>
            </a:lvl2pPr>
          </a:lstStyle>
          <a:p>
            <a:pPr lvl="0"/>
            <a:r>
              <a:rPr lang="en-US" dirty="0"/>
              <a:t>Quotations are commonly printed as a means for inspiration and to </a:t>
            </a:r>
            <a:r>
              <a:rPr lang="en-US" dirty="0" err="1"/>
              <a:t>to</a:t>
            </a:r>
            <a:r>
              <a:rPr lang="en-US" dirty="0"/>
              <a:t> invoke philosophical thoughts from the reader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a:t>
            </a:r>
          </a:p>
          <a:p>
            <a:pPr lvl="1"/>
            <a:r>
              <a:rPr lang="fr-FR" dirty="0"/>
              <a:t>					</a:t>
            </a:r>
          </a:p>
        </p:txBody>
      </p:sp>
      <p:sp>
        <p:nvSpPr>
          <p:cNvPr id="27" name="Text Placeholder 26"/>
          <p:cNvSpPr>
            <a:spLocks noGrp="1"/>
          </p:cNvSpPr>
          <p:nvPr>
            <p:ph type="body" sz="quarter" idx="14" hasCustomPrompt="1"/>
          </p:nvPr>
        </p:nvSpPr>
        <p:spPr>
          <a:xfrm>
            <a:off x="5589319" y="5311287"/>
            <a:ext cx="2495002" cy="547688"/>
          </a:xfrm>
          <a:prstGeom prst="rect">
            <a:avLst/>
          </a:prstGeom>
        </p:spPr>
        <p:txBody>
          <a:bodyPr/>
          <a:lstStyle>
            <a:lvl1pPr marL="0" indent="0" algn="r">
              <a:buNone/>
              <a:defRPr sz="2000" baseline="0">
                <a:solidFill>
                  <a:srgbClr val="EEF3FA"/>
                </a:solidFill>
              </a:defRPr>
            </a:lvl1pPr>
          </a:lstStyle>
          <a:p>
            <a:pPr lvl="0"/>
            <a:r>
              <a:rPr lang="fr-FR" dirty="0"/>
              <a:t>Source Name</a:t>
            </a:r>
          </a:p>
        </p:txBody>
      </p:sp>
      <p:sp>
        <p:nvSpPr>
          <p:cNvPr id="44" name="TextBox 43"/>
          <p:cNvSpPr txBox="1"/>
          <p:nvPr userDrawn="1"/>
        </p:nvSpPr>
        <p:spPr>
          <a:xfrm>
            <a:off x="526425" y="1741012"/>
            <a:ext cx="564022" cy="1569660"/>
          </a:xfrm>
          <a:prstGeom prst="rect">
            <a:avLst/>
          </a:prstGeom>
          <a:noFill/>
        </p:spPr>
        <p:txBody>
          <a:bodyPr wrap="square" rtlCol="0">
            <a:spAutoFit/>
          </a:bodyPr>
          <a:lstStyle/>
          <a:p>
            <a:r>
              <a:rPr lang="fr-FR" sz="9600" dirty="0">
                <a:solidFill>
                  <a:srgbClr val="EEF3FA"/>
                </a:solidFill>
                <a:latin typeface="Arial" panose="020B0604020202020204" pitchFamily="34" charset="0"/>
                <a:cs typeface="Arial" panose="020B0604020202020204" pitchFamily="34" charset="0"/>
              </a:rPr>
              <a:t>“</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319472733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Number Slide">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799" y="0"/>
            <a:ext cx="9143998" cy="6858000"/>
          </a:xfrm>
          <a:prstGeom prst="rect">
            <a:avLst/>
          </a:prstGeom>
          <a:gradFill>
            <a:gsLst>
              <a:gs pos="0">
                <a:srgbClr val="004983"/>
              </a:gs>
              <a:gs pos="100000">
                <a:srgbClr val="0077D4"/>
              </a:gs>
            </a:gsLst>
            <a:lin ang="13500000" scaled="1"/>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7" name="Text Placeholder 26"/>
          <p:cNvSpPr>
            <a:spLocks noGrp="1"/>
          </p:cNvSpPr>
          <p:nvPr>
            <p:ph type="body" sz="quarter" idx="14" hasCustomPrompt="1"/>
          </p:nvPr>
        </p:nvSpPr>
        <p:spPr>
          <a:xfrm>
            <a:off x="5289460" y="4627245"/>
            <a:ext cx="2495002" cy="547688"/>
          </a:xfrm>
          <a:prstGeom prst="rect">
            <a:avLst/>
          </a:prstGeom>
        </p:spPr>
        <p:txBody>
          <a:bodyPr/>
          <a:lstStyle>
            <a:lvl1pPr marL="0" indent="0" algn="r">
              <a:buNone/>
              <a:defRPr sz="2000" baseline="0">
                <a:solidFill>
                  <a:srgbClr val="EEF3FA"/>
                </a:solidFill>
              </a:defRPr>
            </a:lvl1pPr>
          </a:lstStyle>
          <a:p>
            <a:pPr lvl="0"/>
            <a:r>
              <a:rPr lang="fr-FR" dirty="0"/>
              <a:t>Source Name</a:t>
            </a:r>
          </a:p>
        </p:txBody>
      </p:sp>
      <p:sp>
        <p:nvSpPr>
          <p:cNvPr id="3" name="Text Placeholder 2"/>
          <p:cNvSpPr>
            <a:spLocks noGrp="1"/>
          </p:cNvSpPr>
          <p:nvPr>
            <p:ph type="body" sz="quarter" idx="15" hasCustomPrompt="1"/>
          </p:nvPr>
        </p:nvSpPr>
        <p:spPr>
          <a:xfrm>
            <a:off x="1196337" y="1860064"/>
            <a:ext cx="6588125" cy="581321"/>
          </a:xfrm>
          <a:prstGeom prst="rect">
            <a:avLst/>
          </a:prstGeom>
        </p:spPr>
        <p:txBody>
          <a:bodyPr/>
          <a:lstStyle>
            <a:lvl1pPr marL="0" indent="0" algn="ctr">
              <a:buNone/>
              <a:defRPr baseline="0">
                <a:solidFill>
                  <a:srgbClr val="EEF3FA"/>
                </a:solidFill>
              </a:defRPr>
            </a:lvl1pPr>
          </a:lstStyle>
          <a:p>
            <a:pPr lvl="0"/>
            <a:r>
              <a:rPr lang="fr-FR" dirty="0"/>
              <a:t>USE BIG NUMBERS FOR BIG IMPACT</a:t>
            </a:r>
          </a:p>
        </p:txBody>
      </p:sp>
      <p:sp>
        <p:nvSpPr>
          <p:cNvPr id="9" name="Text Placeholder 2"/>
          <p:cNvSpPr>
            <a:spLocks noGrp="1"/>
          </p:cNvSpPr>
          <p:nvPr>
            <p:ph type="body" sz="quarter" idx="16" hasCustomPrompt="1"/>
          </p:nvPr>
        </p:nvSpPr>
        <p:spPr>
          <a:xfrm>
            <a:off x="863125" y="2700910"/>
            <a:ext cx="7204105" cy="1401071"/>
          </a:xfrm>
          <a:prstGeom prst="rect">
            <a:avLst/>
          </a:prstGeom>
        </p:spPr>
        <p:txBody>
          <a:bodyPr/>
          <a:lstStyle>
            <a:lvl1pPr marL="0" indent="0" algn="ctr">
              <a:buNone/>
              <a:defRPr lang="fr-FR" sz="9600" b="1" kern="1200" baseline="0" dirty="0" smtClean="0">
                <a:solidFill>
                  <a:srgbClr val="EEF3FA"/>
                </a:solidFill>
                <a:latin typeface="+mn-lt"/>
                <a:ea typeface="+mn-ea"/>
                <a:cs typeface="+mn-cs"/>
              </a:defRPr>
            </a:lvl1pPr>
          </a:lstStyle>
          <a:p>
            <a:pPr lvl="0"/>
            <a:r>
              <a:rPr lang="fr-FR" dirty="0"/>
              <a:t>100.000.000$</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266533106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Slide Red">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C51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
        <p:nvSpPr>
          <p:cNvPr id="6" name="Rectangle 5"/>
          <p:cNvSpPr/>
          <p:nvPr userDrawn="1"/>
        </p:nvSpPr>
        <p:spPr>
          <a:xfrm>
            <a:off x="2286000" y="2967335"/>
            <a:ext cx="4572000" cy="923330"/>
          </a:xfrm>
          <a:prstGeom prst="rect">
            <a:avLst/>
          </a:prstGeom>
        </p:spPr>
        <p:txBody>
          <a:bodyPr>
            <a:spAutoFit/>
          </a:bodyPr>
          <a:lstStyle/>
          <a:p>
            <a:r>
              <a:rPr lang="fr-FR" dirty="0">
                <a:effectLst/>
              </a:rPr>
              <a:t> </a:t>
            </a:r>
          </a:p>
          <a:p>
            <a:r>
              <a:rPr lang="fr-FR" dirty="0"/>
              <a:t/>
            </a:r>
            <a:br>
              <a:rPr lang="fr-FR" dirty="0"/>
            </a:br>
            <a:endParaRPr lang="fr-FR" dirty="0"/>
          </a:p>
        </p:txBody>
      </p:sp>
    </p:spTree>
    <p:extLst>
      <p:ext uri="{BB962C8B-B14F-4D97-AF65-F5344CB8AC3E}">
        <p14:creationId xmlns:p14="http://schemas.microsoft.com/office/powerpoint/2010/main" val="201600796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tle Slide green">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95C1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138382846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le Slide Purple">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9F358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177269252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tle Slide orange">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F392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428915764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Slide Yellow">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FFD5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133370709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itle Slide Magenta">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EC61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362517996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tle Slide Cyan">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00B1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39420418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Slide Dark Blue">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004D6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3964601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ENERAL MASTER SLIDED Content Slide 5">
    <p:spTree>
      <p:nvGrpSpPr>
        <p:cNvPr id="1" name=""/>
        <p:cNvGrpSpPr/>
        <p:nvPr/>
      </p:nvGrpSpPr>
      <p:grpSpPr>
        <a:xfrm>
          <a:off x="0" y="0"/>
          <a:ext cx="0" cy="0"/>
          <a:chOff x="0" y="0"/>
          <a:chExt cx="0" cy="0"/>
        </a:xfrm>
      </p:grpSpPr>
      <p:sp>
        <p:nvSpPr>
          <p:cNvPr id="12" name="Rectangle 11"/>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8" name="Picture Placeholder 7"/>
          <p:cNvSpPr>
            <a:spLocks noGrp="1"/>
          </p:cNvSpPr>
          <p:nvPr>
            <p:ph type="pic" sz="quarter" idx="19" hasCustomPrompt="1"/>
          </p:nvPr>
        </p:nvSpPr>
        <p:spPr>
          <a:xfrm>
            <a:off x="358776" y="1071156"/>
            <a:ext cx="4038295" cy="2300197"/>
          </a:xfrm>
          <a:prstGeom prst="rect">
            <a:avLst/>
          </a:prstGeom>
          <a:solidFill>
            <a:schemeClr val="bg1"/>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9" name="Picture Placeholder 7"/>
          <p:cNvSpPr>
            <a:spLocks noGrp="1"/>
          </p:cNvSpPr>
          <p:nvPr>
            <p:ph type="pic" sz="quarter" idx="20" hasCustomPrompt="1"/>
          </p:nvPr>
        </p:nvSpPr>
        <p:spPr>
          <a:xfrm>
            <a:off x="358775" y="3588458"/>
            <a:ext cx="4038296" cy="2300197"/>
          </a:xfrm>
          <a:prstGeom prst="rect">
            <a:avLst/>
          </a:prstGeom>
          <a:solidFill>
            <a:schemeClr val="bg1"/>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0" name="Picture Placeholder 7"/>
          <p:cNvSpPr>
            <a:spLocks noGrp="1"/>
          </p:cNvSpPr>
          <p:nvPr>
            <p:ph type="pic" sz="quarter" idx="22" hasCustomPrompt="1"/>
          </p:nvPr>
        </p:nvSpPr>
        <p:spPr>
          <a:xfrm>
            <a:off x="4663636" y="3588458"/>
            <a:ext cx="4038296" cy="2300197"/>
          </a:xfrm>
          <a:prstGeom prst="rect">
            <a:avLst/>
          </a:prstGeom>
          <a:solidFill>
            <a:schemeClr val="bg1"/>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1" name="Picture Placeholder 7"/>
          <p:cNvSpPr>
            <a:spLocks noGrp="1"/>
          </p:cNvSpPr>
          <p:nvPr>
            <p:ph type="pic" sz="quarter" idx="23" hasCustomPrompt="1"/>
          </p:nvPr>
        </p:nvSpPr>
        <p:spPr>
          <a:xfrm>
            <a:off x="4663635" y="1071156"/>
            <a:ext cx="4038296" cy="2300197"/>
          </a:xfrm>
          <a:prstGeom prst="rect">
            <a:avLst/>
          </a:prstGeom>
          <a:solidFill>
            <a:schemeClr val="bg1"/>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8"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Tree>
    <p:extLst>
      <p:ext uri="{BB962C8B-B14F-4D97-AF65-F5344CB8AC3E}">
        <p14:creationId xmlns:p14="http://schemas.microsoft.com/office/powerpoint/2010/main" val="261487523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INTANGIBLE Slide title with image">
    <p:bg>
      <p:bgPr>
        <a:solidFill>
          <a:schemeClr val="bg1"/>
        </a:solidFill>
        <a:effectLst/>
      </p:bgPr>
    </p:bg>
    <p:spTree>
      <p:nvGrpSpPr>
        <p:cNvPr id="1" name=""/>
        <p:cNvGrpSpPr/>
        <p:nvPr/>
      </p:nvGrpSpPr>
      <p:grpSpPr>
        <a:xfrm>
          <a:off x="0" y="0"/>
          <a:ext cx="0" cy="0"/>
          <a:chOff x="0" y="0"/>
          <a:chExt cx="0" cy="0"/>
        </a:xfrm>
      </p:grpSpPr>
      <p:sp>
        <p:nvSpPr>
          <p:cNvPr id="12" name="Rectangle 11"/>
          <p:cNvSpPr/>
          <p:nvPr userDrawn="1"/>
        </p:nvSpPr>
        <p:spPr>
          <a:xfrm>
            <a:off x="0" y="1348796"/>
            <a:ext cx="9144000" cy="651911"/>
          </a:xfrm>
          <a:prstGeom prst="rect">
            <a:avLst/>
          </a:prstGeom>
          <a:solidFill>
            <a:srgbClr val="004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6"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0">
                <a:solidFill>
                  <a:schemeClr val="bg1"/>
                </a:solidFill>
              </a:defRPr>
            </a:lvl1pPr>
          </a:lstStyle>
          <a:p>
            <a:r>
              <a:rPr lang="en-GB" dirty="0"/>
              <a:t>CLICK TO ADD TITLE OF PRESENTATION</a:t>
            </a:r>
            <a:endParaRPr lang="en-US" dirty="0"/>
          </a:p>
        </p:txBody>
      </p:sp>
      <p:pic>
        <p:nvPicPr>
          <p:cNvPr id="8" name="Picture Placeholder 49"/>
          <p:cNvPicPr>
            <a:picLocks noChangeAspect="1"/>
          </p:cNvPicPr>
          <p:nvPr userDrawn="1"/>
        </p:nvPicPr>
        <p:blipFill>
          <a:blip r:embed="rId2">
            <a:extLst>
              <a:ext uri="{28A0092B-C50C-407E-A947-70E740481C1C}">
                <a14:useLocalDpi xmlns:a14="http://schemas.microsoft.com/office/drawing/2010/main" val="0"/>
              </a:ext>
            </a:extLst>
          </a:blip>
          <a:srcRect t="14653" b="14653"/>
          <a:stretch>
            <a:fillRect/>
          </a:stretch>
        </p:blipFill>
        <p:spPr>
          <a:xfrm>
            <a:off x="0" y="2000707"/>
            <a:ext cx="9144001" cy="4857293"/>
          </a:xfrm>
          <a:prstGeom prst="rect">
            <a:avLst/>
          </a:prstGeom>
        </p:spPr>
      </p:pic>
      <p:pic>
        <p:nvPicPr>
          <p:cNvPr id="19" name="Picture 1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401597748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INTANGIBLE Slide title with text">
    <p:bg>
      <p:bgPr>
        <a:solidFill>
          <a:schemeClr val="bg1"/>
        </a:solidFill>
        <a:effectLst/>
      </p:bgPr>
    </p:bg>
    <p:spTree>
      <p:nvGrpSpPr>
        <p:cNvPr id="1" name=""/>
        <p:cNvGrpSpPr/>
        <p:nvPr/>
      </p:nvGrpSpPr>
      <p:grpSpPr>
        <a:xfrm>
          <a:off x="0" y="0"/>
          <a:ext cx="0" cy="0"/>
          <a:chOff x="0" y="0"/>
          <a:chExt cx="0" cy="0"/>
        </a:xfrm>
      </p:grpSpPr>
      <p:sp>
        <p:nvSpPr>
          <p:cNvPr id="12" name="Rectangle 11"/>
          <p:cNvSpPr/>
          <p:nvPr userDrawn="1"/>
        </p:nvSpPr>
        <p:spPr>
          <a:xfrm>
            <a:off x="0" y="1348796"/>
            <a:ext cx="9144000" cy="651911"/>
          </a:xfrm>
          <a:prstGeom prst="rect">
            <a:avLst/>
          </a:prstGeom>
          <a:solidFill>
            <a:srgbClr val="004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6"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0">
                <a:solidFill>
                  <a:schemeClr val="bg1"/>
                </a:solidFill>
              </a:defRPr>
            </a:lvl1pPr>
          </a:lstStyle>
          <a:p>
            <a:r>
              <a:rPr lang="en-GB" dirty="0"/>
              <a:t>CLICK TO ADD TITLE OF PRESENTATION</a:t>
            </a:r>
            <a:endParaRPr lang="en-US" dirty="0"/>
          </a:p>
        </p:txBody>
      </p: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
        <p:nvSpPr>
          <p:cNvPr id="9" name="Text Placeholder 2"/>
          <p:cNvSpPr>
            <a:spLocks noGrp="1"/>
          </p:cNvSpPr>
          <p:nvPr>
            <p:ph type="body" sz="quarter" idx="17"/>
          </p:nvPr>
        </p:nvSpPr>
        <p:spPr>
          <a:xfrm>
            <a:off x="358775" y="2199699"/>
            <a:ext cx="8343156" cy="3862964"/>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024A84"/>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Tree>
    <p:extLst>
      <p:ext uri="{BB962C8B-B14F-4D97-AF65-F5344CB8AC3E}">
        <p14:creationId xmlns:p14="http://schemas.microsoft.com/office/powerpoint/2010/main" val="56799632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Summary Slide">
    <p:spTree>
      <p:nvGrpSpPr>
        <p:cNvPr id="1" name=""/>
        <p:cNvGrpSpPr/>
        <p:nvPr/>
      </p:nvGrpSpPr>
      <p:grpSpPr>
        <a:xfrm>
          <a:off x="0" y="0"/>
          <a:ext cx="0" cy="0"/>
          <a:chOff x="0" y="0"/>
          <a:chExt cx="0" cy="0"/>
        </a:xfrm>
      </p:grpSpPr>
      <p:sp>
        <p:nvSpPr>
          <p:cNvPr id="39" name="Rectangle 38"/>
          <p:cNvSpPr/>
          <p:nvPr userDrawn="1"/>
        </p:nvSpPr>
        <p:spPr>
          <a:xfrm>
            <a:off x="-13862" y="0"/>
            <a:ext cx="9157862" cy="6858000"/>
          </a:xfrm>
          <a:prstGeom prst="rect">
            <a:avLst/>
          </a:prstGeom>
          <a:solidFill>
            <a:srgbClr val="EEF3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6" name="Rectangle 35"/>
          <p:cNvSpPr/>
          <p:nvPr userDrawn="1"/>
        </p:nvSpPr>
        <p:spPr>
          <a:xfrm>
            <a:off x="-13862" y="0"/>
            <a:ext cx="3084432" cy="6858000"/>
          </a:xfrm>
          <a:prstGeom prst="rect">
            <a:avLst/>
          </a:prstGeom>
          <a:gradFill flip="none" rotWithShape="1">
            <a:gsLst>
              <a:gs pos="0">
                <a:srgbClr val="004983"/>
              </a:gs>
              <a:gs pos="100000">
                <a:srgbClr val="0077D4"/>
              </a:gs>
            </a:gsLst>
            <a:lin ang="162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75" name="Text Placeholder 74"/>
          <p:cNvSpPr>
            <a:spLocks noGrp="1"/>
          </p:cNvSpPr>
          <p:nvPr>
            <p:ph type="body" sz="quarter" idx="10" hasCustomPrompt="1"/>
          </p:nvPr>
        </p:nvSpPr>
        <p:spPr>
          <a:xfrm>
            <a:off x="-13862" y="5048549"/>
            <a:ext cx="3065418" cy="508000"/>
          </a:xfrm>
          <a:prstGeom prst="rect">
            <a:avLst/>
          </a:prstGeom>
        </p:spPr>
        <p:txBody>
          <a:bodyPr/>
          <a:lstStyle>
            <a:lvl1pPr marL="0" indent="0" algn="ctr">
              <a:buNone/>
              <a:defRPr b="1">
                <a:solidFill>
                  <a:schemeClr val="bg1"/>
                </a:solidFill>
                <a:effectLst/>
              </a:defRPr>
            </a:lvl1pPr>
            <a:lvl2pPr marL="457200" indent="0">
              <a:buNone/>
              <a:defRPr/>
            </a:lvl2pPr>
            <a:lvl3pPr marL="914400" indent="0" algn="ctr">
              <a:buNone/>
              <a:defRPr sz="3600" b="1">
                <a:solidFill>
                  <a:schemeClr val="bg1"/>
                </a:solidFill>
              </a:defRPr>
            </a:lvl3pPr>
            <a:lvl4pPr marL="1371600" indent="0">
              <a:buNone/>
              <a:defRPr/>
            </a:lvl4pPr>
            <a:lvl5pPr marL="1828800" indent="0">
              <a:buNone/>
              <a:defRPr/>
            </a:lvl5pPr>
          </a:lstStyle>
          <a:p>
            <a:pPr lvl="0"/>
            <a:r>
              <a:rPr lang="en-US" dirty="0"/>
              <a:t>INSERT SUMMARY</a:t>
            </a:r>
            <a:endParaRPr lang="fr-FR" dirty="0"/>
          </a:p>
        </p:txBody>
      </p:sp>
      <p:cxnSp>
        <p:nvCxnSpPr>
          <p:cNvPr id="340" name="Straight Connector 339"/>
          <p:cNvCxnSpPr/>
          <p:nvPr userDrawn="1"/>
        </p:nvCxnSpPr>
        <p:spPr>
          <a:xfrm>
            <a:off x="3061063" y="2248874"/>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41" name="Straight Connector 340"/>
          <p:cNvCxnSpPr/>
          <p:nvPr userDrawn="1"/>
        </p:nvCxnSpPr>
        <p:spPr>
          <a:xfrm>
            <a:off x="2472145" y="2248874"/>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42" name="Text Placeholder 13"/>
          <p:cNvSpPr>
            <a:spLocks noGrp="1"/>
          </p:cNvSpPr>
          <p:nvPr>
            <p:ph type="body" sz="quarter" idx="29" hasCustomPrompt="1"/>
          </p:nvPr>
        </p:nvSpPr>
        <p:spPr>
          <a:xfrm>
            <a:off x="2472145" y="1904387"/>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43" name="Text Placeholder 13"/>
          <p:cNvSpPr>
            <a:spLocks noGrp="1"/>
          </p:cNvSpPr>
          <p:nvPr>
            <p:ph type="body" sz="quarter" idx="30" hasCustomPrompt="1"/>
          </p:nvPr>
        </p:nvSpPr>
        <p:spPr>
          <a:xfrm>
            <a:off x="3209110" y="1904387"/>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44" name="Text Placeholder 13"/>
          <p:cNvSpPr>
            <a:spLocks noGrp="1"/>
          </p:cNvSpPr>
          <p:nvPr>
            <p:ph type="body" sz="quarter" idx="31" hasCustomPrompt="1"/>
          </p:nvPr>
        </p:nvSpPr>
        <p:spPr>
          <a:xfrm>
            <a:off x="7005607" y="1901409"/>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45" name="Straight Connector 344"/>
          <p:cNvCxnSpPr/>
          <p:nvPr userDrawn="1"/>
        </p:nvCxnSpPr>
        <p:spPr>
          <a:xfrm>
            <a:off x="3056710" y="2824049"/>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46" name="Straight Connector 345"/>
          <p:cNvCxnSpPr/>
          <p:nvPr userDrawn="1"/>
        </p:nvCxnSpPr>
        <p:spPr>
          <a:xfrm>
            <a:off x="2467792" y="2824049"/>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47" name="Text Placeholder 13"/>
          <p:cNvSpPr>
            <a:spLocks noGrp="1"/>
          </p:cNvSpPr>
          <p:nvPr>
            <p:ph type="body" sz="quarter" idx="32" hasCustomPrompt="1"/>
          </p:nvPr>
        </p:nvSpPr>
        <p:spPr>
          <a:xfrm>
            <a:off x="2467792" y="2479562"/>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48" name="Text Placeholder 13"/>
          <p:cNvSpPr>
            <a:spLocks noGrp="1"/>
          </p:cNvSpPr>
          <p:nvPr>
            <p:ph type="body" sz="quarter" idx="33" hasCustomPrompt="1"/>
          </p:nvPr>
        </p:nvSpPr>
        <p:spPr>
          <a:xfrm>
            <a:off x="3204757" y="2479562"/>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49" name="Text Placeholder 13"/>
          <p:cNvSpPr>
            <a:spLocks noGrp="1"/>
          </p:cNvSpPr>
          <p:nvPr>
            <p:ph type="body" sz="quarter" idx="34" hasCustomPrompt="1"/>
          </p:nvPr>
        </p:nvSpPr>
        <p:spPr>
          <a:xfrm>
            <a:off x="7001254" y="2476584"/>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55" name="Straight Connector 354"/>
          <p:cNvCxnSpPr/>
          <p:nvPr userDrawn="1"/>
        </p:nvCxnSpPr>
        <p:spPr>
          <a:xfrm>
            <a:off x="3061064" y="3396246"/>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56" name="Straight Connector 355"/>
          <p:cNvCxnSpPr/>
          <p:nvPr userDrawn="1"/>
        </p:nvCxnSpPr>
        <p:spPr>
          <a:xfrm>
            <a:off x="2472146" y="3396246"/>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57" name="Text Placeholder 13"/>
          <p:cNvSpPr>
            <a:spLocks noGrp="1"/>
          </p:cNvSpPr>
          <p:nvPr>
            <p:ph type="body" sz="quarter" idx="35" hasCustomPrompt="1"/>
          </p:nvPr>
        </p:nvSpPr>
        <p:spPr>
          <a:xfrm>
            <a:off x="2472146" y="3051759"/>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58" name="Text Placeholder 13"/>
          <p:cNvSpPr>
            <a:spLocks noGrp="1"/>
          </p:cNvSpPr>
          <p:nvPr>
            <p:ph type="body" sz="quarter" idx="36" hasCustomPrompt="1"/>
          </p:nvPr>
        </p:nvSpPr>
        <p:spPr>
          <a:xfrm>
            <a:off x="3209111" y="3051759"/>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59" name="Text Placeholder 13"/>
          <p:cNvSpPr>
            <a:spLocks noGrp="1"/>
          </p:cNvSpPr>
          <p:nvPr>
            <p:ph type="body" sz="quarter" idx="37" hasCustomPrompt="1"/>
          </p:nvPr>
        </p:nvSpPr>
        <p:spPr>
          <a:xfrm>
            <a:off x="7005608" y="3048781"/>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65" name="Straight Connector 364"/>
          <p:cNvCxnSpPr/>
          <p:nvPr userDrawn="1"/>
        </p:nvCxnSpPr>
        <p:spPr>
          <a:xfrm>
            <a:off x="3056709" y="3972388"/>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66" name="Straight Connector 365"/>
          <p:cNvCxnSpPr/>
          <p:nvPr userDrawn="1"/>
        </p:nvCxnSpPr>
        <p:spPr>
          <a:xfrm>
            <a:off x="2467791" y="3972388"/>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67" name="Text Placeholder 13"/>
          <p:cNvSpPr>
            <a:spLocks noGrp="1"/>
          </p:cNvSpPr>
          <p:nvPr>
            <p:ph type="body" sz="quarter" idx="38" hasCustomPrompt="1"/>
          </p:nvPr>
        </p:nvSpPr>
        <p:spPr>
          <a:xfrm>
            <a:off x="2467791" y="3627901"/>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68" name="Text Placeholder 13"/>
          <p:cNvSpPr>
            <a:spLocks noGrp="1"/>
          </p:cNvSpPr>
          <p:nvPr>
            <p:ph type="body" sz="quarter" idx="39" hasCustomPrompt="1"/>
          </p:nvPr>
        </p:nvSpPr>
        <p:spPr>
          <a:xfrm>
            <a:off x="3204756" y="3627901"/>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69" name="Text Placeholder 13"/>
          <p:cNvSpPr>
            <a:spLocks noGrp="1"/>
          </p:cNvSpPr>
          <p:nvPr>
            <p:ph type="body" sz="quarter" idx="40" hasCustomPrompt="1"/>
          </p:nvPr>
        </p:nvSpPr>
        <p:spPr>
          <a:xfrm>
            <a:off x="7001253" y="3624923"/>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70" name="Straight Connector 369"/>
          <p:cNvCxnSpPr/>
          <p:nvPr userDrawn="1"/>
        </p:nvCxnSpPr>
        <p:spPr>
          <a:xfrm>
            <a:off x="3061065" y="4537699"/>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71" name="Straight Connector 370"/>
          <p:cNvCxnSpPr/>
          <p:nvPr userDrawn="1"/>
        </p:nvCxnSpPr>
        <p:spPr>
          <a:xfrm>
            <a:off x="2472147" y="4537699"/>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72" name="Text Placeholder 13"/>
          <p:cNvSpPr>
            <a:spLocks noGrp="1"/>
          </p:cNvSpPr>
          <p:nvPr>
            <p:ph type="body" sz="quarter" idx="41" hasCustomPrompt="1"/>
          </p:nvPr>
        </p:nvSpPr>
        <p:spPr>
          <a:xfrm>
            <a:off x="2472147" y="4193212"/>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73" name="Text Placeholder 13"/>
          <p:cNvSpPr>
            <a:spLocks noGrp="1"/>
          </p:cNvSpPr>
          <p:nvPr>
            <p:ph type="body" sz="quarter" idx="42" hasCustomPrompt="1"/>
          </p:nvPr>
        </p:nvSpPr>
        <p:spPr>
          <a:xfrm>
            <a:off x="3209112" y="4193212"/>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74" name="Text Placeholder 13"/>
          <p:cNvSpPr>
            <a:spLocks noGrp="1"/>
          </p:cNvSpPr>
          <p:nvPr>
            <p:ph type="body" sz="quarter" idx="43" hasCustomPrompt="1"/>
          </p:nvPr>
        </p:nvSpPr>
        <p:spPr>
          <a:xfrm>
            <a:off x="7005609" y="4190234"/>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cxnSp>
        <p:nvCxnSpPr>
          <p:cNvPr id="375" name="Straight Connector 374"/>
          <p:cNvCxnSpPr/>
          <p:nvPr userDrawn="1"/>
        </p:nvCxnSpPr>
        <p:spPr>
          <a:xfrm>
            <a:off x="3065416" y="1708408"/>
            <a:ext cx="4450079" cy="0"/>
          </a:xfrm>
          <a:prstGeom prst="line">
            <a:avLst/>
          </a:prstGeom>
          <a:ln>
            <a:solidFill>
              <a:srgbClr val="0077D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76" name="Straight Connector 375"/>
          <p:cNvCxnSpPr/>
          <p:nvPr userDrawn="1"/>
        </p:nvCxnSpPr>
        <p:spPr>
          <a:xfrm>
            <a:off x="2476498" y="1708408"/>
            <a:ext cx="588918" cy="0"/>
          </a:xfrm>
          <a:prstGeom prst="line">
            <a:avLst/>
          </a:prstGeom>
          <a:ln>
            <a:solidFill>
              <a:srgbClr val="EEF3FA"/>
            </a:solidFill>
            <a:prstDash val="sysDot"/>
          </a:ln>
          <a:effectLst/>
        </p:spPr>
        <p:style>
          <a:lnRef idx="2">
            <a:schemeClr val="accent1"/>
          </a:lnRef>
          <a:fillRef idx="0">
            <a:schemeClr val="accent1"/>
          </a:fillRef>
          <a:effectRef idx="1">
            <a:schemeClr val="accent1"/>
          </a:effectRef>
          <a:fontRef idx="minor">
            <a:schemeClr val="tx1"/>
          </a:fontRef>
        </p:style>
      </p:cxnSp>
      <p:sp>
        <p:nvSpPr>
          <p:cNvPr id="377" name="Text Placeholder 13"/>
          <p:cNvSpPr>
            <a:spLocks noGrp="1"/>
          </p:cNvSpPr>
          <p:nvPr>
            <p:ph type="body" sz="quarter" idx="44" hasCustomPrompt="1"/>
          </p:nvPr>
        </p:nvSpPr>
        <p:spPr>
          <a:xfrm>
            <a:off x="2476498" y="1363921"/>
            <a:ext cx="588918" cy="312738"/>
          </a:xfrm>
          <a:prstGeom prst="rect">
            <a:avLst/>
          </a:prstGeom>
        </p:spPr>
        <p:txBody>
          <a:bodyPr/>
          <a:lstStyle>
            <a:lvl1pPr marL="0" indent="0">
              <a:buNone/>
              <a:defRPr sz="2000" b="1" baseline="0">
                <a:solidFill>
                  <a:srgbClr val="EEF3FA"/>
                </a:solidFill>
              </a:defRPr>
            </a:lvl1pPr>
          </a:lstStyle>
          <a:p>
            <a:pPr lvl="0"/>
            <a:r>
              <a:rPr lang="fr-FR" dirty="0"/>
              <a:t>X</a:t>
            </a:r>
          </a:p>
        </p:txBody>
      </p:sp>
      <p:sp>
        <p:nvSpPr>
          <p:cNvPr id="378" name="Text Placeholder 13"/>
          <p:cNvSpPr>
            <a:spLocks noGrp="1"/>
          </p:cNvSpPr>
          <p:nvPr>
            <p:ph type="body" sz="quarter" idx="45" hasCustomPrompt="1"/>
          </p:nvPr>
        </p:nvSpPr>
        <p:spPr>
          <a:xfrm>
            <a:off x="3213463" y="1363921"/>
            <a:ext cx="3796496" cy="312738"/>
          </a:xfrm>
          <a:prstGeom prst="rect">
            <a:avLst/>
          </a:prstGeom>
        </p:spPr>
        <p:txBody>
          <a:bodyPr/>
          <a:lstStyle>
            <a:lvl1pPr marL="0" indent="0">
              <a:buNone/>
              <a:defRPr sz="2000" b="0" baseline="0">
                <a:solidFill>
                  <a:srgbClr val="363636"/>
                </a:solidFill>
              </a:defRPr>
            </a:lvl1pPr>
          </a:lstStyle>
          <a:p>
            <a:pPr lvl="0"/>
            <a:r>
              <a:rPr lang="fr-FR" dirty="0" err="1"/>
              <a:t>Example</a:t>
            </a:r>
            <a:r>
              <a:rPr lang="fr-FR" dirty="0"/>
              <a:t> of </a:t>
            </a:r>
            <a:r>
              <a:rPr lang="fr-FR" dirty="0" err="1"/>
              <a:t>title</a:t>
            </a:r>
            <a:r>
              <a:rPr lang="fr-FR" dirty="0"/>
              <a:t> 1 </a:t>
            </a:r>
            <a:r>
              <a:rPr lang="fr-FR" dirty="0" err="1"/>
              <a:t>example</a:t>
            </a:r>
            <a:endParaRPr lang="fr-FR" dirty="0"/>
          </a:p>
        </p:txBody>
      </p:sp>
      <p:sp>
        <p:nvSpPr>
          <p:cNvPr id="379" name="Text Placeholder 13"/>
          <p:cNvSpPr>
            <a:spLocks noGrp="1"/>
          </p:cNvSpPr>
          <p:nvPr>
            <p:ph type="body" sz="quarter" idx="46" hasCustomPrompt="1"/>
          </p:nvPr>
        </p:nvSpPr>
        <p:spPr>
          <a:xfrm>
            <a:off x="7009960" y="1360943"/>
            <a:ext cx="505536" cy="312738"/>
          </a:xfrm>
          <a:prstGeom prst="rect">
            <a:avLst/>
          </a:prstGeom>
        </p:spPr>
        <p:txBody>
          <a:bodyPr/>
          <a:lstStyle>
            <a:lvl1pPr marL="0" indent="0">
              <a:buNone/>
              <a:defRPr sz="1800" b="0" baseline="0">
                <a:solidFill>
                  <a:srgbClr val="024A84"/>
                </a:solidFill>
              </a:defRPr>
            </a:lvl1pPr>
          </a:lstStyle>
          <a:p>
            <a:pPr lvl="0"/>
            <a:r>
              <a:rPr lang="fr-FR" dirty="0" err="1"/>
              <a:t>p.X</a:t>
            </a:r>
            <a:endParaRPr lang="fr-FR" dirty="0"/>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224882493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ontent Slide 1">
    <p:spTree>
      <p:nvGrpSpPr>
        <p:cNvPr id="1" name=""/>
        <p:cNvGrpSpPr/>
        <p:nvPr/>
      </p:nvGrpSpPr>
      <p:grpSpPr>
        <a:xfrm>
          <a:off x="0" y="0"/>
          <a:ext cx="0" cy="0"/>
          <a:chOff x="0" y="0"/>
          <a:chExt cx="0" cy="0"/>
        </a:xfrm>
      </p:grpSpPr>
      <p:sp>
        <p:nvSpPr>
          <p:cNvPr id="9" name="Rectangle 8"/>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8" name="Title 1"/>
          <p:cNvSpPr>
            <a:spLocks noGrp="1"/>
          </p:cNvSpPr>
          <p:nvPr>
            <p:ph type="ctrTitle" hasCustomPrompt="1"/>
          </p:nvPr>
        </p:nvSpPr>
        <p:spPr>
          <a:xfrm>
            <a:off x="358775" y="127998"/>
            <a:ext cx="8333503" cy="425733"/>
          </a:xfrm>
          <a:prstGeom prst="rect">
            <a:avLst/>
          </a:prstGeom>
        </p:spPr>
        <p:txBody>
          <a:bodyPr lIns="0" tIns="0" rIns="0" bIns="0"/>
          <a:lstStyle>
            <a:lvl1pPr algn="l">
              <a:lnSpc>
                <a:spcPts val="3700"/>
              </a:lnSpc>
              <a:defRPr sz="3200" baseline="0">
                <a:solidFill>
                  <a:schemeClr val="bg1"/>
                </a:solidFill>
              </a:defRPr>
            </a:lvl1pPr>
          </a:lstStyle>
          <a:p>
            <a:r>
              <a:rPr lang="en-GB" dirty="0"/>
              <a:t>Insert title</a:t>
            </a:r>
            <a:endParaRPr lang="en-US" dirty="0"/>
          </a:p>
        </p:txBody>
      </p:sp>
      <p:sp>
        <p:nvSpPr>
          <p:cNvPr id="7" name="Text Placeholder 2"/>
          <p:cNvSpPr>
            <a:spLocks noGrp="1"/>
          </p:cNvSpPr>
          <p:nvPr>
            <p:ph type="body" sz="quarter" idx="17"/>
          </p:nvPr>
        </p:nvSpPr>
        <p:spPr>
          <a:xfrm>
            <a:off x="358775" y="978010"/>
            <a:ext cx="8343156" cy="5084653"/>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024A84"/>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Tree>
    <p:extLst>
      <p:ext uri="{BB962C8B-B14F-4D97-AF65-F5344CB8AC3E}">
        <p14:creationId xmlns:p14="http://schemas.microsoft.com/office/powerpoint/2010/main" val="168899642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ontent Slide 2">
    <p:spTree>
      <p:nvGrpSpPr>
        <p:cNvPr id="1" name=""/>
        <p:cNvGrpSpPr/>
        <p:nvPr/>
      </p:nvGrpSpPr>
      <p:grpSpPr>
        <a:xfrm>
          <a:off x="0" y="0"/>
          <a:ext cx="0" cy="0"/>
          <a:chOff x="0" y="0"/>
          <a:chExt cx="0" cy="0"/>
        </a:xfrm>
      </p:grpSpPr>
      <p:sp>
        <p:nvSpPr>
          <p:cNvPr id="8" name="Rectangle 7"/>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18" name="Picture Placeholder 7"/>
          <p:cNvSpPr>
            <a:spLocks noGrp="1"/>
          </p:cNvSpPr>
          <p:nvPr>
            <p:ph type="pic" sz="quarter" idx="15" hasCustomPrompt="1"/>
          </p:nvPr>
        </p:nvSpPr>
        <p:spPr>
          <a:xfrm>
            <a:off x="4847797" y="978010"/>
            <a:ext cx="3854135" cy="5084374"/>
          </a:xfrm>
          <a:prstGeom prst="rect">
            <a:avLst/>
          </a:prstGeom>
          <a:solidFill>
            <a:schemeClr val="bg1"/>
          </a:solidFill>
        </p:spPr>
        <p:txBody>
          <a:bodyPr vert="horz" lIns="0" tIns="720000" rIns="0" bIns="0" anchor="t" anchorCtr="0"/>
          <a:lstStyle>
            <a:lvl1pPr marL="0" indent="0" algn="ctr">
              <a:buFontTx/>
              <a:buNone/>
              <a:defRPr baseline="0"/>
            </a:lvl1pPr>
          </a:lstStyle>
          <a:p>
            <a:r>
              <a:rPr lang="en-US" dirty="0"/>
              <a:t>Click icon or drag image to insert picture</a:t>
            </a:r>
          </a:p>
        </p:txBody>
      </p:sp>
      <p:sp>
        <p:nvSpPr>
          <p:cNvPr id="12"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
        <p:nvSpPr>
          <p:cNvPr id="7" name="Text Placeholder 2"/>
          <p:cNvSpPr>
            <a:spLocks noGrp="1"/>
          </p:cNvSpPr>
          <p:nvPr>
            <p:ph type="body" sz="quarter" idx="16"/>
          </p:nvPr>
        </p:nvSpPr>
        <p:spPr>
          <a:xfrm>
            <a:off x="358775" y="978010"/>
            <a:ext cx="4046538" cy="5084653"/>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024A84"/>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Tree>
    <p:extLst>
      <p:ext uri="{BB962C8B-B14F-4D97-AF65-F5344CB8AC3E}">
        <p14:creationId xmlns:p14="http://schemas.microsoft.com/office/powerpoint/2010/main" val="197898469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ontent Slide 3">
    <p:spTree>
      <p:nvGrpSpPr>
        <p:cNvPr id="1" name=""/>
        <p:cNvGrpSpPr/>
        <p:nvPr/>
      </p:nvGrpSpPr>
      <p:grpSpPr>
        <a:xfrm>
          <a:off x="0" y="0"/>
          <a:ext cx="0" cy="0"/>
          <a:chOff x="0" y="0"/>
          <a:chExt cx="0" cy="0"/>
        </a:xfrm>
      </p:grpSpPr>
      <p:sp>
        <p:nvSpPr>
          <p:cNvPr id="9" name="Rectangle 8"/>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7" name="Picture Placeholder 7"/>
          <p:cNvSpPr>
            <a:spLocks noGrp="1"/>
          </p:cNvSpPr>
          <p:nvPr>
            <p:ph type="pic" sz="quarter" idx="17" hasCustomPrompt="1"/>
          </p:nvPr>
        </p:nvSpPr>
        <p:spPr>
          <a:xfrm>
            <a:off x="5168156" y="978010"/>
            <a:ext cx="3533776" cy="2307288"/>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8" name="Picture Placeholder 7"/>
          <p:cNvSpPr>
            <a:spLocks noGrp="1"/>
          </p:cNvSpPr>
          <p:nvPr>
            <p:ph type="pic" sz="quarter" idx="18" hasCustomPrompt="1"/>
          </p:nvPr>
        </p:nvSpPr>
        <p:spPr>
          <a:xfrm>
            <a:off x="5179269" y="3755375"/>
            <a:ext cx="3533776" cy="2307288"/>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3"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
        <p:nvSpPr>
          <p:cNvPr id="14" name="Text Placeholder 2"/>
          <p:cNvSpPr>
            <a:spLocks noGrp="1"/>
          </p:cNvSpPr>
          <p:nvPr>
            <p:ph type="body" sz="quarter" idx="16"/>
          </p:nvPr>
        </p:nvSpPr>
        <p:spPr>
          <a:xfrm>
            <a:off x="358775" y="978010"/>
            <a:ext cx="4046538" cy="5084653"/>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024A84"/>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Tree>
    <p:extLst>
      <p:ext uri="{BB962C8B-B14F-4D97-AF65-F5344CB8AC3E}">
        <p14:creationId xmlns:p14="http://schemas.microsoft.com/office/powerpoint/2010/main" val="418753976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ontent Slide 4">
    <p:spTree>
      <p:nvGrpSpPr>
        <p:cNvPr id="1" name=""/>
        <p:cNvGrpSpPr/>
        <p:nvPr/>
      </p:nvGrpSpPr>
      <p:grpSpPr>
        <a:xfrm>
          <a:off x="0" y="0"/>
          <a:ext cx="0" cy="0"/>
          <a:chOff x="0" y="0"/>
          <a:chExt cx="0" cy="0"/>
        </a:xfrm>
      </p:grpSpPr>
      <p:sp>
        <p:nvSpPr>
          <p:cNvPr id="10" name="Rectangle 9"/>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16" name="Picture Placeholder 7"/>
          <p:cNvSpPr>
            <a:spLocks noGrp="1"/>
          </p:cNvSpPr>
          <p:nvPr>
            <p:ph type="pic" sz="quarter" idx="21" hasCustomPrompt="1"/>
          </p:nvPr>
        </p:nvSpPr>
        <p:spPr>
          <a:xfrm>
            <a:off x="3887267" y="3511824"/>
            <a:ext cx="2314749" cy="1898375"/>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9" name="Picture Placeholder 7"/>
          <p:cNvSpPr>
            <a:spLocks noGrp="1"/>
          </p:cNvSpPr>
          <p:nvPr>
            <p:ph type="pic" sz="quarter" idx="22" hasCustomPrompt="1"/>
          </p:nvPr>
        </p:nvSpPr>
        <p:spPr>
          <a:xfrm>
            <a:off x="3887267" y="1424607"/>
            <a:ext cx="2314749" cy="1898375"/>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20" name="Picture Placeholder 7"/>
          <p:cNvSpPr>
            <a:spLocks noGrp="1"/>
          </p:cNvSpPr>
          <p:nvPr>
            <p:ph type="pic" sz="quarter" idx="23" hasCustomPrompt="1"/>
          </p:nvPr>
        </p:nvSpPr>
        <p:spPr>
          <a:xfrm>
            <a:off x="6387182" y="1424607"/>
            <a:ext cx="2314749" cy="1898375"/>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21" name="Picture Placeholder 7"/>
          <p:cNvSpPr>
            <a:spLocks noGrp="1"/>
          </p:cNvSpPr>
          <p:nvPr>
            <p:ph type="pic" sz="quarter" idx="24" hasCustomPrompt="1"/>
          </p:nvPr>
        </p:nvSpPr>
        <p:spPr>
          <a:xfrm>
            <a:off x="6387183" y="3511825"/>
            <a:ext cx="2314749" cy="1898375"/>
          </a:xfrm>
          <a:prstGeom prst="rect">
            <a:avLst/>
          </a:prstGeom>
          <a:solidFill>
            <a:schemeClr val="bg1">
              <a:lumMod val="95000"/>
            </a:schemeClr>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7" name="Text Placeholder 2"/>
          <p:cNvSpPr>
            <a:spLocks noGrp="1"/>
          </p:cNvSpPr>
          <p:nvPr>
            <p:ph type="body" sz="quarter" idx="16"/>
          </p:nvPr>
        </p:nvSpPr>
        <p:spPr>
          <a:xfrm>
            <a:off x="358775" y="978010"/>
            <a:ext cx="3343325" cy="5084653"/>
          </a:xfrm>
          <a:prstGeom prst="rect">
            <a:avLst/>
          </a:prstGeom>
          <a:effectLst>
            <a:outerShdw blurRad="50800" dist="50800" dir="5400000" algn="ctr" rotWithShape="0">
              <a:schemeClr val="bg1"/>
            </a:outerShdw>
          </a:effectLst>
        </p:spPr>
        <p:txBody>
          <a:bodyPr/>
          <a:lstStyle>
            <a:lvl1pPr marL="0" indent="0" algn="l">
              <a:buClr>
                <a:srgbClr val="024A84"/>
              </a:buClr>
              <a:buFont typeface="Arial" panose="020B0604020202020204" pitchFamily="34" charset="0"/>
              <a:buNone/>
              <a:defRPr sz="1800" b="1">
                <a:solidFill>
                  <a:srgbClr val="024A84"/>
                </a:solidFill>
              </a:defRPr>
            </a:lvl1pPr>
            <a:lvl2pPr marL="0" indent="0" algn="l">
              <a:buClr>
                <a:srgbClr val="024A84"/>
              </a:buClr>
              <a:buFont typeface="Arial" panose="020B0604020202020204" pitchFamily="34" charset="0"/>
              <a:buNone/>
              <a:defRPr sz="1400" b="1">
                <a:solidFill>
                  <a:schemeClr val="tx1">
                    <a:lumMod val="95000"/>
                    <a:lumOff val="5000"/>
                  </a:schemeClr>
                </a:solidFill>
              </a:defRPr>
            </a:lvl2pPr>
            <a:lvl3pPr marL="0" indent="0" algn="l">
              <a:buClr>
                <a:srgbClr val="024A84"/>
              </a:buClr>
              <a:buFont typeface="Arial" panose="020B0604020202020204" pitchFamily="34" charset="0"/>
              <a:buNone/>
              <a:defRPr sz="1200"/>
            </a:lvl3pPr>
            <a:lvl4pPr marL="1600200" indent="-228600" algn="just">
              <a:buClr>
                <a:srgbClr val="024A84"/>
              </a:buClr>
              <a:buFont typeface="Arial" panose="020B0604020202020204" pitchFamily="34" charset="0"/>
              <a:buChar char="•"/>
              <a:defRPr sz="1100"/>
            </a:lvl4pPr>
            <a:lvl5pPr marL="2057400" indent="-228600" algn="just">
              <a:buClr>
                <a:srgbClr val="024A84"/>
              </a:buClr>
              <a:buFont typeface="Arial" panose="020B0604020202020204" pitchFamily="34" charset="0"/>
              <a:buChar char="•"/>
              <a:defRPr sz="1000"/>
            </a:lvl5pPr>
          </a:lstStyle>
          <a:p>
            <a:pPr lvl="0"/>
            <a:r>
              <a:rPr lang="en-US" dirty="0"/>
              <a:t>Edit Master text styles</a:t>
            </a:r>
          </a:p>
          <a:p>
            <a:pPr lvl="1"/>
            <a:r>
              <a:rPr lang="en-US" dirty="0"/>
              <a:t>Second level</a:t>
            </a:r>
          </a:p>
          <a:p>
            <a:pPr lvl="2"/>
            <a:r>
              <a:rPr lang="en-US" dirty="0"/>
              <a:t>Third level</a:t>
            </a:r>
          </a:p>
          <a:p>
            <a:pPr lvl="2"/>
            <a:endParaRPr lang="en-US" dirty="0"/>
          </a:p>
        </p:txBody>
      </p:sp>
      <p:sp>
        <p:nvSpPr>
          <p:cNvPr id="22"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Tree>
    <p:extLst>
      <p:ext uri="{BB962C8B-B14F-4D97-AF65-F5344CB8AC3E}">
        <p14:creationId xmlns:p14="http://schemas.microsoft.com/office/powerpoint/2010/main" val="290002938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ontent Slide 5">
    <p:spTree>
      <p:nvGrpSpPr>
        <p:cNvPr id="1" name=""/>
        <p:cNvGrpSpPr/>
        <p:nvPr/>
      </p:nvGrpSpPr>
      <p:grpSpPr>
        <a:xfrm>
          <a:off x="0" y="0"/>
          <a:ext cx="0" cy="0"/>
          <a:chOff x="0" y="0"/>
          <a:chExt cx="0" cy="0"/>
        </a:xfrm>
      </p:grpSpPr>
      <p:sp>
        <p:nvSpPr>
          <p:cNvPr id="12" name="Rectangle 11"/>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8" name="Picture Placeholder 7"/>
          <p:cNvSpPr>
            <a:spLocks noGrp="1"/>
          </p:cNvSpPr>
          <p:nvPr>
            <p:ph type="pic" sz="quarter" idx="19" hasCustomPrompt="1"/>
          </p:nvPr>
        </p:nvSpPr>
        <p:spPr>
          <a:xfrm>
            <a:off x="358776" y="1071156"/>
            <a:ext cx="4038295" cy="2300197"/>
          </a:xfrm>
          <a:prstGeom prst="rect">
            <a:avLst/>
          </a:prstGeom>
          <a:solidFill>
            <a:schemeClr val="bg1"/>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9" name="Picture Placeholder 7"/>
          <p:cNvSpPr>
            <a:spLocks noGrp="1"/>
          </p:cNvSpPr>
          <p:nvPr>
            <p:ph type="pic" sz="quarter" idx="20" hasCustomPrompt="1"/>
          </p:nvPr>
        </p:nvSpPr>
        <p:spPr>
          <a:xfrm>
            <a:off x="358775" y="3588458"/>
            <a:ext cx="4038296" cy="2300197"/>
          </a:xfrm>
          <a:prstGeom prst="rect">
            <a:avLst/>
          </a:prstGeom>
          <a:solidFill>
            <a:schemeClr val="bg1"/>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0" name="Picture Placeholder 7"/>
          <p:cNvSpPr>
            <a:spLocks noGrp="1"/>
          </p:cNvSpPr>
          <p:nvPr>
            <p:ph type="pic" sz="quarter" idx="22" hasCustomPrompt="1"/>
          </p:nvPr>
        </p:nvSpPr>
        <p:spPr>
          <a:xfrm>
            <a:off x="4663636" y="3588458"/>
            <a:ext cx="4038296" cy="2300197"/>
          </a:xfrm>
          <a:prstGeom prst="rect">
            <a:avLst/>
          </a:prstGeom>
          <a:solidFill>
            <a:schemeClr val="bg1"/>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1" name="Picture Placeholder 7"/>
          <p:cNvSpPr>
            <a:spLocks noGrp="1"/>
          </p:cNvSpPr>
          <p:nvPr>
            <p:ph type="pic" sz="quarter" idx="23" hasCustomPrompt="1"/>
          </p:nvPr>
        </p:nvSpPr>
        <p:spPr>
          <a:xfrm>
            <a:off x="4663635" y="1071156"/>
            <a:ext cx="4038296" cy="2300197"/>
          </a:xfrm>
          <a:prstGeom prst="rect">
            <a:avLst/>
          </a:prstGeom>
          <a:solidFill>
            <a:schemeClr val="bg1"/>
          </a:solidFill>
        </p:spPr>
        <p:txBody>
          <a:bodyPr vert="horz" lIns="0" tIns="720000" rIns="0" bIns="0" anchor="t" anchorCtr="0"/>
          <a:lstStyle>
            <a:lvl1pPr marL="0" indent="0" algn="ctr">
              <a:buFontTx/>
              <a:buNone/>
              <a:defRPr sz="1600" baseline="0"/>
            </a:lvl1pPr>
          </a:lstStyle>
          <a:p>
            <a:r>
              <a:rPr lang="en-US" dirty="0"/>
              <a:t>Click icon or drag image to insert picture</a:t>
            </a:r>
          </a:p>
        </p:txBody>
      </p:sp>
      <p:sp>
        <p:nvSpPr>
          <p:cNvPr id="13"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Tree>
    <p:extLst>
      <p:ext uri="{BB962C8B-B14F-4D97-AF65-F5344CB8AC3E}">
        <p14:creationId xmlns:p14="http://schemas.microsoft.com/office/powerpoint/2010/main" val="139926694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ontent Slide 6">
    <p:spTree>
      <p:nvGrpSpPr>
        <p:cNvPr id="1" name=""/>
        <p:cNvGrpSpPr/>
        <p:nvPr/>
      </p:nvGrpSpPr>
      <p:grpSpPr>
        <a:xfrm>
          <a:off x="0" y="0"/>
          <a:ext cx="0" cy="0"/>
          <a:chOff x="0" y="0"/>
          <a:chExt cx="0" cy="0"/>
        </a:xfrm>
      </p:grpSpPr>
      <p:sp>
        <p:nvSpPr>
          <p:cNvPr id="13" name="Rectangle 12"/>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7" name="Picture Placeholder 7"/>
          <p:cNvSpPr>
            <a:spLocks noGrp="1"/>
          </p:cNvSpPr>
          <p:nvPr>
            <p:ph type="pic" sz="quarter" idx="25" hasCustomPrompt="1"/>
          </p:nvPr>
        </p:nvSpPr>
        <p:spPr>
          <a:xfrm>
            <a:off x="3301106" y="1240403"/>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8" name="Picture Placeholder 7"/>
          <p:cNvSpPr>
            <a:spLocks noGrp="1"/>
          </p:cNvSpPr>
          <p:nvPr>
            <p:ph type="pic" sz="quarter" idx="29" hasCustomPrompt="1"/>
          </p:nvPr>
        </p:nvSpPr>
        <p:spPr>
          <a:xfrm>
            <a:off x="3301106" y="3775587"/>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9" name="Picture Placeholder 7"/>
          <p:cNvSpPr>
            <a:spLocks noGrp="1"/>
          </p:cNvSpPr>
          <p:nvPr>
            <p:ph type="pic" sz="quarter" idx="30" hasCustomPrompt="1"/>
          </p:nvPr>
        </p:nvSpPr>
        <p:spPr>
          <a:xfrm>
            <a:off x="358774" y="1240403"/>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10" name="Picture Placeholder 7"/>
          <p:cNvSpPr>
            <a:spLocks noGrp="1"/>
          </p:cNvSpPr>
          <p:nvPr>
            <p:ph type="pic" sz="quarter" idx="31" hasCustomPrompt="1"/>
          </p:nvPr>
        </p:nvSpPr>
        <p:spPr>
          <a:xfrm>
            <a:off x="358774" y="3775587"/>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11" name="Picture Placeholder 7"/>
          <p:cNvSpPr>
            <a:spLocks noGrp="1"/>
          </p:cNvSpPr>
          <p:nvPr>
            <p:ph type="pic" sz="quarter" idx="32" hasCustomPrompt="1"/>
          </p:nvPr>
        </p:nvSpPr>
        <p:spPr>
          <a:xfrm>
            <a:off x="6240525" y="1240403"/>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12" name="Picture Placeholder 7"/>
          <p:cNvSpPr>
            <a:spLocks noGrp="1"/>
          </p:cNvSpPr>
          <p:nvPr>
            <p:ph type="pic" sz="quarter" idx="33" hasCustomPrompt="1"/>
          </p:nvPr>
        </p:nvSpPr>
        <p:spPr>
          <a:xfrm>
            <a:off x="6240525" y="3775587"/>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14"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Tree>
    <p:extLst>
      <p:ext uri="{BB962C8B-B14F-4D97-AF65-F5344CB8AC3E}">
        <p14:creationId xmlns:p14="http://schemas.microsoft.com/office/powerpoint/2010/main" val="231190133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Picture Slide">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2"/>
          </p:nvPr>
        </p:nvSpPr>
        <p:spPr>
          <a:xfrm>
            <a:off x="0" y="0"/>
            <a:ext cx="9144000" cy="6858000"/>
          </a:xfrm>
          <a:prstGeom prst="rect">
            <a:avLst/>
          </a:prstGeom>
        </p:spPr>
        <p:txBody>
          <a:bodyPr/>
          <a:lstStyle>
            <a:lvl1pPr algn="ctr">
              <a:defRPr/>
            </a:lvl1pPr>
          </a:lstStyle>
          <a:p>
            <a:endParaRPr lang="fr-FR" dirty="0"/>
          </a:p>
          <a:p>
            <a:endParaRPr lang="fr-FR" dirty="0"/>
          </a:p>
          <a:p>
            <a:endParaRPr lang="fr-FR" dirty="0"/>
          </a:p>
          <a:p>
            <a:endParaRPr lang="fr-FR" dirty="0"/>
          </a:p>
          <a:p>
            <a:endParaRPr lang="fr-FR" dirty="0"/>
          </a:p>
        </p:txBody>
      </p:sp>
      <p:sp>
        <p:nvSpPr>
          <p:cNvPr id="4" name="Text Placeholder 3"/>
          <p:cNvSpPr>
            <a:spLocks noGrp="1"/>
          </p:cNvSpPr>
          <p:nvPr>
            <p:ph type="body" sz="quarter" idx="10" hasCustomPrompt="1"/>
          </p:nvPr>
        </p:nvSpPr>
        <p:spPr>
          <a:xfrm>
            <a:off x="473194" y="5181110"/>
            <a:ext cx="2533799" cy="358923"/>
          </a:xfrm>
          <a:prstGeom prst="rect">
            <a:avLst/>
          </a:prstGeom>
          <a:solidFill>
            <a:srgbClr val="0077D4"/>
          </a:solidFill>
        </p:spPr>
        <p:txBody>
          <a:bodyPr/>
          <a:lstStyle>
            <a:lvl1pPr marL="0" indent="0">
              <a:buNone/>
              <a:defRPr sz="2000" b="1">
                <a:solidFill>
                  <a:srgbClr val="EEF3FA"/>
                </a:solidFill>
              </a:defRPr>
            </a:lvl1pPr>
            <a:lvl2pPr marL="457200" indent="0">
              <a:buNone/>
              <a:defRPr/>
            </a:lvl2pPr>
          </a:lstStyle>
          <a:p>
            <a:pPr lvl="0"/>
            <a:r>
              <a:rPr lang="fr-FR" dirty="0"/>
              <a:t>DESCRIPTION PHOTO</a:t>
            </a:r>
          </a:p>
        </p:txBody>
      </p:sp>
      <p:sp>
        <p:nvSpPr>
          <p:cNvPr id="5" name="Text Placeholder 3"/>
          <p:cNvSpPr>
            <a:spLocks noGrp="1"/>
          </p:cNvSpPr>
          <p:nvPr>
            <p:ph type="body" sz="quarter" idx="11" hasCustomPrompt="1"/>
          </p:nvPr>
        </p:nvSpPr>
        <p:spPr>
          <a:xfrm>
            <a:off x="473194" y="4698956"/>
            <a:ext cx="3055093" cy="418803"/>
          </a:xfrm>
          <a:prstGeom prst="rect">
            <a:avLst/>
          </a:prstGeom>
          <a:solidFill>
            <a:srgbClr val="0077D4"/>
          </a:solidFill>
        </p:spPr>
        <p:txBody>
          <a:bodyPr/>
          <a:lstStyle>
            <a:lvl1pPr marL="0" indent="0">
              <a:buNone/>
              <a:defRPr sz="2400">
                <a:solidFill>
                  <a:srgbClr val="EEF3FA"/>
                </a:solidFill>
              </a:defRPr>
            </a:lvl1pPr>
            <a:lvl2pPr marL="457200" indent="0">
              <a:buNone/>
              <a:defRPr/>
            </a:lvl2pPr>
          </a:lstStyle>
          <a:p>
            <a:pPr lvl="0"/>
            <a:r>
              <a:rPr lang="fr-FR" dirty="0"/>
              <a:t>DESCRIPTION PHOTO</a:t>
            </a:r>
          </a:p>
        </p:txBody>
      </p:sp>
    </p:spTree>
    <p:extLst>
      <p:ext uri="{BB962C8B-B14F-4D97-AF65-F5344CB8AC3E}">
        <p14:creationId xmlns:p14="http://schemas.microsoft.com/office/powerpoint/2010/main" val="2817535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ENERAL MASTER SLIDE Content Slide 6">
    <p:spTree>
      <p:nvGrpSpPr>
        <p:cNvPr id="1" name=""/>
        <p:cNvGrpSpPr/>
        <p:nvPr/>
      </p:nvGrpSpPr>
      <p:grpSpPr>
        <a:xfrm>
          <a:off x="0" y="0"/>
          <a:ext cx="0" cy="0"/>
          <a:chOff x="0" y="0"/>
          <a:chExt cx="0" cy="0"/>
        </a:xfrm>
      </p:grpSpPr>
      <p:sp>
        <p:nvSpPr>
          <p:cNvPr id="13" name="Rectangle 12"/>
          <p:cNvSpPr/>
          <p:nvPr userDrawn="1"/>
        </p:nvSpPr>
        <p:spPr>
          <a:xfrm>
            <a:off x="-799" y="1"/>
            <a:ext cx="9143998" cy="692210"/>
          </a:xfrm>
          <a:prstGeom prst="rect">
            <a:avLst/>
          </a:prstGeom>
          <a:gradFill flip="none" rotWithShape="1">
            <a:gsLst>
              <a:gs pos="100000">
                <a:srgbClr val="004983"/>
              </a:gs>
              <a:gs pos="0">
                <a:srgbClr val="0077D4"/>
              </a:gs>
            </a:gsLst>
            <a:lin ang="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7" name="Picture Placeholder 7"/>
          <p:cNvSpPr>
            <a:spLocks noGrp="1"/>
          </p:cNvSpPr>
          <p:nvPr>
            <p:ph type="pic" sz="quarter" idx="25" hasCustomPrompt="1"/>
          </p:nvPr>
        </p:nvSpPr>
        <p:spPr>
          <a:xfrm>
            <a:off x="3301106" y="1240403"/>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8" name="Picture Placeholder 7"/>
          <p:cNvSpPr>
            <a:spLocks noGrp="1"/>
          </p:cNvSpPr>
          <p:nvPr>
            <p:ph type="pic" sz="quarter" idx="29" hasCustomPrompt="1"/>
          </p:nvPr>
        </p:nvSpPr>
        <p:spPr>
          <a:xfrm>
            <a:off x="3301106" y="3775587"/>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9" name="Picture Placeholder 7"/>
          <p:cNvSpPr>
            <a:spLocks noGrp="1"/>
          </p:cNvSpPr>
          <p:nvPr>
            <p:ph type="pic" sz="quarter" idx="30" hasCustomPrompt="1"/>
          </p:nvPr>
        </p:nvSpPr>
        <p:spPr>
          <a:xfrm>
            <a:off x="358774" y="1240403"/>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10" name="Picture Placeholder 7"/>
          <p:cNvSpPr>
            <a:spLocks noGrp="1"/>
          </p:cNvSpPr>
          <p:nvPr>
            <p:ph type="pic" sz="quarter" idx="31" hasCustomPrompt="1"/>
          </p:nvPr>
        </p:nvSpPr>
        <p:spPr>
          <a:xfrm>
            <a:off x="358774" y="3775587"/>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11" name="Picture Placeholder 7"/>
          <p:cNvSpPr>
            <a:spLocks noGrp="1"/>
          </p:cNvSpPr>
          <p:nvPr>
            <p:ph type="pic" sz="quarter" idx="32" hasCustomPrompt="1"/>
          </p:nvPr>
        </p:nvSpPr>
        <p:spPr>
          <a:xfrm>
            <a:off x="6240525" y="1240403"/>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12" name="Picture Placeholder 7"/>
          <p:cNvSpPr>
            <a:spLocks noGrp="1"/>
          </p:cNvSpPr>
          <p:nvPr>
            <p:ph type="pic" sz="quarter" idx="33" hasCustomPrompt="1"/>
          </p:nvPr>
        </p:nvSpPr>
        <p:spPr>
          <a:xfrm>
            <a:off x="6240525" y="3775587"/>
            <a:ext cx="2463939" cy="1995778"/>
          </a:xfrm>
          <a:prstGeom prst="rect">
            <a:avLst/>
          </a:prstGeom>
          <a:solidFill>
            <a:schemeClr val="bg1"/>
          </a:solidFill>
        </p:spPr>
        <p:txBody>
          <a:bodyPr vert="horz" lIns="0" tIns="360000" rIns="0" bIns="0" anchor="t" anchorCtr="0"/>
          <a:lstStyle>
            <a:lvl1pPr marL="0" indent="0" algn="ctr">
              <a:buFontTx/>
              <a:buNone/>
              <a:defRPr sz="1600" baseline="0"/>
            </a:lvl1pPr>
          </a:lstStyle>
          <a:p>
            <a:r>
              <a:rPr lang="en-US" dirty="0"/>
              <a:t>Click icon or drag image </a:t>
            </a:r>
            <a:br>
              <a:rPr lang="en-US" dirty="0"/>
            </a:br>
            <a:r>
              <a:rPr lang="en-US" dirty="0"/>
              <a:t>to insert picture</a:t>
            </a:r>
          </a:p>
        </p:txBody>
      </p:sp>
      <p:sp>
        <p:nvSpPr>
          <p:cNvPr id="14" name="Title 1"/>
          <p:cNvSpPr>
            <a:spLocks noGrp="1"/>
          </p:cNvSpPr>
          <p:nvPr>
            <p:ph type="ctrTitle" hasCustomPrompt="1"/>
          </p:nvPr>
        </p:nvSpPr>
        <p:spPr>
          <a:xfrm>
            <a:off x="358775" y="127998"/>
            <a:ext cx="8343156" cy="425733"/>
          </a:xfrm>
          <a:prstGeom prst="rect">
            <a:avLst/>
          </a:prstGeom>
        </p:spPr>
        <p:txBody>
          <a:bodyPr lIns="0" tIns="0" rIns="0" bIns="0"/>
          <a:lstStyle>
            <a:lvl1pPr algn="l">
              <a:lnSpc>
                <a:spcPts val="3700"/>
              </a:lnSpc>
              <a:defRPr sz="3200">
                <a:solidFill>
                  <a:schemeClr val="bg1"/>
                </a:solidFill>
              </a:defRPr>
            </a:lvl1pPr>
          </a:lstStyle>
          <a:p>
            <a:r>
              <a:rPr lang="en-GB" dirty="0"/>
              <a:t>Insert title</a:t>
            </a:r>
            <a:endParaRPr lang="en-US" dirty="0"/>
          </a:p>
        </p:txBody>
      </p:sp>
    </p:spTree>
    <p:extLst>
      <p:ext uri="{BB962C8B-B14F-4D97-AF65-F5344CB8AC3E}">
        <p14:creationId xmlns:p14="http://schemas.microsoft.com/office/powerpoint/2010/main" val="291204112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ransition Slide">
    <p:bg>
      <p:bgPr>
        <a:pattFill prst="pct20">
          <a:fgClr>
            <a:schemeClr val="bg1"/>
          </a:fgClr>
          <a:bgClr>
            <a:srgbClr val="EEF3FA"/>
          </a:bgClr>
        </a:pattFill>
        <a:effectLst/>
      </p:bgPr>
    </p:bg>
    <p:spTree>
      <p:nvGrpSpPr>
        <p:cNvPr id="1" name=""/>
        <p:cNvGrpSpPr/>
        <p:nvPr/>
      </p:nvGrpSpPr>
      <p:grpSpPr>
        <a:xfrm>
          <a:off x="0" y="0"/>
          <a:ext cx="0" cy="0"/>
          <a:chOff x="0" y="0"/>
          <a:chExt cx="0" cy="0"/>
        </a:xfrm>
      </p:grpSpPr>
      <p:sp>
        <p:nvSpPr>
          <p:cNvPr id="7" name="Rectangle 6"/>
          <p:cNvSpPr/>
          <p:nvPr userDrawn="1"/>
        </p:nvSpPr>
        <p:spPr>
          <a:xfrm>
            <a:off x="-799" y="0"/>
            <a:ext cx="9143998" cy="3335383"/>
          </a:xfrm>
          <a:prstGeom prst="rect">
            <a:avLst/>
          </a:prstGeom>
          <a:gradFill>
            <a:gsLst>
              <a:gs pos="0">
                <a:srgbClr val="004983"/>
              </a:gs>
              <a:gs pos="100000">
                <a:srgbClr val="0077D4"/>
              </a:gs>
            </a:gsLst>
            <a:lin ang="13500000" scaled="1"/>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8" name="Text Placeholder 24"/>
          <p:cNvSpPr>
            <a:spLocks noGrp="1"/>
          </p:cNvSpPr>
          <p:nvPr>
            <p:ph type="body" sz="quarter" idx="11" hasCustomPrompt="1"/>
          </p:nvPr>
        </p:nvSpPr>
        <p:spPr>
          <a:xfrm>
            <a:off x="1609718" y="3655002"/>
            <a:ext cx="5922963" cy="606692"/>
          </a:xfrm>
          <a:prstGeom prst="rect">
            <a:avLst/>
          </a:prstGeom>
          <a:effectLst/>
        </p:spPr>
        <p:txBody>
          <a:bodyPr/>
          <a:lstStyle>
            <a:lvl1pPr marL="0" indent="0">
              <a:buNone/>
              <a:defRPr b="1" baseline="0">
                <a:solidFill>
                  <a:srgbClr val="0077D4"/>
                </a:solidFill>
              </a:defRPr>
            </a:lvl1pPr>
          </a:lstStyle>
          <a:p>
            <a:pPr lvl="0"/>
            <a:r>
              <a:rPr lang="en-US" dirty="0"/>
              <a:t>Transition Slide Headline</a:t>
            </a:r>
            <a:endParaRPr lang="fr-FR" dirty="0"/>
          </a:p>
        </p:txBody>
      </p:sp>
      <p:sp>
        <p:nvSpPr>
          <p:cNvPr id="9" name="Text Placeholder 24"/>
          <p:cNvSpPr>
            <a:spLocks noGrp="1"/>
          </p:cNvSpPr>
          <p:nvPr>
            <p:ph type="body" sz="quarter" idx="12" hasCustomPrompt="1"/>
          </p:nvPr>
        </p:nvSpPr>
        <p:spPr>
          <a:xfrm>
            <a:off x="1609717" y="4444580"/>
            <a:ext cx="5922963" cy="606692"/>
          </a:xfrm>
          <a:prstGeom prst="rect">
            <a:avLst/>
          </a:prstGeom>
        </p:spPr>
        <p:txBody>
          <a:bodyPr/>
          <a:lstStyle>
            <a:lvl1pPr marL="0" indent="0">
              <a:buNone/>
              <a:defRPr sz="2000" b="1" baseline="0">
                <a:solidFill>
                  <a:srgbClr val="363636"/>
                </a:solidFill>
              </a:defRPr>
            </a:lvl1pPr>
          </a:lstStyle>
          <a:p>
            <a:pPr lvl="0"/>
            <a:r>
              <a:rPr lang="en-US" dirty="0"/>
              <a:t>Additional details</a:t>
            </a:r>
            <a:endParaRPr lang="fr-FR" dirty="0"/>
          </a:p>
        </p:txBody>
      </p:sp>
      <p:sp>
        <p:nvSpPr>
          <p:cNvPr id="12" name="Text Placeholder 24"/>
          <p:cNvSpPr>
            <a:spLocks noGrp="1"/>
          </p:cNvSpPr>
          <p:nvPr>
            <p:ph type="body" sz="quarter" idx="13" hasCustomPrompt="1"/>
          </p:nvPr>
        </p:nvSpPr>
        <p:spPr>
          <a:xfrm>
            <a:off x="1609717" y="1845069"/>
            <a:ext cx="1124397" cy="1155593"/>
          </a:xfrm>
          <a:prstGeom prst="rect">
            <a:avLst/>
          </a:prstGeom>
          <a:effectLst/>
        </p:spPr>
        <p:txBody>
          <a:bodyPr/>
          <a:lstStyle>
            <a:lvl1pPr marL="0" indent="0" algn="l">
              <a:buNone/>
              <a:defRPr sz="8000" b="1" baseline="0">
                <a:solidFill>
                  <a:schemeClr val="bg1"/>
                </a:solidFill>
              </a:defRPr>
            </a:lvl1pPr>
          </a:lstStyle>
          <a:p>
            <a:pPr lvl="0"/>
            <a:r>
              <a:rPr lang="en-US" dirty="0"/>
              <a:t>X.</a:t>
            </a:r>
            <a:endParaRPr lang="fr-FR"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53667625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Quote Slide">
    <p:bg>
      <p:bgPr>
        <a:solidFill>
          <a:schemeClr val="bg1"/>
        </a:solidFill>
        <a:effectLst/>
      </p:bgPr>
    </p:bg>
    <p:spTree>
      <p:nvGrpSpPr>
        <p:cNvPr id="1" name=""/>
        <p:cNvGrpSpPr/>
        <p:nvPr/>
      </p:nvGrpSpPr>
      <p:grpSpPr>
        <a:xfrm>
          <a:off x="0" y="0"/>
          <a:ext cx="0" cy="0"/>
          <a:chOff x="0" y="0"/>
          <a:chExt cx="0" cy="0"/>
        </a:xfrm>
      </p:grpSpPr>
      <p:sp>
        <p:nvSpPr>
          <p:cNvPr id="9" name="Rectangle 8"/>
          <p:cNvSpPr/>
          <p:nvPr userDrawn="1"/>
        </p:nvSpPr>
        <p:spPr>
          <a:xfrm>
            <a:off x="-800" y="0"/>
            <a:ext cx="9144799" cy="6858000"/>
          </a:xfrm>
          <a:prstGeom prst="rect">
            <a:avLst/>
          </a:prstGeom>
          <a:gradFill>
            <a:gsLst>
              <a:gs pos="0">
                <a:srgbClr val="004983"/>
              </a:gs>
              <a:gs pos="100000">
                <a:srgbClr val="0077D4"/>
              </a:gs>
            </a:gsLst>
            <a:lin ang="13500000" scaled="1"/>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10" name="Text Placeholder 9"/>
          <p:cNvSpPr>
            <a:spLocks noGrp="1"/>
          </p:cNvSpPr>
          <p:nvPr>
            <p:ph type="body" sz="quarter" idx="11" hasCustomPrompt="1"/>
          </p:nvPr>
        </p:nvSpPr>
        <p:spPr>
          <a:xfrm>
            <a:off x="1196337" y="2085173"/>
            <a:ext cx="6887984" cy="2978286"/>
          </a:xfrm>
          <a:prstGeom prst="rect">
            <a:avLst/>
          </a:prstGeom>
          <a:noFill/>
          <a:ln w="19050">
            <a:noFill/>
          </a:ln>
        </p:spPr>
        <p:txBody>
          <a:bodyPr/>
          <a:lstStyle>
            <a:lvl1pPr marL="0" indent="0" algn="l">
              <a:buNone/>
              <a:defRPr sz="3600">
                <a:solidFill>
                  <a:srgbClr val="EEF3FA"/>
                </a:solidFill>
              </a:defRPr>
            </a:lvl1pPr>
            <a:lvl2pPr marL="457200" indent="0" algn="r">
              <a:buNone/>
              <a:defRPr sz="2400">
                <a:solidFill>
                  <a:srgbClr val="EEF3FA"/>
                </a:solidFill>
              </a:defRPr>
            </a:lvl2pPr>
          </a:lstStyle>
          <a:p>
            <a:pPr lvl="0"/>
            <a:r>
              <a:rPr lang="en-US" dirty="0"/>
              <a:t>Quotations are commonly printed as a means for inspiration and to </a:t>
            </a:r>
            <a:r>
              <a:rPr lang="en-US" dirty="0" err="1"/>
              <a:t>to</a:t>
            </a:r>
            <a:r>
              <a:rPr lang="en-US" dirty="0"/>
              <a:t> invoke philosophical thoughts from the reader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a:t>
            </a:r>
          </a:p>
          <a:p>
            <a:pPr lvl="1"/>
            <a:r>
              <a:rPr lang="fr-FR" dirty="0"/>
              <a:t>					</a:t>
            </a:r>
          </a:p>
        </p:txBody>
      </p:sp>
      <p:sp>
        <p:nvSpPr>
          <p:cNvPr id="27" name="Text Placeholder 26"/>
          <p:cNvSpPr>
            <a:spLocks noGrp="1"/>
          </p:cNvSpPr>
          <p:nvPr>
            <p:ph type="body" sz="quarter" idx="14" hasCustomPrompt="1"/>
          </p:nvPr>
        </p:nvSpPr>
        <p:spPr>
          <a:xfrm>
            <a:off x="5589319" y="5311287"/>
            <a:ext cx="2495002" cy="547688"/>
          </a:xfrm>
          <a:prstGeom prst="rect">
            <a:avLst/>
          </a:prstGeom>
        </p:spPr>
        <p:txBody>
          <a:bodyPr/>
          <a:lstStyle>
            <a:lvl1pPr marL="0" indent="0" algn="r">
              <a:buNone/>
              <a:defRPr sz="2000" baseline="0">
                <a:solidFill>
                  <a:srgbClr val="EEF3FA"/>
                </a:solidFill>
              </a:defRPr>
            </a:lvl1pPr>
          </a:lstStyle>
          <a:p>
            <a:pPr lvl="0"/>
            <a:r>
              <a:rPr lang="fr-FR" dirty="0"/>
              <a:t>Source Name</a:t>
            </a:r>
          </a:p>
        </p:txBody>
      </p:sp>
      <p:sp>
        <p:nvSpPr>
          <p:cNvPr id="44" name="TextBox 43"/>
          <p:cNvSpPr txBox="1"/>
          <p:nvPr userDrawn="1"/>
        </p:nvSpPr>
        <p:spPr>
          <a:xfrm>
            <a:off x="526425" y="1741012"/>
            <a:ext cx="564022" cy="1569660"/>
          </a:xfrm>
          <a:prstGeom prst="rect">
            <a:avLst/>
          </a:prstGeom>
          <a:noFill/>
        </p:spPr>
        <p:txBody>
          <a:bodyPr wrap="square" rtlCol="0">
            <a:spAutoFit/>
          </a:bodyPr>
          <a:lstStyle/>
          <a:p>
            <a:r>
              <a:rPr lang="fr-FR" sz="9600" dirty="0">
                <a:solidFill>
                  <a:srgbClr val="EEF3FA"/>
                </a:solidFill>
                <a:latin typeface="Arial" panose="020B0604020202020204" pitchFamily="34" charset="0"/>
                <a:cs typeface="Arial" panose="020B0604020202020204" pitchFamily="34" charset="0"/>
              </a:rPr>
              <a:t>“</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203649926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Number Slide">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799" y="0"/>
            <a:ext cx="9143998" cy="6858000"/>
          </a:xfrm>
          <a:prstGeom prst="rect">
            <a:avLst/>
          </a:prstGeom>
          <a:gradFill>
            <a:gsLst>
              <a:gs pos="0">
                <a:srgbClr val="004983"/>
              </a:gs>
              <a:gs pos="100000">
                <a:srgbClr val="0077D4"/>
              </a:gs>
            </a:gsLst>
            <a:lin ang="13500000" scaled="1"/>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7" name="Text Placeholder 26"/>
          <p:cNvSpPr>
            <a:spLocks noGrp="1"/>
          </p:cNvSpPr>
          <p:nvPr>
            <p:ph type="body" sz="quarter" idx="14" hasCustomPrompt="1"/>
          </p:nvPr>
        </p:nvSpPr>
        <p:spPr>
          <a:xfrm>
            <a:off x="5289460" y="4627245"/>
            <a:ext cx="2495002" cy="547688"/>
          </a:xfrm>
          <a:prstGeom prst="rect">
            <a:avLst/>
          </a:prstGeom>
        </p:spPr>
        <p:txBody>
          <a:bodyPr/>
          <a:lstStyle>
            <a:lvl1pPr marL="0" indent="0" algn="r">
              <a:buNone/>
              <a:defRPr sz="2000" baseline="0">
                <a:solidFill>
                  <a:srgbClr val="EEF3FA"/>
                </a:solidFill>
              </a:defRPr>
            </a:lvl1pPr>
          </a:lstStyle>
          <a:p>
            <a:pPr lvl="0"/>
            <a:r>
              <a:rPr lang="fr-FR" dirty="0"/>
              <a:t>Source Name</a:t>
            </a:r>
          </a:p>
        </p:txBody>
      </p:sp>
      <p:sp>
        <p:nvSpPr>
          <p:cNvPr id="3" name="Text Placeholder 2"/>
          <p:cNvSpPr>
            <a:spLocks noGrp="1"/>
          </p:cNvSpPr>
          <p:nvPr>
            <p:ph type="body" sz="quarter" idx="15" hasCustomPrompt="1"/>
          </p:nvPr>
        </p:nvSpPr>
        <p:spPr>
          <a:xfrm>
            <a:off x="1196337" y="1860064"/>
            <a:ext cx="6588125" cy="581321"/>
          </a:xfrm>
          <a:prstGeom prst="rect">
            <a:avLst/>
          </a:prstGeom>
        </p:spPr>
        <p:txBody>
          <a:bodyPr/>
          <a:lstStyle>
            <a:lvl1pPr marL="0" indent="0" algn="ctr">
              <a:buNone/>
              <a:defRPr baseline="0">
                <a:solidFill>
                  <a:srgbClr val="EEF3FA"/>
                </a:solidFill>
              </a:defRPr>
            </a:lvl1pPr>
          </a:lstStyle>
          <a:p>
            <a:pPr lvl="0"/>
            <a:r>
              <a:rPr lang="fr-FR" dirty="0"/>
              <a:t>USE BIG NUMBERS FOR BIG IMPACT</a:t>
            </a:r>
          </a:p>
        </p:txBody>
      </p:sp>
      <p:sp>
        <p:nvSpPr>
          <p:cNvPr id="9" name="Text Placeholder 2"/>
          <p:cNvSpPr>
            <a:spLocks noGrp="1"/>
          </p:cNvSpPr>
          <p:nvPr>
            <p:ph type="body" sz="quarter" idx="16" hasCustomPrompt="1"/>
          </p:nvPr>
        </p:nvSpPr>
        <p:spPr>
          <a:xfrm>
            <a:off x="863125" y="2700910"/>
            <a:ext cx="7204105" cy="1401071"/>
          </a:xfrm>
          <a:prstGeom prst="rect">
            <a:avLst/>
          </a:prstGeom>
        </p:spPr>
        <p:txBody>
          <a:bodyPr/>
          <a:lstStyle>
            <a:lvl1pPr marL="0" indent="0" algn="ctr">
              <a:buNone/>
              <a:defRPr lang="fr-FR" sz="9600" b="1" kern="1200" baseline="0" dirty="0" smtClean="0">
                <a:solidFill>
                  <a:srgbClr val="EEF3FA"/>
                </a:solidFill>
                <a:latin typeface="+mn-lt"/>
                <a:ea typeface="+mn-ea"/>
                <a:cs typeface="+mn-cs"/>
              </a:defRPr>
            </a:lvl1pPr>
          </a:lstStyle>
          <a:p>
            <a:pPr lvl="0"/>
            <a:r>
              <a:rPr lang="fr-FR" dirty="0"/>
              <a:t>100.000.000$</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352399100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_Transition Slide">
    <p:spTree>
      <p:nvGrpSpPr>
        <p:cNvPr id="1" name=""/>
        <p:cNvGrpSpPr/>
        <p:nvPr/>
      </p:nvGrpSpPr>
      <p:grpSpPr>
        <a:xfrm>
          <a:off x="0" y="0"/>
          <a:ext cx="0" cy="0"/>
          <a:chOff x="0" y="0"/>
          <a:chExt cx="0" cy="0"/>
        </a:xfrm>
      </p:grpSpPr>
      <p:sp>
        <p:nvSpPr>
          <p:cNvPr id="7" name="Rectangle 6"/>
          <p:cNvSpPr/>
          <p:nvPr userDrawn="1"/>
        </p:nvSpPr>
        <p:spPr>
          <a:xfrm>
            <a:off x="-799" y="0"/>
            <a:ext cx="9143998" cy="6836229"/>
          </a:xfrm>
          <a:prstGeom prst="rect">
            <a:avLst/>
          </a:prstGeom>
          <a:gradFill>
            <a:gsLst>
              <a:gs pos="0">
                <a:srgbClr val="004983"/>
              </a:gs>
              <a:gs pos="100000">
                <a:srgbClr val="0077D4"/>
              </a:gs>
            </a:gsLst>
            <a:lin ang="13500000" scaled="1"/>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25" name="TextBox 24"/>
          <p:cNvSpPr txBox="1"/>
          <p:nvPr userDrawn="1"/>
        </p:nvSpPr>
        <p:spPr>
          <a:xfrm>
            <a:off x="8701932" y="6552000"/>
            <a:ext cx="215268" cy="300724"/>
          </a:xfrm>
          <a:prstGeom prst="rect">
            <a:avLst/>
          </a:prstGeom>
          <a:noFill/>
        </p:spPr>
        <p:txBody>
          <a:bodyPr wrap="square" lIns="0" tIns="0" rIns="0" bIns="0" rtlCol="0" anchor="ctr" anchorCtr="0">
            <a:noAutofit/>
          </a:bodyPr>
          <a:lstStyle/>
          <a:p>
            <a:pPr algn="r"/>
            <a:endParaRPr lang="en-US" sz="900" dirty="0">
              <a:solidFill>
                <a:srgbClr val="C5192D"/>
              </a:solidFill>
            </a:endParaRPr>
          </a:p>
        </p:txBody>
      </p:sp>
      <p:sp>
        <p:nvSpPr>
          <p:cNvPr id="12" name="Text Placeholder 24"/>
          <p:cNvSpPr>
            <a:spLocks noGrp="1"/>
          </p:cNvSpPr>
          <p:nvPr>
            <p:ph type="body" sz="quarter" idx="13" hasCustomPrompt="1"/>
          </p:nvPr>
        </p:nvSpPr>
        <p:spPr>
          <a:xfrm>
            <a:off x="1609717" y="1845069"/>
            <a:ext cx="2918740" cy="1155593"/>
          </a:xfrm>
          <a:prstGeom prst="rect">
            <a:avLst/>
          </a:prstGeom>
          <a:effectLst/>
        </p:spPr>
        <p:txBody>
          <a:bodyPr/>
          <a:lstStyle>
            <a:lvl1pPr marL="0" indent="0" algn="l">
              <a:buNone/>
              <a:defRPr sz="8000" b="1" baseline="0">
                <a:solidFill>
                  <a:schemeClr val="bg1"/>
                </a:solidFill>
              </a:defRPr>
            </a:lvl1pPr>
          </a:lstStyle>
          <a:p>
            <a:pPr lvl="0"/>
            <a:r>
              <a:rPr lang="en-US" dirty="0"/>
              <a:t>Logos</a:t>
            </a:r>
            <a:endParaRPr lang="fr-FR"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13073" y="370015"/>
            <a:ext cx="1302403" cy="1218446"/>
          </a:xfrm>
          <a:prstGeom prst="rect">
            <a:avLst/>
          </a:prstGeom>
        </p:spPr>
      </p:pic>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98926" y="2302812"/>
            <a:ext cx="1016550" cy="783972"/>
          </a:xfrm>
          <a:prstGeom prst="rect">
            <a:avLst/>
          </a:prstGeom>
        </p:spPr>
      </p:pic>
      <p:pic>
        <p:nvPicPr>
          <p:cNvPr id="13" name="Image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327949" y="2042477"/>
            <a:ext cx="565241" cy="1757548"/>
          </a:xfrm>
          <a:prstGeom prst="rect">
            <a:avLst/>
          </a:prstGeom>
        </p:spPr>
      </p:pic>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82471" y="3800025"/>
            <a:ext cx="649461" cy="500870"/>
          </a:xfrm>
          <a:prstGeom prst="rect">
            <a:avLst/>
          </a:prstGeom>
        </p:spPr>
      </p:pic>
      <p:sp>
        <p:nvSpPr>
          <p:cNvPr id="15" name="Text Placeholder 22"/>
          <p:cNvSpPr txBox="1">
            <a:spLocks/>
          </p:cNvSpPr>
          <p:nvPr userDrawn="1"/>
        </p:nvSpPr>
        <p:spPr>
          <a:xfrm>
            <a:off x="6142549" y="5187205"/>
            <a:ext cx="1399508" cy="354245"/>
          </a:xfrm>
          <a:prstGeom prst="rect">
            <a:avLst/>
          </a:prstGeom>
          <a:noFill/>
        </p:spPr>
        <p:txBody>
          <a:bodyPr/>
          <a:lstStyle>
            <a:lvl1pPr marL="0" indent="0" algn="ctr" defTabSz="457200" rtl="0" eaLnBrk="1" latinLnBrk="0" hangingPunct="1">
              <a:spcBef>
                <a:spcPct val="20000"/>
              </a:spcBef>
              <a:buFont typeface="Arial"/>
              <a:buNone/>
              <a:defRPr sz="1400" b="1" kern="1200">
                <a:solidFill>
                  <a:srgbClr val="363636"/>
                </a:solidFill>
                <a:latin typeface="+mn-lt"/>
                <a:ea typeface="+mn-ea"/>
                <a:cs typeface="+mn-cs"/>
              </a:defRPr>
            </a:lvl1pPr>
            <a:lvl2pPr marL="457200" indent="0" algn="l" defTabSz="457200" rtl="0" eaLnBrk="1" latinLnBrk="0" hangingPunct="1">
              <a:spcBef>
                <a:spcPct val="20000"/>
              </a:spcBef>
              <a:buFont typeface="Arial"/>
              <a:buNone/>
              <a:defRPr sz="2800"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24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2000"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b="0" dirty="0">
                <a:solidFill>
                  <a:schemeClr val="bg1"/>
                </a:solidFill>
                <a:latin typeface="Arial" panose="020B0604020202020204" pitchFamily="34" charset="0"/>
                <a:cs typeface="Arial" panose="020B0604020202020204" pitchFamily="34" charset="0"/>
              </a:rPr>
              <a:t>UNESCO</a:t>
            </a:r>
            <a:endParaRPr lang="fr-FR" sz="2000" b="0" dirty="0">
              <a:solidFill>
                <a:schemeClr val="bg1"/>
              </a:solidFill>
              <a:latin typeface="Arial" panose="020B0604020202020204" pitchFamily="34" charset="0"/>
              <a:cs typeface="Arial" panose="020B0604020202020204" pitchFamily="34" charset="0"/>
            </a:endParaRPr>
          </a:p>
        </p:txBody>
      </p:sp>
      <p:pic>
        <p:nvPicPr>
          <p:cNvPr id="16" name="Picture 1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712331" y="5194405"/>
            <a:ext cx="430218" cy="331788"/>
          </a:xfrm>
          <a:prstGeom prst="rect">
            <a:avLst/>
          </a:prstGeom>
        </p:spPr>
      </p:pic>
      <p:pic>
        <p:nvPicPr>
          <p:cNvPr id="17" name="Image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flipH="1">
            <a:off x="6155461" y="5197258"/>
            <a:ext cx="152943" cy="475558"/>
          </a:xfrm>
          <a:prstGeom prst="rect">
            <a:avLst/>
          </a:prstGeom>
        </p:spPr>
      </p:pic>
    </p:spTree>
    <p:extLst>
      <p:ext uri="{BB962C8B-B14F-4D97-AF65-F5344CB8AC3E}">
        <p14:creationId xmlns:p14="http://schemas.microsoft.com/office/powerpoint/2010/main" val="412838455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itle Slide Red">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C51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
        <p:nvSpPr>
          <p:cNvPr id="6" name="Rectangle 5"/>
          <p:cNvSpPr/>
          <p:nvPr userDrawn="1"/>
        </p:nvSpPr>
        <p:spPr>
          <a:xfrm>
            <a:off x="2286000" y="2967335"/>
            <a:ext cx="4572000" cy="923330"/>
          </a:xfrm>
          <a:prstGeom prst="rect">
            <a:avLst/>
          </a:prstGeom>
        </p:spPr>
        <p:txBody>
          <a:bodyPr>
            <a:spAutoFit/>
          </a:bodyPr>
          <a:lstStyle/>
          <a:p>
            <a:r>
              <a:rPr lang="fr-FR" dirty="0">
                <a:effectLst/>
              </a:rPr>
              <a:t> </a:t>
            </a:r>
          </a:p>
          <a:p>
            <a:r>
              <a:rPr lang="fr-FR" dirty="0"/>
              <a:t/>
            </a:r>
            <a:br>
              <a:rPr lang="fr-FR" dirty="0"/>
            </a:br>
            <a:endParaRPr lang="fr-FR" dirty="0"/>
          </a:p>
        </p:txBody>
      </p:sp>
    </p:spTree>
    <p:extLst>
      <p:ext uri="{BB962C8B-B14F-4D97-AF65-F5344CB8AC3E}">
        <p14:creationId xmlns:p14="http://schemas.microsoft.com/office/powerpoint/2010/main" val="256494921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itle Slide green">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95C1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276388376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itle Slide Purple">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9F358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359556584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itle Slide orange">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F392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21603182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itle Slide Yellow">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FFD5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187675409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itle Slide Magenta">
    <p:spTree>
      <p:nvGrpSpPr>
        <p:cNvPr id="1" name=""/>
        <p:cNvGrpSpPr/>
        <p:nvPr/>
      </p:nvGrpSpPr>
      <p:grpSpPr>
        <a:xfrm>
          <a:off x="0" y="0"/>
          <a:ext cx="0" cy="0"/>
          <a:chOff x="0" y="0"/>
          <a:chExt cx="0" cy="0"/>
        </a:xfrm>
      </p:grpSpPr>
      <p:sp>
        <p:nvSpPr>
          <p:cNvPr id="15" name="Rectangle 14"/>
          <p:cNvSpPr/>
          <p:nvPr userDrawn="1"/>
        </p:nvSpPr>
        <p:spPr>
          <a:xfrm>
            <a:off x="0" y="1348796"/>
            <a:ext cx="9144000" cy="651911"/>
          </a:xfrm>
          <a:prstGeom prst="rect">
            <a:avLst/>
          </a:prstGeom>
          <a:solidFill>
            <a:srgbClr val="EC61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0" y="-13259"/>
            <a:ext cx="9144000" cy="1368000"/>
          </a:xfrm>
          <a:prstGeom prst="rect">
            <a:avLst/>
          </a:prstGeom>
          <a:solidFill>
            <a:srgbClr val="0077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1851994" y="1553733"/>
            <a:ext cx="5760000" cy="239424"/>
          </a:xfrm>
          <a:prstGeom prst="rect">
            <a:avLst/>
          </a:prstGeom>
        </p:spPr>
        <p:txBody>
          <a:bodyPr lIns="0" tIns="0" rIns="0" bIns="0"/>
          <a:lstStyle>
            <a:lvl1pPr marL="0" indent="0" algn="l">
              <a:buNone/>
              <a:defRPr sz="18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 or summary</a:t>
            </a:r>
          </a:p>
        </p:txBody>
      </p:sp>
      <p:sp>
        <p:nvSpPr>
          <p:cNvPr id="12" name="Title 1"/>
          <p:cNvSpPr>
            <a:spLocks noGrp="1"/>
          </p:cNvSpPr>
          <p:nvPr>
            <p:ph type="ctrTitle" hasCustomPrompt="1"/>
          </p:nvPr>
        </p:nvSpPr>
        <p:spPr>
          <a:xfrm>
            <a:off x="1851994" y="245008"/>
            <a:ext cx="6548522" cy="425733"/>
          </a:xfrm>
          <a:prstGeom prst="rect">
            <a:avLst/>
          </a:prstGeom>
        </p:spPr>
        <p:txBody>
          <a:bodyPr lIns="0" tIns="0" rIns="0" bIns="0"/>
          <a:lstStyle>
            <a:lvl1pPr algn="l">
              <a:lnSpc>
                <a:spcPts val="3700"/>
              </a:lnSpc>
              <a:defRPr sz="3500" b="1">
                <a:solidFill>
                  <a:schemeClr val="bg1"/>
                </a:solidFill>
              </a:defRPr>
            </a:lvl1pPr>
          </a:lstStyle>
          <a:p>
            <a:r>
              <a:rPr lang="en-GB" dirty="0"/>
              <a:t>CLICK TO ADD TITLE OF PRESENTATION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51" y="87875"/>
            <a:ext cx="1302403" cy="1218446"/>
          </a:xfrm>
          <a:prstGeom prst="rect">
            <a:avLst/>
          </a:prstGeom>
        </p:spPr>
      </p:pic>
    </p:spTree>
    <p:extLst>
      <p:ext uri="{BB962C8B-B14F-4D97-AF65-F5344CB8AC3E}">
        <p14:creationId xmlns:p14="http://schemas.microsoft.com/office/powerpoint/2010/main" val="2192534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image" Target="../media/image2.png"/><Relationship Id="rId2" Type="http://schemas.openxmlformats.org/officeDocument/2006/relationships/slideLayout" Target="../slideLayouts/slideLayout26.xml"/><Relationship Id="rId16" Type="http://schemas.openxmlformats.org/officeDocument/2006/relationships/image" Target="../media/image1.png"/><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15.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3" Type="http://schemas.openxmlformats.org/officeDocument/2006/relationships/slideLayout" Target="../slideLayouts/slideLayout40.xml"/><Relationship Id="rId21" Type="http://schemas.openxmlformats.org/officeDocument/2006/relationships/slideLayout" Target="../slideLayouts/slideLayout58.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24" Type="http://schemas.openxmlformats.org/officeDocument/2006/relationships/image" Target="../media/image2.png"/><Relationship Id="rId5" Type="http://schemas.openxmlformats.org/officeDocument/2006/relationships/slideLayout" Target="../slideLayouts/slideLayout42.xml"/><Relationship Id="rId15" Type="http://schemas.openxmlformats.org/officeDocument/2006/relationships/slideLayout" Target="../slideLayouts/slideLayout52.xml"/><Relationship Id="rId23" Type="http://schemas.openxmlformats.org/officeDocument/2006/relationships/image" Target="../media/image1.png"/><Relationship Id="rId10" Type="http://schemas.openxmlformats.org/officeDocument/2006/relationships/slideLayout" Target="../slideLayouts/slideLayout47.xml"/><Relationship Id="rId19" Type="http://schemas.openxmlformats.org/officeDocument/2006/relationships/slideLayout" Target="../slideLayouts/slideLayout56.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18" Type="http://schemas.openxmlformats.org/officeDocument/2006/relationships/slideLayout" Target="../slideLayouts/slideLayout76.xml"/><Relationship Id="rId3" Type="http://schemas.openxmlformats.org/officeDocument/2006/relationships/slideLayout" Target="../slideLayouts/slideLayout61.xml"/><Relationship Id="rId21" Type="http://schemas.openxmlformats.org/officeDocument/2006/relationships/slideLayout" Target="../slideLayouts/slideLayout79.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slideLayout" Target="../slideLayouts/slideLayout75.xml"/><Relationship Id="rId2" Type="http://schemas.openxmlformats.org/officeDocument/2006/relationships/slideLayout" Target="../slideLayouts/slideLayout60.xml"/><Relationship Id="rId16" Type="http://schemas.openxmlformats.org/officeDocument/2006/relationships/slideLayout" Target="../slideLayouts/slideLayout74.xml"/><Relationship Id="rId20" Type="http://schemas.openxmlformats.org/officeDocument/2006/relationships/slideLayout" Target="../slideLayouts/slideLayout78.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5" Type="http://schemas.openxmlformats.org/officeDocument/2006/relationships/slideLayout" Target="../slideLayouts/slideLayout73.xml"/><Relationship Id="rId23" Type="http://schemas.openxmlformats.org/officeDocument/2006/relationships/image" Target="../media/image5.png"/><Relationship Id="rId10" Type="http://schemas.openxmlformats.org/officeDocument/2006/relationships/slideLayout" Target="../slideLayouts/slideLayout68.xml"/><Relationship Id="rId19" Type="http://schemas.openxmlformats.org/officeDocument/2006/relationships/slideLayout" Target="../slideLayouts/slideLayout77.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 Id="rId22"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slideLayout" Target="../slideLayouts/slideLayout92.xml"/><Relationship Id="rId18" Type="http://schemas.openxmlformats.org/officeDocument/2006/relationships/slideLayout" Target="../slideLayouts/slideLayout97.xml"/><Relationship Id="rId3" Type="http://schemas.openxmlformats.org/officeDocument/2006/relationships/slideLayout" Target="../slideLayouts/slideLayout82.xml"/><Relationship Id="rId21" Type="http://schemas.openxmlformats.org/officeDocument/2006/relationships/slideLayout" Target="../slideLayouts/slideLayout100.xml"/><Relationship Id="rId7" Type="http://schemas.openxmlformats.org/officeDocument/2006/relationships/slideLayout" Target="../slideLayouts/slideLayout86.xml"/><Relationship Id="rId12" Type="http://schemas.openxmlformats.org/officeDocument/2006/relationships/slideLayout" Target="../slideLayouts/slideLayout91.xml"/><Relationship Id="rId17" Type="http://schemas.openxmlformats.org/officeDocument/2006/relationships/slideLayout" Target="../slideLayouts/slideLayout96.xml"/><Relationship Id="rId25" Type="http://schemas.openxmlformats.org/officeDocument/2006/relationships/image" Target="../media/image1.png"/><Relationship Id="rId2" Type="http://schemas.openxmlformats.org/officeDocument/2006/relationships/slideLayout" Target="../slideLayouts/slideLayout81.xml"/><Relationship Id="rId16" Type="http://schemas.openxmlformats.org/officeDocument/2006/relationships/slideLayout" Target="../slideLayouts/slideLayout95.xml"/><Relationship Id="rId20" Type="http://schemas.openxmlformats.org/officeDocument/2006/relationships/slideLayout" Target="../slideLayouts/slideLayout99.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24" Type="http://schemas.openxmlformats.org/officeDocument/2006/relationships/image" Target="../media/image2.png"/><Relationship Id="rId5" Type="http://schemas.openxmlformats.org/officeDocument/2006/relationships/slideLayout" Target="../slideLayouts/slideLayout84.xml"/><Relationship Id="rId15" Type="http://schemas.openxmlformats.org/officeDocument/2006/relationships/slideLayout" Target="../slideLayouts/slideLayout94.xml"/><Relationship Id="rId23" Type="http://schemas.openxmlformats.org/officeDocument/2006/relationships/theme" Target="../theme/theme5.xml"/><Relationship Id="rId10" Type="http://schemas.openxmlformats.org/officeDocument/2006/relationships/slideLayout" Target="../slideLayouts/slideLayout89.xml"/><Relationship Id="rId19" Type="http://schemas.openxmlformats.org/officeDocument/2006/relationships/slideLayout" Target="../slideLayouts/slideLayout98.xml"/><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slideLayout" Target="../slideLayouts/slideLayout93.xml"/><Relationship Id="rId22" Type="http://schemas.openxmlformats.org/officeDocument/2006/relationships/slideLayout" Target="../slideLayouts/slideLayout10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slideLayout" Target="../slideLayouts/slideLayout114.xml"/><Relationship Id="rId18" Type="http://schemas.openxmlformats.org/officeDocument/2006/relationships/slideLayout" Target="../slideLayouts/slideLayout119.xml"/><Relationship Id="rId3" Type="http://schemas.openxmlformats.org/officeDocument/2006/relationships/slideLayout" Target="../slideLayouts/slideLayout104.xml"/><Relationship Id="rId21" Type="http://schemas.openxmlformats.org/officeDocument/2006/relationships/theme" Target="../theme/theme6.xml"/><Relationship Id="rId7" Type="http://schemas.openxmlformats.org/officeDocument/2006/relationships/slideLayout" Target="../slideLayouts/slideLayout108.xml"/><Relationship Id="rId12" Type="http://schemas.openxmlformats.org/officeDocument/2006/relationships/slideLayout" Target="../slideLayouts/slideLayout113.xml"/><Relationship Id="rId17" Type="http://schemas.openxmlformats.org/officeDocument/2006/relationships/slideLayout" Target="../slideLayouts/slideLayout118.xml"/><Relationship Id="rId2" Type="http://schemas.openxmlformats.org/officeDocument/2006/relationships/slideLayout" Target="../slideLayouts/slideLayout103.xml"/><Relationship Id="rId16" Type="http://schemas.openxmlformats.org/officeDocument/2006/relationships/slideLayout" Target="../slideLayouts/slideLayout117.xml"/><Relationship Id="rId20" Type="http://schemas.openxmlformats.org/officeDocument/2006/relationships/slideLayout" Target="../slideLayouts/slideLayout121.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5" Type="http://schemas.openxmlformats.org/officeDocument/2006/relationships/slideLayout" Target="../slideLayouts/slideLayout116.xml"/><Relationship Id="rId10" Type="http://schemas.openxmlformats.org/officeDocument/2006/relationships/slideLayout" Target="../slideLayouts/slideLayout111.xml"/><Relationship Id="rId19" Type="http://schemas.openxmlformats.org/officeDocument/2006/relationships/slideLayout" Target="../slideLayouts/slideLayout120.xml"/><Relationship Id="rId4" Type="http://schemas.openxmlformats.org/officeDocument/2006/relationships/slideLayout" Target="../slideLayouts/slideLayout105.xml"/><Relationship Id="rId9" Type="http://schemas.openxmlformats.org/officeDocument/2006/relationships/slideLayout" Target="../slideLayouts/slideLayout110.xml"/><Relationship Id="rId14" Type="http://schemas.openxmlformats.org/officeDocument/2006/relationships/slideLayout" Target="../slideLayouts/slideLayout115.xml"/><Relationship Id="rId22" Type="http://schemas.openxmlformats.org/officeDocument/2006/relationships/image" Target="../media/image7.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slideLayout" Target="../slideLayouts/slideLayout134.xml"/><Relationship Id="rId18" Type="http://schemas.openxmlformats.org/officeDocument/2006/relationships/slideLayout" Target="../slideLayouts/slideLayout139.xml"/><Relationship Id="rId3" Type="http://schemas.openxmlformats.org/officeDocument/2006/relationships/slideLayout" Target="../slideLayouts/slideLayout124.xml"/><Relationship Id="rId21" Type="http://schemas.openxmlformats.org/officeDocument/2006/relationships/theme" Target="../theme/theme7.xml"/><Relationship Id="rId7" Type="http://schemas.openxmlformats.org/officeDocument/2006/relationships/slideLayout" Target="../slideLayouts/slideLayout128.xml"/><Relationship Id="rId12" Type="http://schemas.openxmlformats.org/officeDocument/2006/relationships/slideLayout" Target="../slideLayouts/slideLayout133.xml"/><Relationship Id="rId17" Type="http://schemas.openxmlformats.org/officeDocument/2006/relationships/slideLayout" Target="../slideLayouts/slideLayout138.xml"/><Relationship Id="rId2" Type="http://schemas.openxmlformats.org/officeDocument/2006/relationships/slideLayout" Target="../slideLayouts/slideLayout123.xml"/><Relationship Id="rId16" Type="http://schemas.openxmlformats.org/officeDocument/2006/relationships/slideLayout" Target="../slideLayouts/slideLayout137.xml"/><Relationship Id="rId20" Type="http://schemas.openxmlformats.org/officeDocument/2006/relationships/slideLayout" Target="../slideLayouts/slideLayout141.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5" Type="http://schemas.openxmlformats.org/officeDocument/2006/relationships/slideLayout" Target="../slideLayouts/slideLayout136.xml"/><Relationship Id="rId10" Type="http://schemas.openxmlformats.org/officeDocument/2006/relationships/slideLayout" Target="../slideLayouts/slideLayout131.xml"/><Relationship Id="rId19" Type="http://schemas.openxmlformats.org/officeDocument/2006/relationships/slideLayout" Target="../slideLayouts/slideLayout140.xml"/><Relationship Id="rId4" Type="http://schemas.openxmlformats.org/officeDocument/2006/relationships/slideLayout" Target="../slideLayouts/slideLayout125.xml"/><Relationship Id="rId9" Type="http://schemas.openxmlformats.org/officeDocument/2006/relationships/slideLayout" Target="../slideLayouts/slideLayout130.xml"/><Relationship Id="rId14" Type="http://schemas.openxmlformats.org/officeDocument/2006/relationships/slideLayout" Target="../slideLayouts/slideLayout135.xml"/><Relationship Id="rId22" Type="http://schemas.openxmlformats.org/officeDocument/2006/relationships/image" Target="../media/image8.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49.xml"/><Relationship Id="rId13" Type="http://schemas.openxmlformats.org/officeDocument/2006/relationships/theme" Target="../theme/theme8.xml"/><Relationship Id="rId18" Type="http://schemas.openxmlformats.org/officeDocument/2006/relationships/image" Target="../media/image21.png"/><Relationship Id="rId3" Type="http://schemas.openxmlformats.org/officeDocument/2006/relationships/slideLayout" Target="../slideLayouts/slideLayout144.xml"/><Relationship Id="rId7" Type="http://schemas.openxmlformats.org/officeDocument/2006/relationships/slideLayout" Target="../slideLayouts/slideLayout148.xml"/><Relationship Id="rId12" Type="http://schemas.openxmlformats.org/officeDocument/2006/relationships/slideLayout" Target="../slideLayouts/slideLayout153.xml"/><Relationship Id="rId17" Type="http://schemas.openxmlformats.org/officeDocument/2006/relationships/image" Target="../media/image20.png"/><Relationship Id="rId2" Type="http://schemas.openxmlformats.org/officeDocument/2006/relationships/slideLayout" Target="../slideLayouts/slideLayout143.xml"/><Relationship Id="rId16" Type="http://schemas.openxmlformats.org/officeDocument/2006/relationships/image" Target="../media/image19.png"/><Relationship Id="rId20" Type="http://schemas.openxmlformats.org/officeDocument/2006/relationships/image" Target="../media/image2.png"/><Relationship Id="rId1" Type="http://schemas.openxmlformats.org/officeDocument/2006/relationships/slideLayout" Target="../slideLayouts/slideLayout142.xml"/><Relationship Id="rId6" Type="http://schemas.openxmlformats.org/officeDocument/2006/relationships/slideLayout" Target="../slideLayouts/slideLayout147.xml"/><Relationship Id="rId11" Type="http://schemas.openxmlformats.org/officeDocument/2006/relationships/slideLayout" Target="../slideLayouts/slideLayout152.xml"/><Relationship Id="rId5" Type="http://schemas.openxmlformats.org/officeDocument/2006/relationships/slideLayout" Target="../slideLayouts/slideLayout146.xml"/><Relationship Id="rId15" Type="http://schemas.openxmlformats.org/officeDocument/2006/relationships/image" Target="../media/image18.png"/><Relationship Id="rId10" Type="http://schemas.openxmlformats.org/officeDocument/2006/relationships/slideLayout" Target="../slideLayouts/slideLayout151.xml"/><Relationship Id="rId19" Type="http://schemas.openxmlformats.org/officeDocument/2006/relationships/image" Target="../media/image1.png"/><Relationship Id="rId4" Type="http://schemas.openxmlformats.org/officeDocument/2006/relationships/slideLayout" Target="../slideLayouts/slideLayout145.xml"/><Relationship Id="rId9" Type="http://schemas.openxmlformats.org/officeDocument/2006/relationships/slideLayout" Target="../slideLayouts/slideLayout150.xml"/><Relationship Id="rId14" Type="http://schemas.openxmlformats.org/officeDocument/2006/relationships/image" Target="../media/image17.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pattFill prst="pct20">
          <a:fgClr>
            <a:schemeClr val="bg1"/>
          </a:fgClr>
          <a:bgClr>
            <a:srgbClr val="EEF3FA"/>
          </a:bgClr>
        </a:pattFill>
        <a:effectLst/>
      </p:bgPr>
    </p:bg>
    <p:spTree>
      <p:nvGrpSpPr>
        <p:cNvPr id="1" name=""/>
        <p:cNvGrpSpPr/>
        <p:nvPr/>
      </p:nvGrpSpPr>
      <p:grpSpPr>
        <a:xfrm>
          <a:off x="0" y="0"/>
          <a:ext cx="0" cy="0"/>
          <a:chOff x="0" y="0"/>
          <a:chExt cx="0" cy="0"/>
        </a:xfrm>
      </p:grpSpPr>
      <p:sp>
        <p:nvSpPr>
          <p:cNvPr id="8" name="Rectangle 7"/>
          <p:cNvSpPr/>
          <p:nvPr userDrawn="1"/>
        </p:nvSpPr>
        <p:spPr>
          <a:xfrm>
            <a:off x="0" y="6324866"/>
            <a:ext cx="9144000" cy="538185"/>
          </a:xfrm>
          <a:prstGeom prst="rect">
            <a:avLst/>
          </a:prstGeom>
          <a:gradFill flip="none" rotWithShape="1">
            <a:gsLst>
              <a:gs pos="0">
                <a:srgbClr val="004983"/>
              </a:gs>
              <a:gs pos="100000">
                <a:srgbClr val="0077D4"/>
              </a:gs>
            </a:gsLst>
            <a:lin ang="135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 Placeholder 30"/>
          <p:cNvSpPr txBox="1">
            <a:spLocks/>
          </p:cNvSpPr>
          <p:nvPr userDrawn="1"/>
        </p:nvSpPr>
        <p:spPr>
          <a:xfrm>
            <a:off x="3786069" y="6413268"/>
            <a:ext cx="2361149" cy="393700"/>
          </a:xfrm>
          <a:prstGeom prst="rect">
            <a:avLst/>
          </a:prstGeom>
        </p:spPr>
        <p:txBody>
          <a:bodyPr/>
          <a:lstStyle>
            <a:lvl1pPr marL="0" indent="0" algn="l" defTabSz="457200" rtl="0" eaLnBrk="1" latinLnBrk="0" hangingPunct="1">
              <a:spcBef>
                <a:spcPct val="20000"/>
              </a:spcBef>
              <a:buFont typeface="Arial"/>
              <a:buNone/>
              <a:defRPr sz="20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2000" kern="1200">
                <a:solidFill>
                  <a:srgbClr val="0077D4"/>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solidFill>
                <a:srgbClr val="EEF3FA"/>
              </a:solidFill>
            </a:endParaRPr>
          </a:p>
        </p:txBody>
      </p:sp>
      <p:sp>
        <p:nvSpPr>
          <p:cNvPr id="12" name="Text Placeholder 22"/>
          <p:cNvSpPr txBox="1">
            <a:spLocks/>
          </p:cNvSpPr>
          <p:nvPr userDrawn="1"/>
        </p:nvSpPr>
        <p:spPr>
          <a:xfrm>
            <a:off x="832837" y="6402544"/>
            <a:ext cx="1399508" cy="354245"/>
          </a:xfrm>
          <a:prstGeom prst="rect">
            <a:avLst/>
          </a:prstGeom>
          <a:noFill/>
        </p:spPr>
        <p:txBody>
          <a:bodyPr/>
          <a:lstStyle>
            <a:lvl1pPr marL="0" indent="0" algn="ctr" defTabSz="457200" rtl="0" eaLnBrk="1" latinLnBrk="0" hangingPunct="1">
              <a:spcBef>
                <a:spcPct val="20000"/>
              </a:spcBef>
              <a:buFont typeface="Arial"/>
              <a:buNone/>
              <a:defRPr sz="1400" b="1" kern="1200">
                <a:solidFill>
                  <a:srgbClr val="363636"/>
                </a:solidFill>
                <a:latin typeface="+mn-lt"/>
                <a:ea typeface="+mn-ea"/>
                <a:cs typeface="+mn-cs"/>
              </a:defRPr>
            </a:lvl1pPr>
            <a:lvl2pPr marL="457200" indent="0" algn="l" defTabSz="457200" rtl="0" eaLnBrk="1" latinLnBrk="0" hangingPunct="1">
              <a:spcBef>
                <a:spcPct val="20000"/>
              </a:spcBef>
              <a:buFont typeface="Arial"/>
              <a:buNone/>
              <a:defRPr sz="2800"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24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2000"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b="0" dirty="0">
                <a:solidFill>
                  <a:schemeClr val="bg1"/>
                </a:solidFill>
                <a:latin typeface="Arial" panose="020B0604020202020204" pitchFamily="34" charset="0"/>
                <a:cs typeface="Arial" panose="020B0604020202020204" pitchFamily="34" charset="0"/>
              </a:rPr>
              <a:t>UNESCO</a:t>
            </a:r>
            <a:endParaRPr lang="fr-FR" sz="2000" b="0" dirty="0">
              <a:solidFill>
                <a:schemeClr val="bg1"/>
              </a:solidFill>
              <a:latin typeface="Arial" panose="020B0604020202020204" pitchFamily="34" charset="0"/>
              <a:cs typeface="Arial" panose="020B0604020202020204" pitchFamily="34" charset="0"/>
            </a:endParaRPr>
          </a:p>
        </p:txBody>
      </p:sp>
      <p:sp>
        <p:nvSpPr>
          <p:cNvPr id="13" name="Text Placeholder 22"/>
          <p:cNvSpPr txBox="1">
            <a:spLocks/>
          </p:cNvSpPr>
          <p:nvPr userDrawn="1"/>
        </p:nvSpPr>
        <p:spPr>
          <a:xfrm>
            <a:off x="3210114" y="6402544"/>
            <a:ext cx="3166372" cy="331788"/>
          </a:xfrm>
          <a:prstGeom prst="rect">
            <a:avLst/>
          </a:prstGeom>
          <a:noFill/>
        </p:spPr>
        <p:txBody>
          <a:bodyPr/>
          <a:lstStyle>
            <a:lvl1pPr marL="0" indent="0" algn="ctr" defTabSz="457200" rtl="0" eaLnBrk="1" latinLnBrk="0" hangingPunct="1">
              <a:spcBef>
                <a:spcPct val="20000"/>
              </a:spcBef>
              <a:buFont typeface="Arial"/>
              <a:buNone/>
              <a:defRPr sz="1400" b="1" kern="1200" baseline="0">
                <a:solidFill>
                  <a:srgbClr val="363636"/>
                </a:solidFill>
                <a:latin typeface="+mn-lt"/>
                <a:ea typeface="+mn-ea"/>
                <a:cs typeface="+mn-cs"/>
              </a:defRPr>
            </a:lvl1pPr>
            <a:lvl2pPr marL="457200" indent="0" algn="l" defTabSz="457200" rtl="0" eaLnBrk="1" latinLnBrk="0" hangingPunct="1">
              <a:spcBef>
                <a:spcPct val="20000"/>
              </a:spcBef>
              <a:buFont typeface="Arial"/>
              <a:buNone/>
              <a:defRPr sz="2800"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24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2000"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900" b="0" dirty="0">
                <a:solidFill>
                  <a:schemeClr val="bg1"/>
                </a:solidFill>
              </a:rPr>
              <a:t>UNESCO Internet</a:t>
            </a:r>
            <a:r>
              <a:rPr lang="fr-FR" sz="900" b="0" baseline="0" dirty="0">
                <a:solidFill>
                  <a:schemeClr val="bg1"/>
                </a:solidFill>
              </a:rPr>
              <a:t> Universality Indicators </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lang="fr-FR" sz="900" b="0" dirty="0">
                <a:ln w="0"/>
                <a:solidFill>
                  <a:schemeClr val="bg1"/>
                </a:solidFill>
                <a:effectLst>
                  <a:outerShdw blurRad="38100" dist="25400" dir="5400000" algn="ctr" rotWithShape="0">
                    <a:srgbClr val="6E747A">
                      <a:alpha val="43000"/>
                    </a:srgbClr>
                  </a:outerShdw>
                </a:effectLst>
              </a:rPr>
              <a:t>Indicateurs de L’UNESCO sur l’Universalité d’Internet</a:t>
            </a:r>
          </a:p>
          <a:p>
            <a:endParaRPr lang="fr-FR" sz="900" b="0" dirty="0">
              <a:solidFill>
                <a:schemeClr val="bg1"/>
              </a:solidFill>
            </a:endParaRPr>
          </a:p>
        </p:txBody>
      </p:sp>
      <p:cxnSp>
        <p:nvCxnSpPr>
          <p:cNvPr id="14" name="Straight Connector 13"/>
          <p:cNvCxnSpPr/>
          <p:nvPr userDrawn="1"/>
        </p:nvCxnSpPr>
        <p:spPr>
          <a:xfrm>
            <a:off x="7340690" y="6313174"/>
            <a:ext cx="0" cy="531975"/>
          </a:xfrm>
          <a:prstGeom prst="line">
            <a:avLst/>
          </a:prstGeom>
          <a:ln w="9525">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a:off x="2296103" y="6331076"/>
            <a:ext cx="0" cy="531975"/>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pic>
        <p:nvPicPr>
          <p:cNvPr id="9" name="Picture 8"/>
          <p:cNvPicPr>
            <a:picLocks noChangeAspect="1"/>
          </p:cNvPicPr>
          <p:nvPr userDrawn="1"/>
        </p:nvPicPr>
        <p:blipFill>
          <a:blip r:embed="rId26">
            <a:extLst>
              <a:ext uri="{28A0092B-C50C-407E-A947-70E740481C1C}">
                <a14:useLocalDpi xmlns:a14="http://schemas.microsoft.com/office/drawing/2010/main" val="0"/>
              </a:ext>
            </a:extLst>
          </a:blip>
          <a:stretch>
            <a:fillRect/>
          </a:stretch>
        </p:blipFill>
        <p:spPr>
          <a:xfrm>
            <a:off x="402619" y="6409744"/>
            <a:ext cx="430218" cy="331788"/>
          </a:xfrm>
          <a:prstGeom prst="rect">
            <a:avLst/>
          </a:prstGeom>
        </p:spPr>
      </p:pic>
      <p:pic>
        <p:nvPicPr>
          <p:cNvPr id="11" name="Image 4"/>
          <p:cNvPicPr>
            <a:picLocks noChangeAspect="1"/>
          </p:cNvPicPr>
          <p:nvPr userDrawn="1"/>
        </p:nvPicPr>
        <p:blipFill>
          <a:blip r:embed="rId27">
            <a:extLst>
              <a:ext uri="{28A0092B-C50C-407E-A947-70E740481C1C}">
                <a14:useLocalDpi xmlns:a14="http://schemas.microsoft.com/office/drawing/2010/main" val="0"/>
              </a:ext>
            </a:extLst>
          </a:blip>
          <a:stretch>
            <a:fillRect/>
          </a:stretch>
        </p:blipFill>
        <p:spPr>
          <a:xfrm flipH="1">
            <a:off x="845749" y="6412597"/>
            <a:ext cx="152943" cy="475558"/>
          </a:xfrm>
          <a:prstGeom prst="rect">
            <a:avLst/>
          </a:prstGeom>
        </p:spPr>
      </p:pic>
      <p:sp>
        <p:nvSpPr>
          <p:cNvPr id="16" name="Text Placeholder 22"/>
          <p:cNvSpPr txBox="1">
            <a:spLocks/>
          </p:cNvSpPr>
          <p:nvPr userDrawn="1"/>
        </p:nvSpPr>
        <p:spPr>
          <a:xfrm>
            <a:off x="7581699" y="6475180"/>
            <a:ext cx="1321293" cy="331788"/>
          </a:xfrm>
          <a:prstGeom prst="rect">
            <a:avLst/>
          </a:prstGeom>
          <a:noFill/>
        </p:spPr>
        <p:txBody>
          <a:bodyPr/>
          <a:lstStyle>
            <a:lvl1pPr marL="0" indent="0" algn="ctr" defTabSz="457200" rtl="0" eaLnBrk="1" latinLnBrk="0" hangingPunct="1">
              <a:spcBef>
                <a:spcPct val="20000"/>
              </a:spcBef>
              <a:buFont typeface="Arial"/>
              <a:buNone/>
              <a:defRPr sz="1400" b="1" kern="1200" baseline="0">
                <a:solidFill>
                  <a:srgbClr val="363636"/>
                </a:solidFill>
                <a:latin typeface="+mn-lt"/>
                <a:ea typeface="+mn-ea"/>
                <a:cs typeface="+mn-cs"/>
              </a:defRPr>
            </a:lvl1pPr>
            <a:lvl2pPr marL="457200" indent="0" algn="l" defTabSz="457200" rtl="0" eaLnBrk="1" latinLnBrk="0" hangingPunct="1">
              <a:spcBef>
                <a:spcPct val="20000"/>
              </a:spcBef>
              <a:buFont typeface="Arial"/>
              <a:buNone/>
              <a:defRPr sz="2800"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24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2000"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900" b="0" baseline="0" dirty="0">
                <a:solidFill>
                  <a:schemeClr val="bg1"/>
                </a:solidFill>
              </a:rPr>
              <a:t>2019</a:t>
            </a:r>
            <a:endParaRPr lang="fr-FR" sz="900" b="0" dirty="0">
              <a:solidFill>
                <a:schemeClr val="bg1"/>
              </a:solidFill>
            </a:endParaRPr>
          </a:p>
        </p:txBody>
      </p:sp>
    </p:spTree>
    <p:extLst>
      <p:ext uri="{BB962C8B-B14F-4D97-AF65-F5344CB8AC3E}">
        <p14:creationId xmlns:p14="http://schemas.microsoft.com/office/powerpoint/2010/main" val="3619189346"/>
      </p:ext>
    </p:extLst>
  </p:cSld>
  <p:clrMap bg1="lt1" tx1="dk1" bg2="lt2" tx2="dk2" accent1="accent1" accent2="accent2" accent3="accent3" accent4="accent4" accent5="accent5" accent6="accent6" hlink="hlink" folHlink="folHlink"/>
  <p:sldLayoutIdLst>
    <p:sldLayoutId id="2147483889" r:id="rId1"/>
    <p:sldLayoutId id="2147484092" r:id="rId2"/>
    <p:sldLayoutId id="2147483808" r:id="rId3"/>
    <p:sldLayoutId id="2147483789" r:id="rId4"/>
    <p:sldLayoutId id="2147483730" r:id="rId5"/>
    <p:sldLayoutId id="2147483791" r:id="rId6"/>
    <p:sldLayoutId id="2147483810" r:id="rId7"/>
    <p:sldLayoutId id="2147483786" r:id="rId8"/>
    <p:sldLayoutId id="2147483790" r:id="rId9"/>
    <p:sldLayoutId id="2147483809" r:id="rId10"/>
    <p:sldLayoutId id="2147483703" r:id="rId11"/>
    <p:sldLayoutId id="2147483732" r:id="rId12"/>
    <p:sldLayoutId id="2147483736" r:id="rId13"/>
    <p:sldLayoutId id="2147484047" r:id="rId14"/>
    <p:sldLayoutId id="2147484046" r:id="rId15"/>
    <p:sldLayoutId id="2147483891" r:id="rId16"/>
    <p:sldLayoutId id="2147483892" r:id="rId17"/>
    <p:sldLayoutId id="2147483893" r:id="rId18"/>
    <p:sldLayoutId id="2147483894" r:id="rId19"/>
    <p:sldLayoutId id="2147483895" r:id="rId20"/>
    <p:sldLayoutId id="2147483896" r:id="rId21"/>
    <p:sldLayoutId id="2147483897" r:id="rId22"/>
    <p:sldLayoutId id="2147483898" r:id="rId23"/>
    <p:sldLayoutId id="2147484097" r:id="rId24"/>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8" name="Rectangle 17"/>
          <p:cNvSpPr/>
          <p:nvPr userDrawn="1"/>
        </p:nvSpPr>
        <p:spPr>
          <a:xfrm>
            <a:off x="0" y="6384388"/>
            <a:ext cx="6313078" cy="531975"/>
          </a:xfrm>
          <a:prstGeom prst="rect">
            <a:avLst/>
          </a:prstGeom>
          <a:gradFill flip="none" rotWithShape="1">
            <a:gsLst>
              <a:gs pos="0">
                <a:srgbClr val="004983"/>
              </a:gs>
              <a:gs pos="100000">
                <a:srgbClr val="0077D4"/>
              </a:gs>
            </a:gsLst>
            <a:lin ang="135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8" name="Picture 37"/>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7240428" y="6297854"/>
            <a:ext cx="1009930" cy="556862"/>
          </a:xfrm>
          <a:prstGeom prst="rect">
            <a:avLst/>
          </a:prstGeom>
        </p:spPr>
      </p:pic>
      <p:sp>
        <p:nvSpPr>
          <p:cNvPr id="40" name="Text Placeholder 30"/>
          <p:cNvSpPr txBox="1">
            <a:spLocks/>
          </p:cNvSpPr>
          <p:nvPr userDrawn="1"/>
        </p:nvSpPr>
        <p:spPr>
          <a:xfrm>
            <a:off x="2818660" y="6413268"/>
            <a:ext cx="3001026" cy="393700"/>
          </a:xfrm>
          <a:prstGeom prst="rect">
            <a:avLst/>
          </a:prstGeom>
        </p:spPr>
        <p:txBody>
          <a:bodyPr/>
          <a:lstStyle>
            <a:lvl1pPr marL="0" indent="0" algn="l" defTabSz="457200" rtl="0" eaLnBrk="1" latinLnBrk="0" hangingPunct="1">
              <a:spcBef>
                <a:spcPct val="20000"/>
              </a:spcBef>
              <a:buFont typeface="Arial"/>
              <a:buNone/>
              <a:defRPr sz="20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2000" kern="1200">
                <a:solidFill>
                  <a:srgbClr val="0077D4"/>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solidFill>
                <a:srgbClr val="FF0000"/>
              </a:solidFill>
            </a:endParaRPr>
          </a:p>
        </p:txBody>
      </p:sp>
      <p:cxnSp>
        <p:nvCxnSpPr>
          <p:cNvPr id="44" name="Straight Connector 43"/>
          <p:cNvCxnSpPr/>
          <p:nvPr userDrawn="1"/>
        </p:nvCxnSpPr>
        <p:spPr>
          <a:xfrm>
            <a:off x="6313078" y="6326025"/>
            <a:ext cx="0" cy="531975"/>
          </a:xfrm>
          <a:prstGeom prst="line">
            <a:avLst/>
          </a:prstGeom>
          <a:ln w="9525">
            <a:solidFill>
              <a:srgbClr val="177DC1"/>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userDrawn="1"/>
        </p:nvCxnSpPr>
        <p:spPr>
          <a:xfrm>
            <a:off x="2296103" y="6339785"/>
            <a:ext cx="0" cy="531975"/>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14" name="Text Placeholder 22"/>
          <p:cNvSpPr txBox="1">
            <a:spLocks/>
          </p:cNvSpPr>
          <p:nvPr userDrawn="1"/>
        </p:nvSpPr>
        <p:spPr>
          <a:xfrm>
            <a:off x="2374868" y="6470964"/>
            <a:ext cx="3764675" cy="306332"/>
          </a:xfrm>
          <a:prstGeom prst="rect">
            <a:avLst/>
          </a:prstGeom>
          <a:noFill/>
        </p:spPr>
        <p:txBody>
          <a:bodyPr/>
          <a:lstStyle>
            <a:lvl1pPr marL="0" indent="0" algn="ctr" defTabSz="457200" rtl="0" eaLnBrk="1" latinLnBrk="0" hangingPunct="1">
              <a:spcBef>
                <a:spcPct val="20000"/>
              </a:spcBef>
              <a:buFont typeface="Arial"/>
              <a:buNone/>
              <a:defRPr sz="1400" b="1" kern="1200" baseline="0">
                <a:solidFill>
                  <a:srgbClr val="363636"/>
                </a:solidFill>
                <a:latin typeface="+mn-lt"/>
                <a:ea typeface="+mn-ea"/>
                <a:cs typeface="+mn-cs"/>
              </a:defRPr>
            </a:lvl1pPr>
            <a:lvl2pPr marL="457200" indent="0" algn="l" defTabSz="457200" rtl="0" eaLnBrk="1" latinLnBrk="0" hangingPunct="1">
              <a:spcBef>
                <a:spcPct val="20000"/>
              </a:spcBef>
              <a:buFont typeface="Arial"/>
              <a:buNone/>
              <a:defRPr sz="2800"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24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2000"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900" b="0" dirty="0" err="1">
                <a:solidFill>
                  <a:schemeClr val="bg1"/>
                </a:solidFill>
              </a:rPr>
              <a:t>Steering</a:t>
            </a:r>
            <a:r>
              <a:rPr lang="fr-FR" sz="900" b="0" dirty="0">
                <a:solidFill>
                  <a:schemeClr val="bg1"/>
                </a:solidFill>
              </a:rPr>
              <a:t> AI for </a:t>
            </a:r>
            <a:r>
              <a:rPr lang="fr-FR" sz="900" b="0" dirty="0" err="1">
                <a:solidFill>
                  <a:schemeClr val="bg1"/>
                </a:solidFill>
              </a:rPr>
              <a:t>Knowledge</a:t>
            </a:r>
            <a:r>
              <a:rPr lang="fr-FR" sz="900" b="0" dirty="0">
                <a:solidFill>
                  <a:schemeClr val="bg1"/>
                </a:solidFill>
              </a:rPr>
              <a:t> </a:t>
            </a:r>
            <a:r>
              <a:rPr lang="fr-FR" sz="900" b="0" dirty="0" err="1">
                <a:solidFill>
                  <a:schemeClr val="bg1"/>
                </a:solidFill>
              </a:rPr>
              <a:t>Societies</a:t>
            </a:r>
            <a:r>
              <a:rPr lang="fr-FR" sz="900" b="0" dirty="0">
                <a:solidFill>
                  <a:schemeClr val="bg1"/>
                </a:solidFill>
              </a:rPr>
              <a:t>: A ROAM</a:t>
            </a:r>
            <a:r>
              <a:rPr lang="fr-FR" sz="900" b="0" baseline="0" dirty="0">
                <a:solidFill>
                  <a:schemeClr val="bg1"/>
                </a:solidFill>
              </a:rPr>
              <a:t> Perspective</a:t>
            </a:r>
          </a:p>
          <a:p>
            <a:endParaRPr lang="fr-FR" sz="900" b="0" dirty="0">
              <a:solidFill>
                <a:schemeClr val="bg1"/>
              </a:solidFill>
            </a:endParaRPr>
          </a:p>
        </p:txBody>
      </p:sp>
      <p:sp>
        <p:nvSpPr>
          <p:cNvPr id="19" name="Text Placeholder 22"/>
          <p:cNvSpPr txBox="1">
            <a:spLocks/>
          </p:cNvSpPr>
          <p:nvPr userDrawn="1"/>
        </p:nvSpPr>
        <p:spPr>
          <a:xfrm>
            <a:off x="817831" y="6470964"/>
            <a:ext cx="1399508" cy="354245"/>
          </a:xfrm>
          <a:prstGeom prst="rect">
            <a:avLst/>
          </a:prstGeom>
          <a:noFill/>
        </p:spPr>
        <p:txBody>
          <a:bodyPr/>
          <a:lstStyle>
            <a:lvl1pPr marL="0" indent="0" algn="ctr" defTabSz="457200" rtl="0" eaLnBrk="1" latinLnBrk="0" hangingPunct="1">
              <a:spcBef>
                <a:spcPct val="20000"/>
              </a:spcBef>
              <a:buFont typeface="Arial"/>
              <a:buNone/>
              <a:defRPr sz="1400" b="1" kern="1200">
                <a:solidFill>
                  <a:srgbClr val="363636"/>
                </a:solidFill>
                <a:latin typeface="+mn-lt"/>
                <a:ea typeface="+mn-ea"/>
                <a:cs typeface="+mn-cs"/>
              </a:defRPr>
            </a:lvl1pPr>
            <a:lvl2pPr marL="457200" indent="0" algn="l" defTabSz="457200" rtl="0" eaLnBrk="1" latinLnBrk="0" hangingPunct="1">
              <a:spcBef>
                <a:spcPct val="20000"/>
              </a:spcBef>
              <a:buFont typeface="Arial"/>
              <a:buNone/>
              <a:defRPr sz="2800"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24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2000"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b="0" dirty="0">
                <a:solidFill>
                  <a:schemeClr val="bg1"/>
                </a:solidFill>
                <a:latin typeface="Arial" panose="020B0604020202020204" pitchFamily="34" charset="0"/>
                <a:cs typeface="Arial" panose="020B0604020202020204" pitchFamily="34" charset="0"/>
              </a:rPr>
              <a:t>UNESCO</a:t>
            </a:r>
            <a:endParaRPr lang="fr-FR" sz="2000" b="0" dirty="0">
              <a:solidFill>
                <a:schemeClr val="bg1"/>
              </a:solidFill>
              <a:latin typeface="Arial" panose="020B0604020202020204" pitchFamily="34" charset="0"/>
              <a:cs typeface="Arial" panose="020B0604020202020204" pitchFamily="34" charset="0"/>
            </a:endParaRPr>
          </a:p>
        </p:txBody>
      </p:sp>
      <p:pic>
        <p:nvPicPr>
          <p:cNvPr id="20" name="Picture 19"/>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297871" y="6475180"/>
            <a:ext cx="430218" cy="331788"/>
          </a:xfrm>
          <a:prstGeom prst="rect">
            <a:avLst/>
          </a:prstGeom>
        </p:spPr>
      </p:pic>
      <p:pic>
        <p:nvPicPr>
          <p:cNvPr id="15" name="Image 4"/>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flipH="1">
            <a:off x="745370" y="6470964"/>
            <a:ext cx="152943" cy="475558"/>
          </a:xfrm>
          <a:prstGeom prst="rect">
            <a:avLst/>
          </a:prstGeom>
        </p:spPr>
      </p:pic>
    </p:spTree>
    <p:extLst>
      <p:ext uri="{BB962C8B-B14F-4D97-AF65-F5344CB8AC3E}">
        <p14:creationId xmlns:p14="http://schemas.microsoft.com/office/powerpoint/2010/main" val="2263847059"/>
      </p:ext>
    </p:extLst>
  </p:cSld>
  <p:clrMap bg1="lt1" tx1="dk1" bg2="lt2" tx2="dk2" accent1="accent1" accent2="accent2" accent3="accent3" accent4="accent4" accent5="accent5" accent6="accent6" hlink="hlink" folHlink="folHlink"/>
  <p:sldLayoutIdLst>
    <p:sldLayoutId id="2147484012" r:id="rId1"/>
    <p:sldLayoutId id="2147484048" r:id="rId2"/>
    <p:sldLayoutId id="2147484013" r:id="rId3"/>
    <p:sldLayoutId id="2147484014" r:id="rId4"/>
    <p:sldLayoutId id="2147484015" r:id="rId5"/>
    <p:sldLayoutId id="2147484016" r:id="rId6"/>
    <p:sldLayoutId id="2147484017" r:id="rId7"/>
    <p:sldLayoutId id="2147484018" r:id="rId8"/>
    <p:sldLayoutId id="2147484019" r:id="rId9"/>
    <p:sldLayoutId id="2147484020" r:id="rId10"/>
    <p:sldLayoutId id="2147484021" r:id="rId11"/>
    <p:sldLayoutId id="2147484022" r:id="rId12"/>
    <p:sldLayoutId id="2147484023" r:id="rId13"/>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pattFill prst="pct20">
          <a:fgClr>
            <a:schemeClr val="bg1"/>
          </a:fgClr>
          <a:bgClr>
            <a:srgbClr val="EEF3FA"/>
          </a:bgClr>
        </a:pattFill>
        <a:effectLst/>
      </p:bgPr>
    </p:bg>
    <p:spTree>
      <p:nvGrpSpPr>
        <p:cNvPr id="1" name=""/>
        <p:cNvGrpSpPr/>
        <p:nvPr/>
      </p:nvGrpSpPr>
      <p:grpSpPr>
        <a:xfrm>
          <a:off x="0" y="0"/>
          <a:ext cx="0" cy="0"/>
          <a:chOff x="0" y="0"/>
          <a:chExt cx="0" cy="0"/>
        </a:xfrm>
      </p:grpSpPr>
      <p:sp>
        <p:nvSpPr>
          <p:cNvPr id="8" name="Rectangle 7"/>
          <p:cNvSpPr/>
          <p:nvPr userDrawn="1"/>
        </p:nvSpPr>
        <p:spPr>
          <a:xfrm>
            <a:off x="0" y="6324866"/>
            <a:ext cx="9144000" cy="531975"/>
          </a:xfrm>
          <a:prstGeom prst="rect">
            <a:avLst/>
          </a:prstGeom>
          <a:gradFill flip="none" rotWithShape="1">
            <a:gsLst>
              <a:gs pos="0">
                <a:srgbClr val="004983"/>
              </a:gs>
              <a:gs pos="100000">
                <a:srgbClr val="0077D4"/>
              </a:gs>
            </a:gsLst>
            <a:lin ang="135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 Placeholder 30"/>
          <p:cNvSpPr txBox="1">
            <a:spLocks/>
          </p:cNvSpPr>
          <p:nvPr userDrawn="1"/>
        </p:nvSpPr>
        <p:spPr>
          <a:xfrm>
            <a:off x="3786069" y="6413268"/>
            <a:ext cx="2361149" cy="393700"/>
          </a:xfrm>
          <a:prstGeom prst="rect">
            <a:avLst/>
          </a:prstGeom>
        </p:spPr>
        <p:txBody>
          <a:bodyPr/>
          <a:lstStyle>
            <a:lvl1pPr marL="0" indent="0" algn="l" defTabSz="457200" rtl="0" eaLnBrk="1" latinLnBrk="0" hangingPunct="1">
              <a:spcBef>
                <a:spcPct val="20000"/>
              </a:spcBef>
              <a:buFont typeface="Arial"/>
              <a:buNone/>
              <a:defRPr sz="20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2000" kern="1200">
                <a:solidFill>
                  <a:srgbClr val="0077D4"/>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solidFill>
                <a:srgbClr val="EEF3FA"/>
              </a:solidFill>
            </a:endParaRPr>
          </a:p>
        </p:txBody>
      </p:sp>
      <p:sp>
        <p:nvSpPr>
          <p:cNvPr id="13" name="Text Placeholder 22"/>
          <p:cNvSpPr txBox="1">
            <a:spLocks/>
          </p:cNvSpPr>
          <p:nvPr userDrawn="1"/>
        </p:nvSpPr>
        <p:spPr>
          <a:xfrm>
            <a:off x="3060257" y="6485268"/>
            <a:ext cx="3166372" cy="331788"/>
          </a:xfrm>
          <a:prstGeom prst="rect">
            <a:avLst/>
          </a:prstGeom>
          <a:noFill/>
        </p:spPr>
        <p:txBody>
          <a:bodyPr/>
          <a:lstStyle>
            <a:lvl1pPr marL="0" indent="0" algn="ctr" defTabSz="457200" rtl="0" eaLnBrk="1" latinLnBrk="0" hangingPunct="1">
              <a:spcBef>
                <a:spcPct val="20000"/>
              </a:spcBef>
              <a:buFont typeface="Arial"/>
              <a:buNone/>
              <a:defRPr sz="1400" b="1" kern="1200" baseline="0">
                <a:solidFill>
                  <a:srgbClr val="363636"/>
                </a:solidFill>
                <a:latin typeface="+mn-lt"/>
                <a:ea typeface="+mn-ea"/>
                <a:cs typeface="+mn-cs"/>
              </a:defRPr>
            </a:lvl1pPr>
            <a:lvl2pPr marL="457200" indent="0" algn="l" defTabSz="457200" rtl="0" eaLnBrk="1" latinLnBrk="0" hangingPunct="1">
              <a:spcBef>
                <a:spcPct val="20000"/>
              </a:spcBef>
              <a:buFont typeface="Arial"/>
              <a:buNone/>
              <a:defRPr sz="2800"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24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2000"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900" b="0" dirty="0" err="1">
                <a:solidFill>
                  <a:schemeClr val="bg1"/>
                </a:solidFill>
              </a:rPr>
              <a:t>Steering</a:t>
            </a:r>
            <a:r>
              <a:rPr lang="fr-FR" sz="900" b="0" dirty="0">
                <a:solidFill>
                  <a:schemeClr val="bg1"/>
                </a:solidFill>
              </a:rPr>
              <a:t> AI for </a:t>
            </a:r>
            <a:r>
              <a:rPr lang="fr-FR" sz="900" b="0" dirty="0" err="1">
                <a:solidFill>
                  <a:schemeClr val="bg1"/>
                </a:solidFill>
              </a:rPr>
              <a:t>Knowledge</a:t>
            </a:r>
            <a:r>
              <a:rPr lang="fr-FR" sz="900" b="0" dirty="0">
                <a:solidFill>
                  <a:schemeClr val="bg1"/>
                </a:solidFill>
              </a:rPr>
              <a:t> </a:t>
            </a:r>
            <a:r>
              <a:rPr lang="fr-FR" sz="900" b="0" dirty="0" err="1">
                <a:solidFill>
                  <a:schemeClr val="bg1"/>
                </a:solidFill>
              </a:rPr>
              <a:t>Societies</a:t>
            </a:r>
            <a:r>
              <a:rPr lang="fr-FR" sz="900" b="0" dirty="0">
                <a:solidFill>
                  <a:schemeClr val="bg1"/>
                </a:solidFill>
              </a:rPr>
              <a:t>: A ROAM</a:t>
            </a:r>
            <a:r>
              <a:rPr lang="fr-FR" sz="900" b="0" baseline="0" dirty="0">
                <a:solidFill>
                  <a:schemeClr val="bg1"/>
                </a:solidFill>
              </a:rPr>
              <a:t> Perspective</a:t>
            </a:r>
          </a:p>
          <a:p>
            <a:endParaRPr lang="fr-FR" sz="900" b="0" dirty="0">
              <a:solidFill>
                <a:schemeClr val="bg1"/>
              </a:solidFill>
            </a:endParaRPr>
          </a:p>
        </p:txBody>
      </p:sp>
      <p:cxnSp>
        <p:nvCxnSpPr>
          <p:cNvPr id="14" name="Straight Connector 13"/>
          <p:cNvCxnSpPr/>
          <p:nvPr userDrawn="1"/>
        </p:nvCxnSpPr>
        <p:spPr>
          <a:xfrm>
            <a:off x="7340690" y="6313174"/>
            <a:ext cx="0" cy="531975"/>
          </a:xfrm>
          <a:prstGeom prst="line">
            <a:avLst/>
          </a:prstGeom>
          <a:ln w="9525">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a:off x="2296103" y="6331076"/>
            <a:ext cx="0" cy="531975"/>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16" name="Text Placeholder 22"/>
          <p:cNvSpPr txBox="1">
            <a:spLocks/>
          </p:cNvSpPr>
          <p:nvPr userDrawn="1"/>
        </p:nvSpPr>
        <p:spPr>
          <a:xfrm>
            <a:off x="7602582" y="6443985"/>
            <a:ext cx="1321293" cy="331788"/>
          </a:xfrm>
          <a:prstGeom prst="rect">
            <a:avLst/>
          </a:prstGeom>
          <a:noFill/>
        </p:spPr>
        <p:txBody>
          <a:bodyPr/>
          <a:lstStyle>
            <a:lvl1pPr marL="0" indent="0" algn="ctr" defTabSz="457200" rtl="0" eaLnBrk="1" latinLnBrk="0" hangingPunct="1">
              <a:spcBef>
                <a:spcPct val="20000"/>
              </a:spcBef>
              <a:buFont typeface="Arial"/>
              <a:buNone/>
              <a:defRPr sz="1400" b="1" kern="1200" baseline="0">
                <a:solidFill>
                  <a:srgbClr val="363636"/>
                </a:solidFill>
                <a:latin typeface="+mn-lt"/>
                <a:ea typeface="+mn-ea"/>
                <a:cs typeface="+mn-cs"/>
              </a:defRPr>
            </a:lvl1pPr>
            <a:lvl2pPr marL="457200" indent="0" algn="l" defTabSz="457200" rtl="0" eaLnBrk="1" latinLnBrk="0" hangingPunct="1">
              <a:spcBef>
                <a:spcPct val="20000"/>
              </a:spcBef>
              <a:buFont typeface="Arial"/>
              <a:buNone/>
              <a:defRPr sz="2800"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24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2000"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900" b="0" dirty="0">
                <a:solidFill>
                  <a:schemeClr val="bg1"/>
                </a:solidFill>
              </a:rPr>
              <a:t>5</a:t>
            </a:r>
            <a:r>
              <a:rPr lang="en-US" sz="900" b="0" baseline="0" dirty="0">
                <a:solidFill>
                  <a:schemeClr val="bg1"/>
                </a:solidFill>
              </a:rPr>
              <a:t> March 2019</a:t>
            </a:r>
            <a:endParaRPr lang="fr-FR" sz="900" b="0" dirty="0">
              <a:solidFill>
                <a:schemeClr val="bg1"/>
              </a:solidFill>
            </a:endParaRPr>
          </a:p>
        </p:txBody>
      </p:sp>
      <p:pic>
        <p:nvPicPr>
          <p:cNvPr id="11" name="Picture 10"/>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329138" y="6394817"/>
            <a:ext cx="477000" cy="367867"/>
          </a:xfrm>
          <a:prstGeom prst="rect">
            <a:avLst/>
          </a:prstGeom>
        </p:spPr>
      </p:pic>
      <p:pic>
        <p:nvPicPr>
          <p:cNvPr id="17" name="Image 4"/>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flipH="1">
            <a:off x="795114" y="6402137"/>
            <a:ext cx="152943" cy="475558"/>
          </a:xfrm>
          <a:prstGeom prst="rect">
            <a:avLst/>
          </a:prstGeom>
        </p:spPr>
      </p:pic>
      <p:sp>
        <p:nvSpPr>
          <p:cNvPr id="2" name="TextBox 1"/>
          <p:cNvSpPr txBox="1"/>
          <p:nvPr userDrawn="1"/>
        </p:nvSpPr>
        <p:spPr>
          <a:xfrm>
            <a:off x="958707" y="6394817"/>
            <a:ext cx="1284326" cy="400110"/>
          </a:xfrm>
          <a:prstGeom prst="rect">
            <a:avLst/>
          </a:prstGeom>
          <a:noFill/>
        </p:spPr>
        <p:txBody>
          <a:bodyPr wrap="none" rtlCol="0">
            <a:spAutoFit/>
          </a:bodyPr>
          <a:lstStyle/>
          <a:p>
            <a:r>
              <a:rPr lang="en-US" sz="2000" dirty="0">
                <a:solidFill>
                  <a:schemeClr val="bg1"/>
                </a:solidFill>
                <a:latin typeface="Arial" panose="020B0604020202020204" pitchFamily="34" charset="0"/>
                <a:cs typeface="Arial" panose="020B0604020202020204" pitchFamily="34" charset="0"/>
              </a:rPr>
              <a:t>UNESCO</a:t>
            </a:r>
          </a:p>
        </p:txBody>
      </p:sp>
    </p:spTree>
    <p:extLst>
      <p:ext uri="{BB962C8B-B14F-4D97-AF65-F5344CB8AC3E}">
        <p14:creationId xmlns:p14="http://schemas.microsoft.com/office/powerpoint/2010/main" val="1313991212"/>
      </p:ext>
    </p:extLst>
  </p:cSld>
  <p:clrMap bg1="lt1" tx1="dk1" bg2="lt2" tx2="dk2" accent1="accent1" accent2="accent2" accent3="accent3" accent4="accent4" accent5="accent5" accent6="accent6" hlink="hlink" folHlink="folHlink"/>
  <p:sldLayoutIdLst>
    <p:sldLayoutId id="2147484025" r:id="rId1"/>
    <p:sldLayoutId id="2147484050" r:id="rId2"/>
    <p:sldLayoutId id="2147484026" r:id="rId3"/>
    <p:sldLayoutId id="2147484027" r:id="rId4"/>
    <p:sldLayoutId id="2147484028" r:id="rId5"/>
    <p:sldLayoutId id="2147484029" r:id="rId6"/>
    <p:sldLayoutId id="2147484030" r:id="rId7"/>
    <p:sldLayoutId id="2147484031" r:id="rId8"/>
    <p:sldLayoutId id="2147484032" r:id="rId9"/>
    <p:sldLayoutId id="2147484033" r:id="rId10"/>
    <p:sldLayoutId id="2147484034" r:id="rId11"/>
    <p:sldLayoutId id="2147484035" r:id="rId12"/>
    <p:sldLayoutId id="2147484036" r:id="rId13"/>
    <p:sldLayoutId id="2147484052" r:id="rId14"/>
    <p:sldLayoutId id="2147484053" r:id="rId15"/>
    <p:sldLayoutId id="2147484054" r:id="rId16"/>
    <p:sldLayoutId id="2147484055" r:id="rId17"/>
    <p:sldLayoutId id="2147484056" r:id="rId18"/>
    <p:sldLayoutId id="2147484057" r:id="rId19"/>
    <p:sldLayoutId id="2147484058" r:id="rId20"/>
    <p:sldLayoutId id="2147484059" r:id="rId2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pattFill prst="pct20">
          <a:fgClr>
            <a:schemeClr val="bg1"/>
          </a:fgClr>
          <a:bgClr>
            <a:srgbClr val="EEF3FA"/>
          </a:bgClr>
        </a:pattFill>
        <a:effectLst/>
      </p:bgPr>
    </p:bg>
    <p:spTree>
      <p:nvGrpSpPr>
        <p:cNvPr id="1" name=""/>
        <p:cNvGrpSpPr/>
        <p:nvPr/>
      </p:nvGrpSpPr>
      <p:grpSpPr>
        <a:xfrm>
          <a:off x="0" y="0"/>
          <a:ext cx="0" cy="0"/>
          <a:chOff x="0" y="0"/>
          <a:chExt cx="0" cy="0"/>
        </a:xfrm>
      </p:grpSpPr>
      <p:sp>
        <p:nvSpPr>
          <p:cNvPr id="8" name="Rectangle 7"/>
          <p:cNvSpPr/>
          <p:nvPr userDrawn="1"/>
        </p:nvSpPr>
        <p:spPr>
          <a:xfrm>
            <a:off x="0" y="6324866"/>
            <a:ext cx="9144000" cy="531975"/>
          </a:xfrm>
          <a:prstGeom prst="rect">
            <a:avLst/>
          </a:prstGeom>
          <a:gradFill flip="none" rotWithShape="1">
            <a:gsLst>
              <a:gs pos="0">
                <a:srgbClr val="004983"/>
              </a:gs>
              <a:gs pos="100000">
                <a:srgbClr val="0077D4"/>
              </a:gs>
            </a:gsLst>
            <a:lin ang="135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 Placeholder 30"/>
          <p:cNvSpPr txBox="1">
            <a:spLocks/>
          </p:cNvSpPr>
          <p:nvPr userDrawn="1"/>
        </p:nvSpPr>
        <p:spPr>
          <a:xfrm>
            <a:off x="3786069" y="6413268"/>
            <a:ext cx="2361149" cy="393700"/>
          </a:xfrm>
          <a:prstGeom prst="rect">
            <a:avLst/>
          </a:prstGeom>
        </p:spPr>
        <p:txBody>
          <a:bodyPr/>
          <a:lstStyle>
            <a:lvl1pPr marL="0" indent="0" algn="l" defTabSz="457200" rtl="0" eaLnBrk="1" latinLnBrk="0" hangingPunct="1">
              <a:spcBef>
                <a:spcPct val="20000"/>
              </a:spcBef>
              <a:buFont typeface="Arial"/>
              <a:buNone/>
              <a:defRPr sz="20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2000" kern="1200">
                <a:solidFill>
                  <a:srgbClr val="0077D4"/>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solidFill>
                <a:srgbClr val="EEF3FA"/>
              </a:solidFill>
            </a:endParaRPr>
          </a:p>
        </p:txBody>
      </p:sp>
      <p:sp>
        <p:nvSpPr>
          <p:cNvPr id="13" name="Text Placeholder 22"/>
          <p:cNvSpPr txBox="1">
            <a:spLocks/>
          </p:cNvSpPr>
          <p:nvPr userDrawn="1"/>
        </p:nvSpPr>
        <p:spPr>
          <a:xfrm>
            <a:off x="3060257" y="6485268"/>
            <a:ext cx="3166372" cy="331788"/>
          </a:xfrm>
          <a:prstGeom prst="rect">
            <a:avLst/>
          </a:prstGeom>
          <a:noFill/>
        </p:spPr>
        <p:txBody>
          <a:bodyPr/>
          <a:lstStyle>
            <a:lvl1pPr marL="0" indent="0" algn="ctr" defTabSz="457200" rtl="0" eaLnBrk="1" latinLnBrk="0" hangingPunct="1">
              <a:spcBef>
                <a:spcPct val="20000"/>
              </a:spcBef>
              <a:buFont typeface="Arial"/>
              <a:buNone/>
              <a:defRPr sz="1400" b="1" kern="1200" baseline="0">
                <a:solidFill>
                  <a:srgbClr val="363636"/>
                </a:solidFill>
                <a:latin typeface="+mn-lt"/>
                <a:ea typeface="+mn-ea"/>
                <a:cs typeface="+mn-cs"/>
              </a:defRPr>
            </a:lvl1pPr>
            <a:lvl2pPr marL="457200" indent="0" algn="l" defTabSz="457200" rtl="0" eaLnBrk="1" latinLnBrk="0" hangingPunct="1">
              <a:spcBef>
                <a:spcPct val="20000"/>
              </a:spcBef>
              <a:buFont typeface="Arial"/>
              <a:buNone/>
              <a:defRPr sz="2800"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24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2000"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900" b="0" dirty="0" err="1">
                <a:solidFill>
                  <a:schemeClr val="bg1"/>
                </a:solidFill>
              </a:rPr>
              <a:t>Steering</a:t>
            </a:r>
            <a:r>
              <a:rPr lang="fr-FR" sz="900" b="0" dirty="0">
                <a:solidFill>
                  <a:schemeClr val="bg1"/>
                </a:solidFill>
              </a:rPr>
              <a:t> AI for </a:t>
            </a:r>
            <a:r>
              <a:rPr lang="fr-FR" sz="900" b="0" dirty="0" err="1">
                <a:solidFill>
                  <a:schemeClr val="bg1"/>
                </a:solidFill>
              </a:rPr>
              <a:t>Knowledge</a:t>
            </a:r>
            <a:r>
              <a:rPr lang="fr-FR" sz="900" b="0" dirty="0">
                <a:solidFill>
                  <a:schemeClr val="bg1"/>
                </a:solidFill>
              </a:rPr>
              <a:t> </a:t>
            </a:r>
            <a:r>
              <a:rPr lang="fr-FR" sz="900" b="0" dirty="0" err="1">
                <a:solidFill>
                  <a:schemeClr val="bg1"/>
                </a:solidFill>
              </a:rPr>
              <a:t>Societies</a:t>
            </a:r>
            <a:r>
              <a:rPr lang="fr-FR" sz="900" b="0" dirty="0">
                <a:solidFill>
                  <a:schemeClr val="bg1"/>
                </a:solidFill>
              </a:rPr>
              <a:t>: A ROAM</a:t>
            </a:r>
            <a:r>
              <a:rPr lang="fr-FR" sz="900" b="0" baseline="0" dirty="0">
                <a:solidFill>
                  <a:schemeClr val="bg1"/>
                </a:solidFill>
              </a:rPr>
              <a:t> Perspective</a:t>
            </a:r>
          </a:p>
          <a:p>
            <a:endParaRPr lang="fr-FR" sz="900" b="0" dirty="0">
              <a:solidFill>
                <a:schemeClr val="bg1"/>
              </a:solidFill>
            </a:endParaRPr>
          </a:p>
        </p:txBody>
      </p:sp>
      <p:cxnSp>
        <p:nvCxnSpPr>
          <p:cNvPr id="14" name="Straight Connector 13"/>
          <p:cNvCxnSpPr/>
          <p:nvPr userDrawn="1"/>
        </p:nvCxnSpPr>
        <p:spPr>
          <a:xfrm>
            <a:off x="7340690" y="6313174"/>
            <a:ext cx="0" cy="531975"/>
          </a:xfrm>
          <a:prstGeom prst="line">
            <a:avLst/>
          </a:prstGeom>
          <a:ln w="9525">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a:off x="2296103" y="6331076"/>
            <a:ext cx="0" cy="531975"/>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16" name="Text Placeholder 22"/>
          <p:cNvSpPr txBox="1">
            <a:spLocks/>
          </p:cNvSpPr>
          <p:nvPr userDrawn="1"/>
        </p:nvSpPr>
        <p:spPr>
          <a:xfrm>
            <a:off x="7602582" y="6443985"/>
            <a:ext cx="1321293" cy="331788"/>
          </a:xfrm>
          <a:prstGeom prst="rect">
            <a:avLst/>
          </a:prstGeom>
          <a:noFill/>
        </p:spPr>
        <p:txBody>
          <a:bodyPr/>
          <a:lstStyle>
            <a:lvl1pPr marL="0" indent="0" algn="ctr" defTabSz="457200" rtl="0" eaLnBrk="1" latinLnBrk="0" hangingPunct="1">
              <a:spcBef>
                <a:spcPct val="20000"/>
              </a:spcBef>
              <a:buFont typeface="Arial"/>
              <a:buNone/>
              <a:defRPr sz="1400" b="1" kern="1200" baseline="0">
                <a:solidFill>
                  <a:srgbClr val="363636"/>
                </a:solidFill>
                <a:latin typeface="+mn-lt"/>
                <a:ea typeface="+mn-ea"/>
                <a:cs typeface="+mn-cs"/>
              </a:defRPr>
            </a:lvl1pPr>
            <a:lvl2pPr marL="457200" indent="0" algn="l" defTabSz="457200" rtl="0" eaLnBrk="1" latinLnBrk="0" hangingPunct="1">
              <a:spcBef>
                <a:spcPct val="20000"/>
              </a:spcBef>
              <a:buFont typeface="Arial"/>
              <a:buNone/>
              <a:defRPr sz="2800"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24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2000"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900" b="0" dirty="0">
                <a:solidFill>
                  <a:schemeClr val="bg1"/>
                </a:solidFill>
              </a:rPr>
              <a:t>5 March 2019</a:t>
            </a:r>
          </a:p>
        </p:txBody>
      </p:sp>
      <p:pic>
        <p:nvPicPr>
          <p:cNvPr id="2" name="Picture 1"/>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582080" y="6389618"/>
            <a:ext cx="1041101" cy="417350"/>
          </a:xfrm>
          <a:prstGeom prst="rect">
            <a:avLst/>
          </a:prstGeom>
        </p:spPr>
      </p:pic>
    </p:spTree>
    <p:extLst>
      <p:ext uri="{BB962C8B-B14F-4D97-AF65-F5344CB8AC3E}">
        <p14:creationId xmlns:p14="http://schemas.microsoft.com/office/powerpoint/2010/main" val="2773660288"/>
      </p:ext>
    </p:extLst>
  </p:cSld>
  <p:clrMap bg1="lt1" tx1="dk1" bg2="lt2" tx2="dk2" accent1="accent1" accent2="accent2" accent3="accent3" accent4="accent4" accent5="accent5" accent6="accent6" hlink="hlink" folHlink="folHlink"/>
  <p:sldLayoutIdLst>
    <p:sldLayoutId id="2147484094"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 id="2147483912" r:id="rId12"/>
    <p:sldLayoutId id="2147483913" r:id="rId13"/>
    <p:sldLayoutId id="2147484060" r:id="rId14"/>
    <p:sldLayoutId id="2147484061" r:id="rId15"/>
    <p:sldLayoutId id="2147484062" r:id="rId16"/>
    <p:sldLayoutId id="2147484063" r:id="rId17"/>
    <p:sldLayoutId id="2147484064" r:id="rId18"/>
    <p:sldLayoutId id="2147484065" r:id="rId19"/>
    <p:sldLayoutId id="2147484066" r:id="rId20"/>
    <p:sldLayoutId id="2147484067" r:id="rId2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pattFill prst="pct20">
          <a:fgClr>
            <a:schemeClr val="bg1"/>
          </a:fgClr>
          <a:bgClr>
            <a:srgbClr val="EEF3FA"/>
          </a:bgClr>
        </a:pattFill>
        <a:effectLst/>
      </p:bgPr>
    </p:bg>
    <p:spTree>
      <p:nvGrpSpPr>
        <p:cNvPr id="1" name=""/>
        <p:cNvGrpSpPr/>
        <p:nvPr/>
      </p:nvGrpSpPr>
      <p:grpSpPr>
        <a:xfrm>
          <a:off x="0" y="0"/>
          <a:ext cx="0" cy="0"/>
          <a:chOff x="0" y="0"/>
          <a:chExt cx="0" cy="0"/>
        </a:xfrm>
      </p:grpSpPr>
      <p:sp>
        <p:nvSpPr>
          <p:cNvPr id="8" name="Rectangle 7"/>
          <p:cNvSpPr/>
          <p:nvPr userDrawn="1"/>
        </p:nvSpPr>
        <p:spPr>
          <a:xfrm>
            <a:off x="0" y="6324866"/>
            <a:ext cx="9144000" cy="531975"/>
          </a:xfrm>
          <a:prstGeom prst="rect">
            <a:avLst/>
          </a:prstGeom>
          <a:gradFill flip="none" rotWithShape="1">
            <a:gsLst>
              <a:gs pos="0">
                <a:srgbClr val="004983"/>
              </a:gs>
              <a:gs pos="100000">
                <a:srgbClr val="0077D4"/>
              </a:gs>
            </a:gsLst>
            <a:lin ang="108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Text Placeholder 30"/>
          <p:cNvSpPr txBox="1">
            <a:spLocks/>
          </p:cNvSpPr>
          <p:nvPr userDrawn="1"/>
        </p:nvSpPr>
        <p:spPr>
          <a:xfrm>
            <a:off x="3786069" y="6413268"/>
            <a:ext cx="2361149" cy="393700"/>
          </a:xfrm>
          <a:prstGeom prst="rect">
            <a:avLst/>
          </a:prstGeom>
        </p:spPr>
        <p:txBody>
          <a:bodyPr/>
          <a:lstStyle>
            <a:lvl1pPr marL="0" indent="0" algn="l" defTabSz="457200" rtl="0" eaLnBrk="1" latinLnBrk="0" hangingPunct="1">
              <a:spcBef>
                <a:spcPct val="20000"/>
              </a:spcBef>
              <a:buFont typeface="Arial"/>
              <a:buNone/>
              <a:defRPr sz="20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2000" kern="1200">
                <a:solidFill>
                  <a:srgbClr val="0077D4"/>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solidFill>
                <a:srgbClr val="EEF3FA"/>
              </a:solidFill>
            </a:endParaRPr>
          </a:p>
        </p:txBody>
      </p:sp>
      <p:sp>
        <p:nvSpPr>
          <p:cNvPr id="13" name="Text Placeholder 22"/>
          <p:cNvSpPr txBox="1">
            <a:spLocks/>
          </p:cNvSpPr>
          <p:nvPr userDrawn="1"/>
        </p:nvSpPr>
        <p:spPr>
          <a:xfrm>
            <a:off x="3060257" y="6485268"/>
            <a:ext cx="3166372" cy="331788"/>
          </a:xfrm>
          <a:prstGeom prst="rect">
            <a:avLst/>
          </a:prstGeom>
          <a:noFill/>
        </p:spPr>
        <p:txBody>
          <a:bodyPr/>
          <a:lstStyle>
            <a:lvl1pPr marL="0" indent="0" algn="ctr" defTabSz="457200" rtl="0" eaLnBrk="1" latinLnBrk="0" hangingPunct="1">
              <a:spcBef>
                <a:spcPct val="20000"/>
              </a:spcBef>
              <a:buFont typeface="Arial"/>
              <a:buNone/>
              <a:defRPr sz="1400" b="1" kern="1200" baseline="0">
                <a:solidFill>
                  <a:srgbClr val="363636"/>
                </a:solidFill>
                <a:latin typeface="+mn-lt"/>
                <a:ea typeface="+mn-ea"/>
                <a:cs typeface="+mn-cs"/>
              </a:defRPr>
            </a:lvl1pPr>
            <a:lvl2pPr marL="457200" indent="0" algn="l" defTabSz="457200" rtl="0" eaLnBrk="1" latinLnBrk="0" hangingPunct="1">
              <a:spcBef>
                <a:spcPct val="20000"/>
              </a:spcBef>
              <a:buFont typeface="Arial"/>
              <a:buNone/>
              <a:defRPr sz="2800"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24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2000"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900" b="0" dirty="0" err="1">
                <a:solidFill>
                  <a:schemeClr val="bg1"/>
                </a:solidFill>
              </a:rPr>
              <a:t>Steering</a:t>
            </a:r>
            <a:r>
              <a:rPr lang="fr-FR" sz="900" b="0" dirty="0">
                <a:solidFill>
                  <a:schemeClr val="bg1"/>
                </a:solidFill>
              </a:rPr>
              <a:t> AI for </a:t>
            </a:r>
            <a:r>
              <a:rPr lang="fr-FR" sz="900" b="0" dirty="0" err="1">
                <a:solidFill>
                  <a:schemeClr val="bg1"/>
                </a:solidFill>
              </a:rPr>
              <a:t>Knowledge</a:t>
            </a:r>
            <a:r>
              <a:rPr lang="fr-FR" sz="900" b="0" dirty="0">
                <a:solidFill>
                  <a:schemeClr val="bg1"/>
                </a:solidFill>
              </a:rPr>
              <a:t> </a:t>
            </a:r>
            <a:r>
              <a:rPr lang="fr-FR" sz="900" b="0" dirty="0" err="1">
                <a:solidFill>
                  <a:schemeClr val="bg1"/>
                </a:solidFill>
              </a:rPr>
              <a:t>Societies</a:t>
            </a:r>
            <a:r>
              <a:rPr lang="fr-FR" sz="900" b="0" dirty="0">
                <a:solidFill>
                  <a:schemeClr val="bg1"/>
                </a:solidFill>
              </a:rPr>
              <a:t>: A ROAM</a:t>
            </a:r>
            <a:r>
              <a:rPr lang="fr-FR" sz="900" b="0" baseline="0" dirty="0">
                <a:solidFill>
                  <a:schemeClr val="bg1"/>
                </a:solidFill>
              </a:rPr>
              <a:t> Perspective</a:t>
            </a:r>
          </a:p>
          <a:p>
            <a:endParaRPr lang="fr-FR" sz="900" b="0" dirty="0">
              <a:solidFill>
                <a:schemeClr val="bg1"/>
              </a:solidFill>
            </a:endParaRPr>
          </a:p>
        </p:txBody>
      </p:sp>
      <p:cxnSp>
        <p:nvCxnSpPr>
          <p:cNvPr id="14" name="Straight Connector 13"/>
          <p:cNvCxnSpPr/>
          <p:nvPr userDrawn="1"/>
        </p:nvCxnSpPr>
        <p:spPr>
          <a:xfrm>
            <a:off x="7340690" y="6313174"/>
            <a:ext cx="0" cy="531975"/>
          </a:xfrm>
          <a:prstGeom prst="line">
            <a:avLst/>
          </a:prstGeom>
          <a:ln w="9525">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a:off x="2296103" y="6331076"/>
            <a:ext cx="0" cy="531975"/>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16" name="Text Placeholder 22"/>
          <p:cNvSpPr txBox="1">
            <a:spLocks/>
          </p:cNvSpPr>
          <p:nvPr userDrawn="1"/>
        </p:nvSpPr>
        <p:spPr>
          <a:xfrm>
            <a:off x="7602582" y="6443985"/>
            <a:ext cx="1321293" cy="331788"/>
          </a:xfrm>
          <a:prstGeom prst="rect">
            <a:avLst/>
          </a:prstGeom>
          <a:noFill/>
        </p:spPr>
        <p:txBody>
          <a:bodyPr/>
          <a:lstStyle>
            <a:lvl1pPr marL="0" indent="0" algn="ctr" defTabSz="457200" rtl="0" eaLnBrk="1" latinLnBrk="0" hangingPunct="1">
              <a:spcBef>
                <a:spcPct val="20000"/>
              </a:spcBef>
              <a:buFont typeface="Arial"/>
              <a:buNone/>
              <a:defRPr sz="1400" b="1" kern="1200" baseline="0">
                <a:solidFill>
                  <a:srgbClr val="363636"/>
                </a:solidFill>
                <a:latin typeface="+mn-lt"/>
                <a:ea typeface="+mn-ea"/>
                <a:cs typeface="+mn-cs"/>
              </a:defRPr>
            </a:lvl1pPr>
            <a:lvl2pPr marL="457200" indent="0" algn="l" defTabSz="457200" rtl="0" eaLnBrk="1" latinLnBrk="0" hangingPunct="1">
              <a:spcBef>
                <a:spcPct val="20000"/>
              </a:spcBef>
              <a:buFont typeface="Arial"/>
              <a:buNone/>
              <a:defRPr sz="2800"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24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2000"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900" b="0" dirty="0">
                <a:solidFill>
                  <a:schemeClr val="bg1"/>
                </a:solidFill>
              </a:rPr>
              <a:t>5</a:t>
            </a:r>
            <a:r>
              <a:rPr lang="en-US" sz="900" b="0" baseline="0" dirty="0">
                <a:solidFill>
                  <a:schemeClr val="bg1"/>
                </a:solidFill>
              </a:rPr>
              <a:t> March 2019</a:t>
            </a:r>
            <a:endParaRPr lang="fr-FR" sz="900" b="0" dirty="0">
              <a:solidFill>
                <a:schemeClr val="bg1"/>
              </a:solidFill>
            </a:endParaRPr>
          </a:p>
        </p:txBody>
      </p:sp>
      <p:pic>
        <p:nvPicPr>
          <p:cNvPr id="9" name="Image 4"/>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flipH="1">
            <a:off x="806138" y="6412275"/>
            <a:ext cx="152943" cy="475558"/>
          </a:xfrm>
          <a:prstGeom prst="rect">
            <a:avLst/>
          </a:prstGeom>
        </p:spPr>
      </p:pic>
      <p:sp>
        <p:nvSpPr>
          <p:cNvPr id="2" name="TextBox 1"/>
          <p:cNvSpPr txBox="1"/>
          <p:nvPr userDrawn="1"/>
        </p:nvSpPr>
        <p:spPr>
          <a:xfrm>
            <a:off x="908957" y="6390798"/>
            <a:ext cx="1284326" cy="400110"/>
          </a:xfrm>
          <a:prstGeom prst="rect">
            <a:avLst/>
          </a:prstGeom>
          <a:noFill/>
        </p:spPr>
        <p:txBody>
          <a:bodyPr wrap="none" rtlCol="0">
            <a:spAutoFit/>
          </a:bodyPr>
          <a:lstStyle/>
          <a:p>
            <a:r>
              <a:rPr lang="en-US" sz="2000" dirty="0">
                <a:solidFill>
                  <a:schemeClr val="bg1"/>
                </a:solidFill>
                <a:latin typeface="Arial" panose="020B0604020202020204" pitchFamily="34" charset="0"/>
                <a:cs typeface="Arial" panose="020B0604020202020204" pitchFamily="34" charset="0"/>
              </a:rPr>
              <a:t>UNESCO</a:t>
            </a:r>
          </a:p>
        </p:txBody>
      </p:sp>
      <p:pic>
        <p:nvPicPr>
          <p:cNvPr id="12" name="Picture 11"/>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a:off x="329138" y="6394817"/>
            <a:ext cx="477000" cy="367867"/>
          </a:xfrm>
          <a:prstGeom prst="rect">
            <a:avLst/>
          </a:prstGeom>
        </p:spPr>
      </p:pic>
    </p:spTree>
    <p:extLst>
      <p:ext uri="{BB962C8B-B14F-4D97-AF65-F5344CB8AC3E}">
        <p14:creationId xmlns:p14="http://schemas.microsoft.com/office/powerpoint/2010/main" val="3453966671"/>
      </p:ext>
    </p:extLst>
  </p:cSld>
  <p:clrMap bg1="lt1" tx1="dk1" bg2="lt2" tx2="dk2" accent1="accent1" accent2="accent2" accent3="accent3" accent4="accent4" accent5="accent5" accent6="accent6" hlink="hlink" folHlink="folHlink"/>
  <p:sldLayoutIdLst>
    <p:sldLayoutId id="2147483924" r:id="rId1"/>
    <p:sldLayoutId id="2147484095" r:id="rId2"/>
    <p:sldLayoutId id="2147483925" r:id="rId3"/>
    <p:sldLayoutId id="2147483926" r:id="rId4"/>
    <p:sldLayoutId id="2147483927" r:id="rId5"/>
    <p:sldLayoutId id="2147483928" r:id="rId6"/>
    <p:sldLayoutId id="2147483929" r:id="rId7"/>
    <p:sldLayoutId id="2147483930" r:id="rId8"/>
    <p:sldLayoutId id="2147483931" r:id="rId9"/>
    <p:sldLayoutId id="2147483932" r:id="rId10"/>
    <p:sldLayoutId id="2147483933" r:id="rId11"/>
    <p:sldLayoutId id="2147483934" r:id="rId12"/>
    <p:sldLayoutId id="2147483935" r:id="rId13"/>
    <p:sldLayoutId id="2147483936" r:id="rId14"/>
    <p:sldLayoutId id="2147484068" r:id="rId15"/>
    <p:sldLayoutId id="2147484069" r:id="rId16"/>
    <p:sldLayoutId id="2147484070" r:id="rId17"/>
    <p:sldLayoutId id="2147484071" r:id="rId18"/>
    <p:sldLayoutId id="2147484072" r:id="rId19"/>
    <p:sldLayoutId id="2147484073" r:id="rId20"/>
    <p:sldLayoutId id="2147484074" r:id="rId21"/>
    <p:sldLayoutId id="2147484075" r:id="rId22"/>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pattFill prst="pct20">
          <a:fgClr>
            <a:schemeClr val="bg1"/>
          </a:fgClr>
          <a:bgClr>
            <a:srgbClr val="EEF3FA"/>
          </a:bgClr>
        </a:pattFill>
        <a:effectLst/>
      </p:bgPr>
    </p:bg>
    <p:spTree>
      <p:nvGrpSpPr>
        <p:cNvPr id="1" name=""/>
        <p:cNvGrpSpPr/>
        <p:nvPr/>
      </p:nvGrpSpPr>
      <p:grpSpPr>
        <a:xfrm>
          <a:off x="0" y="0"/>
          <a:ext cx="0" cy="0"/>
          <a:chOff x="0" y="0"/>
          <a:chExt cx="0" cy="0"/>
        </a:xfrm>
      </p:grpSpPr>
      <p:sp>
        <p:nvSpPr>
          <p:cNvPr id="8" name="Rectangle 7"/>
          <p:cNvSpPr/>
          <p:nvPr userDrawn="1"/>
        </p:nvSpPr>
        <p:spPr>
          <a:xfrm>
            <a:off x="0" y="6324866"/>
            <a:ext cx="9144000" cy="531975"/>
          </a:xfrm>
          <a:prstGeom prst="rect">
            <a:avLst/>
          </a:prstGeom>
          <a:gradFill flip="none" rotWithShape="1">
            <a:gsLst>
              <a:gs pos="0">
                <a:srgbClr val="004983"/>
              </a:gs>
              <a:gs pos="100000">
                <a:srgbClr val="0077D4"/>
              </a:gs>
            </a:gsLst>
            <a:lin ang="135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 Placeholder 30"/>
          <p:cNvSpPr txBox="1">
            <a:spLocks/>
          </p:cNvSpPr>
          <p:nvPr userDrawn="1"/>
        </p:nvSpPr>
        <p:spPr>
          <a:xfrm>
            <a:off x="3786069" y="6413268"/>
            <a:ext cx="2361149" cy="393700"/>
          </a:xfrm>
          <a:prstGeom prst="rect">
            <a:avLst/>
          </a:prstGeom>
        </p:spPr>
        <p:txBody>
          <a:bodyPr/>
          <a:lstStyle>
            <a:lvl1pPr marL="0" indent="0" algn="l" defTabSz="457200" rtl="0" eaLnBrk="1" latinLnBrk="0" hangingPunct="1">
              <a:spcBef>
                <a:spcPct val="20000"/>
              </a:spcBef>
              <a:buFont typeface="Arial"/>
              <a:buNone/>
              <a:defRPr sz="20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2000" kern="1200">
                <a:solidFill>
                  <a:srgbClr val="0077D4"/>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solidFill>
                <a:srgbClr val="EEF3FA"/>
              </a:solidFill>
            </a:endParaRPr>
          </a:p>
        </p:txBody>
      </p:sp>
      <p:sp>
        <p:nvSpPr>
          <p:cNvPr id="13" name="Text Placeholder 22"/>
          <p:cNvSpPr txBox="1">
            <a:spLocks/>
          </p:cNvSpPr>
          <p:nvPr userDrawn="1"/>
        </p:nvSpPr>
        <p:spPr>
          <a:xfrm>
            <a:off x="3060257" y="6485268"/>
            <a:ext cx="3166372" cy="331788"/>
          </a:xfrm>
          <a:prstGeom prst="rect">
            <a:avLst/>
          </a:prstGeom>
          <a:noFill/>
        </p:spPr>
        <p:txBody>
          <a:bodyPr/>
          <a:lstStyle>
            <a:lvl1pPr marL="0" indent="0" algn="ctr" defTabSz="457200" rtl="0" eaLnBrk="1" latinLnBrk="0" hangingPunct="1">
              <a:spcBef>
                <a:spcPct val="20000"/>
              </a:spcBef>
              <a:buFont typeface="Arial"/>
              <a:buNone/>
              <a:defRPr sz="1400" b="1" kern="1200" baseline="0">
                <a:solidFill>
                  <a:srgbClr val="363636"/>
                </a:solidFill>
                <a:latin typeface="+mn-lt"/>
                <a:ea typeface="+mn-ea"/>
                <a:cs typeface="+mn-cs"/>
              </a:defRPr>
            </a:lvl1pPr>
            <a:lvl2pPr marL="457200" indent="0" algn="l" defTabSz="457200" rtl="0" eaLnBrk="1" latinLnBrk="0" hangingPunct="1">
              <a:spcBef>
                <a:spcPct val="20000"/>
              </a:spcBef>
              <a:buFont typeface="Arial"/>
              <a:buNone/>
              <a:defRPr sz="2800"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24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2000"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900" b="0" dirty="0" err="1">
                <a:solidFill>
                  <a:schemeClr val="bg1"/>
                </a:solidFill>
              </a:rPr>
              <a:t>Steering</a:t>
            </a:r>
            <a:r>
              <a:rPr lang="fr-FR" sz="900" b="0" dirty="0">
                <a:solidFill>
                  <a:schemeClr val="bg1"/>
                </a:solidFill>
              </a:rPr>
              <a:t> AI for </a:t>
            </a:r>
            <a:r>
              <a:rPr lang="fr-FR" sz="900" b="0" dirty="0" err="1">
                <a:solidFill>
                  <a:schemeClr val="bg1"/>
                </a:solidFill>
              </a:rPr>
              <a:t>Knowledge</a:t>
            </a:r>
            <a:r>
              <a:rPr lang="fr-FR" sz="900" b="0" dirty="0">
                <a:solidFill>
                  <a:schemeClr val="bg1"/>
                </a:solidFill>
              </a:rPr>
              <a:t> </a:t>
            </a:r>
            <a:r>
              <a:rPr lang="fr-FR" sz="900" b="0" dirty="0" err="1">
                <a:solidFill>
                  <a:schemeClr val="bg1"/>
                </a:solidFill>
              </a:rPr>
              <a:t>Societies</a:t>
            </a:r>
            <a:r>
              <a:rPr lang="fr-FR" sz="900" b="0" dirty="0">
                <a:solidFill>
                  <a:schemeClr val="bg1"/>
                </a:solidFill>
              </a:rPr>
              <a:t>: A ROAM</a:t>
            </a:r>
            <a:r>
              <a:rPr lang="fr-FR" sz="900" b="0" baseline="0" dirty="0">
                <a:solidFill>
                  <a:schemeClr val="bg1"/>
                </a:solidFill>
              </a:rPr>
              <a:t> Perspective</a:t>
            </a:r>
          </a:p>
          <a:p>
            <a:endParaRPr lang="fr-FR" sz="900" b="0" dirty="0">
              <a:solidFill>
                <a:schemeClr val="bg1"/>
              </a:solidFill>
            </a:endParaRPr>
          </a:p>
        </p:txBody>
      </p:sp>
      <p:cxnSp>
        <p:nvCxnSpPr>
          <p:cNvPr id="14" name="Straight Connector 13"/>
          <p:cNvCxnSpPr/>
          <p:nvPr userDrawn="1"/>
        </p:nvCxnSpPr>
        <p:spPr>
          <a:xfrm>
            <a:off x="7340690" y="6313174"/>
            <a:ext cx="0" cy="531975"/>
          </a:xfrm>
          <a:prstGeom prst="line">
            <a:avLst/>
          </a:prstGeom>
          <a:ln w="9525">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a:off x="2296103" y="6331076"/>
            <a:ext cx="0" cy="531975"/>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16" name="Text Placeholder 22"/>
          <p:cNvSpPr txBox="1">
            <a:spLocks/>
          </p:cNvSpPr>
          <p:nvPr userDrawn="1"/>
        </p:nvSpPr>
        <p:spPr>
          <a:xfrm>
            <a:off x="7602582" y="6443985"/>
            <a:ext cx="1321293" cy="331788"/>
          </a:xfrm>
          <a:prstGeom prst="rect">
            <a:avLst/>
          </a:prstGeom>
          <a:noFill/>
        </p:spPr>
        <p:txBody>
          <a:bodyPr/>
          <a:lstStyle>
            <a:lvl1pPr marL="0" indent="0" algn="ctr" defTabSz="457200" rtl="0" eaLnBrk="1" latinLnBrk="0" hangingPunct="1">
              <a:spcBef>
                <a:spcPct val="20000"/>
              </a:spcBef>
              <a:buFont typeface="Arial"/>
              <a:buNone/>
              <a:defRPr sz="1400" b="1" kern="1200" baseline="0">
                <a:solidFill>
                  <a:srgbClr val="363636"/>
                </a:solidFill>
                <a:latin typeface="+mn-lt"/>
                <a:ea typeface="+mn-ea"/>
                <a:cs typeface="+mn-cs"/>
              </a:defRPr>
            </a:lvl1pPr>
            <a:lvl2pPr marL="457200" indent="0" algn="l" defTabSz="457200" rtl="0" eaLnBrk="1" latinLnBrk="0" hangingPunct="1">
              <a:spcBef>
                <a:spcPct val="20000"/>
              </a:spcBef>
              <a:buFont typeface="Arial"/>
              <a:buNone/>
              <a:defRPr sz="2800"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24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2000"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900" b="0" dirty="0">
                <a:solidFill>
                  <a:schemeClr val="bg1"/>
                </a:solidFill>
              </a:rPr>
              <a:t>5 March 2019</a:t>
            </a:r>
            <a:endParaRPr lang="fr-FR" sz="900" b="0" dirty="0">
              <a:solidFill>
                <a:schemeClr val="bg1"/>
              </a:solidFill>
            </a:endParaRPr>
          </a:p>
        </p:txBody>
      </p:sp>
      <p:pic>
        <p:nvPicPr>
          <p:cNvPr id="12" name="Picture 11"/>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568800" y="6372538"/>
            <a:ext cx="884246" cy="449783"/>
          </a:xfrm>
          <a:prstGeom prst="rect">
            <a:avLst/>
          </a:prstGeom>
        </p:spPr>
      </p:pic>
    </p:spTree>
    <p:extLst>
      <p:ext uri="{BB962C8B-B14F-4D97-AF65-F5344CB8AC3E}">
        <p14:creationId xmlns:p14="http://schemas.microsoft.com/office/powerpoint/2010/main" val="538798853"/>
      </p:ext>
    </p:extLst>
  </p:cSld>
  <p:clrMap bg1="lt1" tx1="dk1" bg2="lt2" tx2="dk2" accent1="accent1" accent2="accent2" accent3="accent3" accent4="accent4" accent5="accent5" accent6="accent6" hlink="hlink" folHlink="folHlink"/>
  <p:sldLayoutIdLst>
    <p:sldLayoutId id="2147483946" r:id="rId1"/>
    <p:sldLayoutId id="2147483947" r:id="rId2"/>
    <p:sldLayoutId id="2147483948" r:id="rId3"/>
    <p:sldLayoutId id="2147483949" r:id="rId4"/>
    <p:sldLayoutId id="2147483950" r:id="rId5"/>
    <p:sldLayoutId id="2147483951" r:id="rId6"/>
    <p:sldLayoutId id="2147483952" r:id="rId7"/>
    <p:sldLayoutId id="2147483953" r:id="rId8"/>
    <p:sldLayoutId id="2147483954" r:id="rId9"/>
    <p:sldLayoutId id="2147483955" r:id="rId10"/>
    <p:sldLayoutId id="2147483956" r:id="rId11"/>
    <p:sldLayoutId id="2147483957" r:id="rId12"/>
    <p:sldLayoutId id="2147484076" r:id="rId13"/>
    <p:sldLayoutId id="2147484077" r:id="rId14"/>
    <p:sldLayoutId id="2147484078" r:id="rId15"/>
    <p:sldLayoutId id="2147484079" r:id="rId16"/>
    <p:sldLayoutId id="2147484080" r:id="rId17"/>
    <p:sldLayoutId id="2147484081" r:id="rId18"/>
    <p:sldLayoutId id="2147484082" r:id="rId19"/>
    <p:sldLayoutId id="2147484083" r:id="rId20"/>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pattFill prst="pct20">
          <a:fgClr>
            <a:schemeClr val="bg1"/>
          </a:fgClr>
          <a:bgClr>
            <a:srgbClr val="EEF3FA"/>
          </a:bgClr>
        </a:pattFill>
        <a:effectLst/>
      </p:bgPr>
    </p:bg>
    <p:spTree>
      <p:nvGrpSpPr>
        <p:cNvPr id="1" name=""/>
        <p:cNvGrpSpPr/>
        <p:nvPr/>
      </p:nvGrpSpPr>
      <p:grpSpPr>
        <a:xfrm>
          <a:off x="0" y="0"/>
          <a:ext cx="0" cy="0"/>
          <a:chOff x="0" y="0"/>
          <a:chExt cx="0" cy="0"/>
        </a:xfrm>
      </p:grpSpPr>
      <p:sp>
        <p:nvSpPr>
          <p:cNvPr id="8" name="Rectangle 7"/>
          <p:cNvSpPr/>
          <p:nvPr userDrawn="1"/>
        </p:nvSpPr>
        <p:spPr>
          <a:xfrm>
            <a:off x="0" y="6324866"/>
            <a:ext cx="9144000" cy="531975"/>
          </a:xfrm>
          <a:prstGeom prst="rect">
            <a:avLst/>
          </a:prstGeom>
          <a:gradFill flip="none" rotWithShape="1">
            <a:gsLst>
              <a:gs pos="0">
                <a:srgbClr val="004983"/>
              </a:gs>
              <a:gs pos="100000">
                <a:srgbClr val="0077D4"/>
              </a:gs>
            </a:gsLst>
            <a:lin ang="135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 Placeholder 30"/>
          <p:cNvSpPr txBox="1">
            <a:spLocks/>
          </p:cNvSpPr>
          <p:nvPr userDrawn="1"/>
        </p:nvSpPr>
        <p:spPr>
          <a:xfrm>
            <a:off x="3786069" y="6413268"/>
            <a:ext cx="2361149" cy="393700"/>
          </a:xfrm>
          <a:prstGeom prst="rect">
            <a:avLst/>
          </a:prstGeom>
        </p:spPr>
        <p:txBody>
          <a:bodyPr/>
          <a:lstStyle>
            <a:lvl1pPr marL="0" indent="0" algn="l" defTabSz="457200" rtl="0" eaLnBrk="1" latinLnBrk="0" hangingPunct="1">
              <a:spcBef>
                <a:spcPct val="20000"/>
              </a:spcBef>
              <a:buFont typeface="Arial"/>
              <a:buNone/>
              <a:defRPr sz="20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2000" kern="1200">
                <a:solidFill>
                  <a:srgbClr val="0077D4"/>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solidFill>
                <a:srgbClr val="EEF3FA"/>
              </a:solidFill>
            </a:endParaRPr>
          </a:p>
        </p:txBody>
      </p:sp>
      <p:sp>
        <p:nvSpPr>
          <p:cNvPr id="13" name="Text Placeholder 22"/>
          <p:cNvSpPr txBox="1">
            <a:spLocks/>
          </p:cNvSpPr>
          <p:nvPr userDrawn="1"/>
        </p:nvSpPr>
        <p:spPr>
          <a:xfrm>
            <a:off x="3060257" y="6485268"/>
            <a:ext cx="3166372" cy="331788"/>
          </a:xfrm>
          <a:prstGeom prst="rect">
            <a:avLst/>
          </a:prstGeom>
          <a:noFill/>
        </p:spPr>
        <p:txBody>
          <a:bodyPr/>
          <a:lstStyle>
            <a:lvl1pPr marL="0" indent="0" algn="ctr" defTabSz="457200" rtl="0" eaLnBrk="1" latinLnBrk="0" hangingPunct="1">
              <a:spcBef>
                <a:spcPct val="20000"/>
              </a:spcBef>
              <a:buFont typeface="Arial"/>
              <a:buNone/>
              <a:defRPr sz="1400" b="1" kern="1200" baseline="0">
                <a:solidFill>
                  <a:srgbClr val="363636"/>
                </a:solidFill>
                <a:latin typeface="+mn-lt"/>
                <a:ea typeface="+mn-ea"/>
                <a:cs typeface="+mn-cs"/>
              </a:defRPr>
            </a:lvl1pPr>
            <a:lvl2pPr marL="457200" indent="0" algn="l" defTabSz="457200" rtl="0" eaLnBrk="1" latinLnBrk="0" hangingPunct="1">
              <a:spcBef>
                <a:spcPct val="20000"/>
              </a:spcBef>
              <a:buFont typeface="Arial"/>
              <a:buNone/>
              <a:defRPr sz="2800"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24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2000"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900" b="0" dirty="0" err="1">
                <a:solidFill>
                  <a:schemeClr val="bg1"/>
                </a:solidFill>
              </a:rPr>
              <a:t>Steering</a:t>
            </a:r>
            <a:r>
              <a:rPr lang="fr-FR" sz="900" b="0" dirty="0">
                <a:solidFill>
                  <a:schemeClr val="bg1"/>
                </a:solidFill>
              </a:rPr>
              <a:t> AI for </a:t>
            </a:r>
            <a:r>
              <a:rPr lang="fr-FR" sz="900" b="0" dirty="0" err="1">
                <a:solidFill>
                  <a:schemeClr val="bg1"/>
                </a:solidFill>
              </a:rPr>
              <a:t>Knowledge</a:t>
            </a:r>
            <a:r>
              <a:rPr lang="fr-FR" sz="900" b="0" dirty="0">
                <a:solidFill>
                  <a:schemeClr val="bg1"/>
                </a:solidFill>
              </a:rPr>
              <a:t> </a:t>
            </a:r>
            <a:r>
              <a:rPr lang="fr-FR" sz="900" b="0" dirty="0" err="1">
                <a:solidFill>
                  <a:schemeClr val="bg1"/>
                </a:solidFill>
              </a:rPr>
              <a:t>Societies</a:t>
            </a:r>
            <a:r>
              <a:rPr lang="fr-FR" sz="900" b="0" dirty="0">
                <a:solidFill>
                  <a:schemeClr val="bg1"/>
                </a:solidFill>
              </a:rPr>
              <a:t>: A ROAM</a:t>
            </a:r>
            <a:r>
              <a:rPr lang="fr-FR" sz="900" b="0" baseline="0" dirty="0">
                <a:solidFill>
                  <a:schemeClr val="bg1"/>
                </a:solidFill>
              </a:rPr>
              <a:t> Perspective</a:t>
            </a:r>
          </a:p>
          <a:p>
            <a:endParaRPr lang="fr-FR" sz="900" b="0" dirty="0">
              <a:solidFill>
                <a:schemeClr val="bg1"/>
              </a:solidFill>
            </a:endParaRPr>
          </a:p>
        </p:txBody>
      </p:sp>
      <p:cxnSp>
        <p:nvCxnSpPr>
          <p:cNvPr id="14" name="Straight Connector 13"/>
          <p:cNvCxnSpPr/>
          <p:nvPr userDrawn="1"/>
        </p:nvCxnSpPr>
        <p:spPr>
          <a:xfrm>
            <a:off x="7340690" y="6313174"/>
            <a:ext cx="0" cy="531975"/>
          </a:xfrm>
          <a:prstGeom prst="line">
            <a:avLst/>
          </a:prstGeom>
          <a:ln w="9525">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a:off x="2296103" y="6331076"/>
            <a:ext cx="0" cy="531975"/>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16" name="Text Placeholder 22"/>
          <p:cNvSpPr txBox="1">
            <a:spLocks/>
          </p:cNvSpPr>
          <p:nvPr userDrawn="1"/>
        </p:nvSpPr>
        <p:spPr>
          <a:xfrm>
            <a:off x="7602582" y="6443985"/>
            <a:ext cx="1321293" cy="331788"/>
          </a:xfrm>
          <a:prstGeom prst="rect">
            <a:avLst/>
          </a:prstGeom>
          <a:noFill/>
        </p:spPr>
        <p:txBody>
          <a:bodyPr/>
          <a:lstStyle>
            <a:lvl1pPr marL="0" indent="0" algn="ctr" defTabSz="457200" rtl="0" eaLnBrk="1" latinLnBrk="0" hangingPunct="1">
              <a:spcBef>
                <a:spcPct val="20000"/>
              </a:spcBef>
              <a:buFont typeface="Arial"/>
              <a:buNone/>
              <a:defRPr sz="1400" b="1" kern="1200" baseline="0">
                <a:solidFill>
                  <a:srgbClr val="363636"/>
                </a:solidFill>
                <a:latin typeface="+mn-lt"/>
                <a:ea typeface="+mn-ea"/>
                <a:cs typeface="+mn-cs"/>
              </a:defRPr>
            </a:lvl1pPr>
            <a:lvl2pPr marL="457200" indent="0" algn="l" defTabSz="457200" rtl="0" eaLnBrk="1" latinLnBrk="0" hangingPunct="1">
              <a:spcBef>
                <a:spcPct val="20000"/>
              </a:spcBef>
              <a:buFont typeface="Arial"/>
              <a:buNone/>
              <a:defRPr sz="2800"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24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2000"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900" b="0" dirty="0">
                <a:solidFill>
                  <a:schemeClr val="bg1"/>
                </a:solidFill>
              </a:rPr>
              <a:t>5</a:t>
            </a:r>
            <a:r>
              <a:rPr lang="en-US" sz="900" b="0" baseline="0" dirty="0">
                <a:solidFill>
                  <a:schemeClr val="bg1"/>
                </a:solidFill>
              </a:rPr>
              <a:t> March 2019</a:t>
            </a:r>
            <a:endParaRPr lang="fr-FR" sz="900" b="0" dirty="0">
              <a:solidFill>
                <a:schemeClr val="bg1"/>
              </a:solidFill>
            </a:endParaRPr>
          </a:p>
        </p:txBody>
      </p:sp>
      <p:pic>
        <p:nvPicPr>
          <p:cNvPr id="11" name="Picture 10"/>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562769" y="6372538"/>
            <a:ext cx="894425" cy="455265"/>
          </a:xfrm>
          <a:prstGeom prst="rect">
            <a:avLst/>
          </a:prstGeom>
        </p:spPr>
      </p:pic>
    </p:spTree>
    <p:extLst>
      <p:ext uri="{BB962C8B-B14F-4D97-AF65-F5344CB8AC3E}">
        <p14:creationId xmlns:p14="http://schemas.microsoft.com/office/powerpoint/2010/main" val="2981757958"/>
      </p:ext>
    </p:extLst>
  </p:cSld>
  <p:clrMap bg1="lt1" tx1="dk1" bg2="lt2" tx2="dk2" accent1="accent1" accent2="accent2" accent3="accent3" accent4="accent4" accent5="accent5" accent6="accent6" hlink="hlink" folHlink="folHlink"/>
  <p:sldLayoutIdLst>
    <p:sldLayoutId id="2147483968" r:id="rId1"/>
    <p:sldLayoutId id="2147483969" r:id="rId2"/>
    <p:sldLayoutId id="2147483970" r:id="rId3"/>
    <p:sldLayoutId id="2147483971" r:id="rId4"/>
    <p:sldLayoutId id="2147483972" r:id="rId5"/>
    <p:sldLayoutId id="2147483973" r:id="rId6"/>
    <p:sldLayoutId id="2147483974" r:id="rId7"/>
    <p:sldLayoutId id="2147483975" r:id="rId8"/>
    <p:sldLayoutId id="2147483976" r:id="rId9"/>
    <p:sldLayoutId id="2147483977" r:id="rId10"/>
    <p:sldLayoutId id="2147483978" r:id="rId11"/>
    <p:sldLayoutId id="2147483979" r:id="rId12"/>
    <p:sldLayoutId id="2147484084" r:id="rId13"/>
    <p:sldLayoutId id="2147484085" r:id="rId14"/>
    <p:sldLayoutId id="2147484086" r:id="rId15"/>
    <p:sldLayoutId id="2147484087" r:id="rId16"/>
    <p:sldLayoutId id="2147484088" r:id="rId17"/>
    <p:sldLayoutId id="2147484089" r:id="rId18"/>
    <p:sldLayoutId id="2147484090" r:id="rId19"/>
    <p:sldLayoutId id="2147484091" r:id="rId20"/>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7" name="Rectangle 26"/>
          <p:cNvSpPr/>
          <p:nvPr userDrawn="1"/>
        </p:nvSpPr>
        <p:spPr>
          <a:xfrm>
            <a:off x="0" y="6336078"/>
            <a:ext cx="6313078" cy="531975"/>
          </a:xfrm>
          <a:prstGeom prst="rect">
            <a:avLst/>
          </a:prstGeom>
          <a:gradFill flip="none" rotWithShape="1">
            <a:gsLst>
              <a:gs pos="0">
                <a:srgbClr val="004983"/>
              </a:gs>
              <a:gs pos="100000">
                <a:srgbClr val="0077D4"/>
              </a:gs>
            </a:gsLst>
            <a:lin ang="135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userDrawn="1"/>
        </p:nvSpPr>
        <p:spPr>
          <a:xfrm>
            <a:off x="-1" y="6324867"/>
            <a:ext cx="9144001" cy="533133"/>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ln>
                <a:solidFill>
                  <a:srgbClr val="363636"/>
                </a:solidFill>
              </a:ln>
              <a:solidFill>
                <a:schemeClr val="tx1"/>
              </a:solidFill>
            </a:endParaRPr>
          </a:p>
        </p:txBody>
      </p:sp>
      <p:sp>
        <p:nvSpPr>
          <p:cNvPr id="40" name="Text Placeholder 30"/>
          <p:cNvSpPr txBox="1">
            <a:spLocks/>
          </p:cNvSpPr>
          <p:nvPr userDrawn="1"/>
        </p:nvSpPr>
        <p:spPr>
          <a:xfrm>
            <a:off x="2818660" y="6413268"/>
            <a:ext cx="3001026" cy="393700"/>
          </a:xfrm>
          <a:prstGeom prst="rect">
            <a:avLst/>
          </a:prstGeom>
        </p:spPr>
        <p:txBody>
          <a:bodyPr/>
          <a:lstStyle>
            <a:lvl1pPr marL="0" indent="0" algn="l" defTabSz="457200" rtl="0" eaLnBrk="1" latinLnBrk="0" hangingPunct="1">
              <a:spcBef>
                <a:spcPct val="20000"/>
              </a:spcBef>
              <a:buFont typeface="Arial"/>
              <a:buNone/>
              <a:defRPr sz="20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2000" kern="1200">
                <a:solidFill>
                  <a:srgbClr val="0077D4"/>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solidFill>
                <a:schemeClr val="tx1"/>
              </a:solidFill>
            </a:endParaRPr>
          </a:p>
        </p:txBody>
      </p:sp>
      <p:pic>
        <p:nvPicPr>
          <p:cNvPr id="9" name="Picture 8"/>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897841" y="6375483"/>
            <a:ext cx="832168" cy="482517"/>
          </a:xfrm>
          <a:prstGeom prst="rect">
            <a:avLst/>
          </a:prstGeom>
        </p:spPr>
      </p:pic>
      <p:pic>
        <p:nvPicPr>
          <p:cNvPr id="10" name="Picture 9"/>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7578366" y="6362205"/>
            <a:ext cx="469556" cy="473254"/>
          </a:xfrm>
          <a:prstGeom prst="rect">
            <a:avLst/>
          </a:prstGeom>
        </p:spPr>
      </p:pic>
      <p:pic>
        <p:nvPicPr>
          <p:cNvPr id="11" name="Picture 10"/>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8085198" y="6374650"/>
            <a:ext cx="478420" cy="489213"/>
          </a:xfrm>
          <a:prstGeom prst="rect">
            <a:avLst/>
          </a:prstGeom>
        </p:spPr>
      </p:pic>
      <p:pic>
        <p:nvPicPr>
          <p:cNvPr id="12" name="Picture 11"/>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8563618" y="6344915"/>
            <a:ext cx="580382" cy="507834"/>
          </a:xfrm>
          <a:prstGeom prst="rect">
            <a:avLst/>
          </a:prstGeom>
        </p:spPr>
      </p:pic>
      <p:pic>
        <p:nvPicPr>
          <p:cNvPr id="13" name="Picture 12"/>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6571338" y="6364718"/>
            <a:ext cx="477599" cy="499145"/>
          </a:xfrm>
          <a:prstGeom prst="rect">
            <a:avLst/>
          </a:prstGeom>
        </p:spPr>
      </p:pic>
      <p:cxnSp>
        <p:nvCxnSpPr>
          <p:cNvPr id="19" name="Straight Connector 18"/>
          <p:cNvCxnSpPr/>
          <p:nvPr userDrawn="1"/>
        </p:nvCxnSpPr>
        <p:spPr>
          <a:xfrm>
            <a:off x="2209013" y="6339785"/>
            <a:ext cx="0" cy="531975"/>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0" name="Text Placeholder 22"/>
          <p:cNvSpPr txBox="1">
            <a:spLocks/>
          </p:cNvSpPr>
          <p:nvPr userDrawn="1"/>
        </p:nvSpPr>
        <p:spPr>
          <a:xfrm>
            <a:off x="2374868" y="6438724"/>
            <a:ext cx="3764675" cy="306332"/>
          </a:xfrm>
          <a:prstGeom prst="rect">
            <a:avLst/>
          </a:prstGeom>
          <a:noFill/>
        </p:spPr>
        <p:txBody>
          <a:bodyPr/>
          <a:lstStyle>
            <a:lvl1pPr marL="0" indent="0" algn="ctr" defTabSz="457200" rtl="0" eaLnBrk="1" latinLnBrk="0" hangingPunct="1">
              <a:spcBef>
                <a:spcPct val="20000"/>
              </a:spcBef>
              <a:buFont typeface="Arial"/>
              <a:buNone/>
              <a:defRPr sz="1400" b="1" kern="1200" baseline="0">
                <a:solidFill>
                  <a:srgbClr val="363636"/>
                </a:solidFill>
                <a:latin typeface="+mn-lt"/>
                <a:ea typeface="+mn-ea"/>
                <a:cs typeface="+mn-cs"/>
              </a:defRPr>
            </a:lvl1pPr>
            <a:lvl2pPr marL="457200" indent="0" algn="l" defTabSz="457200" rtl="0" eaLnBrk="1" latinLnBrk="0" hangingPunct="1">
              <a:spcBef>
                <a:spcPct val="20000"/>
              </a:spcBef>
              <a:buFont typeface="Arial"/>
              <a:buNone/>
              <a:defRPr sz="2800"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24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2000"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900" b="0" dirty="0" err="1">
                <a:solidFill>
                  <a:schemeClr val="bg1"/>
                </a:solidFill>
              </a:rPr>
              <a:t>Steering</a:t>
            </a:r>
            <a:r>
              <a:rPr lang="fr-FR" sz="900" b="0" dirty="0">
                <a:solidFill>
                  <a:schemeClr val="bg1"/>
                </a:solidFill>
              </a:rPr>
              <a:t> AI for </a:t>
            </a:r>
            <a:r>
              <a:rPr lang="fr-FR" sz="900" b="0" dirty="0" err="1">
                <a:solidFill>
                  <a:schemeClr val="bg1"/>
                </a:solidFill>
              </a:rPr>
              <a:t>Knowledge</a:t>
            </a:r>
            <a:r>
              <a:rPr lang="fr-FR" sz="900" b="0" dirty="0">
                <a:solidFill>
                  <a:schemeClr val="bg1"/>
                </a:solidFill>
              </a:rPr>
              <a:t> </a:t>
            </a:r>
            <a:r>
              <a:rPr lang="fr-FR" sz="900" b="0" dirty="0" err="1">
                <a:solidFill>
                  <a:schemeClr val="bg1"/>
                </a:solidFill>
              </a:rPr>
              <a:t>Societies</a:t>
            </a:r>
            <a:r>
              <a:rPr lang="fr-FR" sz="900" b="0" dirty="0">
                <a:solidFill>
                  <a:schemeClr val="bg1"/>
                </a:solidFill>
              </a:rPr>
              <a:t>: A ROAM</a:t>
            </a:r>
            <a:r>
              <a:rPr lang="fr-FR" sz="900" b="0" baseline="0" dirty="0">
                <a:solidFill>
                  <a:schemeClr val="bg1"/>
                </a:solidFill>
              </a:rPr>
              <a:t> Perspective</a:t>
            </a:r>
          </a:p>
          <a:p>
            <a:endParaRPr lang="fr-FR" sz="900" b="0" dirty="0">
              <a:solidFill>
                <a:schemeClr val="bg1"/>
              </a:solidFill>
            </a:endParaRPr>
          </a:p>
        </p:txBody>
      </p:sp>
      <p:sp>
        <p:nvSpPr>
          <p:cNvPr id="23" name="Text Placeholder 22"/>
          <p:cNvSpPr txBox="1">
            <a:spLocks/>
          </p:cNvSpPr>
          <p:nvPr userDrawn="1"/>
        </p:nvSpPr>
        <p:spPr>
          <a:xfrm>
            <a:off x="832837" y="6402544"/>
            <a:ext cx="1399508" cy="354245"/>
          </a:xfrm>
          <a:prstGeom prst="rect">
            <a:avLst/>
          </a:prstGeom>
          <a:noFill/>
        </p:spPr>
        <p:txBody>
          <a:bodyPr/>
          <a:lstStyle>
            <a:lvl1pPr marL="0" indent="0" algn="ctr" defTabSz="457200" rtl="0" eaLnBrk="1" latinLnBrk="0" hangingPunct="1">
              <a:spcBef>
                <a:spcPct val="20000"/>
              </a:spcBef>
              <a:buFont typeface="Arial"/>
              <a:buNone/>
              <a:defRPr sz="1400" b="1" kern="1200">
                <a:solidFill>
                  <a:srgbClr val="363636"/>
                </a:solidFill>
                <a:latin typeface="+mn-lt"/>
                <a:ea typeface="+mn-ea"/>
                <a:cs typeface="+mn-cs"/>
              </a:defRPr>
            </a:lvl1pPr>
            <a:lvl2pPr marL="457200" indent="0" algn="l" defTabSz="457200" rtl="0" eaLnBrk="1" latinLnBrk="0" hangingPunct="1">
              <a:spcBef>
                <a:spcPct val="20000"/>
              </a:spcBef>
              <a:buFont typeface="Arial"/>
              <a:buNone/>
              <a:defRPr sz="2800"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24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2000"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b="0" dirty="0">
                <a:solidFill>
                  <a:schemeClr val="bg1"/>
                </a:solidFill>
                <a:latin typeface="Arial" panose="020B0604020202020204" pitchFamily="34" charset="0"/>
                <a:cs typeface="Arial" panose="020B0604020202020204" pitchFamily="34" charset="0"/>
              </a:rPr>
              <a:t>UNESCO</a:t>
            </a:r>
            <a:endParaRPr lang="fr-FR" sz="2000" b="0" dirty="0">
              <a:solidFill>
                <a:schemeClr val="bg1"/>
              </a:solidFill>
              <a:latin typeface="Arial" panose="020B0604020202020204" pitchFamily="34" charset="0"/>
              <a:cs typeface="Arial" panose="020B0604020202020204" pitchFamily="34" charset="0"/>
            </a:endParaRPr>
          </a:p>
        </p:txBody>
      </p:sp>
      <p:pic>
        <p:nvPicPr>
          <p:cNvPr id="24" name="Picture 23"/>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402619" y="6409744"/>
            <a:ext cx="430218" cy="331788"/>
          </a:xfrm>
          <a:prstGeom prst="rect">
            <a:avLst/>
          </a:prstGeom>
        </p:spPr>
      </p:pic>
      <p:pic>
        <p:nvPicPr>
          <p:cNvPr id="25" name="Image 4"/>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flipH="1">
            <a:off x="845749" y="6412597"/>
            <a:ext cx="152943" cy="475558"/>
          </a:xfrm>
          <a:prstGeom prst="rect">
            <a:avLst/>
          </a:prstGeom>
        </p:spPr>
      </p:pic>
    </p:spTree>
    <p:extLst>
      <p:ext uri="{BB962C8B-B14F-4D97-AF65-F5344CB8AC3E}">
        <p14:creationId xmlns:p14="http://schemas.microsoft.com/office/powerpoint/2010/main" val="3841859982"/>
      </p:ext>
    </p:extLst>
  </p:cSld>
  <p:clrMap bg1="lt1" tx1="dk1" bg2="lt2" tx2="dk2" accent1="accent1" accent2="accent2" accent3="accent3" accent4="accent4" accent5="accent5" accent6="accent6" hlink="hlink" folHlink="folHlink"/>
  <p:sldLayoutIdLst>
    <p:sldLayoutId id="2147483888" r:id="rId1"/>
    <p:sldLayoutId id="2147483874" r:id="rId2"/>
    <p:sldLayoutId id="2147483879" r:id="rId3"/>
    <p:sldLayoutId id="2147483880" r:id="rId4"/>
    <p:sldLayoutId id="2147483881" r:id="rId5"/>
    <p:sldLayoutId id="2147483882" r:id="rId6"/>
    <p:sldLayoutId id="2147483883" r:id="rId7"/>
    <p:sldLayoutId id="2147483884" r:id="rId8"/>
    <p:sldLayoutId id="2147483878" r:id="rId9"/>
    <p:sldLayoutId id="2147483875" r:id="rId10"/>
    <p:sldLayoutId id="2147483899" r:id="rId11"/>
    <p:sldLayoutId id="2147483900" r:id="rId12"/>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mailto:x.hu@unesco.or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24.xml"/><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en.unesco.org/themes/internet-universality-indicators/indicators-project/consultations-events"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mailto:internet.indicators@unesco.org" TargetMode="External"/><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23.png"/><Relationship Id="rId5" Type="http://schemas.openxmlformats.org/officeDocument/2006/relationships/hyperlink" Target="http://en.unesco.org/unesco-series-on-internet-freedom" TargetMode="External"/><Relationship Id="rId4" Type="http://schemas.openxmlformats.org/officeDocument/2006/relationships/hyperlink" Target="https://en.unesco.org/internetuniversality"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comments" Target="../comments/comment1.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x_6FE7C89A-5469-4486-BC52-58A42F6DF903"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808" y="4142006"/>
            <a:ext cx="2857292" cy="225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ubtitle 1"/>
          <p:cNvSpPr>
            <a:spLocks noGrp="1"/>
          </p:cNvSpPr>
          <p:nvPr>
            <p:ph type="subTitle" idx="1"/>
          </p:nvPr>
        </p:nvSpPr>
        <p:spPr>
          <a:xfrm>
            <a:off x="2194560" y="245008"/>
            <a:ext cx="6423660" cy="1644427"/>
          </a:xfrm>
        </p:spPr>
        <p:txBody>
          <a:bodyPr/>
          <a:lstStyle/>
          <a:p>
            <a:pPr algn="ctr"/>
            <a:r>
              <a:rPr lang="en-GB" sz="4000" dirty="0" smtClean="0"/>
              <a:t>Internet Universality Indicators</a:t>
            </a:r>
            <a:endParaRPr lang="en-GB" sz="4000" dirty="0"/>
          </a:p>
        </p:txBody>
      </p:sp>
      <p:sp>
        <p:nvSpPr>
          <p:cNvPr id="8" name="Title 5"/>
          <p:cNvSpPr>
            <a:spLocks noGrp="1"/>
          </p:cNvSpPr>
          <p:nvPr>
            <p:ph type="ctrTitle"/>
          </p:nvPr>
        </p:nvSpPr>
        <p:spPr/>
        <p:txBody>
          <a:bodyPr anchor="t">
            <a:noAutofit/>
          </a:bodyPr>
          <a:lstStyle/>
          <a:p>
            <a:pPr>
              <a:lnSpc>
                <a:spcPts val="2700"/>
              </a:lnSpc>
            </a:pPr>
            <a:r>
              <a:rPr lang="en-US" sz="2400" b="1" dirty="0" smtClean="0">
                <a:solidFill>
                  <a:schemeClr val="accent2">
                    <a:lumMod val="40000"/>
                    <a:lumOff val="60000"/>
                  </a:schemeClr>
                </a:solidFill>
                <a:latin typeface="Cambria" panose="02040503050406030204" pitchFamily="18" charset="0"/>
                <a:ea typeface="Cambria" panose="02040503050406030204" pitchFamily="18" charset="0"/>
              </a:rPr>
              <a:t/>
            </a:r>
            <a:br>
              <a:rPr lang="en-US" sz="2400" b="1" dirty="0" smtClean="0">
                <a:solidFill>
                  <a:schemeClr val="accent2">
                    <a:lumMod val="40000"/>
                    <a:lumOff val="60000"/>
                  </a:schemeClr>
                </a:solidFill>
                <a:latin typeface="Cambria" panose="02040503050406030204" pitchFamily="18" charset="0"/>
                <a:ea typeface="Cambria" panose="02040503050406030204" pitchFamily="18" charset="0"/>
              </a:rPr>
            </a:br>
            <a:endParaRPr lang="en-US" sz="2400" b="1" dirty="0">
              <a:solidFill>
                <a:schemeClr val="accent2">
                  <a:lumMod val="40000"/>
                  <a:lumOff val="60000"/>
                </a:schemeClr>
              </a:solidFill>
              <a:latin typeface="Cambria" panose="02040503050406030204" pitchFamily="18" charset="0"/>
              <a:ea typeface="Cambria" panose="02040503050406030204" pitchFamily="18" charset="0"/>
            </a:endParaRPr>
          </a:p>
        </p:txBody>
      </p:sp>
      <p:sp>
        <p:nvSpPr>
          <p:cNvPr id="3" name="Text Placeholder 2"/>
          <p:cNvSpPr>
            <a:spLocks noGrp="1"/>
          </p:cNvSpPr>
          <p:nvPr>
            <p:ph type="body" sz="quarter" idx="17"/>
          </p:nvPr>
        </p:nvSpPr>
        <p:spPr>
          <a:xfrm>
            <a:off x="251459" y="3737610"/>
            <a:ext cx="5166361" cy="2411730"/>
          </a:xfrm>
        </p:spPr>
        <p:txBody>
          <a:bodyPr/>
          <a:lstStyle/>
          <a:p>
            <a:endParaRPr lang="en-GB" sz="2800" dirty="0" smtClean="0">
              <a:solidFill>
                <a:schemeClr val="tx1"/>
              </a:solidFill>
            </a:endParaRPr>
          </a:p>
          <a:p>
            <a:r>
              <a:rPr lang="en-GB" sz="2800" dirty="0" smtClean="0">
                <a:solidFill>
                  <a:schemeClr val="tx1"/>
                </a:solidFill>
              </a:rPr>
              <a:t>By Lydia Gachungi</a:t>
            </a:r>
            <a:r>
              <a:rPr lang="en-GB" sz="2000" dirty="0" smtClean="0">
                <a:solidFill>
                  <a:schemeClr val="tx1"/>
                </a:solidFill>
              </a:rPr>
              <a:t>, </a:t>
            </a:r>
          </a:p>
          <a:p>
            <a:r>
              <a:rPr lang="en-GB" sz="2000" dirty="0" smtClean="0">
                <a:solidFill>
                  <a:schemeClr val="tx1"/>
                </a:solidFill>
              </a:rPr>
              <a:t>Regional Adviser on Freedom of Expression, </a:t>
            </a:r>
          </a:p>
          <a:p>
            <a:r>
              <a:rPr lang="en-GB" sz="2000" dirty="0" smtClean="0">
                <a:solidFill>
                  <a:schemeClr val="tx1"/>
                </a:solidFill>
              </a:rPr>
              <a:t>UNESCO Liaison Office to AU and UNECA</a:t>
            </a:r>
          </a:p>
          <a:p>
            <a:r>
              <a:rPr lang="en-GB" sz="2000" dirty="0" smtClean="0">
                <a:solidFill>
                  <a:schemeClr val="tx1"/>
                </a:solidFill>
              </a:rPr>
              <a:t>Email: L.gachungi@unesco.org</a:t>
            </a:r>
            <a:endParaRPr lang="en-GB" sz="2000" dirty="0">
              <a:solidFill>
                <a:schemeClr val="tx1"/>
              </a:solidFill>
            </a:endParaRPr>
          </a:p>
        </p:txBody>
      </p:sp>
      <p:sp>
        <p:nvSpPr>
          <p:cNvPr id="10" name="TextBox 9"/>
          <p:cNvSpPr txBox="1"/>
          <p:nvPr/>
        </p:nvSpPr>
        <p:spPr>
          <a:xfrm>
            <a:off x="5657850" y="1070123"/>
            <a:ext cx="3895453" cy="2246769"/>
          </a:xfrm>
          <a:prstGeom prst="rect">
            <a:avLst/>
          </a:prstGeom>
          <a:noFill/>
        </p:spPr>
        <p:txBody>
          <a:bodyPr wrap="square" rtlCol="0">
            <a:spAutoFit/>
          </a:bodyPr>
          <a:lstStyle/>
          <a:p>
            <a:endParaRPr lang="en-US" sz="2800" dirty="0">
              <a:hlinkClick r:id="rId4"/>
            </a:endParaRPr>
          </a:p>
          <a:p>
            <a:endParaRPr lang="en-US" sz="2800" dirty="0">
              <a:hlinkClick r:id="rId4"/>
            </a:endParaRPr>
          </a:p>
          <a:p>
            <a:endParaRPr lang="en-US" sz="2800" dirty="0">
              <a:hlinkClick r:id="rId4"/>
            </a:endParaRPr>
          </a:p>
          <a:p>
            <a:endParaRPr lang="en-US" sz="2800" dirty="0">
              <a:hlinkClick r:id="rId4"/>
            </a:endParaRPr>
          </a:p>
          <a:p>
            <a:endParaRPr lang="en-US" sz="2800" dirty="0">
              <a:hlinkClick r:id="rId4"/>
            </a:endParaRPr>
          </a:p>
        </p:txBody>
      </p:sp>
      <p:sp>
        <p:nvSpPr>
          <p:cNvPr id="4" name="Rectangle 3"/>
          <p:cNvSpPr/>
          <p:nvPr/>
        </p:nvSpPr>
        <p:spPr>
          <a:xfrm>
            <a:off x="160020" y="2446688"/>
            <a:ext cx="8641080" cy="461665"/>
          </a:xfrm>
          <a:prstGeom prst="rect">
            <a:avLst/>
          </a:prstGeom>
        </p:spPr>
        <p:txBody>
          <a:bodyPr wrap="square">
            <a:spAutoFit/>
          </a:bodyPr>
          <a:lstStyle/>
          <a:p>
            <a:pPr algn="ctr">
              <a:spcBef>
                <a:spcPts val="750"/>
              </a:spcBef>
              <a:spcAft>
                <a:spcPts val="1500"/>
              </a:spcAft>
            </a:pPr>
            <a:r>
              <a:rPr lang="en-US" sz="2400" dirty="0">
                <a:solidFill>
                  <a:srgbClr val="0077D4"/>
                </a:solidFill>
                <a:latin typeface="Helvetica" panose="020B0604020202020204" pitchFamily="34" charset="0"/>
                <a:ea typeface="Times New Roman" panose="02020603050405020304" pitchFamily="18" charset="0"/>
                <a:cs typeface="Helvetica" panose="020B0604020202020204" pitchFamily="34" charset="0"/>
              </a:rPr>
              <a:t>Assessing Internet Development in </a:t>
            </a:r>
            <a:r>
              <a:rPr lang="en-US" sz="2400" dirty="0" smtClean="0">
                <a:solidFill>
                  <a:srgbClr val="0077D4"/>
                </a:solidFill>
                <a:latin typeface="Helvetica" panose="020B0604020202020204" pitchFamily="34" charset="0"/>
                <a:ea typeface="Times New Roman" panose="02020603050405020304" pitchFamily="18" charset="0"/>
                <a:cs typeface="Helvetica" panose="020B0604020202020204" pitchFamily="34" charset="0"/>
              </a:rPr>
              <a:t>your </a:t>
            </a:r>
            <a:r>
              <a:rPr lang="en-US" sz="2400" dirty="0">
                <a:solidFill>
                  <a:srgbClr val="0077D4"/>
                </a:solidFill>
                <a:latin typeface="Helvetica" panose="020B0604020202020204" pitchFamily="34" charset="0"/>
                <a:ea typeface="Times New Roman" panose="02020603050405020304" pitchFamily="18" charset="0"/>
                <a:cs typeface="Helvetica" panose="020B0604020202020204" pitchFamily="34" charset="0"/>
              </a:rPr>
              <a:t>country!</a:t>
            </a:r>
            <a:endParaRPr lang="en-GB" sz="2400" b="1" dirty="0">
              <a:solidFill>
                <a:srgbClr val="0077D4"/>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503326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3" name="Text Placeholder 2"/>
          <p:cNvSpPr>
            <a:spLocks noGrp="1"/>
          </p:cNvSpPr>
          <p:nvPr>
            <p:ph type="body" sz="quarter" idx="15"/>
          </p:nvPr>
        </p:nvSpPr>
        <p:spPr/>
        <p:txBody>
          <a:bodyPr/>
          <a:lstStyle/>
          <a:p>
            <a:endParaRPr lang="en-US"/>
          </a:p>
        </p:txBody>
      </p:sp>
      <p:sp>
        <p:nvSpPr>
          <p:cNvPr id="4" name="Text Placeholder 3"/>
          <p:cNvSpPr>
            <a:spLocks noGrp="1"/>
          </p:cNvSpPr>
          <p:nvPr>
            <p:ph type="body" sz="quarter" idx="16"/>
          </p:nvPr>
        </p:nvSpPr>
        <p:spPr/>
        <p:txBody>
          <a:bodyPr/>
          <a:lstStyle/>
          <a:p>
            <a:endParaRPr lang="en-US"/>
          </a:p>
        </p:txBody>
      </p:sp>
      <p:pic>
        <p:nvPicPr>
          <p:cNvPr id="5" name="Picture 4"/>
          <p:cNvPicPr>
            <a:picLocks noChangeAspect="1"/>
          </p:cNvPicPr>
          <p:nvPr/>
        </p:nvPicPr>
        <p:blipFill rotWithShape="1">
          <a:blip r:embed="rId3"/>
          <a:srcRect l="7222" t="4444" r="53733" b="3665"/>
          <a:stretch/>
        </p:blipFill>
        <p:spPr>
          <a:xfrm>
            <a:off x="-362858" y="0"/>
            <a:ext cx="9826171" cy="6937829"/>
          </a:xfrm>
          <a:prstGeom prst="rect">
            <a:avLst/>
          </a:prstGeom>
        </p:spPr>
      </p:pic>
    </p:spTree>
    <p:extLst>
      <p:ext uri="{BB962C8B-B14F-4D97-AF65-F5344CB8AC3E}">
        <p14:creationId xmlns:p14="http://schemas.microsoft.com/office/powerpoint/2010/main" val="3638387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3" name="Text Placeholder 2"/>
          <p:cNvSpPr>
            <a:spLocks noGrp="1"/>
          </p:cNvSpPr>
          <p:nvPr>
            <p:ph type="body" sz="quarter" idx="15"/>
          </p:nvPr>
        </p:nvSpPr>
        <p:spPr/>
        <p:txBody>
          <a:bodyPr/>
          <a:lstStyle/>
          <a:p>
            <a:endParaRPr lang="en-US"/>
          </a:p>
        </p:txBody>
      </p:sp>
      <p:sp>
        <p:nvSpPr>
          <p:cNvPr id="4" name="Text Placeholder 3"/>
          <p:cNvSpPr>
            <a:spLocks noGrp="1"/>
          </p:cNvSpPr>
          <p:nvPr>
            <p:ph type="body" sz="quarter" idx="16"/>
          </p:nvPr>
        </p:nvSpPr>
        <p:spPr/>
        <p:txBody>
          <a:bodyPr/>
          <a:lstStyle/>
          <a:p>
            <a:endParaRPr lang="en-US"/>
          </a:p>
        </p:txBody>
      </p:sp>
      <p:pic>
        <p:nvPicPr>
          <p:cNvPr id="5" name="Picture 4"/>
          <p:cNvPicPr>
            <a:picLocks noChangeAspect="1"/>
          </p:cNvPicPr>
          <p:nvPr/>
        </p:nvPicPr>
        <p:blipFill rotWithShape="1">
          <a:blip r:embed="rId3"/>
          <a:srcRect l="7333" t="372" r="54555" b="17211"/>
          <a:stretch/>
        </p:blipFill>
        <p:spPr>
          <a:xfrm>
            <a:off x="-316504" y="-89019"/>
            <a:ext cx="9910447" cy="6947019"/>
          </a:xfrm>
          <a:prstGeom prst="rect">
            <a:avLst/>
          </a:prstGeom>
        </p:spPr>
      </p:pic>
    </p:spTree>
    <p:extLst>
      <p:ext uri="{BB962C8B-B14F-4D97-AF65-F5344CB8AC3E}">
        <p14:creationId xmlns:p14="http://schemas.microsoft.com/office/powerpoint/2010/main" val="7448408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3" name="Text Placeholder 2"/>
          <p:cNvSpPr>
            <a:spLocks noGrp="1"/>
          </p:cNvSpPr>
          <p:nvPr>
            <p:ph type="body" sz="quarter" idx="15"/>
          </p:nvPr>
        </p:nvSpPr>
        <p:spPr/>
        <p:txBody>
          <a:bodyPr/>
          <a:lstStyle/>
          <a:p>
            <a:endParaRPr lang="en-US"/>
          </a:p>
        </p:txBody>
      </p:sp>
      <p:sp>
        <p:nvSpPr>
          <p:cNvPr id="4" name="Text Placeholder 3"/>
          <p:cNvSpPr>
            <a:spLocks noGrp="1"/>
          </p:cNvSpPr>
          <p:nvPr>
            <p:ph type="body" sz="quarter" idx="16"/>
          </p:nvPr>
        </p:nvSpPr>
        <p:spPr/>
        <p:txBody>
          <a:bodyPr/>
          <a:lstStyle/>
          <a:p>
            <a:endParaRPr lang="en-US"/>
          </a:p>
        </p:txBody>
      </p:sp>
      <p:pic>
        <p:nvPicPr>
          <p:cNvPr id="5" name="Picture 4"/>
          <p:cNvPicPr>
            <a:picLocks noChangeAspect="1"/>
          </p:cNvPicPr>
          <p:nvPr/>
        </p:nvPicPr>
        <p:blipFill rotWithShape="1">
          <a:blip r:embed="rId3"/>
          <a:srcRect l="7301" t="6416" r="55198" b="6365"/>
          <a:stretch/>
        </p:blipFill>
        <p:spPr>
          <a:xfrm>
            <a:off x="-381000" y="0"/>
            <a:ext cx="9525000" cy="7082972"/>
          </a:xfrm>
          <a:prstGeom prst="rect">
            <a:avLst/>
          </a:prstGeom>
        </p:spPr>
      </p:pic>
    </p:spTree>
    <p:extLst>
      <p:ext uri="{BB962C8B-B14F-4D97-AF65-F5344CB8AC3E}">
        <p14:creationId xmlns:p14="http://schemas.microsoft.com/office/powerpoint/2010/main" val="13450366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68225"/>
            <a:ext cx="9144000" cy="5558242"/>
          </a:xfrm>
          <a:prstGeom prst="rect">
            <a:avLst/>
          </a:prstGeom>
        </p:spPr>
      </p:pic>
      <p:sp>
        <p:nvSpPr>
          <p:cNvPr id="5" name="Title 5"/>
          <p:cNvSpPr txBox="1">
            <a:spLocks/>
          </p:cNvSpPr>
          <p:nvPr/>
        </p:nvSpPr>
        <p:spPr>
          <a:xfrm>
            <a:off x="1763485" y="361506"/>
            <a:ext cx="7184571" cy="941515"/>
          </a:xfrm>
          <a:prstGeom prst="rect">
            <a:avLst/>
          </a:prstGeom>
        </p:spPr>
        <p:txBody>
          <a:bodyPr anchor="t">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b="1" dirty="0">
                <a:ln w="0"/>
                <a:solidFill>
                  <a:schemeClr val="accent2">
                    <a:lumMod val="40000"/>
                    <a:lumOff val="60000"/>
                  </a:schemeClr>
                </a:solidFill>
                <a:effectLst>
                  <a:outerShdw blurRad="50800" dist="38100" dir="5400000" algn="t" rotWithShape="0">
                    <a:prstClr val="black">
                      <a:alpha val="40000"/>
                    </a:prstClr>
                  </a:outerShdw>
                </a:effectLst>
                <a:latin typeface="Cambria" panose="02040503050406030204" pitchFamily="18" charset="0"/>
                <a:ea typeface="Cambria" panose="02040503050406030204" pitchFamily="18" charset="0"/>
              </a:rPr>
              <a:t>Methodology: 8 Action Steps</a:t>
            </a:r>
          </a:p>
        </p:txBody>
      </p:sp>
      <p:sp>
        <p:nvSpPr>
          <p:cNvPr id="6" name="Rectangle 5"/>
          <p:cNvSpPr/>
          <p:nvPr/>
        </p:nvSpPr>
        <p:spPr>
          <a:xfrm>
            <a:off x="99060" y="1485900"/>
            <a:ext cx="8740140" cy="4688463"/>
          </a:xfrm>
          <a:prstGeom prst="rect">
            <a:avLst/>
          </a:prstGeom>
        </p:spPr>
        <p:txBody>
          <a:bodyPr wrap="square">
            <a:spAutoFit/>
          </a:bodyPr>
          <a:lstStyle/>
          <a:p>
            <a:pPr marL="342900" indent="-342900" defTabSz="914400">
              <a:spcAft>
                <a:spcPts val="800"/>
              </a:spcAft>
              <a:buFont typeface="Symbol" panose="05050102010706020507" pitchFamily="18" charset="2"/>
              <a:buChar char=""/>
            </a:pPr>
            <a:r>
              <a:rPr lang="en-GB" sz="2800" b="1" u="sng"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Calibri" panose="020F0502020204030204" pitchFamily="34" charset="0"/>
              </a:rPr>
              <a:t>Establishing a Multistakeholder Advisory Board</a:t>
            </a:r>
            <a:endParaRPr lang="en-US" sz="2800" b="1" u="sng"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endParaRPr>
          </a:p>
          <a:p>
            <a:pPr marL="342900" indent="-342900" defTabSz="914400">
              <a:spcAft>
                <a:spcPts val="800"/>
              </a:spcAft>
              <a:buFont typeface="Symbol" panose="05050102010706020507" pitchFamily="18" charset="2"/>
              <a:buChar char=""/>
            </a:pPr>
            <a:r>
              <a:rPr lang="en-GB" sz="280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Calibri" panose="020F0502020204030204" pitchFamily="34" charset="0"/>
              </a:rPr>
              <a:t>Building a collaborative </a:t>
            </a:r>
            <a:r>
              <a:rPr lang="en-GB" sz="28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Calibri" panose="020F0502020204030204" pitchFamily="34" charset="0"/>
              </a:rPr>
              <a:t>research team</a:t>
            </a:r>
            <a:endParaRPr lang="en-US" sz="28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endParaRPr>
          </a:p>
          <a:p>
            <a:pPr marL="342900" indent="-342900" defTabSz="914400">
              <a:spcAft>
                <a:spcPts val="800"/>
              </a:spcAft>
              <a:buFont typeface="Symbol" panose="05050102010706020507" pitchFamily="18" charset="2"/>
              <a:buChar char=""/>
            </a:pPr>
            <a:r>
              <a:rPr lang="en-GB" sz="280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Calibri" panose="020F0502020204030204" pitchFamily="34" charset="0"/>
              </a:rPr>
              <a:t>Developing a </a:t>
            </a:r>
            <a:r>
              <a:rPr lang="en-GB" sz="28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Calibri" panose="020F0502020204030204" pitchFamily="34" charset="0"/>
              </a:rPr>
              <a:t>research action plan</a:t>
            </a:r>
            <a:endParaRPr lang="en-US" sz="28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endParaRPr>
          </a:p>
          <a:p>
            <a:pPr marL="342900" indent="-342900" defTabSz="914400">
              <a:spcAft>
                <a:spcPts val="800"/>
              </a:spcAft>
              <a:buFont typeface="Symbol" panose="05050102010706020507" pitchFamily="18" charset="2"/>
              <a:buChar char=""/>
            </a:pPr>
            <a:r>
              <a:rPr lang="en-GB" sz="280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Calibri" panose="020F0502020204030204" pitchFamily="34" charset="0"/>
              </a:rPr>
              <a:t>Data </a:t>
            </a:r>
            <a:r>
              <a:rPr lang="en-GB" sz="28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Calibri" panose="020F0502020204030204" pitchFamily="34" charset="0"/>
              </a:rPr>
              <a:t>gathering</a:t>
            </a:r>
            <a:endParaRPr lang="en-US" sz="28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endParaRPr>
          </a:p>
          <a:p>
            <a:pPr marL="342900" indent="-342900" defTabSz="914400">
              <a:spcAft>
                <a:spcPts val="800"/>
              </a:spcAft>
              <a:buFont typeface="Symbol" panose="05050102010706020507" pitchFamily="18" charset="2"/>
              <a:buChar char=""/>
            </a:pPr>
            <a:r>
              <a:rPr lang="en-GB" sz="280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Calibri" panose="020F0502020204030204" pitchFamily="34" charset="0"/>
              </a:rPr>
              <a:t>Data </a:t>
            </a:r>
            <a:r>
              <a:rPr lang="en-GB" sz="28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Calibri" panose="020F0502020204030204" pitchFamily="34" charset="0"/>
              </a:rPr>
              <a:t>analysis</a:t>
            </a:r>
            <a:endParaRPr lang="en-US" sz="28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endParaRPr>
          </a:p>
          <a:p>
            <a:pPr marL="342900" indent="-342900" defTabSz="914400">
              <a:spcAft>
                <a:spcPts val="800"/>
              </a:spcAft>
              <a:buFont typeface="Symbol" panose="05050102010706020507" pitchFamily="18" charset="2"/>
              <a:buChar char=""/>
            </a:pPr>
            <a:r>
              <a:rPr lang="en-GB" sz="2800" b="1" u="sng"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Calibri" panose="020F0502020204030204" pitchFamily="34" charset="0"/>
              </a:rPr>
              <a:t>Report-writing and recommendations</a:t>
            </a:r>
            <a:endParaRPr lang="en-US" sz="2800" b="1" u="sng"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endParaRPr>
          </a:p>
          <a:p>
            <a:pPr marL="342900" indent="-342900" defTabSz="914400">
              <a:spcAft>
                <a:spcPts val="800"/>
              </a:spcAft>
              <a:buFont typeface="Symbol" panose="05050102010706020507" pitchFamily="18" charset="2"/>
              <a:buChar char=""/>
            </a:pPr>
            <a:r>
              <a:rPr lang="en-GB" sz="2800" u="sng"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rPr>
              <a:t>Organizing a </a:t>
            </a:r>
            <a:r>
              <a:rPr lang="en-GB" sz="2800" b="1" u="sng"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rPr>
              <a:t>national validation </a:t>
            </a:r>
            <a:r>
              <a:rPr lang="en-GB" sz="2800" b="1" u="sng" dirty="0" err="1">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rPr>
              <a:t>multistakeholder</a:t>
            </a:r>
            <a:r>
              <a:rPr lang="en-GB" sz="2800" b="1" u="sng"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rPr>
              <a:t> workshop</a:t>
            </a:r>
            <a:endParaRPr lang="en-US" sz="2800" b="1" u="sng"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endParaRPr>
          </a:p>
          <a:p>
            <a:pPr marL="342900" indent="-342900" defTabSz="914400">
              <a:spcAft>
                <a:spcPts val="800"/>
              </a:spcAft>
              <a:buFont typeface="Symbol" panose="05050102010706020507" pitchFamily="18" charset="2"/>
              <a:buChar char=""/>
            </a:pPr>
            <a:r>
              <a:rPr lang="en-GB" sz="28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Calibri" panose="020F0502020204030204" pitchFamily="34" charset="0"/>
              </a:rPr>
              <a:t>Impact assessment and monitoring </a:t>
            </a:r>
            <a:endParaRPr lang="en-US" sz="28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384200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6"/>
          <p:cNvSpPr txBox="1">
            <a:spLocks/>
          </p:cNvSpPr>
          <p:nvPr/>
        </p:nvSpPr>
        <p:spPr>
          <a:xfrm>
            <a:off x="291724" y="1913134"/>
            <a:ext cx="8514778" cy="567038"/>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dirty="0">
              <a:solidFill>
                <a:schemeClr val="bg1"/>
              </a:solidFill>
              <a:latin typeface="Cambria" panose="02040503050406030204" pitchFamily="18" charset="0"/>
              <a:ea typeface="Cambria" panose="02040503050406030204" pitchFamily="18" charset="0"/>
            </a:endParaRPr>
          </a:p>
          <a:p>
            <a:pPr marL="0" indent="0">
              <a:buNone/>
            </a:pPr>
            <a:endParaRPr lang="en-US" sz="2400" dirty="0">
              <a:solidFill>
                <a:schemeClr val="bg1"/>
              </a:solidFill>
              <a:latin typeface="Cambria" panose="02040503050406030204" pitchFamily="18" charset="0"/>
              <a:ea typeface="Cambria" panose="02040503050406030204" pitchFamily="18" charset="0"/>
            </a:endParaRPr>
          </a:p>
          <a:p>
            <a:pPr marL="0" indent="0">
              <a:buNone/>
            </a:pPr>
            <a:endParaRPr lang="en-US" sz="2400" dirty="0">
              <a:solidFill>
                <a:schemeClr val="bg1"/>
              </a:solidFill>
              <a:latin typeface="Cambria" panose="02040503050406030204" pitchFamily="18" charset="0"/>
              <a:ea typeface="Cambria" panose="02040503050406030204" pitchFamily="18" charset="0"/>
            </a:endParaRPr>
          </a:p>
          <a:p>
            <a:pPr marL="0" indent="0">
              <a:buNone/>
            </a:pPr>
            <a:endParaRPr lang="en-US" sz="2400" dirty="0">
              <a:solidFill>
                <a:schemeClr val="bg1"/>
              </a:solidFill>
              <a:latin typeface="Cambria" panose="02040503050406030204" pitchFamily="18" charset="0"/>
              <a:ea typeface="Cambria" panose="02040503050406030204" pitchFamily="18" charset="0"/>
            </a:endParaRPr>
          </a:p>
          <a:p>
            <a:pPr marL="0" indent="0">
              <a:buNone/>
            </a:pPr>
            <a:endParaRPr lang="en-US" sz="2400" dirty="0">
              <a:solidFill>
                <a:schemeClr val="bg1"/>
              </a:solidFill>
              <a:latin typeface="Cambria" panose="02040503050406030204" pitchFamily="18" charset="0"/>
              <a:ea typeface="Cambria" panose="02040503050406030204" pitchFamily="18" charset="0"/>
            </a:endParaRPr>
          </a:p>
          <a:p>
            <a:pPr marL="0" indent="0">
              <a:buNone/>
            </a:pPr>
            <a:endParaRPr lang="en-US" sz="2400" dirty="0">
              <a:solidFill>
                <a:schemeClr val="bg1"/>
              </a:solidFill>
              <a:latin typeface="Cambria" panose="02040503050406030204" pitchFamily="18" charset="0"/>
              <a:ea typeface="Cambria" panose="02040503050406030204" pitchFamily="18" charset="0"/>
            </a:endParaRPr>
          </a:p>
          <a:p>
            <a:pPr marL="0" indent="0">
              <a:buNone/>
            </a:pPr>
            <a:endParaRPr lang="en-US" sz="2400" dirty="0">
              <a:solidFill>
                <a:schemeClr val="bg1"/>
              </a:solidFill>
              <a:latin typeface="Cambria" panose="02040503050406030204" pitchFamily="18" charset="0"/>
              <a:ea typeface="Cambria" panose="02040503050406030204" pitchFamily="18" charset="0"/>
            </a:endParaRPr>
          </a:p>
          <a:p>
            <a:pPr marL="0" indent="0">
              <a:buNone/>
            </a:pPr>
            <a:endParaRPr lang="en-US" sz="2400" dirty="0">
              <a:solidFill>
                <a:schemeClr val="bg1"/>
              </a:solidFill>
              <a:latin typeface="Cambria" panose="02040503050406030204" pitchFamily="18" charset="0"/>
              <a:ea typeface="Cambria" panose="02040503050406030204" pitchFamily="18" charset="0"/>
            </a:endParaRPr>
          </a:p>
          <a:p>
            <a:pPr marL="0" indent="0">
              <a:buNone/>
            </a:pPr>
            <a:endParaRPr lang="en-US" sz="2400" dirty="0">
              <a:solidFill>
                <a:schemeClr val="bg1"/>
              </a:solidFill>
              <a:latin typeface="Cambria" panose="02040503050406030204" pitchFamily="18" charset="0"/>
              <a:ea typeface="Cambria" panose="02040503050406030204" pitchFamily="18" charset="0"/>
            </a:endParaRPr>
          </a:p>
          <a:p>
            <a:pPr marL="0" indent="0">
              <a:buNone/>
            </a:pPr>
            <a:r>
              <a:rPr lang="en-US" sz="2400" dirty="0">
                <a:solidFill>
                  <a:schemeClr val="bg1"/>
                </a:solidFill>
                <a:latin typeface="Cambria" panose="02040503050406030204" pitchFamily="18" charset="0"/>
                <a:ea typeface="Cambria" panose="02040503050406030204" pitchFamily="18" charset="0"/>
              </a:rPr>
              <a:t>Bénin, Brazil, Ghana, Ecuador, Nepal, Kenya, Sénégal, Paraguay, Sudan, Serbia, Thailand, Tunisia, Uruguay</a:t>
            </a:r>
          </a:p>
          <a:p>
            <a:pPr marL="0" indent="0">
              <a:buNone/>
            </a:pPr>
            <a:r>
              <a:rPr lang="en-US" sz="2400" dirty="0">
                <a:solidFill>
                  <a:schemeClr val="bg1"/>
                </a:solidFill>
                <a:latin typeface="Cambria" panose="02040503050406030204" pitchFamily="18" charset="0"/>
                <a:ea typeface="Cambria" panose="02040503050406030204" pitchFamily="18" charset="0"/>
              </a:rPr>
              <a:t> </a:t>
            </a:r>
          </a:p>
          <a:p>
            <a:pPr marL="0" indent="0">
              <a:buNone/>
            </a:pPr>
            <a:endParaRPr lang="en-US" sz="2400" b="1" dirty="0">
              <a:solidFill>
                <a:schemeClr val="bg1"/>
              </a:solidFill>
              <a:latin typeface="Cambria" panose="02040503050406030204" pitchFamily="18" charset="0"/>
              <a:ea typeface="Cambria" panose="02040503050406030204" pitchFamily="18" charset="0"/>
            </a:endParaRPr>
          </a:p>
          <a:p>
            <a:pPr marL="0" indent="0">
              <a:buNone/>
            </a:pPr>
            <a:endParaRPr lang="en-US" sz="2400" b="1" dirty="0">
              <a:solidFill>
                <a:schemeClr val="bg1"/>
              </a:solidFill>
              <a:latin typeface="Cambria" panose="02040503050406030204" pitchFamily="18" charset="0"/>
              <a:ea typeface="Cambria" panose="02040503050406030204" pitchFamily="18" charset="0"/>
            </a:endParaRPr>
          </a:p>
          <a:p>
            <a:pPr marL="0" indent="0">
              <a:buNone/>
            </a:pPr>
            <a:endParaRPr lang="en-US" sz="2400" b="1" dirty="0">
              <a:solidFill>
                <a:schemeClr val="bg1"/>
              </a:solidFill>
              <a:latin typeface="Cambria" panose="02040503050406030204" pitchFamily="18" charset="0"/>
              <a:ea typeface="Cambria" panose="02040503050406030204" pitchFamily="18" charset="0"/>
            </a:endParaRPr>
          </a:p>
          <a:p>
            <a:pPr marL="0" indent="0">
              <a:buNone/>
            </a:pPr>
            <a:r>
              <a:rPr lang="en-US" sz="2400" b="1" dirty="0">
                <a:solidFill>
                  <a:schemeClr val="bg1"/>
                </a:solidFill>
                <a:latin typeface="Cambria" panose="02040503050406030204" pitchFamily="18" charset="0"/>
                <a:ea typeface="Cambria" panose="02040503050406030204" pitchFamily="18" charset="0"/>
              </a:rPr>
              <a:t> </a:t>
            </a:r>
          </a:p>
          <a:p>
            <a:pPr marL="0" indent="0">
              <a:buNone/>
            </a:pPr>
            <a:endParaRPr lang="en-US" sz="2400" dirty="0">
              <a:solidFill>
                <a:schemeClr val="bg1"/>
              </a:solidFill>
              <a:latin typeface="Cambria" panose="02040503050406030204" pitchFamily="18" charset="0"/>
              <a:ea typeface="Cambria" panose="02040503050406030204" pitchFamily="18" charset="0"/>
            </a:endParaRPr>
          </a:p>
          <a:p>
            <a:pPr marL="0" indent="0">
              <a:buNone/>
            </a:pPr>
            <a:endParaRPr lang="en-US" sz="2400" dirty="0">
              <a:solidFill>
                <a:srgbClr val="00B0F0"/>
              </a:solidFill>
              <a:latin typeface="Cambria" panose="02040503050406030204" pitchFamily="18" charset="0"/>
              <a:ea typeface="Cambria" panose="02040503050406030204" pitchFamily="18" charset="0"/>
            </a:endParaRPr>
          </a:p>
          <a:p>
            <a:endParaRPr lang="en-US" sz="2400" dirty="0">
              <a:latin typeface="Cambria" panose="02040503050406030204" pitchFamily="18" charset="0"/>
              <a:ea typeface="Cambria" panose="02040503050406030204" pitchFamily="18" charset="0"/>
            </a:endParaRPr>
          </a:p>
          <a:p>
            <a:pPr marL="0" indent="0">
              <a:buNone/>
            </a:pPr>
            <a:endParaRPr lang="en-US" sz="2400" dirty="0">
              <a:solidFill>
                <a:srgbClr val="00B0F0"/>
              </a:solidFill>
              <a:latin typeface="Cambria" panose="02040503050406030204" pitchFamily="18" charset="0"/>
              <a:ea typeface="Cambria" panose="02040503050406030204" pitchFamily="18" charset="0"/>
            </a:endParaRPr>
          </a:p>
          <a:p>
            <a:pPr marL="0" indent="0">
              <a:buNone/>
            </a:pPr>
            <a:endParaRPr lang="en-US" sz="2400" dirty="0">
              <a:solidFill>
                <a:srgbClr val="00B0F0"/>
              </a:solidFill>
              <a:latin typeface="Cambria" panose="02040503050406030204" pitchFamily="18" charset="0"/>
              <a:ea typeface="Cambria" panose="02040503050406030204" pitchFamily="18" charset="0"/>
            </a:endParaRPr>
          </a:p>
        </p:txBody>
      </p:sp>
      <p:sp>
        <p:nvSpPr>
          <p:cNvPr id="4" name="Title 5"/>
          <p:cNvSpPr txBox="1">
            <a:spLocks/>
          </p:cNvSpPr>
          <p:nvPr/>
        </p:nvSpPr>
        <p:spPr>
          <a:xfrm>
            <a:off x="1763485" y="384729"/>
            <a:ext cx="7184571" cy="758271"/>
          </a:xfrm>
          <a:prstGeom prst="rect">
            <a:avLst/>
          </a:prstGeom>
        </p:spPr>
        <p:txBody>
          <a:bodyPr anchor="t">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b="1" dirty="0">
                <a:ln w="0"/>
                <a:solidFill>
                  <a:schemeClr val="accent2">
                    <a:lumMod val="40000"/>
                    <a:lumOff val="60000"/>
                  </a:schemeClr>
                </a:solidFill>
                <a:effectLst>
                  <a:outerShdw blurRad="50800" dist="38100" dir="5400000" algn="t" rotWithShape="0">
                    <a:prstClr val="black">
                      <a:alpha val="40000"/>
                    </a:prstClr>
                  </a:outerShdw>
                </a:effectLst>
                <a:latin typeface="Cambria" panose="02040503050406030204" pitchFamily="18" charset="0"/>
                <a:ea typeface="Cambria" panose="02040503050406030204" pitchFamily="18" charset="0"/>
              </a:rPr>
              <a:t>Ongoing national assessments</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693"/>
            <a:ext cx="9144000" cy="4725301"/>
          </a:xfrm>
          <a:prstGeom prst="rect">
            <a:avLst/>
          </a:prstGeom>
        </p:spPr>
      </p:pic>
      <p:pic>
        <p:nvPicPr>
          <p:cNvPr id="3" name="Picture 2">
            <a:extLst>
              <a:ext uri="{FF2B5EF4-FFF2-40B4-BE49-F238E27FC236}">
                <a16:creationId xmlns:a16="http://schemas.microsoft.com/office/drawing/2014/main" id="{C30A4D1D-51F0-4338-99ED-A4F5D7557AEE}"/>
              </a:ext>
            </a:extLst>
          </p:cNvPr>
          <p:cNvPicPr>
            <a:picLocks noChangeAspect="1"/>
          </p:cNvPicPr>
          <p:nvPr/>
        </p:nvPicPr>
        <p:blipFill>
          <a:blip r:embed="rId4"/>
          <a:stretch>
            <a:fillRect/>
          </a:stretch>
        </p:blipFill>
        <p:spPr>
          <a:xfrm>
            <a:off x="85725" y="2381693"/>
            <a:ext cx="4172695" cy="2171257"/>
          </a:xfrm>
          <a:prstGeom prst="rect">
            <a:avLst/>
          </a:prstGeom>
        </p:spPr>
      </p:pic>
    </p:spTree>
    <p:extLst>
      <p:ext uri="{BB962C8B-B14F-4D97-AF65-F5344CB8AC3E}">
        <p14:creationId xmlns:p14="http://schemas.microsoft.com/office/powerpoint/2010/main" val="19959659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8214" y="52769"/>
            <a:ext cx="8667206" cy="584775"/>
          </a:xfrm>
          <a:prstGeom prst="rect">
            <a:avLst/>
          </a:prstGeom>
          <a:noFill/>
        </p:spPr>
        <p:txBody>
          <a:bodyPr wrap="square" rtlCol="0">
            <a:spAutoFit/>
          </a:bodyPr>
          <a:lstStyle/>
          <a:p>
            <a:r>
              <a:rPr lang="en-US" sz="3200" b="1" dirty="0">
                <a:ln w="0"/>
                <a:solidFill>
                  <a:schemeClr val="accent2">
                    <a:lumMod val="40000"/>
                    <a:lumOff val="60000"/>
                  </a:schemeClr>
                </a:solidFill>
                <a:effectLst>
                  <a:outerShdw blurRad="50800" dist="38100" dir="5400000" algn="t" rotWithShape="0">
                    <a:prstClr val="black">
                      <a:alpha val="40000"/>
                    </a:prstClr>
                  </a:outerShdw>
                </a:effectLst>
                <a:latin typeface="Cambria" panose="02040503050406030204" pitchFamily="18" charset="0"/>
                <a:ea typeface="Cambria" panose="02040503050406030204" pitchFamily="18" charset="0"/>
              </a:rPr>
              <a:t>Examples of Emerging issues: Case of Kenya</a:t>
            </a:r>
          </a:p>
        </p:txBody>
      </p:sp>
      <p:sp>
        <p:nvSpPr>
          <p:cNvPr id="2" name="Rectangle 1"/>
          <p:cNvSpPr/>
          <p:nvPr/>
        </p:nvSpPr>
        <p:spPr>
          <a:xfrm>
            <a:off x="0" y="1291590"/>
            <a:ext cx="9006840" cy="4622291"/>
          </a:xfrm>
          <a:prstGeom prst="rect">
            <a:avLst/>
          </a:prstGeom>
        </p:spPr>
        <p:txBody>
          <a:bodyPr wrap="square">
            <a:spAutoFit/>
          </a:bodyPr>
          <a:lstStyle/>
          <a:p>
            <a:pPr marR="2540" algn="just">
              <a:lnSpc>
                <a:spcPct val="115000"/>
              </a:lnSpc>
              <a:spcAft>
                <a:spcPts val="1600"/>
              </a:spcAft>
            </a:pPr>
            <a:r>
              <a:rPr lang="en-US" b="1" dirty="0">
                <a:highlight>
                  <a:srgbClr val="FFFFFF"/>
                </a:highlight>
                <a:latin typeface="Arial" panose="020B0604020202020204" pitchFamily="34" charset="0"/>
                <a:ea typeface="Arial" panose="020B0604020202020204" pitchFamily="34" charset="0"/>
              </a:rPr>
              <a:t>Emerging findings</a:t>
            </a:r>
            <a:endParaRPr lang="en-GB" dirty="0">
              <a:highlight>
                <a:srgbClr val="FFFFFF"/>
              </a:highlight>
              <a:latin typeface="Arial" panose="020B0604020202020204" pitchFamily="34" charset="0"/>
              <a:ea typeface="Arial" panose="020B0604020202020204" pitchFamily="34" charset="0"/>
            </a:endParaRPr>
          </a:p>
          <a:p>
            <a:pPr marR="2540" algn="just">
              <a:lnSpc>
                <a:spcPct val="115000"/>
              </a:lnSpc>
              <a:spcAft>
                <a:spcPts val="1600"/>
              </a:spcAft>
            </a:pPr>
            <a:r>
              <a:rPr lang="en-US" b="1" dirty="0">
                <a:solidFill>
                  <a:srgbClr val="7030A0"/>
                </a:solidFill>
                <a:highlight>
                  <a:srgbClr val="FFFFFF"/>
                </a:highlight>
                <a:latin typeface="Arial" panose="020B0604020202020204" pitchFamily="34" charset="0"/>
                <a:ea typeface="Arial" panose="020B0604020202020204" pitchFamily="34" charset="0"/>
              </a:rPr>
              <a:t>Rights </a:t>
            </a:r>
            <a:r>
              <a:rPr lang="en-US" b="1" dirty="0">
                <a:highlight>
                  <a:srgbClr val="FFFFFF"/>
                </a:highlight>
                <a:latin typeface="Arial" panose="020B0604020202020204" pitchFamily="34" charset="0"/>
                <a:ea typeface="Arial" panose="020B0604020202020204" pitchFamily="34" charset="0"/>
              </a:rPr>
              <a:t>- </a:t>
            </a:r>
            <a:r>
              <a:rPr lang="en-US" dirty="0">
                <a:highlight>
                  <a:srgbClr val="FFFFFF"/>
                </a:highlight>
                <a:latin typeface="Arial" panose="020B0604020202020204" pitchFamily="34" charset="0"/>
                <a:ea typeface="Arial" panose="020B0604020202020204" pitchFamily="34" charset="0"/>
              </a:rPr>
              <a:t>Laws and policies provide widely for human rights. However, implementation of key policies and legislation remains a challenge</a:t>
            </a:r>
            <a:endParaRPr lang="en-GB" dirty="0">
              <a:highlight>
                <a:srgbClr val="FFFFFF"/>
              </a:highlight>
              <a:latin typeface="Arial" panose="020B0604020202020204" pitchFamily="34" charset="0"/>
              <a:ea typeface="Arial" panose="020B0604020202020204" pitchFamily="34" charset="0"/>
            </a:endParaRPr>
          </a:p>
          <a:p>
            <a:pPr marR="2540" algn="just">
              <a:lnSpc>
                <a:spcPct val="115000"/>
              </a:lnSpc>
              <a:spcAft>
                <a:spcPts val="1600"/>
              </a:spcAft>
            </a:pPr>
            <a:r>
              <a:rPr lang="en-US" b="1" dirty="0">
                <a:solidFill>
                  <a:srgbClr val="00B050"/>
                </a:solidFill>
                <a:highlight>
                  <a:srgbClr val="FFFFFF"/>
                </a:highlight>
                <a:latin typeface="Arial" panose="020B0604020202020204" pitchFamily="34" charset="0"/>
                <a:ea typeface="Arial" panose="020B0604020202020204" pitchFamily="34" charset="0"/>
              </a:rPr>
              <a:t>Openness </a:t>
            </a:r>
            <a:r>
              <a:rPr lang="en-US" dirty="0">
                <a:highlight>
                  <a:srgbClr val="FFFFFF"/>
                </a:highlight>
                <a:latin typeface="Arial" panose="020B0604020202020204" pitchFamily="34" charset="0"/>
                <a:ea typeface="Arial" panose="020B0604020202020204" pitchFamily="34" charset="0"/>
              </a:rPr>
              <a:t>- Access to information, lack of standards and weak legislation still a challenge.  </a:t>
            </a:r>
            <a:endParaRPr lang="en-GB" dirty="0">
              <a:highlight>
                <a:srgbClr val="FFFFFF"/>
              </a:highlight>
              <a:latin typeface="Arial" panose="020B0604020202020204" pitchFamily="34" charset="0"/>
              <a:ea typeface="Arial" panose="020B0604020202020204" pitchFamily="34" charset="0"/>
            </a:endParaRPr>
          </a:p>
          <a:p>
            <a:pPr marR="2540" algn="just">
              <a:lnSpc>
                <a:spcPct val="115000"/>
              </a:lnSpc>
              <a:spcAft>
                <a:spcPts val="1600"/>
              </a:spcAft>
            </a:pPr>
            <a:r>
              <a:rPr lang="en-US" b="1" dirty="0">
                <a:solidFill>
                  <a:srgbClr val="FFC000"/>
                </a:solidFill>
                <a:highlight>
                  <a:srgbClr val="FFFFFF"/>
                </a:highlight>
                <a:latin typeface="Arial" panose="020B0604020202020204" pitchFamily="34" charset="0"/>
                <a:ea typeface="Arial" panose="020B0604020202020204" pitchFamily="34" charset="0"/>
              </a:rPr>
              <a:t>Accessibility</a:t>
            </a:r>
            <a:r>
              <a:rPr lang="en-US" b="1" dirty="0">
                <a:highlight>
                  <a:srgbClr val="FFFFFF"/>
                </a:highlight>
                <a:latin typeface="Arial" panose="020B0604020202020204" pitchFamily="34" charset="0"/>
                <a:ea typeface="Arial" panose="020B0604020202020204" pitchFamily="34" charset="0"/>
              </a:rPr>
              <a:t> </a:t>
            </a:r>
            <a:r>
              <a:rPr lang="en-US" dirty="0">
                <a:highlight>
                  <a:srgbClr val="FFFFFF"/>
                </a:highlight>
                <a:latin typeface="Arial" panose="020B0604020202020204" pitchFamily="34" charset="0"/>
                <a:ea typeface="Arial" panose="020B0604020202020204" pitchFamily="34" charset="0"/>
              </a:rPr>
              <a:t>- Cost of internet, devices, access to networks and language barriers still a challenge. </a:t>
            </a:r>
            <a:endParaRPr lang="en-GB" dirty="0">
              <a:highlight>
                <a:srgbClr val="FFFFFF"/>
              </a:highlight>
              <a:latin typeface="Arial" panose="020B0604020202020204" pitchFamily="34" charset="0"/>
              <a:ea typeface="Arial" panose="020B0604020202020204" pitchFamily="34" charset="0"/>
            </a:endParaRPr>
          </a:p>
          <a:p>
            <a:pPr marR="2540" algn="just">
              <a:lnSpc>
                <a:spcPct val="115000"/>
              </a:lnSpc>
              <a:spcAft>
                <a:spcPts val="1600"/>
              </a:spcAft>
            </a:pPr>
            <a:r>
              <a:rPr lang="en-US" b="1" dirty="0">
                <a:solidFill>
                  <a:srgbClr val="00B0F0"/>
                </a:solidFill>
                <a:highlight>
                  <a:srgbClr val="FFFFFF"/>
                </a:highlight>
                <a:latin typeface="Arial" panose="020B0604020202020204" pitchFamily="34" charset="0"/>
                <a:ea typeface="Arial" panose="020B0604020202020204" pitchFamily="34" charset="0"/>
              </a:rPr>
              <a:t>Multistakeholder</a:t>
            </a:r>
            <a:r>
              <a:rPr lang="en-US" dirty="0">
                <a:highlight>
                  <a:srgbClr val="FFFFFF"/>
                </a:highlight>
                <a:latin typeface="Arial" panose="020B0604020202020204" pitchFamily="34" charset="0"/>
                <a:ea typeface="Arial" panose="020B0604020202020204" pitchFamily="34" charset="0"/>
              </a:rPr>
              <a:t> - weak engagement, weak policy or legislative framework &amp; lack of standards for engagement still a challenge</a:t>
            </a:r>
            <a:endParaRPr lang="en-GB" dirty="0">
              <a:highlight>
                <a:srgbClr val="FFFFFF"/>
              </a:highlight>
              <a:latin typeface="Arial" panose="020B0604020202020204" pitchFamily="34" charset="0"/>
              <a:ea typeface="Arial" panose="020B0604020202020204" pitchFamily="34" charset="0"/>
            </a:endParaRPr>
          </a:p>
          <a:p>
            <a:pPr marR="2540" algn="just">
              <a:lnSpc>
                <a:spcPct val="115000"/>
              </a:lnSpc>
              <a:spcAft>
                <a:spcPts val="1600"/>
              </a:spcAft>
            </a:pPr>
            <a:r>
              <a:rPr lang="en-US" b="1" dirty="0">
                <a:solidFill>
                  <a:srgbClr val="8E0000"/>
                </a:solidFill>
                <a:highlight>
                  <a:srgbClr val="FFFFFF"/>
                </a:highlight>
                <a:latin typeface="Arial" panose="020B0604020202020204" pitchFamily="34" charset="0"/>
                <a:ea typeface="Arial" panose="020B0604020202020204" pitchFamily="34" charset="0"/>
              </a:rPr>
              <a:t>Cross-cutting Issues - </a:t>
            </a:r>
            <a:r>
              <a:rPr lang="en-US" dirty="0">
                <a:highlight>
                  <a:srgbClr val="FFFFFF"/>
                </a:highlight>
                <a:latin typeface="Arial" panose="020B0604020202020204" pitchFamily="34" charset="0"/>
                <a:ea typeface="Arial" panose="020B0604020202020204" pitchFamily="34" charset="0"/>
              </a:rPr>
              <a:t>implementation of policies and laws, capacity of relevant institutions is a challenge. </a:t>
            </a:r>
            <a:endParaRPr lang="en-GB" dirty="0">
              <a:highlight>
                <a:srgbClr val="FFFFFF"/>
              </a:highligh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4098979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8214" y="52769"/>
            <a:ext cx="8667206" cy="461665"/>
          </a:xfrm>
          <a:prstGeom prst="rect">
            <a:avLst/>
          </a:prstGeom>
          <a:noFill/>
        </p:spPr>
        <p:txBody>
          <a:bodyPr wrap="square" rtlCol="0">
            <a:spAutoFit/>
          </a:bodyPr>
          <a:lstStyle/>
          <a:p>
            <a:r>
              <a:rPr lang="en-US" sz="2400" b="1" dirty="0" smtClean="0">
                <a:ln w="0"/>
                <a:solidFill>
                  <a:schemeClr val="accent2">
                    <a:lumMod val="40000"/>
                    <a:lumOff val="60000"/>
                  </a:schemeClr>
                </a:solidFill>
                <a:effectLst>
                  <a:outerShdw blurRad="50800" dist="38100" dir="5400000" algn="t" rotWithShape="0">
                    <a:prstClr val="black">
                      <a:alpha val="40000"/>
                    </a:prstClr>
                  </a:outerShdw>
                </a:effectLst>
                <a:latin typeface="Cambria" panose="02040503050406030204" pitchFamily="18" charset="0"/>
                <a:ea typeface="Cambria" panose="02040503050406030204" pitchFamily="18" charset="0"/>
              </a:rPr>
              <a:t>Recommendations highlight on  Rights based: Case </a:t>
            </a:r>
            <a:r>
              <a:rPr lang="en-US" sz="2400" b="1" dirty="0">
                <a:ln w="0"/>
                <a:solidFill>
                  <a:schemeClr val="accent2">
                    <a:lumMod val="40000"/>
                    <a:lumOff val="60000"/>
                  </a:schemeClr>
                </a:solidFill>
                <a:effectLst>
                  <a:outerShdw blurRad="50800" dist="38100" dir="5400000" algn="t" rotWithShape="0">
                    <a:prstClr val="black">
                      <a:alpha val="40000"/>
                    </a:prstClr>
                  </a:outerShdw>
                </a:effectLst>
                <a:latin typeface="Cambria" panose="02040503050406030204" pitchFamily="18" charset="0"/>
                <a:ea typeface="Cambria" panose="02040503050406030204" pitchFamily="18" charset="0"/>
              </a:rPr>
              <a:t>of Kenya</a:t>
            </a:r>
          </a:p>
        </p:txBody>
      </p:sp>
      <p:sp>
        <p:nvSpPr>
          <p:cNvPr id="2" name="Rectangle 1"/>
          <p:cNvSpPr/>
          <p:nvPr/>
        </p:nvSpPr>
        <p:spPr>
          <a:xfrm>
            <a:off x="91440" y="708660"/>
            <a:ext cx="8915400" cy="7733399"/>
          </a:xfrm>
          <a:prstGeom prst="rect">
            <a:avLst/>
          </a:prstGeom>
        </p:spPr>
        <p:txBody>
          <a:bodyPr wrap="square">
            <a:spAutoFit/>
          </a:bodyPr>
          <a:lstStyle/>
          <a:p>
            <a:pPr marL="285750" marR="2540" indent="-285750" algn="just">
              <a:lnSpc>
                <a:spcPct val="115000"/>
              </a:lnSpc>
              <a:spcAft>
                <a:spcPts val="1600"/>
              </a:spcAft>
              <a:buFont typeface="Arial" panose="020B0604020202020204" pitchFamily="34" charset="0"/>
              <a:buChar char="•"/>
            </a:pPr>
            <a:r>
              <a:rPr lang="en-US" sz="2400" b="1" dirty="0">
                <a:solidFill>
                  <a:srgbClr val="00B050"/>
                </a:solidFill>
                <a:latin typeface="Cambria" panose="02040503050406030204" pitchFamily="18" charset="0"/>
                <a:ea typeface="Cambria" panose="02040503050406030204" pitchFamily="18" charset="0"/>
              </a:rPr>
              <a:t>Government </a:t>
            </a:r>
            <a:r>
              <a:rPr lang="en-US" sz="2400" dirty="0" smtClean="0">
                <a:latin typeface="Cambria" panose="02040503050406030204" pitchFamily="18" charset="0"/>
                <a:ea typeface="Cambria" panose="02040503050406030204" pitchFamily="18" charset="0"/>
              </a:rPr>
              <a:t>Establishment </a:t>
            </a:r>
            <a:r>
              <a:rPr lang="en-US" sz="2400" dirty="0" smtClean="0">
                <a:latin typeface="Cambria" panose="02040503050406030204" pitchFamily="18" charset="0"/>
                <a:ea typeface="Cambria" panose="02040503050406030204" pitchFamily="18" charset="0"/>
              </a:rPr>
              <a:t>of the </a:t>
            </a:r>
            <a:r>
              <a:rPr lang="en-US" sz="2400" dirty="0">
                <a:latin typeface="Cambria" panose="02040503050406030204" pitchFamily="18" charset="0"/>
                <a:ea typeface="Cambria" panose="02040503050406030204" pitchFamily="18" charset="0"/>
              </a:rPr>
              <a:t>office of the Data Protection Commissioner </a:t>
            </a:r>
            <a:r>
              <a:rPr lang="en-US" sz="2400" dirty="0" smtClean="0">
                <a:latin typeface="Cambria" panose="02040503050406030204" pitchFamily="18" charset="0"/>
                <a:ea typeface="Cambria" panose="02040503050406030204" pitchFamily="18" charset="0"/>
              </a:rPr>
              <a:t>to </a:t>
            </a:r>
            <a:r>
              <a:rPr lang="en-US" sz="2400" dirty="0">
                <a:latin typeface="Cambria" panose="02040503050406030204" pitchFamily="18" charset="0"/>
                <a:ea typeface="Cambria" panose="02040503050406030204" pitchFamily="18" charset="0"/>
              </a:rPr>
              <a:t>ensure the protection of personal data. </a:t>
            </a:r>
            <a:endParaRPr lang="en-US" sz="2400" dirty="0" smtClean="0">
              <a:latin typeface="Cambria" panose="02040503050406030204" pitchFamily="18" charset="0"/>
              <a:ea typeface="Cambria" panose="02040503050406030204" pitchFamily="18" charset="0"/>
            </a:endParaRPr>
          </a:p>
          <a:p>
            <a:pPr marL="285750" marR="2540" indent="-285750" algn="just">
              <a:lnSpc>
                <a:spcPct val="115000"/>
              </a:lnSpc>
              <a:spcAft>
                <a:spcPts val="1600"/>
              </a:spcAft>
              <a:buFont typeface="Arial" panose="020B0604020202020204" pitchFamily="34" charset="0"/>
              <a:buChar char="•"/>
            </a:pPr>
            <a:r>
              <a:rPr lang="en-US" sz="2400" b="1" dirty="0" smtClean="0">
                <a:solidFill>
                  <a:srgbClr val="0066FF"/>
                </a:solidFill>
                <a:latin typeface="Cambria" panose="02040503050406030204" pitchFamily="18" charset="0"/>
                <a:ea typeface="Cambria" panose="02040503050406030204" pitchFamily="18" charset="0"/>
              </a:rPr>
              <a:t>Private sector </a:t>
            </a:r>
            <a:r>
              <a:rPr lang="en-US" sz="2400" dirty="0" smtClean="0">
                <a:latin typeface="Cambria" panose="02040503050406030204" pitchFamily="18" charset="0"/>
                <a:ea typeface="Cambria" panose="02040503050406030204" pitchFamily="18" charset="0"/>
              </a:rPr>
              <a:t>should </a:t>
            </a:r>
            <a:r>
              <a:rPr lang="en-US" sz="2400" dirty="0">
                <a:latin typeface="Cambria" panose="02040503050406030204" pitchFamily="18" charset="0"/>
                <a:ea typeface="Cambria" panose="02040503050406030204" pitchFamily="18" charset="0"/>
              </a:rPr>
              <a:t>collaborate with other stakeholders including civil society to advance human rights within their operations. </a:t>
            </a:r>
            <a:endParaRPr lang="en-US" sz="2400" dirty="0" smtClean="0">
              <a:latin typeface="Cambria" panose="02040503050406030204" pitchFamily="18" charset="0"/>
              <a:ea typeface="Cambria" panose="02040503050406030204" pitchFamily="18" charset="0"/>
            </a:endParaRPr>
          </a:p>
          <a:p>
            <a:pPr marL="285750" lvl="0" indent="-285750">
              <a:buFont typeface="Arial" panose="020B0604020202020204" pitchFamily="34" charset="0"/>
              <a:buChar char="•"/>
            </a:pPr>
            <a:r>
              <a:rPr lang="en-US" sz="2400" b="1" dirty="0" smtClean="0">
                <a:solidFill>
                  <a:srgbClr val="FFCC66"/>
                </a:solidFill>
                <a:latin typeface="Cambria" panose="02040503050406030204" pitchFamily="18" charset="0"/>
                <a:ea typeface="Cambria" panose="02040503050406030204" pitchFamily="18" charset="0"/>
              </a:rPr>
              <a:t>Civil Society: </a:t>
            </a:r>
            <a:r>
              <a:rPr lang="en-US" sz="2400" dirty="0">
                <a:latin typeface="Cambria" panose="02040503050406030204" pitchFamily="18" charset="0"/>
                <a:ea typeface="Cambria" panose="02040503050406030204" pitchFamily="18" charset="0"/>
              </a:rPr>
              <a:t>They should work towards raising awareness of the public on their rights online. </a:t>
            </a:r>
            <a:endParaRPr lang="en-GB" sz="2400" dirty="0">
              <a:latin typeface="Cambria" panose="02040503050406030204" pitchFamily="18" charset="0"/>
              <a:ea typeface="Cambria" panose="02040503050406030204" pitchFamily="18" charset="0"/>
            </a:endParaRPr>
          </a:p>
          <a:p>
            <a:r>
              <a:rPr lang="en-US" sz="2400" dirty="0">
                <a:latin typeface="Cambria" panose="02040503050406030204" pitchFamily="18" charset="0"/>
                <a:ea typeface="Cambria" panose="02040503050406030204" pitchFamily="18" charset="0"/>
              </a:rPr>
              <a:t> </a:t>
            </a:r>
            <a:endParaRPr lang="en-GB" sz="2400" dirty="0">
              <a:latin typeface="Cambria" panose="02040503050406030204" pitchFamily="18" charset="0"/>
              <a:ea typeface="Cambria" panose="02040503050406030204" pitchFamily="18" charset="0"/>
            </a:endParaRPr>
          </a:p>
          <a:p>
            <a:pPr marL="285750" marR="2540" indent="-285750" algn="just">
              <a:lnSpc>
                <a:spcPct val="115000"/>
              </a:lnSpc>
              <a:spcAft>
                <a:spcPts val="1600"/>
              </a:spcAft>
              <a:buFont typeface="Arial" panose="020B0604020202020204" pitchFamily="34" charset="0"/>
              <a:buChar char="•"/>
            </a:pPr>
            <a:r>
              <a:rPr lang="en-US" sz="2400" b="1" dirty="0" smtClean="0">
                <a:solidFill>
                  <a:schemeClr val="accent5"/>
                </a:solidFill>
                <a:latin typeface="Cambria" panose="02040503050406030204" pitchFamily="18" charset="0"/>
                <a:ea typeface="Cambria" panose="02040503050406030204" pitchFamily="18" charset="0"/>
              </a:rPr>
              <a:t>Academia: </a:t>
            </a:r>
            <a:r>
              <a:rPr lang="en-US" sz="2400" dirty="0" smtClean="0">
                <a:latin typeface="Cambria" panose="02040503050406030204" pitchFamily="18" charset="0"/>
                <a:ea typeface="Cambria" panose="02040503050406030204" pitchFamily="18" charset="0"/>
              </a:rPr>
              <a:t>should </a:t>
            </a:r>
            <a:r>
              <a:rPr lang="en-US" sz="2400" dirty="0">
                <a:latin typeface="Cambria" panose="02040503050406030204" pitchFamily="18" charset="0"/>
                <a:ea typeface="Cambria" panose="02040503050406030204" pitchFamily="18" charset="0"/>
              </a:rPr>
              <a:t>conduct more evidence-based research on the use and impact of technology on human rights in Kenya</a:t>
            </a:r>
            <a:r>
              <a:rPr lang="en-US" sz="2400" dirty="0" smtClean="0">
                <a:latin typeface="Cambria" panose="02040503050406030204" pitchFamily="18" charset="0"/>
                <a:ea typeface="Cambria" panose="02040503050406030204" pitchFamily="18" charset="0"/>
              </a:rPr>
              <a:t>.</a:t>
            </a:r>
          </a:p>
          <a:p>
            <a:pPr marL="285750" marR="2540" indent="-285750" algn="just">
              <a:lnSpc>
                <a:spcPct val="115000"/>
              </a:lnSpc>
              <a:spcAft>
                <a:spcPts val="1600"/>
              </a:spcAft>
              <a:buFont typeface="Arial" panose="020B0604020202020204" pitchFamily="34" charset="0"/>
              <a:buChar char="•"/>
            </a:pPr>
            <a:r>
              <a:rPr lang="en-US" sz="2400" b="1" dirty="0" smtClean="0">
                <a:solidFill>
                  <a:srgbClr val="0077D4"/>
                </a:solidFill>
                <a:latin typeface="Cambria" panose="02040503050406030204" pitchFamily="18" charset="0"/>
                <a:ea typeface="Cambria" panose="02040503050406030204" pitchFamily="18" charset="0"/>
              </a:rPr>
              <a:t>Media </a:t>
            </a:r>
            <a:r>
              <a:rPr lang="en-US" sz="2400" dirty="0" smtClean="0">
                <a:solidFill>
                  <a:srgbClr val="0077D4"/>
                </a:solidFill>
                <a:latin typeface="Cambria" panose="02040503050406030204" pitchFamily="18" charset="0"/>
                <a:ea typeface="Cambria" panose="02040503050406030204" pitchFamily="18" charset="0"/>
              </a:rPr>
              <a:t>: </a:t>
            </a:r>
            <a:r>
              <a:rPr lang="en-US" sz="2400" dirty="0" smtClean="0">
                <a:latin typeface="Cambria" panose="02040503050406030204" pitchFamily="18" charset="0"/>
                <a:ea typeface="Cambria" panose="02040503050406030204" pitchFamily="18" charset="0"/>
              </a:rPr>
              <a:t>They </a:t>
            </a:r>
            <a:r>
              <a:rPr lang="en-US" sz="2400" dirty="0">
                <a:latin typeface="Cambria" panose="02040503050406030204" pitchFamily="18" charset="0"/>
                <a:ea typeface="Cambria" panose="02040503050406030204" pitchFamily="18" charset="0"/>
              </a:rPr>
              <a:t>should monitor and report on the violations or abuses of human rights in the online context. </a:t>
            </a:r>
            <a:endParaRPr lang="en-GB" sz="2400" dirty="0">
              <a:latin typeface="Cambria" panose="02040503050406030204" pitchFamily="18" charset="0"/>
              <a:ea typeface="Cambria" panose="02040503050406030204" pitchFamily="18" charset="0"/>
            </a:endParaRPr>
          </a:p>
          <a:p>
            <a:pPr marL="285750" marR="2540" indent="-285750" algn="just">
              <a:lnSpc>
                <a:spcPct val="115000"/>
              </a:lnSpc>
              <a:spcAft>
                <a:spcPts val="1600"/>
              </a:spcAft>
              <a:buFont typeface="Arial" panose="020B0604020202020204" pitchFamily="34" charset="0"/>
              <a:buChar char="•"/>
            </a:pPr>
            <a:endParaRPr lang="en-GB" dirty="0"/>
          </a:p>
          <a:p>
            <a:pPr marL="285750" marR="2540" indent="-285750" algn="just">
              <a:lnSpc>
                <a:spcPct val="115000"/>
              </a:lnSpc>
              <a:spcAft>
                <a:spcPts val="1600"/>
              </a:spcAft>
              <a:buFont typeface="Arial" panose="020B0604020202020204" pitchFamily="34" charset="0"/>
              <a:buChar char="•"/>
            </a:pPr>
            <a:endParaRPr lang="en-GB" dirty="0"/>
          </a:p>
          <a:p>
            <a:pPr marL="285750" marR="2540" indent="-285750" algn="just">
              <a:lnSpc>
                <a:spcPct val="115000"/>
              </a:lnSpc>
              <a:spcAft>
                <a:spcPts val="1600"/>
              </a:spcAft>
              <a:buFont typeface="Arial" panose="020B0604020202020204" pitchFamily="34" charset="0"/>
              <a:buChar char="•"/>
            </a:pPr>
            <a:endParaRPr lang="en-GB" dirty="0"/>
          </a:p>
          <a:p>
            <a:pPr marL="285750" marR="2540" indent="-285750" algn="just">
              <a:lnSpc>
                <a:spcPct val="115000"/>
              </a:lnSpc>
              <a:spcAft>
                <a:spcPts val="1600"/>
              </a:spcAft>
              <a:buFont typeface="Arial" panose="020B0604020202020204" pitchFamily="34" charset="0"/>
              <a:buChar char="•"/>
            </a:pPr>
            <a:endParaRPr lang="en-GB" dirty="0">
              <a:highlight>
                <a:srgbClr val="FFFFFF"/>
              </a:highligh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567077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5800" y="52769"/>
            <a:ext cx="7981406" cy="584775"/>
          </a:xfrm>
          <a:prstGeom prst="rect">
            <a:avLst/>
          </a:prstGeom>
          <a:noFill/>
        </p:spPr>
        <p:txBody>
          <a:bodyPr wrap="square" rtlCol="0">
            <a:spAutoFit/>
          </a:bodyPr>
          <a:lstStyle/>
          <a:p>
            <a:pPr algn="ctr"/>
            <a:r>
              <a:rPr lang="en-US" sz="3200" b="1" dirty="0" smtClean="0">
                <a:ln w="0"/>
                <a:solidFill>
                  <a:schemeClr val="accent2">
                    <a:lumMod val="40000"/>
                    <a:lumOff val="60000"/>
                  </a:schemeClr>
                </a:solidFill>
                <a:effectLst>
                  <a:outerShdw blurRad="50800" dist="38100" dir="5400000" algn="t" rotWithShape="0">
                    <a:prstClr val="black">
                      <a:alpha val="40000"/>
                    </a:prstClr>
                  </a:outerShdw>
                </a:effectLst>
                <a:latin typeface="Cambria" panose="02040503050406030204" pitchFamily="18" charset="0"/>
                <a:ea typeface="Cambria" panose="02040503050406030204" pitchFamily="18" charset="0"/>
              </a:rPr>
              <a:t>Recommendations </a:t>
            </a:r>
            <a:r>
              <a:rPr lang="en-US" sz="3200" b="1" dirty="0" smtClean="0">
                <a:ln w="0"/>
                <a:solidFill>
                  <a:schemeClr val="accent2">
                    <a:lumMod val="40000"/>
                    <a:lumOff val="60000"/>
                  </a:schemeClr>
                </a:solidFill>
                <a:effectLst>
                  <a:outerShdw blurRad="50800" dist="38100" dir="5400000" algn="t" rotWithShape="0">
                    <a:prstClr val="black">
                      <a:alpha val="40000"/>
                    </a:prstClr>
                  </a:outerShdw>
                </a:effectLst>
                <a:latin typeface="Cambria" panose="02040503050406030204" pitchFamily="18" charset="0"/>
                <a:ea typeface="Cambria" panose="02040503050406030204" pitchFamily="18" charset="0"/>
              </a:rPr>
              <a:t>: </a:t>
            </a:r>
            <a:r>
              <a:rPr lang="en-US" sz="3200" b="1" dirty="0" smtClean="0">
                <a:ln w="0"/>
                <a:solidFill>
                  <a:schemeClr val="accent2">
                    <a:lumMod val="40000"/>
                    <a:lumOff val="60000"/>
                  </a:schemeClr>
                </a:solidFill>
                <a:effectLst>
                  <a:outerShdw blurRad="50800" dist="38100" dir="5400000" algn="t" rotWithShape="0">
                    <a:prstClr val="black">
                      <a:alpha val="40000"/>
                    </a:prstClr>
                  </a:outerShdw>
                </a:effectLst>
                <a:latin typeface="Cambria" panose="02040503050406030204" pitchFamily="18" charset="0"/>
                <a:ea typeface="Cambria" panose="02040503050406030204" pitchFamily="18" charset="0"/>
              </a:rPr>
              <a:t>Case </a:t>
            </a:r>
            <a:r>
              <a:rPr lang="en-US" sz="3200" b="1" dirty="0">
                <a:ln w="0"/>
                <a:solidFill>
                  <a:schemeClr val="accent2">
                    <a:lumMod val="40000"/>
                    <a:lumOff val="60000"/>
                  </a:schemeClr>
                </a:solidFill>
                <a:effectLst>
                  <a:outerShdw blurRad="50800" dist="38100" dir="5400000" algn="t" rotWithShape="0">
                    <a:prstClr val="black">
                      <a:alpha val="40000"/>
                    </a:prstClr>
                  </a:outerShdw>
                </a:effectLst>
                <a:latin typeface="Cambria" panose="02040503050406030204" pitchFamily="18" charset="0"/>
                <a:ea typeface="Cambria" panose="02040503050406030204" pitchFamily="18" charset="0"/>
              </a:rPr>
              <a:t>of </a:t>
            </a:r>
            <a:r>
              <a:rPr lang="en-US" sz="3200" b="1" dirty="0" smtClean="0">
                <a:ln w="0"/>
                <a:solidFill>
                  <a:schemeClr val="accent2">
                    <a:lumMod val="40000"/>
                    <a:lumOff val="60000"/>
                  </a:schemeClr>
                </a:solidFill>
                <a:effectLst>
                  <a:outerShdw blurRad="50800" dist="38100" dir="5400000" algn="t" rotWithShape="0">
                    <a:prstClr val="black">
                      <a:alpha val="40000"/>
                    </a:prstClr>
                  </a:outerShdw>
                </a:effectLst>
                <a:latin typeface="Cambria" panose="02040503050406030204" pitchFamily="18" charset="0"/>
                <a:ea typeface="Cambria" panose="02040503050406030204" pitchFamily="18" charset="0"/>
              </a:rPr>
              <a:t>Brazil</a:t>
            </a:r>
            <a:endParaRPr lang="en-US" sz="3200" b="1" dirty="0">
              <a:ln w="0"/>
              <a:solidFill>
                <a:schemeClr val="accent2">
                  <a:lumMod val="40000"/>
                  <a:lumOff val="60000"/>
                </a:schemeClr>
              </a:solidFill>
              <a:effectLst>
                <a:outerShdw blurRad="50800" dist="38100" dir="5400000" algn="t" rotWithShape="0">
                  <a:prstClr val="black">
                    <a:alpha val="40000"/>
                  </a:prstClr>
                </a:outerShdw>
              </a:effectLst>
              <a:latin typeface="Cambria" panose="02040503050406030204" pitchFamily="18" charset="0"/>
              <a:ea typeface="Cambria" panose="02040503050406030204" pitchFamily="18" charset="0"/>
            </a:endParaRPr>
          </a:p>
        </p:txBody>
      </p:sp>
      <p:sp>
        <p:nvSpPr>
          <p:cNvPr id="2" name="Rectangle 1"/>
          <p:cNvSpPr/>
          <p:nvPr/>
        </p:nvSpPr>
        <p:spPr>
          <a:xfrm>
            <a:off x="308610" y="754380"/>
            <a:ext cx="7269480" cy="1982081"/>
          </a:xfrm>
          <a:prstGeom prst="rect">
            <a:avLst/>
          </a:prstGeom>
        </p:spPr>
        <p:txBody>
          <a:bodyPr wrap="square">
            <a:spAutoFit/>
          </a:bodyPr>
          <a:lstStyle/>
          <a:p>
            <a:pPr marL="285750" marR="2540" indent="-285750" algn="just">
              <a:lnSpc>
                <a:spcPct val="115000"/>
              </a:lnSpc>
              <a:spcAft>
                <a:spcPts val="1600"/>
              </a:spcAft>
              <a:buFont typeface="Arial" panose="020B0604020202020204" pitchFamily="34" charset="0"/>
              <a:buChar char="•"/>
            </a:pPr>
            <a:endParaRPr lang="en-GB" dirty="0"/>
          </a:p>
          <a:p>
            <a:pPr marL="285750" marR="2540" indent="-285750" algn="just">
              <a:lnSpc>
                <a:spcPct val="115000"/>
              </a:lnSpc>
              <a:spcAft>
                <a:spcPts val="1600"/>
              </a:spcAft>
              <a:buFont typeface="Arial" panose="020B0604020202020204" pitchFamily="34" charset="0"/>
              <a:buChar char="•"/>
            </a:pPr>
            <a:endParaRPr lang="en-GB" dirty="0"/>
          </a:p>
          <a:p>
            <a:pPr marL="285750" marR="2540" indent="-285750" algn="just">
              <a:lnSpc>
                <a:spcPct val="115000"/>
              </a:lnSpc>
              <a:spcAft>
                <a:spcPts val="1600"/>
              </a:spcAft>
              <a:buFont typeface="Arial" panose="020B0604020202020204" pitchFamily="34" charset="0"/>
              <a:buChar char="•"/>
            </a:pPr>
            <a:endParaRPr lang="en-GB" dirty="0"/>
          </a:p>
          <a:p>
            <a:pPr marL="285750" marR="2540" indent="-285750" algn="just">
              <a:lnSpc>
                <a:spcPct val="115000"/>
              </a:lnSpc>
              <a:spcAft>
                <a:spcPts val="1600"/>
              </a:spcAft>
              <a:buFont typeface="Arial" panose="020B0604020202020204" pitchFamily="34" charset="0"/>
              <a:buChar char="•"/>
            </a:pPr>
            <a:endParaRPr lang="en-GB" dirty="0">
              <a:highlight>
                <a:srgbClr val="FFFFFF"/>
              </a:highlight>
              <a:latin typeface="Arial" panose="020B0604020202020204" pitchFamily="34" charset="0"/>
              <a:ea typeface="Arial" panose="020B0604020202020204" pitchFamily="34" charset="0"/>
            </a:endParaRPr>
          </a:p>
        </p:txBody>
      </p:sp>
      <p:sp>
        <p:nvSpPr>
          <p:cNvPr id="3" name="Rectangle 2"/>
          <p:cNvSpPr/>
          <p:nvPr/>
        </p:nvSpPr>
        <p:spPr>
          <a:xfrm>
            <a:off x="-147145" y="840828"/>
            <a:ext cx="9385737" cy="5509200"/>
          </a:xfrm>
          <a:prstGeom prst="rect">
            <a:avLst/>
          </a:prstGeom>
        </p:spPr>
        <p:txBody>
          <a:bodyPr wrap="square">
            <a:spAutoFit/>
          </a:bodyPr>
          <a:lstStyle/>
          <a:p>
            <a:pPr marL="285750" indent="-285750">
              <a:buFont typeface="Arial" panose="020B0604020202020204" pitchFamily="34" charset="0"/>
              <a:buChar char="•"/>
            </a:pPr>
            <a:r>
              <a:rPr lang="en-GB" sz="2200" b="1" dirty="0" smtClean="0">
                <a:solidFill>
                  <a:srgbClr val="7030A0"/>
                </a:solidFill>
                <a:latin typeface="Cambria" panose="02040503050406030204" pitchFamily="18" charset="0"/>
                <a:ea typeface="Cambria" panose="02040503050406030204" pitchFamily="18" charset="0"/>
                <a:cs typeface="Arial" panose="020B0604020202020204" pitchFamily="34" charset="0"/>
              </a:rPr>
              <a:t>Government</a:t>
            </a:r>
            <a:r>
              <a:rPr lang="en-GB" sz="2200" dirty="0" smtClean="0">
                <a:solidFill>
                  <a:srgbClr val="7030A0"/>
                </a:solidFill>
                <a:latin typeface="Cambria" panose="02040503050406030204" pitchFamily="18" charset="0"/>
                <a:ea typeface="Cambria" panose="02040503050406030204" pitchFamily="18" charset="0"/>
                <a:cs typeface="Arial" panose="020B0604020202020204" pitchFamily="34" charset="0"/>
              </a:rPr>
              <a:t>-</a:t>
            </a:r>
            <a:r>
              <a:rPr lang="en-GB" sz="2200" dirty="0" smtClean="0">
                <a:latin typeface="Cambria" panose="02040503050406030204" pitchFamily="18" charset="0"/>
                <a:ea typeface="Cambria" panose="02040503050406030204" pitchFamily="18" charset="0"/>
                <a:cs typeface="Arial" panose="020B0604020202020204" pitchFamily="34" charset="0"/>
              </a:rPr>
              <a:t> Create </a:t>
            </a:r>
            <a:r>
              <a:rPr lang="en-GB" sz="2200" dirty="0">
                <a:latin typeface="Cambria" panose="02040503050406030204" pitchFamily="18" charset="0"/>
                <a:ea typeface="Cambria" panose="02040503050406030204" pitchFamily="18" charset="0"/>
                <a:cs typeface="Arial" panose="020B0604020202020204" pitchFamily="34" charset="0"/>
              </a:rPr>
              <a:t>an independent National Personal Data Protection Authority and a National Council for the Protection of Personal </a:t>
            </a:r>
            <a:r>
              <a:rPr lang="en-GB" sz="2200" dirty="0" smtClean="0">
                <a:latin typeface="Cambria" panose="02040503050406030204" pitchFamily="18" charset="0"/>
                <a:ea typeface="Cambria" panose="02040503050406030204" pitchFamily="18" charset="0"/>
                <a:cs typeface="Arial" panose="020B0604020202020204" pitchFamily="34" charset="0"/>
              </a:rPr>
              <a:t>Data</a:t>
            </a:r>
          </a:p>
          <a:p>
            <a:pPr marL="285750" indent="-285750">
              <a:buFont typeface="Arial" panose="020B0604020202020204" pitchFamily="34" charset="0"/>
              <a:buChar char="•"/>
            </a:pPr>
            <a:r>
              <a:rPr lang="en-GB" sz="2200" dirty="0" smtClean="0">
                <a:latin typeface="Cambria" panose="02040503050406030204" pitchFamily="18" charset="0"/>
                <a:ea typeface="Cambria" panose="02040503050406030204" pitchFamily="18" charset="0"/>
                <a:cs typeface="Arial" panose="020B0604020202020204" pitchFamily="34" charset="0"/>
              </a:rPr>
              <a:t>Expand </a:t>
            </a:r>
            <a:r>
              <a:rPr lang="en-GB" sz="2200" dirty="0">
                <a:latin typeface="Cambria" panose="02040503050406030204" pitchFamily="18" charset="0"/>
                <a:ea typeface="Cambria" panose="02040503050406030204" pitchFamily="18" charset="0"/>
                <a:cs typeface="Arial" panose="020B0604020202020204" pitchFamily="34" charset="0"/>
              </a:rPr>
              <a:t>and improve policies for the preservation and promotion of cultural heritage online</a:t>
            </a:r>
            <a:r>
              <a:rPr lang="en-GB" sz="2200" dirty="0" smtClean="0">
                <a:latin typeface="Cambria" panose="02040503050406030204" pitchFamily="18" charset="0"/>
                <a:ea typeface="Cambria" panose="02040503050406030204" pitchFamily="18" charset="0"/>
                <a:cs typeface="Arial" panose="020B0604020202020204" pitchFamily="34" charset="0"/>
              </a:rPr>
              <a:t>.</a:t>
            </a:r>
          </a:p>
          <a:p>
            <a:pPr marL="285750" indent="-285750">
              <a:buFont typeface="Arial" panose="020B0604020202020204" pitchFamily="34" charset="0"/>
              <a:buChar char="•"/>
            </a:pPr>
            <a:r>
              <a:rPr lang="en-GB" sz="2200" dirty="0">
                <a:latin typeface="Cambria" panose="02040503050406030204" pitchFamily="18" charset="0"/>
                <a:ea typeface="Cambria" panose="02040503050406030204" pitchFamily="18" charset="0"/>
                <a:cs typeface="Arial" panose="020B0604020202020204" pitchFamily="34" charset="0"/>
              </a:rPr>
              <a:t>Guarantee full accessibility for persons with disabilities on government portals and public websites. </a:t>
            </a:r>
            <a:endParaRPr lang="en-GB" sz="2200" dirty="0" smtClean="0">
              <a:latin typeface="Cambria" panose="02040503050406030204" pitchFamily="18" charset="0"/>
              <a:ea typeface="Cambria" panose="02040503050406030204" pitchFamily="18" charset="0"/>
              <a:cs typeface="Arial" panose="020B0604020202020204" pitchFamily="34" charset="0"/>
            </a:endParaRPr>
          </a:p>
          <a:p>
            <a:pPr marL="285750" indent="-285750">
              <a:buFont typeface="Arial" panose="020B0604020202020204" pitchFamily="34" charset="0"/>
              <a:buChar char="•"/>
            </a:pPr>
            <a:r>
              <a:rPr lang="en-GB" sz="2200" b="1" dirty="0" smtClean="0">
                <a:solidFill>
                  <a:srgbClr val="92D050"/>
                </a:solidFill>
                <a:latin typeface="Cambria" panose="02040503050406030204" pitchFamily="18" charset="0"/>
                <a:ea typeface="Cambria" panose="02040503050406030204" pitchFamily="18" charset="0"/>
                <a:cs typeface="Arial" panose="020B0604020202020204" pitchFamily="34" charset="0"/>
              </a:rPr>
              <a:t>Private Sector: </a:t>
            </a:r>
            <a:r>
              <a:rPr lang="en-GB" sz="2200" dirty="0" smtClean="0">
                <a:latin typeface="Cambria" panose="02040503050406030204" pitchFamily="18" charset="0"/>
                <a:ea typeface="Cambria" panose="02040503050406030204" pitchFamily="18" charset="0"/>
                <a:cs typeface="Arial" panose="020B0604020202020204" pitchFamily="34" charset="0"/>
              </a:rPr>
              <a:t>Monitor and report </a:t>
            </a:r>
            <a:r>
              <a:rPr lang="en-GB" sz="2200" dirty="0">
                <a:latin typeface="Cambria" panose="02040503050406030204" pitchFamily="18" charset="0"/>
                <a:ea typeface="Cambria" panose="02040503050406030204" pitchFamily="18" charset="0"/>
                <a:cs typeface="Arial" panose="020B0604020202020204" pitchFamily="34" charset="0"/>
              </a:rPr>
              <a:t>on governmental or judicial attempts to hold companies liable for content that infringes on third parties, in conflict with the Brazilian Civil Rights Framework for the </a:t>
            </a:r>
            <a:r>
              <a:rPr lang="en-GB" sz="2200" dirty="0" smtClean="0">
                <a:latin typeface="Cambria" panose="02040503050406030204" pitchFamily="18" charset="0"/>
                <a:ea typeface="Cambria" panose="02040503050406030204" pitchFamily="18" charset="0"/>
                <a:cs typeface="Arial" panose="020B0604020202020204" pitchFamily="34" charset="0"/>
              </a:rPr>
              <a:t>Internet</a:t>
            </a:r>
          </a:p>
          <a:p>
            <a:pPr marL="285750" indent="-285750">
              <a:buFont typeface="Arial" panose="020B0604020202020204" pitchFamily="34" charset="0"/>
              <a:buChar char="•"/>
            </a:pPr>
            <a:r>
              <a:rPr lang="en-GB" sz="2200" b="1" dirty="0">
                <a:solidFill>
                  <a:srgbClr val="C5192D"/>
                </a:solidFill>
                <a:latin typeface="Cambria" panose="02040503050406030204" pitchFamily="18" charset="0"/>
                <a:ea typeface="Cambria" panose="02040503050406030204" pitchFamily="18" charset="0"/>
                <a:cs typeface="Arial" panose="020B0604020202020204" pitchFamily="34" charset="0"/>
              </a:rPr>
              <a:t>Civil </a:t>
            </a:r>
            <a:r>
              <a:rPr lang="en-GB" sz="2200" b="1" dirty="0" smtClean="0">
                <a:solidFill>
                  <a:srgbClr val="C5192D"/>
                </a:solidFill>
                <a:latin typeface="Cambria" panose="02040503050406030204" pitchFamily="18" charset="0"/>
                <a:ea typeface="Cambria" panose="02040503050406030204" pitchFamily="18" charset="0"/>
                <a:cs typeface="Arial" panose="020B0604020202020204" pitchFamily="34" charset="0"/>
              </a:rPr>
              <a:t>Society: </a:t>
            </a:r>
            <a:r>
              <a:rPr lang="en-GB" sz="2200" dirty="0" smtClean="0">
                <a:latin typeface="Cambria" panose="02040503050406030204" pitchFamily="18" charset="0"/>
                <a:ea typeface="Cambria" panose="02040503050406030204" pitchFamily="18" charset="0"/>
                <a:cs typeface="Arial" panose="020B0604020202020204" pitchFamily="34" charset="0"/>
              </a:rPr>
              <a:t>Monitor </a:t>
            </a:r>
            <a:r>
              <a:rPr lang="en-GB" sz="2200" dirty="0">
                <a:latin typeface="Cambria" panose="02040503050406030204" pitchFamily="18" charset="0"/>
                <a:ea typeface="Cambria" panose="02040503050406030204" pitchFamily="18" charset="0"/>
                <a:cs typeface="Arial" panose="020B0604020202020204" pitchFamily="34" charset="0"/>
              </a:rPr>
              <a:t>and periodically report on violations of the rights supported by the Brazilian Civil Rights Framework for the Internet</a:t>
            </a:r>
            <a:r>
              <a:rPr lang="en-GB" sz="2200" dirty="0" smtClean="0">
                <a:latin typeface="Cambria" panose="02040503050406030204" pitchFamily="18" charset="0"/>
                <a:ea typeface="Cambria" panose="02040503050406030204" pitchFamily="18" charset="0"/>
                <a:cs typeface="Arial" panose="020B0604020202020204" pitchFamily="34" charset="0"/>
              </a:rPr>
              <a:t>.</a:t>
            </a:r>
          </a:p>
          <a:p>
            <a:pPr marL="285750" indent="-285750">
              <a:buFont typeface="Arial" panose="020B0604020202020204" pitchFamily="34" charset="0"/>
              <a:buChar char="•"/>
            </a:pPr>
            <a:r>
              <a:rPr lang="en-GB" sz="2200" dirty="0" smtClean="0">
                <a:latin typeface="Cambria" panose="02040503050406030204" pitchFamily="18" charset="0"/>
                <a:ea typeface="Cambria" panose="02040503050406030204" pitchFamily="18" charset="0"/>
                <a:cs typeface="Arial" panose="020B0604020202020204" pitchFamily="34" charset="0"/>
              </a:rPr>
              <a:t>• </a:t>
            </a:r>
            <a:r>
              <a:rPr lang="en-GB" sz="2200" dirty="0">
                <a:latin typeface="Cambria" panose="02040503050406030204" pitchFamily="18" charset="0"/>
                <a:ea typeface="Cambria" panose="02040503050406030204" pitchFamily="18" charset="0"/>
                <a:cs typeface="Arial" panose="020B0604020202020204" pitchFamily="34" charset="0"/>
              </a:rPr>
              <a:t>Deepen and strengthen civil society participation, on a gender-sensitive basis, in multistakeholder processes of Internet governance.</a:t>
            </a:r>
          </a:p>
          <a:p>
            <a:pPr marL="285750" indent="-285750">
              <a:buFont typeface="Arial" panose="020B0604020202020204" pitchFamily="34" charset="0"/>
              <a:buChar char="•"/>
            </a:pPr>
            <a:r>
              <a:rPr lang="en-GB" sz="2200" b="1" dirty="0" smtClean="0">
                <a:solidFill>
                  <a:srgbClr val="0070C0"/>
                </a:solidFill>
                <a:latin typeface="Cambria" panose="02040503050406030204" pitchFamily="18" charset="0"/>
                <a:ea typeface="Cambria" panose="02040503050406030204" pitchFamily="18" charset="0"/>
                <a:cs typeface="Arial" panose="020B0604020202020204" pitchFamily="34" charset="0"/>
              </a:rPr>
              <a:t>Academia: </a:t>
            </a:r>
            <a:r>
              <a:rPr lang="en-GB" sz="2200" dirty="0">
                <a:latin typeface="Cambria" panose="02040503050406030204" pitchFamily="18" charset="0"/>
                <a:ea typeface="Cambria" panose="02040503050406030204" pitchFamily="18" charset="0"/>
                <a:cs typeface="Arial" panose="020B0604020202020204" pitchFamily="34" charset="0"/>
              </a:rPr>
              <a:t>Develop systematic research on new challenges to ensuring freedom of expression, access to information and privacy in the digital realm</a:t>
            </a:r>
          </a:p>
        </p:txBody>
      </p:sp>
    </p:spTree>
    <p:extLst>
      <p:ext uri="{BB962C8B-B14F-4D97-AF65-F5344CB8AC3E}">
        <p14:creationId xmlns:p14="http://schemas.microsoft.com/office/powerpoint/2010/main" val="2442283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8214" y="52769"/>
            <a:ext cx="8667206" cy="769441"/>
          </a:xfrm>
          <a:prstGeom prst="rect">
            <a:avLst/>
          </a:prstGeom>
          <a:noFill/>
        </p:spPr>
        <p:txBody>
          <a:bodyPr wrap="square" rtlCol="0">
            <a:spAutoFit/>
          </a:bodyPr>
          <a:lstStyle/>
          <a:p>
            <a:pPr algn="ctr"/>
            <a:r>
              <a:rPr lang="en-US" sz="4400" b="1" dirty="0" smtClean="0">
                <a:ln w="0"/>
                <a:solidFill>
                  <a:schemeClr val="accent2">
                    <a:lumMod val="40000"/>
                    <a:lumOff val="60000"/>
                  </a:schemeClr>
                </a:solidFill>
                <a:effectLst>
                  <a:outerShdw blurRad="50800" dist="38100" dir="5400000" algn="t" rotWithShape="0">
                    <a:prstClr val="black">
                      <a:alpha val="40000"/>
                    </a:prstClr>
                  </a:outerShdw>
                </a:effectLst>
                <a:latin typeface="Cambria" panose="02040503050406030204" pitchFamily="18" charset="0"/>
                <a:ea typeface="Cambria" panose="02040503050406030204" pitchFamily="18" charset="0"/>
              </a:rPr>
              <a:t>To Note!</a:t>
            </a:r>
            <a:r>
              <a:rPr lang="en-US" sz="2400" b="1" dirty="0" smtClean="0">
                <a:ln w="0"/>
                <a:solidFill>
                  <a:schemeClr val="accent2">
                    <a:lumMod val="40000"/>
                    <a:lumOff val="60000"/>
                  </a:schemeClr>
                </a:solidFill>
                <a:effectLst>
                  <a:outerShdw blurRad="50800" dist="38100" dir="5400000" algn="t" rotWithShape="0">
                    <a:prstClr val="black">
                      <a:alpha val="40000"/>
                    </a:prstClr>
                  </a:outerShdw>
                </a:effectLst>
                <a:latin typeface="Cambria" panose="02040503050406030204" pitchFamily="18" charset="0"/>
                <a:ea typeface="Cambria" panose="02040503050406030204" pitchFamily="18" charset="0"/>
              </a:rPr>
              <a:t> </a:t>
            </a:r>
            <a:endParaRPr lang="en-US" sz="2400" b="1" dirty="0">
              <a:ln w="0"/>
              <a:solidFill>
                <a:schemeClr val="accent2">
                  <a:lumMod val="40000"/>
                  <a:lumOff val="60000"/>
                </a:schemeClr>
              </a:solidFill>
              <a:effectLst>
                <a:outerShdw blurRad="50800" dist="38100" dir="5400000" algn="t" rotWithShape="0">
                  <a:prstClr val="black">
                    <a:alpha val="40000"/>
                  </a:prstClr>
                </a:outerShdw>
              </a:effectLst>
              <a:latin typeface="Cambria" panose="02040503050406030204" pitchFamily="18" charset="0"/>
              <a:ea typeface="Cambria" panose="02040503050406030204" pitchFamily="18" charset="0"/>
            </a:endParaRPr>
          </a:p>
        </p:txBody>
      </p:sp>
      <p:sp>
        <p:nvSpPr>
          <p:cNvPr id="2" name="Rectangle 1"/>
          <p:cNvSpPr/>
          <p:nvPr/>
        </p:nvSpPr>
        <p:spPr>
          <a:xfrm>
            <a:off x="308610" y="754380"/>
            <a:ext cx="7269480" cy="1982081"/>
          </a:xfrm>
          <a:prstGeom prst="rect">
            <a:avLst/>
          </a:prstGeom>
        </p:spPr>
        <p:txBody>
          <a:bodyPr wrap="square">
            <a:spAutoFit/>
          </a:bodyPr>
          <a:lstStyle/>
          <a:p>
            <a:pPr marL="285750" marR="2540" indent="-285750" algn="just">
              <a:lnSpc>
                <a:spcPct val="115000"/>
              </a:lnSpc>
              <a:spcAft>
                <a:spcPts val="1600"/>
              </a:spcAft>
              <a:buFont typeface="Arial" panose="020B0604020202020204" pitchFamily="34" charset="0"/>
              <a:buChar char="•"/>
            </a:pPr>
            <a:endParaRPr lang="en-GB" dirty="0"/>
          </a:p>
          <a:p>
            <a:pPr marL="285750" marR="2540" indent="-285750" algn="just">
              <a:lnSpc>
                <a:spcPct val="115000"/>
              </a:lnSpc>
              <a:spcAft>
                <a:spcPts val="1600"/>
              </a:spcAft>
              <a:buFont typeface="Arial" panose="020B0604020202020204" pitchFamily="34" charset="0"/>
              <a:buChar char="•"/>
            </a:pPr>
            <a:endParaRPr lang="en-GB" dirty="0"/>
          </a:p>
          <a:p>
            <a:pPr marL="285750" marR="2540" indent="-285750" algn="just">
              <a:lnSpc>
                <a:spcPct val="115000"/>
              </a:lnSpc>
              <a:spcAft>
                <a:spcPts val="1600"/>
              </a:spcAft>
              <a:buFont typeface="Arial" panose="020B0604020202020204" pitchFamily="34" charset="0"/>
              <a:buChar char="•"/>
            </a:pPr>
            <a:endParaRPr lang="en-GB" dirty="0"/>
          </a:p>
          <a:p>
            <a:pPr marL="285750" marR="2540" indent="-285750" algn="just">
              <a:lnSpc>
                <a:spcPct val="115000"/>
              </a:lnSpc>
              <a:spcAft>
                <a:spcPts val="1600"/>
              </a:spcAft>
              <a:buFont typeface="Arial" panose="020B0604020202020204" pitchFamily="34" charset="0"/>
              <a:buChar char="•"/>
            </a:pPr>
            <a:endParaRPr lang="en-GB" dirty="0">
              <a:highlight>
                <a:srgbClr val="FFFFFF"/>
              </a:highlight>
              <a:latin typeface="Arial" panose="020B0604020202020204" pitchFamily="34" charset="0"/>
              <a:ea typeface="Arial" panose="020B0604020202020204" pitchFamily="34" charset="0"/>
            </a:endParaRPr>
          </a:p>
        </p:txBody>
      </p:sp>
      <p:sp>
        <p:nvSpPr>
          <p:cNvPr id="5" name="Rectangle 4"/>
          <p:cNvSpPr/>
          <p:nvPr/>
        </p:nvSpPr>
        <p:spPr>
          <a:xfrm>
            <a:off x="102869" y="754380"/>
            <a:ext cx="8883475" cy="5758499"/>
          </a:xfrm>
          <a:prstGeom prst="rect">
            <a:avLst/>
          </a:prstGeom>
        </p:spPr>
        <p:txBody>
          <a:bodyPr wrap="square">
            <a:spAutoFit/>
          </a:bodyPr>
          <a:lstStyle/>
          <a:p>
            <a:pPr lvl="0"/>
            <a:r>
              <a:rPr lang="en-US" sz="2800" dirty="0">
                <a:latin typeface="Cambria" panose="02040503050406030204" pitchFamily="18" charset="0"/>
                <a:ea typeface="Cambria" panose="02040503050406030204" pitchFamily="18" charset="0"/>
              </a:rPr>
              <a:t>Because </a:t>
            </a:r>
            <a:r>
              <a:rPr lang="en-US" sz="2800" b="1" dirty="0">
                <a:latin typeface="Cambria" panose="02040503050406030204" pitchFamily="18" charset="0"/>
                <a:ea typeface="Cambria" panose="02040503050406030204" pitchFamily="18" charset="0"/>
              </a:rPr>
              <a:t>AI and other new technologies</a:t>
            </a:r>
            <a:r>
              <a:rPr lang="en-US" sz="2800" dirty="0">
                <a:latin typeface="Cambria" panose="02040503050406030204" pitchFamily="18" charset="0"/>
                <a:ea typeface="Cambria" panose="02040503050406030204" pitchFamily="18" charset="0"/>
              </a:rPr>
              <a:t> have been evolving within the ecosystem of the Internet, UNESCO believes that Internet Universality ROAM principles can serve as a well-grounded and holistic framework for </a:t>
            </a:r>
            <a:r>
              <a:rPr lang="en-US" sz="2800" dirty="0" smtClean="0">
                <a:latin typeface="Cambria" panose="02040503050406030204" pitchFamily="18" charset="0"/>
                <a:ea typeface="Cambria" panose="02040503050406030204" pitchFamily="18" charset="0"/>
              </a:rPr>
              <a:t>stakeholders </a:t>
            </a:r>
            <a:r>
              <a:rPr lang="en-US" sz="2800" dirty="0">
                <a:latin typeface="Cambria" panose="02040503050406030204" pitchFamily="18" charset="0"/>
                <a:ea typeface="Cambria" panose="02040503050406030204" pitchFamily="18" charset="0"/>
              </a:rPr>
              <a:t>to help shape the design, application, and governance of AI. </a:t>
            </a:r>
            <a:endParaRPr lang="en-US" sz="2800" dirty="0" smtClean="0">
              <a:latin typeface="Cambria" panose="02040503050406030204" pitchFamily="18" charset="0"/>
              <a:ea typeface="Cambria" panose="02040503050406030204" pitchFamily="18" charset="0"/>
            </a:endParaRPr>
          </a:p>
          <a:p>
            <a:pPr lvl="0"/>
            <a:endParaRPr lang="en-US" sz="2800" dirty="0">
              <a:latin typeface="Cambria" panose="02040503050406030204" pitchFamily="18" charset="0"/>
              <a:ea typeface="Cambria" panose="02040503050406030204" pitchFamily="18" charset="0"/>
            </a:endParaRPr>
          </a:p>
          <a:p>
            <a:pPr lvl="0"/>
            <a:r>
              <a:rPr lang="en-US" sz="2800" dirty="0" smtClean="0">
                <a:latin typeface="Cambria" panose="02040503050406030204" pitchFamily="18" charset="0"/>
                <a:ea typeface="Cambria" panose="02040503050406030204" pitchFamily="18" charset="0"/>
              </a:rPr>
              <a:t>UNESCO urges </a:t>
            </a:r>
            <a:r>
              <a:rPr lang="en-US" sz="2800" dirty="0">
                <a:latin typeface="Cambria" panose="02040503050406030204" pitchFamily="18" charset="0"/>
                <a:ea typeface="Cambria" panose="02040503050406030204" pitchFamily="18" charset="0"/>
              </a:rPr>
              <a:t>states to implement</a:t>
            </a:r>
            <a:r>
              <a:rPr lang="en-US" sz="2800" b="1" dirty="0">
                <a:latin typeface="Cambria" panose="02040503050406030204" pitchFamily="18" charset="0"/>
                <a:ea typeface="Cambria" panose="02040503050406030204" pitchFamily="18" charset="0"/>
              </a:rPr>
              <a:t> </a:t>
            </a:r>
            <a:r>
              <a:rPr lang="en-US" sz="2800" u="sng" dirty="0">
                <a:latin typeface="Cambria" panose="02040503050406030204" pitchFamily="18" charset="0"/>
                <a:ea typeface="Cambria" panose="02040503050406030204" pitchFamily="18" charset="0"/>
                <a:hlinkClick r:id="rId3"/>
              </a:rPr>
              <a:t>Internet Universality ROAM-X Indicators</a:t>
            </a:r>
            <a:r>
              <a:rPr lang="en-US" sz="2800" dirty="0">
                <a:latin typeface="Cambria" panose="02040503050406030204" pitchFamily="18" charset="0"/>
                <a:ea typeface="Cambria" panose="02040503050406030204" pitchFamily="18" charset="0"/>
              </a:rPr>
              <a:t> to measure human Rights, Openness, Accessibility and Multi-stakeholder participation and to thereby map and improve the ecosystem in which AI is developed, applied, and governed.</a:t>
            </a:r>
            <a:endParaRPr lang="en-GB" sz="2800" dirty="0">
              <a:latin typeface="Cambria" panose="02040503050406030204" pitchFamily="18" charset="0"/>
              <a:ea typeface="Cambria" panose="02040503050406030204" pitchFamily="18" charset="0"/>
            </a:endParaRPr>
          </a:p>
          <a:p>
            <a:pPr marL="285750" indent="-285750" algn="just">
              <a:lnSpc>
                <a:spcPct val="115000"/>
              </a:lnSpc>
              <a:spcAft>
                <a:spcPts val="800"/>
              </a:spcAft>
              <a:buFont typeface="Arial" panose="020B0604020202020204" pitchFamily="34" charset="0"/>
              <a:buChar char="•"/>
            </a:pPr>
            <a:endParaRPr lang="en-GB" sz="2800" dirty="0">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787541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8214" y="52769"/>
            <a:ext cx="8667206" cy="769441"/>
          </a:xfrm>
          <a:prstGeom prst="rect">
            <a:avLst/>
          </a:prstGeom>
          <a:noFill/>
        </p:spPr>
        <p:txBody>
          <a:bodyPr wrap="square" rtlCol="0">
            <a:spAutoFit/>
          </a:bodyPr>
          <a:lstStyle/>
          <a:p>
            <a:pPr algn="ctr"/>
            <a:r>
              <a:rPr lang="en-US" sz="4400" b="1" dirty="0" smtClean="0">
                <a:ln w="0"/>
                <a:solidFill>
                  <a:schemeClr val="accent2">
                    <a:lumMod val="40000"/>
                    <a:lumOff val="60000"/>
                  </a:schemeClr>
                </a:solidFill>
                <a:effectLst>
                  <a:outerShdw blurRad="50800" dist="38100" dir="5400000" algn="t" rotWithShape="0">
                    <a:prstClr val="black">
                      <a:alpha val="40000"/>
                    </a:prstClr>
                  </a:outerShdw>
                </a:effectLst>
                <a:latin typeface="Cambria" panose="02040503050406030204" pitchFamily="18" charset="0"/>
                <a:ea typeface="Cambria" panose="02040503050406030204" pitchFamily="18" charset="0"/>
              </a:rPr>
              <a:t>Improving the Net</a:t>
            </a:r>
            <a:r>
              <a:rPr lang="en-US" sz="4400" b="1" dirty="0" smtClean="0">
                <a:ln w="0"/>
                <a:solidFill>
                  <a:schemeClr val="accent2">
                    <a:lumMod val="40000"/>
                    <a:lumOff val="60000"/>
                  </a:schemeClr>
                </a:solidFill>
                <a:effectLst>
                  <a:outerShdw blurRad="50800" dist="38100" dir="5400000" algn="t" rotWithShape="0">
                    <a:prstClr val="black">
                      <a:alpha val="40000"/>
                    </a:prstClr>
                  </a:outerShdw>
                </a:effectLst>
                <a:latin typeface="Cambria" panose="02040503050406030204" pitchFamily="18" charset="0"/>
                <a:ea typeface="Cambria" panose="02040503050406030204" pitchFamily="18" charset="0"/>
              </a:rPr>
              <a:t>!</a:t>
            </a:r>
            <a:r>
              <a:rPr lang="en-US" sz="2400" b="1" dirty="0" smtClean="0">
                <a:ln w="0"/>
                <a:solidFill>
                  <a:schemeClr val="accent2">
                    <a:lumMod val="40000"/>
                    <a:lumOff val="60000"/>
                  </a:schemeClr>
                </a:solidFill>
                <a:effectLst>
                  <a:outerShdw blurRad="50800" dist="38100" dir="5400000" algn="t" rotWithShape="0">
                    <a:prstClr val="black">
                      <a:alpha val="40000"/>
                    </a:prstClr>
                  </a:outerShdw>
                </a:effectLst>
                <a:latin typeface="Cambria" panose="02040503050406030204" pitchFamily="18" charset="0"/>
                <a:ea typeface="Cambria" panose="02040503050406030204" pitchFamily="18" charset="0"/>
              </a:rPr>
              <a:t> </a:t>
            </a:r>
            <a:endParaRPr lang="en-US" sz="2400" b="1" dirty="0">
              <a:ln w="0"/>
              <a:solidFill>
                <a:schemeClr val="accent2">
                  <a:lumMod val="40000"/>
                  <a:lumOff val="60000"/>
                </a:schemeClr>
              </a:solidFill>
              <a:effectLst>
                <a:outerShdw blurRad="50800" dist="38100" dir="5400000" algn="t" rotWithShape="0">
                  <a:prstClr val="black">
                    <a:alpha val="40000"/>
                  </a:prstClr>
                </a:outerShdw>
              </a:effectLst>
              <a:latin typeface="Cambria" panose="02040503050406030204" pitchFamily="18" charset="0"/>
              <a:ea typeface="Cambria" panose="02040503050406030204" pitchFamily="18" charset="0"/>
            </a:endParaRPr>
          </a:p>
        </p:txBody>
      </p:sp>
      <p:sp>
        <p:nvSpPr>
          <p:cNvPr id="2" name="Rectangle 1"/>
          <p:cNvSpPr/>
          <p:nvPr/>
        </p:nvSpPr>
        <p:spPr>
          <a:xfrm>
            <a:off x="308610" y="754380"/>
            <a:ext cx="7269480" cy="1982081"/>
          </a:xfrm>
          <a:prstGeom prst="rect">
            <a:avLst/>
          </a:prstGeom>
        </p:spPr>
        <p:txBody>
          <a:bodyPr wrap="square">
            <a:spAutoFit/>
          </a:bodyPr>
          <a:lstStyle/>
          <a:p>
            <a:pPr marL="285750" marR="2540" indent="-285750" algn="just">
              <a:lnSpc>
                <a:spcPct val="115000"/>
              </a:lnSpc>
              <a:spcAft>
                <a:spcPts val="1600"/>
              </a:spcAft>
              <a:buFont typeface="Arial" panose="020B0604020202020204" pitchFamily="34" charset="0"/>
              <a:buChar char="•"/>
            </a:pPr>
            <a:endParaRPr lang="en-GB" dirty="0"/>
          </a:p>
          <a:p>
            <a:pPr marL="285750" marR="2540" indent="-285750" algn="just">
              <a:lnSpc>
                <a:spcPct val="115000"/>
              </a:lnSpc>
              <a:spcAft>
                <a:spcPts val="1600"/>
              </a:spcAft>
              <a:buFont typeface="Arial" panose="020B0604020202020204" pitchFamily="34" charset="0"/>
              <a:buChar char="•"/>
            </a:pPr>
            <a:endParaRPr lang="en-GB" dirty="0"/>
          </a:p>
          <a:p>
            <a:pPr marL="285750" marR="2540" indent="-285750" algn="just">
              <a:lnSpc>
                <a:spcPct val="115000"/>
              </a:lnSpc>
              <a:spcAft>
                <a:spcPts val="1600"/>
              </a:spcAft>
              <a:buFont typeface="Arial" panose="020B0604020202020204" pitchFamily="34" charset="0"/>
              <a:buChar char="•"/>
            </a:pPr>
            <a:endParaRPr lang="en-GB" dirty="0"/>
          </a:p>
          <a:p>
            <a:pPr marL="285750" marR="2540" indent="-285750" algn="just">
              <a:lnSpc>
                <a:spcPct val="115000"/>
              </a:lnSpc>
              <a:spcAft>
                <a:spcPts val="1600"/>
              </a:spcAft>
              <a:buFont typeface="Arial" panose="020B0604020202020204" pitchFamily="34" charset="0"/>
              <a:buChar char="•"/>
            </a:pPr>
            <a:endParaRPr lang="en-GB" dirty="0">
              <a:highlight>
                <a:srgbClr val="FFFFFF"/>
              </a:highlight>
              <a:latin typeface="Arial" panose="020B0604020202020204" pitchFamily="34" charset="0"/>
              <a:ea typeface="Arial" panose="020B0604020202020204" pitchFamily="34" charset="0"/>
            </a:endParaRPr>
          </a:p>
        </p:txBody>
      </p:sp>
      <p:sp>
        <p:nvSpPr>
          <p:cNvPr id="5" name="Rectangle 4"/>
          <p:cNvSpPr/>
          <p:nvPr/>
        </p:nvSpPr>
        <p:spPr>
          <a:xfrm>
            <a:off x="102869" y="754380"/>
            <a:ext cx="8883475" cy="5737789"/>
          </a:xfrm>
          <a:prstGeom prst="rect">
            <a:avLst/>
          </a:prstGeom>
        </p:spPr>
        <p:txBody>
          <a:bodyPr wrap="square">
            <a:spAutoFit/>
          </a:bodyPr>
          <a:lstStyle/>
          <a:p>
            <a:pPr marL="457200" indent="-457200">
              <a:lnSpc>
                <a:spcPct val="115000"/>
              </a:lnSpc>
              <a:spcAft>
                <a:spcPts val="800"/>
              </a:spcAft>
              <a:buFont typeface="Wingdings" panose="05000000000000000000" pitchFamily="2" charset="2"/>
              <a:buChar char="ü"/>
            </a:pPr>
            <a:r>
              <a:rPr lang="en-US" sz="2800" b="1" dirty="0" smtClean="0">
                <a:solidFill>
                  <a:srgbClr val="004983"/>
                </a:solidFill>
                <a:latin typeface="Cambria" panose="02040503050406030204" pitchFamily="18" charset="0"/>
                <a:ea typeface="Cambria" panose="02040503050406030204" pitchFamily="18" charset="0"/>
              </a:rPr>
              <a:t>We can improve </a:t>
            </a:r>
            <a:r>
              <a:rPr lang="en-US" sz="2800" b="1" dirty="0">
                <a:solidFill>
                  <a:srgbClr val="004983"/>
                </a:solidFill>
                <a:latin typeface="Cambria" panose="02040503050406030204" pitchFamily="18" charset="0"/>
                <a:ea typeface="Cambria" panose="02040503050406030204" pitchFamily="18" charset="0"/>
              </a:rPr>
              <a:t>the </a:t>
            </a:r>
            <a:r>
              <a:rPr lang="en-US" sz="2800" b="1" dirty="0" smtClean="0">
                <a:solidFill>
                  <a:srgbClr val="004983"/>
                </a:solidFill>
                <a:latin typeface="Cambria" panose="02040503050406030204" pitchFamily="18" charset="0"/>
                <a:ea typeface="Cambria" panose="02040503050406030204" pitchFamily="18" charset="0"/>
              </a:rPr>
              <a:t>Net by applying </a:t>
            </a:r>
            <a:r>
              <a:rPr lang="en-US" sz="2800" b="1" dirty="0">
                <a:solidFill>
                  <a:srgbClr val="004983"/>
                </a:solidFill>
                <a:latin typeface="Cambria" panose="02040503050406030204" pitchFamily="18" charset="0"/>
                <a:ea typeface="Cambria" panose="02040503050406030204" pitchFamily="18" charset="0"/>
              </a:rPr>
              <a:t>UNESCO’s Internet Universality R.O.A.M Indicators for evidence-based policy-making </a:t>
            </a:r>
            <a:r>
              <a:rPr lang="en-US" sz="2800" b="1" dirty="0" smtClean="0">
                <a:solidFill>
                  <a:srgbClr val="004983"/>
                </a:solidFill>
                <a:latin typeface="Cambria" panose="02040503050406030204" pitchFamily="18" charset="0"/>
                <a:ea typeface="Cambria" panose="02040503050406030204" pitchFamily="18" charset="0"/>
              </a:rPr>
              <a:t>. How? </a:t>
            </a:r>
            <a:r>
              <a:rPr lang="en-US" sz="2800" b="1" dirty="0">
                <a:solidFill>
                  <a:schemeClr val="accent2">
                    <a:lumMod val="40000"/>
                    <a:lumOff val="60000"/>
                  </a:schemeClr>
                </a:solidFill>
                <a:latin typeface="Cambria" panose="02040503050406030204" pitchFamily="18" charset="0"/>
                <a:ea typeface="Cambria" panose="02040503050406030204" pitchFamily="18" charset="0"/>
              </a:rPr>
              <a:t/>
            </a:r>
            <a:br>
              <a:rPr lang="en-US" sz="2800" b="1" dirty="0">
                <a:solidFill>
                  <a:schemeClr val="accent2">
                    <a:lumMod val="40000"/>
                    <a:lumOff val="60000"/>
                  </a:schemeClr>
                </a:solidFill>
                <a:latin typeface="Cambria" panose="02040503050406030204" pitchFamily="18" charset="0"/>
                <a:ea typeface="Cambria" panose="02040503050406030204" pitchFamily="18" charset="0"/>
              </a:rPr>
            </a:br>
            <a:r>
              <a:rPr lang="en-GB" sz="2400" b="1" dirty="0" smtClean="0">
                <a:solidFill>
                  <a:srgbClr val="00B050"/>
                </a:solidFill>
                <a:latin typeface="Cambria" panose="02040503050406030204" pitchFamily="18" charset="0"/>
                <a:ea typeface="Cambria" panose="02040503050406030204" pitchFamily="18" charset="0"/>
              </a:rPr>
              <a:t>USE IUIs findings not only to assess and improve Internet policies at the national level, but also </a:t>
            </a:r>
            <a:r>
              <a:rPr lang="en-GB" sz="2400" b="1" u="sng" dirty="0" smtClean="0">
                <a:solidFill>
                  <a:srgbClr val="00B050"/>
                </a:solidFill>
                <a:latin typeface="Cambria" panose="02040503050406030204" pitchFamily="18" charset="0"/>
                <a:ea typeface="Cambria" panose="02040503050406030204" pitchFamily="18" charset="0"/>
              </a:rPr>
              <a:t>to foster digital collaboration at the international and regional levels</a:t>
            </a:r>
            <a:r>
              <a:rPr lang="en-GB" sz="2400" b="1" dirty="0" smtClean="0">
                <a:solidFill>
                  <a:srgbClr val="00B050"/>
                </a:solidFill>
                <a:latin typeface="Cambria" panose="02040503050406030204" pitchFamily="18" charset="0"/>
                <a:ea typeface="Cambria" panose="02040503050406030204" pitchFamily="18" charset="0"/>
              </a:rPr>
              <a:t>. </a:t>
            </a:r>
          </a:p>
          <a:p>
            <a:pPr marL="457200" indent="-457200">
              <a:lnSpc>
                <a:spcPct val="115000"/>
              </a:lnSpc>
              <a:spcAft>
                <a:spcPts val="800"/>
              </a:spcAft>
              <a:buFont typeface="Wingdings" panose="05000000000000000000" pitchFamily="2" charset="2"/>
              <a:buChar char="ü"/>
            </a:pPr>
            <a:r>
              <a:rPr lang="en-GB" sz="2400" b="1" dirty="0" smtClean="0">
                <a:solidFill>
                  <a:srgbClr val="00B050"/>
                </a:solidFill>
                <a:latin typeface="Cambria" panose="02040503050406030204" pitchFamily="18" charset="0"/>
                <a:ea typeface="Cambria" panose="02040503050406030204" pitchFamily="18" charset="0"/>
                <a:cs typeface="Arial" panose="020B0604020202020204" pitchFamily="34" charset="0"/>
              </a:rPr>
              <a:t>Use the findings to recommend specific changes to address problems and achieve Internet development in your countries</a:t>
            </a:r>
          </a:p>
          <a:p>
            <a:pPr marL="457200" indent="-457200">
              <a:lnSpc>
                <a:spcPct val="115000"/>
              </a:lnSpc>
              <a:spcAft>
                <a:spcPts val="800"/>
              </a:spcAft>
              <a:buFont typeface="Wingdings" panose="05000000000000000000" pitchFamily="2" charset="2"/>
              <a:buChar char="ü"/>
            </a:pPr>
            <a:r>
              <a:rPr lang="en-GB" sz="2400" b="1" dirty="0" smtClean="0">
                <a:solidFill>
                  <a:srgbClr val="00B050"/>
                </a:solidFill>
                <a:latin typeface="Cambria" panose="02040503050406030204" pitchFamily="18" charset="0"/>
                <a:ea typeface="Cambria" panose="02040503050406030204" pitchFamily="18" charset="0"/>
              </a:rPr>
              <a:t>A</a:t>
            </a:r>
            <a:r>
              <a:rPr lang="en-GB" sz="2400" b="1" dirty="0" smtClean="0">
                <a:solidFill>
                  <a:srgbClr val="00B050"/>
                </a:solidFill>
                <a:latin typeface="Cambria" panose="02040503050406030204" pitchFamily="18" charset="0"/>
                <a:ea typeface="Cambria" panose="02040503050406030204" pitchFamily="18" charset="0"/>
              </a:rPr>
              <a:t>ssess if our national Internet comes closer to the Internet Universality that contributes to sustainable development.</a:t>
            </a:r>
          </a:p>
          <a:p>
            <a:pPr marL="285750" indent="-285750" algn="just">
              <a:lnSpc>
                <a:spcPct val="115000"/>
              </a:lnSpc>
              <a:spcAft>
                <a:spcPts val="800"/>
              </a:spcAft>
              <a:buFont typeface="Arial" panose="020B0604020202020204" pitchFamily="34" charset="0"/>
              <a:buChar char="•"/>
            </a:pPr>
            <a:endParaRPr lang="en-GB" sz="2800" dirty="0">
              <a:latin typeface="Cambria" panose="02040503050406030204" pitchFamily="18" charset="0"/>
              <a:ea typeface="Cambria" panose="02040503050406030204" pitchFamily="18" charset="0"/>
              <a:cs typeface="Arial" panose="020B0604020202020204" pitchFamily="34" charset="0"/>
            </a:endParaRPr>
          </a:p>
        </p:txBody>
      </p:sp>
      <p:pic>
        <p:nvPicPr>
          <p:cNvPr id="6" name="x_6FE7C89A-5469-4486-BC52-58A42F6DF903"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3435" y="754380"/>
            <a:ext cx="2125817" cy="1675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7157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p:cNvSpPr>
            <a:spLocks noGrp="1"/>
          </p:cNvSpPr>
          <p:nvPr>
            <p:ph type="ctrTitle"/>
          </p:nvPr>
        </p:nvSpPr>
        <p:spPr>
          <a:xfrm>
            <a:off x="1851994" y="245008"/>
            <a:ext cx="6880526" cy="897992"/>
          </a:xfrm>
        </p:spPr>
        <p:txBody>
          <a:bodyPr/>
          <a:lstStyle/>
          <a:p>
            <a:pPr algn="ctr"/>
            <a:r>
              <a:rPr lang="en-US" dirty="0" smtClean="0">
                <a:solidFill>
                  <a:schemeClr val="tx1"/>
                </a:solidFill>
              </a:rPr>
              <a:t/>
            </a:r>
            <a:br>
              <a:rPr lang="en-US" dirty="0" smtClean="0">
                <a:solidFill>
                  <a:schemeClr val="tx1"/>
                </a:solidFill>
              </a:rPr>
            </a:br>
            <a:r>
              <a:rPr lang="en-GB" sz="4000" dirty="0" smtClean="0">
                <a:solidFill>
                  <a:schemeClr val="tx1"/>
                </a:solidFill>
                <a:latin typeface="Cambria" panose="02040503050406030204" pitchFamily="18" charset="0"/>
                <a:ea typeface="Cambria" panose="02040503050406030204" pitchFamily="18" charset="0"/>
              </a:rPr>
              <a:t>PRESENTATION OUTLINE</a:t>
            </a:r>
            <a:r>
              <a:rPr lang="en-GB" dirty="0"/>
              <a:t/>
            </a:r>
            <a:br>
              <a:rPr lang="en-GB" dirty="0"/>
            </a:br>
            <a:endParaRPr lang="en-US" dirty="0"/>
          </a:p>
        </p:txBody>
      </p:sp>
      <p:sp>
        <p:nvSpPr>
          <p:cNvPr id="4" name="Text Placeholder 3"/>
          <p:cNvSpPr>
            <a:spLocks noGrp="1"/>
          </p:cNvSpPr>
          <p:nvPr>
            <p:ph type="body" sz="quarter" idx="17"/>
          </p:nvPr>
        </p:nvSpPr>
        <p:spPr>
          <a:xfrm>
            <a:off x="91440" y="2023110"/>
            <a:ext cx="8961119" cy="4309110"/>
          </a:xfrm>
        </p:spPr>
        <p:txBody>
          <a:bodyPr/>
          <a:lstStyle/>
          <a:p>
            <a:pPr marL="285750" indent="-285750">
              <a:buFont typeface="Arial" panose="020B0604020202020204" pitchFamily="34" charset="0"/>
              <a:buChar char="•"/>
            </a:pPr>
            <a:r>
              <a:rPr lang="en-GB" sz="2400" dirty="0" smtClean="0">
                <a:solidFill>
                  <a:schemeClr val="tx1"/>
                </a:solidFill>
                <a:latin typeface="Cambria" panose="02040503050406030204" pitchFamily="18" charset="0"/>
                <a:ea typeface="Cambria" panose="02040503050406030204" pitchFamily="18" charset="0"/>
              </a:rPr>
              <a:t>Genesis of Internet Universality</a:t>
            </a:r>
          </a:p>
          <a:p>
            <a:pPr marL="285750" indent="-285750">
              <a:buFont typeface="Arial" panose="020B0604020202020204" pitchFamily="34" charset="0"/>
              <a:buChar char="•"/>
            </a:pPr>
            <a:r>
              <a:rPr lang="en-GB" sz="2400" dirty="0" smtClean="0">
                <a:solidFill>
                  <a:schemeClr val="tx1"/>
                </a:solidFill>
                <a:latin typeface="Cambria" panose="02040503050406030204" pitchFamily="18" charset="0"/>
                <a:ea typeface="Cambria" panose="02040503050406030204" pitchFamily="18" charset="0"/>
              </a:rPr>
              <a:t>What are the Internet Universality Indicators (IUIs) and how were they developed</a:t>
            </a:r>
          </a:p>
          <a:p>
            <a:pPr marL="285750" indent="-285750">
              <a:buFont typeface="Arial" panose="020B0604020202020204" pitchFamily="34" charset="0"/>
              <a:buChar char="•"/>
            </a:pPr>
            <a:r>
              <a:rPr lang="en-GB" sz="2400" dirty="0" smtClean="0">
                <a:solidFill>
                  <a:schemeClr val="tx1"/>
                </a:solidFill>
                <a:latin typeface="Cambria" panose="02040503050406030204" pitchFamily="18" charset="0"/>
                <a:ea typeface="Cambria" panose="02040503050406030204" pitchFamily="18" charset="0"/>
              </a:rPr>
              <a:t>What are their relevance to improving the Internet ecosystem at the county level</a:t>
            </a:r>
          </a:p>
          <a:p>
            <a:pPr marL="285750" indent="-285750">
              <a:buFont typeface="Arial" panose="020B0604020202020204" pitchFamily="34" charset="0"/>
              <a:buChar char="•"/>
            </a:pPr>
            <a:r>
              <a:rPr lang="en-GB" sz="2400" dirty="0" smtClean="0">
                <a:solidFill>
                  <a:schemeClr val="tx1"/>
                </a:solidFill>
                <a:latin typeface="Cambria" panose="02040503050406030204" pitchFamily="18" charset="0"/>
                <a:ea typeface="Cambria" panose="02040503050406030204" pitchFamily="18" charset="0"/>
              </a:rPr>
              <a:t>Importance of the Universality </a:t>
            </a:r>
            <a:r>
              <a:rPr lang="en-GB" sz="2400" dirty="0">
                <a:solidFill>
                  <a:schemeClr val="tx1"/>
                </a:solidFill>
                <a:latin typeface="Cambria" panose="02040503050406030204" pitchFamily="18" charset="0"/>
                <a:ea typeface="Cambria" panose="02040503050406030204" pitchFamily="18" charset="0"/>
              </a:rPr>
              <a:t>Indicators </a:t>
            </a:r>
            <a:r>
              <a:rPr lang="en-GB" sz="2400" dirty="0" smtClean="0">
                <a:solidFill>
                  <a:schemeClr val="tx1"/>
                </a:solidFill>
                <a:latin typeface="Cambria" panose="02040503050406030204" pitchFamily="18" charset="0"/>
                <a:ea typeface="Cambria" panose="02040503050406030204" pitchFamily="18" charset="0"/>
              </a:rPr>
              <a:t>framework</a:t>
            </a:r>
          </a:p>
          <a:p>
            <a:pPr marL="285750" indent="-285750">
              <a:buFont typeface="Arial" panose="020B0604020202020204" pitchFamily="34" charset="0"/>
              <a:buChar char="•"/>
            </a:pPr>
            <a:r>
              <a:rPr lang="en-GB" sz="2400" dirty="0" smtClean="0">
                <a:solidFill>
                  <a:schemeClr val="tx1"/>
                </a:solidFill>
                <a:latin typeface="Cambria" panose="02040503050406030204" pitchFamily="18" charset="0"/>
                <a:ea typeface="Cambria" panose="02040503050406030204" pitchFamily="18" charset="0"/>
              </a:rPr>
              <a:t>Categories of the IUIs</a:t>
            </a:r>
          </a:p>
          <a:p>
            <a:pPr marL="285750" indent="-285750">
              <a:buFont typeface="Arial" panose="020B0604020202020204" pitchFamily="34" charset="0"/>
              <a:buChar char="•"/>
            </a:pPr>
            <a:r>
              <a:rPr lang="en-GB" sz="2400" dirty="0" smtClean="0">
                <a:solidFill>
                  <a:schemeClr val="tx1"/>
                </a:solidFill>
                <a:latin typeface="Cambria" panose="02040503050406030204" pitchFamily="18" charset="0"/>
                <a:ea typeface="Cambria" panose="02040503050406030204" pitchFamily="18" charset="0"/>
              </a:rPr>
              <a:t>Application</a:t>
            </a:r>
          </a:p>
          <a:p>
            <a:pPr marL="285750" indent="-285750">
              <a:buFont typeface="Arial" panose="020B0604020202020204" pitchFamily="34" charset="0"/>
              <a:buChar char="•"/>
            </a:pPr>
            <a:r>
              <a:rPr lang="en-GB" sz="2400" dirty="0" smtClean="0">
                <a:solidFill>
                  <a:schemeClr val="tx1"/>
                </a:solidFill>
                <a:latin typeface="Cambria" panose="02040503050406030204" pitchFamily="18" charset="0"/>
                <a:ea typeface="Cambria" panose="02040503050406030204" pitchFamily="18" charset="0"/>
              </a:rPr>
              <a:t>Ongoing assessment, highlights of emerging issues and recommendations from countries that have applied the IUIs</a:t>
            </a:r>
          </a:p>
          <a:p>
            <a:pPr marL="285750" indent="-285750">
              <a:buFont typeface="Arial" panose="020B0604020202020204" pitchFamily="34" charset="0"/>
              <a:buChar char="•"/>
            </a:pPr>
            <a:endParaRPr lang="en-GB" dirty="0" smtClean="0">
              <a:solidFill>
                <a:schemeClr val="tx1"/>
              </a:solidFill>
            </a:endParaRPr>
          </a:p>
        </p:txBody>
      </p:sp>
    </p:spTree>
    <p:extLst>
      <p:ext uri="{BB962C8B-B14F-4D97-AF65-F5344CB8AC3E}">
        <p14:creationId xmlns:p14="http://schemas.microsoft.com/office/powerpoint/2010/main" val="39634835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8214" y="52769"/>
            <a:ext cx="8667206" cy="769441"/>
          </a:xfrm>
          <a:prstGeom prst="rect">
            <a:avLst/>
          </a:prstGeom>
          <a:noFill/>
        </p:spPr>
        <p:txBody>
          <a:bodyPr wrap="square" rtlCol="0">
            <a:spAutoFit/>
          </a:bodyPr>
          <a:lstStyle/>
          <a:p>
            <a:pPr algn="ctr"/>
            <a:r>
              <a:rPr lang="en-US" sz="4400" b="1" dirty="0" smtClean="0">
                <a:ln w="0"/>
                <a:solidFill>
                  <a:schemeClr val="accent2">
                    <a:lumMod val="40000"/>
                    <a:lumOff val="60000"/>
                  </a:schemeClr>
                </a:solidFill>
                <a:effectLst>
                  <a:outerShdw blurRad="50800" dist="38100" dir="5400000" algn="t" rotWithShape="0">
                    <a:prstClr val="black">
                      <a:alpha val="40000"/>
                    </a:prstClr>
                  </a:outerShdw>
                </a:effectLst>
                <a:latin typeface="Cambria" panose="02040503050406030204" pitchFamily="18" charset="0"/>
                <a:ea typeface="Cambria" panose="02040503050406030204" pitchFamily="18" charset="0"/>
              </a:rPr>
              <a:t>Way to Go!</a:t>
            </a:r>
            <a:r>
              <a:rPr lang="en-US" sz="2400" b="1" dirty="0" smtClean="0">
                <a:ln w="0"/>
                <a:solidFill>
                  <a:schemeClr val="accent2">
                    <a:lumMod val="40000"/>
                    <a:lumOff val="60000"/>
                  </a:schemeClr>
                </a:solidFill>
                <a:effectLst>
                  <a:outerShdw blurRad="50800" dist="38100" dir="5400000" algn="t" rotWithShape="0">
                    <a:prstClr val="black">
                      <a:alpha val="40000"/>
                    </a:prstClr>
                  </a:outerShdw>
                </a:effectLst>
                <a:latin typeface="Cambria" panose="02040503050406030204" pitchFamily="18" charset="0"/>
                <a:ea typeface="Cambria" panose="02040503050406030204" pitchFamily="18" charset="0"/>
              </a:rPr>
              <a:t> </a:t>
            </a:r>
            <a:endParaRPr lang="en-US" sz="2400" b="1" dirty="0">
              <a:ln w="0"/>
              <a:solidFill>
                <a:schemeClr val="accent2">
                  <a:lumMod val="40000"/>
                  <a:lumOff val="60000"/>
                </a:schemeClr>
              </a:solidFill>
              <a:effectLst>
                <a:outerShdw blurRad="50800" dist="38100" dir="5400000" algn="t" rotWithShape="0">
                  <a:prstClr val="black">
                    <a:alpha val="40000"/>
                  </a:prstClr>
                </a:outerShdw>
              </a:effectLst>
              <a:latin typeface="Cambria" panose="02040503050406030204" pitchFamily="18" charset="0"/>
              <a:ea typeface="Cambria" panose="02040503050406030204" pitchFamily="18" charset="0"/>
            </a:endParaRPr>
          </a:p>
        </p:txBody>
      </p:sp>
      <p:sp>
        <p:nvSpPr>
          <p:cNvPr id="2" name="Rectangle 1"/>
          <p:cNvSpPr/>
          <p:nvPr/>
        </p:nvSpPr>
        <p:spPr>
          <a:xfrm>
            <a:off x="308610" y="754380"/>
            <a:ext cx="7269480" cy="1982081"/>
          </a:xfrm>
          <a:prstGeom prst="rect">
            <a:avLst/>
          </a:prstGeom>
        </p:spPr>
        <p:txBody>
          <a:bodyPr wrap="square">
            <a:spAutoFit/>
          </a:bodyPr>
          <a:lstStyle/>
          <a:p>
            <a:pPr marL="285750" marR="2540" indent="-285750" algn="just">
              <a:lnSpc>
                <a:spcPct val="115000"/>
              </a:lnSpc>
              <a:spcAft>
                <a:spcPts val="1600"/>
              </a:spcAft>
              <a:buFont typeface="Arial" panose="020B0604020202020204" pitchFamily="34" charset="0"/>
              <a:buChar char="•"/>
            </a:pPr>
            <a:endParaRPr lang="en-GB" dirty="0"/>
          </a:p>
          <a:p>
            <a:pPr marL="285750" marR="2540" indent="-285750" algn="just">
              <a:lnSpc>
                <a:spcPct val="115000"/>
              </a:lnSpc>
              <a:spcAft>
                <a:spcPts val="1600"/>
              </a:spcAft>
              <a:buFont typeface="Arial" panose="020B0604020202020204" pitchFamily="34" charset="0"/>
              <a:buChar char="•"/>
            </a:pPr>
            <a:endParaRPr lang="en-GB" dirty="0"/>
          </a:p>
          <a:p>
            <a:pPr marL="285750" marR="2540" indent="-285750" algn="just">
              <a:lnSpc>
                <a:spcPct val="115000"/>
              </a:lnSpc>
              <a:spcAft>
                <a:spcPts val="1600"/>
              </a:spcAft>
              <a:buFont typeface="Arial" panose="020B0604020202020204" pitchFamily="34" charset="0"/>
              <a:buChar char="•"/>
            </a:pPr>
            <a:endParaRPr lang="en-GB" dirty="0"/>
          </a:p>
          <a:p>
            <a:pPr marL="285750" marR="2540" indent="-285750" algn="just">
              <a:lnSpc>
                <a:spcPct val="115000"/>
              </a:lnSpc>
              <a:spcAft>
                <a:spcPts val="1600"/>
              </a:spcAft>
              <a:buFont typeface="Arial" panose="020B0604020202020204" pitchFamily="34" charset="0"/>
              <a:buChar char="•"/>
            </a:pPr>
            <a:endParaRPr lang="en-GB" dirty="0">
              <a:highlight>
                <a:srgbClr val="FFFFFF"/>
              </a:highlight>
              <a:latin typeface="Arial" panose="020B0604020202020204" pitchFamily="34" charset="0"/>
              <a:ea typeface="Arial" panose="020B0604020202020204" pitchFamily="34" charset="0"/>
            </a:endParaRPr>
          </a:p>
        </p:txBody>
      </p:sp>
      <p:sp>
        <p:nvSpPr>
          <p:cNvPr id="5" name="Rectangle 4"/>
          <p:cNvSpPr/>
          <p:nvPr/>
        </p:nvSpPr>
        <p:spPr>
          <a:xfrm>
            <a:off x="102869" y="754380"/>
            <a:ext cx="8883475" cy="5465086"/>
          </a:xfrm>
          <a:prstGeom prst="rect">
            <a:avLst/>
          </a:prstGeom>
        </p:spPr>
        <p:txBody>
          <a:bodyPr wrap="square">
            <a:spAutoFit/>
          </a:bodyPr>
          <a:lstStyle/>
          <a:p>
            <a:pPr>
              <a:lnSpc>
                <a:spcPct val="115000"/>
              </a:lnSpc>
              <a:spcAft>
                <a:spcPts val="800"/>
              </a:spcAft>
            </a:pPr>
            <a:endParaRPr lang="en-GB" sz="2400" b="1" dirty="0">
              <a:solidFill>
                <a:srgbClr val="00B050"/>
              </a:solidFill>
              <a:latin typeface="Cambria" panose="02040503050406030204" pitchFamily="18" charset="0"/>
              <a:ea typeface="Cambria" panose="02040503050406030204" pitchFamily="18" charset="0"/>
            </a:endParaRPr>
          </a:p>
          <a:p>
            <a:pPr algn="ctr">
              <a:lnSpc>
                <a:spcPct val="115000"/>
              </a:lnSpc>
              <a:spcAft>
                <a:spcPts val="800"/>
              </a:spcAft>
            </a:pPr>
            <a:r>
              <a:rPr lang="en-GB" sz="4800" dirty="0" smtClean="0">
                <a:solidFill>
                  <a:schemeClr val="accent1"/>
                </a:solidFill>
                <a:latin typeface="Cambria" panose="02040503050406030204" pitchFamily="18" charset="0"/>
                <a:ea typeface="Cambria" panose="02040503050406030204" pitchFamily="18" charset="0"/>
              </a:rPr>
              <a:t>Join the </a:t>
            </a:r>
            <a:r>
              <a:rPr lang="en-US" sz="4800" dirty="0" smtClean="0">
                <a:solidFill>
                  <a:schemeClr val="accent1"/>
                </a:solidFill>
                <a:latin typeface="Cambria" panose="02040503050406030204" pitchFamily="18" charset="0"/>
                <a:ea typeface="Cambria" panose="02040503050406030204" pitchFamily="18" charset="0"/>
              </a:rPr>
              <a:t>voluntary </a:t>
            </a:r>
            <a:r>
              <a:rPr lang="en-US" sz="4800" dirty="0">
                <a:solidFill>
                  <a:schemeClr val="accent1"/>
                </a:solidFill>
                <a:latin typeface="Cambria" panose="02040503050406030204" pitchFamily="18" charset="0"/>
                <a:ea typeface="Cambria" panose="02040503050406030204" pitchFamily="18" charset="0"/>
              </a:rPr>
              <a:t>national assessments of ROAM-X </a:t>
            </a:r>
            <a:r>
              <a:rPr lang="en-US" sz="4800" dirty="0" smtClean="0">
                <a:solidFill>
                  <a:schemeClr val="accent1"/>
                </a:solidFill>
                <a:latin typeface="Cambria" panose="02040503050406030204" pitchFamily="18" charset="0"/>
                <a:ea typeface="Cambria" panose="02040503050406030204" pitchFamily="18" charset="0"/>
              </a:rPr>
              <a:t>indicators in your respective countries </a:t>
            </a:r>
            <a:r>
              <a:rPr lang="en-US" sz="4800" dirty="0">
                <a:solidFill>
                  <a:schemeClr val="accent1"/>
                </a:solidFill>
                <a:latin typeface="Cambria" panose="02040503050406030204" pitchFamily="18" charset="0"/>
                <a:ea typeface="Cambria" panose="02040503050406030204" pitchFamily="18" charset="0"/>
              </a:rPr>
              <a:t>to bring about a better Internet for all!</a:t>
            </a:r>
            <a:endParaRPr lang="en-GB" sz="4800" dirty="0">
              <a:solidFill>
                <a:schemeClr val="accent1"/>
              </a:solidFill>
              <a:latin typeface="Cambria" panose="02040503050406030204" pitchFamily="18" charset="0"/>
              <a:ea typeface="Cambria" panose="02040503050406030204" pitchFamily="18" charset="0"/>
            </a:endParaRPr>
          </a:p>
          <a:p>
            <a:pPr marL="285750" indent="-285750" algn="just">
              <a:lnSpc>
                <a:spcPct val="115000"/>
              </a:lnSpc>
              <a:spcAft>
                <a:spcPts val="800"/>
              </a:spcAft>
              <a:buFont typeface="Arial" panose="020B0604020202020204" pitchFamily="34" charset="0"/>
              <a:buChar char="•"/>
            </a:pPr>
            <a:endParaRPr lang="en-GB" sz="2800" dirty="0">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42495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5"/>
          <p:cNvSpPr txBox="1">
            <a:spLocks/>
          </p:cNvSpPr>
          <p:nvPr/>
        </p:nvSpPr>
        <p:spPr>
          <a:xfrm>
            <a:off x="1385046" y="1"/>
            <a:ext cx="7758954" cy="114299"/>
          </a:xfrm>
          <a:prstGeom prst="rect">
            <a:avLst/>
          </a:prstGeom>
        </p:spPr>
        <p:txBody>
          <a:bodyPr anchor="t">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1400" b="1" dirty="0">
              <a:ln w="0"/>
              <a:solidFill>
                <a:schemeClr val="accent3">
                  <a:lumMod val="40000"/>
                  <a:lumOff val="60000"/>
                </a:schemeClr>
              </a:solidFill>
              <a:latin typeface="Cambria" panose="02040503050406030204" pitchFamily="18" charset="0"/>
              <a:ea typeface="Cambria" panose="02040503050406030204" pitchFamily="18" charset="0"/>
            </a:endParaRPr>
          </a:p>
        </p:txBody>
      </p:sp>
      <p:sp>
        <p:nvSpPr>
          <p:cNvPr id="7" name="Content Placeholder 6"/>
          <p:cNvSpPr txBox="1">
            <a:spLocks/>
          </p:cNvSpPr>
          <p:nvPr/>
        </p:nvSpPr>
        <p:spPr>
          <a:xfrm>
            <a:off x="0" y="1588770"/>
            <a:ext cx="8926830" cy="5497830"/>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3200" b="1" dirty="0">
              <a:solidFill>
                <a:schemeClr val="accent3">
                  <a:lumMod val="40000"/>
                  <a:lumOff val="60000"/>
                </a:schemeClr>
              </a:solidFill>
              <a:latin typeface="Cambria" panose="02040503050406030204" pitchFamily="18" charset="0"/>
              <a:ea typeface="Cambria" panose="02040503050406030204" pitchFamily="18" charset="0"/>
            </a:endParaRPr>
          </a:p>
          <a:p>
            <a:r>
              <a:rPr lang="en-US" sz="3200" b="1" dirty="0">
                <a:solidFill>
                  <a:schemeClr val="accent3">
                    <a:lumMod val="40000"/>
                    <a:lumOff val="60000"/>
                  </a:schemeClr>
                </a:solidFill>
                <a:latin typeface="Cambria" panose="02040503050406030204" pitchFamily="18" charset="0"/>
                <a:ea typeface="Cambria" panose="02040503050406030204" pitchFamily="18" charset="0"/>
              </a:rPr>
              <a:t>General enquiries</a:t>
            </a:r>
            <a:r>
              <a:rPr lang="fr-FR" sz="3200" b="1" dirty="0">
                <a:solidFill>
                  <a:schemeClr val="accent3">
                    <a:lumMod val="40000"/>
                    <a:lumOff val="60000"/>
                  </a:schemeClr>
                </a:solidFill>
                <a:latin typeface="Cambria" panose="02040503050406030204" pitchFamily="18" charset="0"/>
                <a:ea typeface="Cambria" panose="02040503050406030204" pitchFamily="18" charset="0"/>
              </a:rPr>
              <a:t>: </a:t>
            </a:r>
            <a:r>
              <a:rPr lang="fr-FR" sz="3200" b="1" dirty="0">
                <a:solidFill>
                  <a:schemeClr val="accent3">
                    <a:lumMod val="40000"/>
                    <a:lumOff val="60000"/>
                  </a:schemeClr>
                </a:solidFill>
                <a:latin typeface="Cambria" panose="02040503050406030204" pitchFamily="18" charset="0"/>
                <a:ea typeface="Cambria" panose="02040503050406030204" pitchFamily="18" charset="0"/>
                <a:hlinkClick r:id="rId3"/>
              </a:rPr>
              <a:t>internet.indicators@unesco.org</a:t>
            </a:r>
            <a:endParaRPr lang="fr-FR" sz="3200" b="1" dirty="0">
              <a:solidFill>
                <a:schemeClr val="accent3">
                  <a:lumMod val="40000"/>
                  <a:lumOff val="60000"/>
                </a:schemeClr>
              </a:solidFill>
              <a:latin typeface="Cambria" panose="02040503050406030204" pitchFamily="18" charset="0"/>
              <a:ea typeface="Cambria" panose="02040503050406030204" pitchFamily="18" charset="0"/>
            </a:endParaRPr>
          </a:p>
          <a:p>
            <a:pPr marL="0" indent="0">
              <a:buNone/>
            </a:pPr>
            <a:endParaRPr lang="fr-FR" sz="3200" b="1" dirty="0">
              <a:solidFill>
                <a:schemeClr val="accent3">
                  <a:lumMod val="40000"/>
                  <a:lumOff val="60000"/>
                </a:schemeClr>
              </a:solidFill>
              <a:latin typeface="Cambria" panose="02040503050406030204" pitchFamily="18" charset="0"/>
              <a:ea typeface="Cambria" panose="02040503050406030204" pitchFamily="18" charset="0"/>
            </a:endParaRPr>
          </a:p>
          <a:p>
            <a:r>
              <a:rPr lang="fr-FR" sz="3200" b="1" dirty="0">
                <a:solidFill>
                  <a:schemeClr val="accent3">
                    <a:lumMod val="40000"/>
                    <a:lumOff val="60000"/>
                  </a:schemeClr>
                </a:solidFill>
                <a:latin typeface="Cambria" panose="02040503050406030204" pitchFamily="18" charset="0"/>
                <a:ea typeface="Cambria" panose="02040503050406030204" pitchFamily="18" charset="0"/>
              </a:rPr>
              <a:t>Internet </a:t>
            </a:r>
            <a:r>
              <a:rPr lang="fr-FR" sz="3200" b="1" dirty="0" err="1">
                <a:solidFill>
                  <a:schemeClr val="accent3">
                    <a:lumMod val="40000"/>
                    <a:lumOff val="60000"/>
                  </a:schemeClr>
                </a:solidFill>
                <a:latin typeface="Cambria" panose="02040503050406030204" pitchFamily="18" charset="0"/>
                <a:ea typeface="Cambria" panose="02040503050406030204" pitchFamily="18" charset="0"/>
              </a:rPr>
              <a:t>Universality</a:t>
            </a:r>
            <a:r>
              <a:rPr lang="fr-FR" sz="3200" b="1" dirty="0">
                <a:solidFill>
                  <a:schemeClr val="accent3">
                    <a:lumMod val="40000"/>
                    <a:lumOff val="60000"/>
                  </a:schemeClr>
                </a:solidFill>
                <a:latin typeface="Cambria" panose="02040503050406030204" pitchFamily="18" charset="0"/>
                <a:ea typeface="Cambria" panose="02040503050406030204" pitchFamily="18" charset="0"/>
              </a:rPr>
              <a:t> </a:t>
            </a:r>
            <a:r>
              <a:rPr lang="fr-FR" sz="3200" b="1" dirty="0" err="1">
                <a:solidFill>
                  <a:schemeClr val="accent3">
                    <a:lumMod val="40000"/>
                    <a:lumOff val="60000"/>
                  </a:schemeClr>
                </a:solidFill>
                <a:latin typeface="Cambria" panose="02040503050406030204" pitchFamily="18" charset="0"/>
                <a:ea typeface="Cambria" panose="02040503050406030204" pitchFamily="18" charset="0"/>
              </a:rPr>
              <a:t>Indicators</a:t>
            </a:r>
            <a:r>
              <a:rPr lang="fr-FR" sz="3200" b="1" dirty="0">
                <a:solidFill>
                  <a:schemeClr val="accent3">
                    <a:lumMod val="40000"/>
                    <a:lumOff val="60000"/>
                  </a:schemeClr>
                </a:solidFill>
                <a:latin typeface="Cambria" panose="02040503050406030204" pitchFamily="18" charset="0"/>
                <a:ea typeface="Cambria" panose="02040503050406030204" pitchFamily="18" charset="0"/>
              </a:rPr>
              <a:t>: </a:t>
            </a:r>
            <a:r>
              <a:rPr lang="fr-FR" sz="3200" b="1" dirty="0">
                <a:solidFill>
                  <a:schemeClr val="bg2">
                    <a:lumMod val="50000"/>
                  </a:schemeClr>
                </a:solidFill>
                <a:latin typeface="Cambria" panose="02040503050406030204" pitchFamily="18" charset="0"/>
                <a:ea typeface="Cambria" panose="02040503050406030204" pitchFamily="18" charset="0"/>
                <a:hlinkClick r:id="rId4"/>
              </a:rPr>
              <a:t>https://en.unesco.org/internetuniversality</a:t>
            </a:r>
            <a:r>
              <a:rPr lang="fr-FR" sz="3200" b="1" dirty="0">
                <a:solidFill>
                  <a:schemeClr val="bg2">
                    <a:lumMod val="50000"/>
                  </a:schemeClr>
                </a:solidFill>
                <a:latin typeface="Cambria" panose="02040503050406030204" pitchFamily="18" charset="0"/>
                <a:ea typeface="Cambria" panose="02040503050406030204" pitchFamily="18" charset="0"/>
              </a:rPr>
              <a:t> </a:t>
            </a:r>
          </a:p>
          <a:p>
            <a:endParaRPr lang="en-US" sz="3200" b="1" dirty="0">
              <a:solidFill>
                <a:schemeClr val="accent3">
                  <a:lumMod val="40000"/>
                  <a:lumOff val="60000"/>
                </a:schemeClr>
              </a:solidFill>
              <a:latin typeface="Cambria" panose="02040503050406030204" pitchFamily="18" charset="0"/>
              <a:ea typeface="Cambria" panose="02040503050406030204" pitchFamily="18" charset="0"/>
            </a:endParaRPr>
          </a:p>
          <a:p>
            <a:r>
              <a:rPr lang="en-US" sz="3200" b="1" dirty="0">
                <a:solidFill>
                  <a:schemeClr val="accent3">
                    <a:lumMod val="40000"/>
                    <a:lumOff val="60000"/>
                  </a:schemeClr>
                </a:solidFill>
                <a:latin typeface="Cambria" panose="02040503050406030204" pitchFamily="18" charset="0"/>
                <a:ea typeface="Cambria" panose="02040503050406030204" pitchFamily="18" charset="0"/>
              </a:rPr>
              <a:t>UNESCO Series on Internet Freedom: </a:t>
            </a:r>
            <a:r>
              <a:rPr lang="en-US" altLang="en-US" sz="3200" b="1" dirty="0">
                <a:solidFill>
                  <a:srgbClr val="0000FF"/>
                </a:solidFill>
                <a:latin typeface="Cambria" panose="02040503050406030204" pitchFamily="18" charset="0"/>
                <a:ea typeface="Cambria" panose="02040503050406030204" pitchFamily="18" charset="0"/>
                <a:cs typeface="Arial" panose="020B0604020202020204" pitchFamily="34" charset="0"/>
                <a:hlinkClick r:id="rId5"/>
              </a:rPr>
              <a:t>http://en.unesco.org/unesco-series-on-internet-freedom</a:t>
            </a:r>
            <a:r>
              <a:rPr lang="en-US" altLang="en-US" sz="3200" b="1" dirty="0">
                <a:latin typeface="Cambria" panose="02040503050406030204" pitchFamily="18" charset="0"/>
                <a:ea typeface="Cambria" panose="02040503050406030204" pitchFamily="18" charset="0"/>
              </a:rPr>
              <a:t> </a:t>
            </a:r>
            <a:endParaRPr lang="en-US" sz="3200" b="1" dirty="0">
              <a:solidFill>
                <a:srgbClr val="00B0F0"/>
              </a:solidFill>
              <a:latin typeface="Cambria" panose="02040503050406030204" pitchFamily="18" charset="0"/>
              <a:ea typeface="Cambria" panose="02040503050406030204" pitchFamily="18" charset="0"/>
            </a:endParaRPr>
          </a:p>
          <a:p>
            <a:pPr marL="0" indent="0">
              <a:buNone/>
            </a:pPr>
            <a:endParaRPr lang="fr-FR" sz="3200" b="1" dirty="0">
              <a:solidFill>
                <a:schemeClr val="bg2">
                  <a:lumMod val="50000"/>
                </a:schemeClr>
              </a:solidFill>
              <a:latin typeface="Cambria" panose="02040503050406030204" pitchFamily="18" charset="0"/>
              <a:ea typeface="Cambria" panose="02040503050406030204" pitchFamily="18" charset="0"/>
            </a:endParaRPr>
          </a:p>
          <a:p>
            <a:endParaRPr lang="fr-FR" sz="3200" b="1" dirty="0">
              <a:solidFill>
                <a:schemeClr val="bg2">
                  <a:lumMod val="50000"/>
                </a:schemeClr>
              </a:solidFill>
              <a:latin typeface="Cambria" panose="02040503050406030204" pitchFamily="18" charset="0"/>
              <a:ea typeface="Cambria" panose="02040503050406030204" pitchFamily="18" charset="0"/>
            </a:endParaRPr>
          </a:p>
        </p:txBody>
      </p:sp>
      <p:pic>
        <p:nvPicPr>
          <p:cNvPr id="6" name="x_6FE7C89A-5469-4486-BC52-58A42F6DF903" descr="image00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23560" y="-145104"/>
            <a:ext cx="3188970" cy="2513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2551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p:cNvSpPr>
            <a:spLocks noGrp="1"/>
          </p:cNvSpPr>
          <p:nvPr>
            <p:ph type="ctrTitle"/>
          </p:nvPr>
        </p:nvSpPr>
        <p:spPr>
          <a:xfrm>
            <a:off x="1851994" y="245008"/>
            <a:ext cx="6548522" cy="1103732"/>
          </a:xfrm>
        </p:spPr>
        <p:txBody>
          <a:bodyPr/>
          <a:lstStyle/>
          <a:p>
            <a:r>
              <a:rPr lang="en-US" dirty="0" smtClean="0"/>
              <a:t>Genesis of the UNESCO’s Internet Universality Indicators</a:t>
            </a:r>
            <a:br>
              <a:rPr lang="en-US" dirty="0" smtClean="0"/>
            </a:br>
            <a:endParaRPr lang="en-US" dirty="0"/>
          </a:p>
        </p:txBody>
      </p:sp>
      <p:sp>
        <p:nvSpPr>
          <p:cNvPr id="4" name="Text Placeholder 3"/>
          <p:cNvSpPr>
            <a:spLocks noGrp="1"/>
          </p:cNvSpPr>
          <p:nvPr>
            <p:ph type="body" sz="quarter" idx="17"/>
          </p:nvPr>
        </p:nvSpPr>
        <p:spPr>
          <a:xfrm>
            <a:off x="0" y="1996440"/>
            <a:ext cx="9060179" cy="4290060"/>
          </a:xfrm>
        </p:spPr>
        <p:txBody>
          <a:bodyPr/>
          <a:lstStyle/>
          <a:p>
            <a:pPr marL="285750" indent="-285750">
              <a:buFont typeface="Arial" panose="020B0604020202020204" pitchFamily="34" charset="0"/>
              <a:buChar char="•"/>
            </a:pPr>
            <a:r>
              <a:rPr lang="en-GB" sz="2400" b="0" dirty="0" smtClean="0">
                <a:solidFill>
                  <a:schemeClr val="tx1"/>
                </a:solidFill>
                <a:latin typeface="Cambria" panose="02040503050406030204" pitchFamily="18" charset="0"/>
                <a:ea typeface="Cambria" panose="02040503050406030204" pitchFamily="18" charset="0"/>
              </a:rPr>
              <a:t>In 2013, UNESCO initiated a consultative research </a:t>
            </a:r>
            <a:r>
              <a:rPr lang="en-GB" sz="2400" b="0" dirty="0" smtClean="0">
                <a:solidFill>
                  <a:schemeClr val="tx1"/>
                </a:solidFill>
                <a:latin typeface="Cambria" panose="02040503050406030204" pitchFamily="18" charset="0"/>
                <a:ea typeface="Cambria" panose="02040503050406030204" pitchFamily="18" charset="0"/>
              </a:rPr>
              <a:t>on </a:t>
            </a:r>
            <a:r>
              <a:rPr lang="en-GB" sz="2400" b="0" dirty="0" smtClean="0">
                <a:solidFill>
                  <a:schemeClr val="tx1"/>
                </a:solidFill>
                <a:latin typeface="Cambria" panose="02040503050406030204" pitchFamily="18" charset="0"/>
                <a:ea typeface="Cambria" panose="02040503050406030204" pitchFamily="18" charset="0"/>
              </a:rPr>
              <a:t>the concept of Internet universality. </a:t>
            </a:r>
          </a:p>
          <a:p>
            <a:pPr marL="285750" indent="-285750">
              <a:buFont typeface="Arial" panose="020B0604020202020204" pitchFamily="34" charset="0"/>
              <a:buChar char="•"/>
            </a:pPr>
            <a:r>
              <a:rPr lang="en-GB" sz="2400" b="0" dirty="0" smtClean="0">
                <a:solidFill>
                  <a:schemeClr val="tx1"/>
                </a:solidFill>
                <a:latin typeface="Cambria" panose="02040503050406030204" pitchFamily="18" charset="0"/>
                <a:ea typeface="Cambria" panose="02040503050406030204" pitchFamily="18" charset="0"/>
              </a:rPr>
              <a:t>The concept was based on </a:t>
            </a:r>
            <a:r>
              <a:rPr lang="en-GB" sz="2400" b="0" dirty="0" smtClean="0">
                <a:solidFill>
                  <a:schemeClr val="tx1"/>
                </a:solidFill>
                <a:latin typeface="Cambria" panose="02040503050406030204" pitchFamily="18" charset="0"/>
                <a:ea typeface="Cambria" panose="02040503050406030204" pitchFamily="18" charset="0"/>
              </a:rPr>
              <a:t>four (ROAM) </a:t>
            </a:r>
            <a:r>
              <a:rPr lang="en-GB" sz="2400" b="0" dirty="0" smtClean="0">
                <a:solidFill>
                  <a:schemeClr val="tx1"/>
                </a:solidFill>
                <a:latin typeface="Cambria" panose="02040503050406030204" pitchFamily="18" charset="0"/>
                <a:ea typeface="Cambria" panose="02040503050406030204" pitchFamily="18" charset="0"/>
              </a:rPr>
              <a:t>principles </a:t>
            </a:r>
            <a:r>
              <a:rPr lang="en-GB" sz="2400" b="0" dirty="0" smtClean="0">
                <a:solidFill>
                  <a:schemeClr val="tx1"/>
                </a:solidFill>
                <a:latin typeface="Cambria" panose="02040503050406030204" pitchFamily="18" charset="0"/>
                <a:ea typeface="Cambria" panose="02040503050406030204" pitchFamily="18" charset="0"/>
              </a:rPr>
              <a:t>-pillars </a:t>
            </a:r>
            <a:r>
              <a:rPr lang="en-GB" sz="2400" b="0" dirty="0" smtClean="0">
                <a:solidFill>
                  <a:schemeClr val="tx1"/>
                </a:solidFill>
                <a:latin typeface="Cambria" panose="02040503050406030204" pitchFamily="18" charset="0"/>
                <a:ea typeface="Cambria" panose="02040503050406030204" pitchFamily="18" charset="0"/>
              </a:rPr>
              <a:t>underpinning the growth and evolution of the Internet.</a:t>
            </a:r>
          </a:p>
          <a:p>
            <a:pPr marL="285750" indent="-285750">
              <a:buFont typeface="Arial" panose="020B0604020202020204" pitchFamily="34" charset="0"/>
              <a:buChar char="•"/>
            </a:pPr>
            <a:r>
              <a:rPr lang="en-GB" sz="2400" b="0" dirty="0" smtClean="0">
                <a:solidFill>
                  <a:srgbClr val="0066FF"/>
                </a:solidFill>
                <a:latin typeface="Cambria" panose="02040503050406030204" pitchFamily="18" charset="0"/>
                <a:ea typeface="Cambria" panose="02040503050406030204" pitchFamily="18" charset="0"/>
              </a:rPr>
              <a:t>R – that the internet be based on human Rights </a:t>
            </a:r>
          </a:p>
          <a:p>
            <a:pPr marL="285750" indent="-285750">
              <a:buFont typeface="Arial" panose="020B0604020202020204" pitchFamily="34" charset="0"/>
              <a:buChar char="•"/>
            </a:pPr>
            <a:r>
              <a:rPr lang="en-GB" sz="2400" b="0" dirty="0" smtClean="0">
                <a:solidFill>
                  <a:srgbClr val="7030A0"/>
                </a:solidFill>
                <a:latin typeface="Cambria" panose="02040503050406030204" pitchFamily="18" charset="0"/>
                <a:ea typeface="Cambria" panose="02040503050406030204" pitchFamily="18" charset="0"/>
              </a:rPr>
              <a:t>O – that it is Open</a:t>
            </a:r>
          </a:p>
          <a:p>
            <a:pPr marL="285750" indent="-285750">
              <a:buFont typeface="Arial" panose="020B0604020202020204" pitchFamily="34" charset="0"/>
              <a:buChar char="•"/>
            </a:pPr>
            <a:r>
              <a:rPr lang="en-GB" sz="2400" b="0" dirty="0" smtClean="0">
                <a:solidFill>
                  <a:srgbClr val="004D6D"/>
                </a:solidFill>
                <a:latin typeface="Cambria" panose="02040503050406030204" pitchFamily="18" charset="0"/>
                <a:ea typeface="Cambria" panose="02040503050406030204" pitchFamily="18" charset="0"/>
              </a:rPr>
              <a:t> A – that it is Accessible to all, </a:t>
            </a:r>
          </a:p>
          <a:p>
            <a:pPr marL="285750" indent="-285750">
              <a:buFont typeface="Arial" panose="020B0604020202020204" pitchFamily="34" charset="0"/>
              <a:buChar char="•"/>
            </a:pPr>
            <a:r>
              <a:rPr lang="en-GB" sz="2400" b="0" dirty="0" smtClean="0">
                <a:solidFill>
                  <a:srgbClr val="00B050"/>
                </a:solidFill>
                <a:latin typeface="Cambria" panose="02040503050406030204" pitchFamily="18" charset="0"/>
                <a:ea typeface="Cambria" panose="02040503050406030204" pitchFamily="18" charset="0"/>
              </a:rPr>
              <a:t>M – that it is nurtured by Multistakeholder </a:t>
            </a:r>
            <a:r>
              <a:rPr lang="en-GB" sz="2400" b="0" dirty="0" smtClean="0">
                <a:solidFill>
                  <a:srgbClr val="00B050"/>
                </a:solidFill>
                <a:latin typeface="Cambria" panose="02040503050406030204" pitchFamily="18" charset="0"/>
                <a:ea typeface="Cambria" panose="02040503050406030204" pitchFamily="18" charset="0"/>
              </a:rPr>
              <a:t>participation</a:t>
            </a:r>
          </a:p>
          <a:p>
            <a:pPr marL="285750" indent="-285750">
              <a:buFont typeface="Arial" panose="020B0604020202020204" pitchFamily="34" charset="0"/>
              <a:buChar char="•"/>
            </a:pPr>
            <a:r>
              <a:rPr lang="en-GB" sz="2400" b="0" dirty="0" smtClean="0">
                <a:solidFill>
                  <a:srgbClr val="00B050"/>
                </a:solidFill>
                <a:latin typeface="Cambria" panose="02040503050406030204" pitchFamily="18" charset="0"/>
                <a:ea typeface="Cambria" panose="02040503050406030204" pitchFamily="18" charset="0"/>
              </a:rPr>
              <a:t>X- Cross cutting issues</a:t>
            </a:r>
            <a:r>
              <a:rPr lang="en-GB" sz="2400" b="0" dirty="0" smtClean="0">
                <a:solidFill>
                  <a:srgbClr val="00B050"/>
                </a:solidFill>
                <a:latin typeface="Cambria" panose="02040503050406030204" pitchFamily="18" charset="0"/>
                <a:ea typeface="Cambria" panose="02040503050406030204" pitchFamily="18" charset="0"/>
              </a:rPr>
              <a:t> </a:t>
            </a:r>
            <a:endParaRPr lang="en-GB" sz="2400" b="0" dirty="0" smtClean="0">
              <a:solidFill>
                <a:srgbClr val="00B050"/>
              </a:solidFill>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en-GB" sz="2400" b="0" dirty="0" smtClean="0">
                <a:solidFill>
                  <a:schemeClr val="tx1"/>
                </a:solidFill>
                <a:latin typeface="Cambria" panose="02040503050406030204" pitchFamily="18" charset="0"/>
                <a:ea typeface="Cambria" panose="02040503050406030204" pitchFamily="18" charset="0"/>
              </a:rPr>
              <a:t>Concept was approved in 2015 by the UNESCO General </a:t>
            </a:r>
            <a:r>
              <a:rPr lang="en-GB" sz="2400" b="0" dirty="0" smtClean="0">
                <a:solidFill>
                  <a:schemeClr val="tx1"/>
                </a:solidFill>
                <a:latin typeface="Cambria" panose="02040503050406030204" pitchFamily="18" charset="0"/>
                <a:ea typeface="Cambria" panose="02040503050406030204" pitchFamily="18" charset="0"/>
              </a:rPr>
              <a:t>Conference</a:t>
            </a:r>
            <a:endParaRPr lang="en-GB" sz="2400" b="0" dirty="0" smtClean="0">
              <a:solidFill>
                <a:schemeClr val="tx1"/>
              </a:solidFill>
              <a:latin typeface="Cambria" panose="02040503050406030204" pitchFamily="18" charset="0"/>
              <a:ea typeface="Cambria" panose="02040503050406030204" pitchFamily="18" charset="0"/>
            </a:endParaRPr>
          </a:p>
        </p:txBody>
      </p:sp>
      <p:pic>
        <p:nvPicPr>
          <p:cNvPr id="5" name="x_6FE7C89A-5469-4486-BC52-58A42F6DF903"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2360" y="3680460"/>
            <a:ext cx="1691640" cy="1391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35579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p:cNvSpPr>
            <a:spLocks noGrp="1"/>
          </p:cNvSpPr>
          <p:nvPr>
            <p:ph type="ctrTitle"/>
          </p:nvPr>
        </p:nvSpPr>
        <p:spPr>
          <a:xfrm>
            <a:off x="1851994" y="245008"/>
            <a:ext cx="6548522" cy="1103732"/>
          </a:xfrm>
        </p:spPr>
        <p:txBody>
          <a:bodyPr/>
          <a:lstStyle/>
          <a:p>
            <a:r>
              <a:rPr lang="en-US" dirty="0" smtClean="0"/>
              <a:t>What are Internet </a:t>
            </a:r>
            <a:r>
              <a:rPr lang="en-US" dirty="0" smtClean="0"/>
              <a:t>Universality </a:t>
            </a:r>
            <a:r>
              <a:rPr lang="en-US" dirty="0" smtClean="0"/>
              <a:t>ROAM-X Indicators</a:t>
            </a:r>
            <a:r>
              <a:rPr lang="en-US" dirty="0" smtClean="0"/>
              <a:t/>
            </a:r>
            <a:br>
              <a:rPr lang="en-US" dirty="0" smtClean="0"/>
            </a:br>
            <a:endParaRPr lang="en-US" dirty="0"/>
          </a:p>
        </p:txBody>
      </p:sp>
      <p:sp>
        <p:nvSpPr>
          <p:cNvPr id="4" name="Text Placeholder 3"/>
          <p:cNvSpPr>
            <a:spLocks noGrp="1"/>
          </p:cNvSpPr>
          <p:nvPr>
            <p:ph type="body" sz="quarter" idx="17"/>
          </p:nvPr>
        </p:nvSpPr>
        <p:spPr>
          <a:xfrm>
            <a:off x="0" y="1996440"/>
            <a:ext cx="9060179" cy="4290060"/>
          </a:xfrm>
        </p:spPr>
        <p:txBody>
          <a:bodyPr/>
          <a:lstStyle/>
          <a:p>
            <a:r>
              <a:rPr lang="en-GB" sz="2800" dirty="0" smtClean="0">
                <a:latin typeface="Cambria" panose="02040503050406030204" pitchFamily="18" charset="0"/>
                <a:ea typeface="Cambria" panose="02040503050406030204" pitchFamily="18" charset="0"/>
              </a:rPr>
              <a:t>A set </a:t>
            </a:r>
            <a:r>
              <a:rPr lang="en-GB" sz="2800" dirty="0">
                <a:latin typeface="Cambria" panose="02040503050406030204" pitchFamily="18" charset="0"/>
                <a:ea typeface="Cambria" panose="02040503050406030204" pitchFamily="18" charset="0"/>
              </a:rPr>
              <a:t>of 303 indicators that aim to assess how well national stakeholders, including governments, companies, and civil society perform in adhering to the ROAM principles of Rights, Openness, Accessibility, and Multi-stakeholder participation. </a:t>
            </a:r>
            <a:endParaRPr lang="en-GB" sz="2800" b="0" dirty="0" smtClean="0">
              <a:solidFill>
                <a:schemeClr val="tx1"/>
              </a:solidFill>
              <a:latin typeface="Cambria" panose="02040503050406030204" pitchFamily="18" charset="0"/>
              <a:ea typeface="Cambria" panose="02040503050406030204" pitchFamily="18" charset="0"/>
            </a:endParaRPr>
          </a:p>
        </p:txBody>
      </p:sp>
      <p:pic>
        <p:nvPicPr>
          <p:cNvPr id="5" name="x_6FE7C89A-5469-4486-BC52-58A42F6DF903"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331" y="4226998"/>
            <a:ext cx="7987861" cy="2059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0644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p:cNvSpPr>
            <a:spLocks noGrp="1"/>
          </p:cNvSpPr>
          <p:nvPr>
            <p:ph type="ctrTitle"/>
          </p:nvPr>
        </p:nvSpPr>
        <p:spPr>
          <a:xfrm>
            <a:off x="1851994" y="245008"/>
            <a:ext cx="6548522" cy="1103732"/>
          </a:xfrm>
        </p:spPr>
        <p:txBody>
          <a:bodyPr/>
          <a:lstStyle/>
          <a:p>
            <a:r>
              <a:rPr lang="en-US" dirty="0" smtClean="0"/>
              <a:t>Development of the UNESCO’s Internet Universality Indicators</a:t>
            </a:r>
            <a:br>
              <a:rPr lang="en-US" dirty="0" smtClean="0"/>
            </a:br>
            <a:endParaRPr lang="en-US" dirty="0"/>
          </a:p>
        </p:txBody>
      </p:sp>
      <p:sp>
        <p:nvSpPr>
          <p:cNvPr id="4" name="Text Placeholder 3"/>
          <p:cNvSpPr>
            <a:spLocks noGrp="1"/>
          </p:cNvSpPr>
          <p:nvPr>
            <p:ph type="body" sz="quarter" idx="17"/>
          </p:nvPr>
        </p:nvSpPr>
        <p:spPr>
          <a:xfrm>
            <a:off x="0" y="2199698"/>
            <a:ext cx="9144000" cy="4178241"/>
          </a:xfrm>
        </p:spPr>
        <p:txBody>
          <a:bodyPr/>
          <a:lstStyle/>
          <a:p>
            <a:pPr marL="285750" indent="-285750">
              <a:buFont typeface="Arial" panose="020B0604020202020204" pitchFamily="34" charset="0"/>
              <a:buChar char="•"/>
            </a:pPr>
            <a:r>
              <a:rPr lang="en-GB" sz="2600" b="0" dirty="0" smtClean="0">
                <a:solidFill>
                  <a:schemeClr val="tx1"/>
                </a:solidFill>
                <a:latin typeface="Cambria" panose="02040503050406030204" pitchFamily="18" charset="0"/>
                <a:ea typeface="Cambria" panose="02040503050406030204" pitchFamily="18" charset="0"/>
              </a:rPr>
              <a:t>developed from </a:t>
            </a:r>
            <a:r>
              <a:rPr lang="en-GB" sz="2600" b="0" dirty="0" smtClean="0">
                <a:solidFill>
                  <a:schemeClr val="tx1"/>
                </a:solidFill>
                <a:latin typeface="Cambria" panose="02040503050406030204" pitchFamily="18" charset="0"/>
                <a:ea typeface="Cambria" panose="02040503050406030204" pitchFamily="18" charset="0"/>
              </a:rPr>
              <a:t>2015 and </a:t>
            </a:r>
            <a:r>
              <a:rPr lang="en-GB" sz="2600" b="0" dirty="0" smtClean="0">
                <a:solidFill>
                  <a:schemeClr val="tx1"/>
                </a:solidFill>
                <a:latin typeface="Cambria" panose="02040503050406030204" pitchFamily="18" charset="0"/>
                <a:ea typeface="Cambria" panose="02040503050406030204" pitchFamily="18" charset="0"/>
              </a:rPr>
              <a:t> endorsed in Nov 2018 (IPDC)</a:t>
            </a:r>
            <a:endParaRPr lang="en-GB" sz="2600" b="0" dirty="0" smtClean="0">
              <a:solidFill>
                <a:schemeClr val="tx1"/>
              </a:solidFill>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en-GB" sz="2600" b="0" dirty="0" smtClean="0">
                <a:solidFill>
                  <a:schemeClr val="tx1"/>
                </a:solidFill>
                <a:latin typeface="Cambria" panose="02040503050406030204" pitchFamily="18" charset="0"/>
                <a:ea typeface="Cambria" panose="02040503050406030204" pitchFamily="18" charset="0"/>
              </a:rPr>
              <a:t>303 </a:t>
            </a:r>
            <a:r>
              <a:rPr lang="en-GB" sz="2600" b="0" dirty="0" smtClean="0">
                <a:solidFill>
                  <a:schemeClr val="tx1"/>
                </a:solidFill>
                <a:latin typeface="Cambria" panose="02040503050406030204" pitchFamily="18" charset="0"/>
                <a:ea typeface="Cambria" panose="02040503050406030204" pitchFamily="18" charset="0"/>
              </a:rPr>
              <a:t>indicators, divided into the four categories, plus cross cutting category </a:t>
            </a:r>
          </a:p>
          <a:p>
            <a:pPr marL="285750" indent="-285750">
              <a:buFont typeface="Arial" panose="020B0604020202020204" pitchFamily="34" charset="0"/>
              <a:buChar char="•"/>
            </a:pPr>
            <a:r>
              <a:rPr lang="en-GB" sz="2600" b="0" dirty="0" smtClean="0">
                <a:solidFill>
                  <a:schemeClr val="tx1"/>
                </a:solidFill>
                <a:latin typeface="Cambria" panose="02040503050406030204" pitchFamily="18" charset="0"/>
                <a:ea typeface="Cambria" panose="02040503050406030204" pitchFamily="18" charset="0"/>
              </a:rPr>
              <a:t>21 </a:t>
            </a:r>
            <a:r>
              <a:rPr lang="en-GB" sz="2600" b="0" dirty="0" smtClean="0">
                <a:solidFill>
                  <a:schemeClr val="tx1"/>
                </a:solidFill>
                <a:latin typeface="Cambria" panose="02040503050406030204" pitchFamily="18" charset="0"/>
                <a:ea typeface="Cambria" panose="02040503050406030204" pitchFamily="18" charset="0"/>
              </a:rPr>
              <a:t>contextual </a:t>
            </a:r>
            <a:r>
              <a:rPr lang="en-GB" sz="2600" b="0" dirty="0" smtClean="0">
                <a:solidFill>
                  <a:schemeClr val="tx1"/>
                </a:solidFill>
                <a:latin typeface="Cambria" panose="02040503050406030204" pitchFamily="18" charset="0"/>
                <a:ea typeface="Cambria" panose="02040503050406030204" pitchFamily="18" charset="0"/>
              </a:rPr>
              <a:t>indicators</a:t>
            </a:r>
          </a:p>
          <a:p>
            <a:pPr marL="285750" indent="-285750">
              <a:buFont typeface="Arial" panose="020B0604020202020204" pitchFamily="34" charset="0"/>
              <a:buChar char="•"/>
            </a:pPr>
            <a:r>
              <a:rPr lang="en-GB" sz="2600" b="0" dirty="0" smtClean="0">
                <a:solidFill>
                  <a:schemeClr val="tx1"/>
                </a:solidFill>
                <a:latin typeface="Cambria" panose="02040503050406030204" pitchFamily="18" charset="0"/>
                <a:ea typeface="Cambria" panose="02040503050406030204" pitchFamily="18" charset="0"/>
              </a:rPr>
              <a:t>55 Rights indicators</a:t>
            </a:r>
            <a:r>
              <a:rPr lang="en-GB" sz="2600" b="0" dirty="0" smtClean="0">
                <a:solidFill>
                  <a:schemeClr val="tx1"/>
                </a:solidFill>
                <a:latin typeface="Cambria" panose="02040503050406030204" pitchFamily="18" charset="0"/>
                <a:ea typeface="Cambria" panose="02040503050406030204" pitchFamily="18" charset="0"/>
              </a:rPr>
              <a:t>. </a:t>
            </a:r>
          </a:p>
          <a:p>
            <a:pPr marL="285750" indent="-285750">
              <a:buFont typeface="Arial" panose="020B0604020202020204" pitchFamily="34" charset="0"/>
              <a:buChar char="•"/>
            </a:pPr>
            <a:r>
              <a:rPr lang="en-GB" sz="2600" b="0" dirty="0" smtClean="0">
                <a:solidFill>
                  <a:schemeClr val="tx1"/>
                </a:solidFill>
                <a:latin typeface="Cambria" panose="02040503050406030204" pitchFamily="18" charset="0"/>
                <a:ea typeface="Cambria" panose="02040503050406030204" pitchFamily="18" charset="0"/>
              </a:rPr>
              <a:t>57 Openness indicators</a:t>
            </a:r>
          </a:p>
          <a:p>
            <a:pPr marL="285750" indent="-285750">
              <a:buFont typeface="Arial" panose="020B0604020202020204" pitchFamily="34" charset="0"/>
              <a:buChar char="•"/>
            </a:pPr>
            <a:r>
              <a:rPr lang="en-GB" sz="2600" b="0" dirty="0" smtClean="0">
                <a:solidFill>
                  <a:schemeClr val="tx1"/>
                </a:solidFill>
                <a:latin typeface="Cambria" panose="02040503050406030204" pitchFamily="18" charset="0"/>
                <a:ea typeface="Cambria" panose="02040503050406030204" pitchFamily="18" charset="0"/>
              </a:rPr>
              <a:t>70 Accessibility to All indicators</a:t>
            </a:r>
          </a:p>
          <a:p>
            <a:pPr marL="285750" indent="-285750">
              <a:buFont typeface="Arial" panose="020B0604020202020204" pitchFamily="34" charset="0"/>
              <a:buChar char="•"/>
            </a:pPr>
            <a:r>
              <a:rPr lang="en-GB" sz="2600" b="0" dirty="0" smtClean="0">
                <a:solidFill>
                  <a:schemeClr val="tx1"/>
                </a:solidFill>
                <a:latin typeface="Cambria" panose="02040503050406030204" pitchFamily="18" charset="0"/>
                <a:ea typeface="Cambria" panose="02040503050406030204" pitchFamily="18" charset="0"/>
              </a:rPr>
              <a:t>21 Multistakeholder </a:t>
            </a:r>
            <a:r>
              <a:rPr lang="en-GB" sz="2600" b="0" dirty="0">
                <a:solidFill>
                  <a:schemeClr val="tx1"/>
                </a:solidFill>
                <a:latin typeface="Cambria" panose="02040503050406030204" pitchFamily="18" charset="0"/>
                <a:ea typeface="Cambria" panose="02040503050406030204" pitchFamily="18" charset="0"/>
              </a:rPr>
              <a:t>a</a:t>
            </a:r>
            <a:r>
              <a:rPr lang="en-GB" sz="2600" b="0" dirty="0" smtClean="0">
                <a:solidFill>
                  <a:schemeClr val="tx1"/>
                </a:solidFill>
                <a:latin typeface="Cambria" panose="02040503050406030204" pitchFamily="18" charset="0"/>
                <a:ea typeface="Cambria" panose="02040503050406030204" pitchFamily="18" charset="0"/>
              </a:rPr>
              <a:t>pproach indicators</a:t>
            </a:r>
          </a:p>
          <a:p>
            <a:pPr marL="285750" indent="-285750">
              <a:buFont typeface="Arial" panose="020B0604020202020204" pitchFamily="34" charset="0"/>
              <a:buChar char="•"/>
            </a:pPr>
            <a:r>
              <a:rPr lang="en-GB" sz="2600" b="0" dirty="0" smtClean="0">
                <a:solidFill>
                  <a:schemeClr val="tx1"/>
                </a:solidFill>
                <a:latin typeface="Cambria" panose="02040503050406030204" pitchFamily="18" charset="0"/>
                <a:ea typeface="Cambria" panose="02040503050406030204" pitchFamily="18" charset="0"/>
              </a:rPr>
              <a:t>79  Cross cutting indicators (X) </a:t>
            </a:r>
          </a:p>
          <a:p>
            <a:pPr marL="285750" indent="-285750">
              <a:buFont typeface="Arial" panose="020B0604020202020204" pitchFamily="34" charset="0"/>
              <a:buChar char="•"/>
            </a:pPr>
            <a:endParaRPr lang="en-GB" sz="2600" b="0" dirty="0" smtClean="0">
              <a:solidFill>
                <a:schemeClr val="tx1"/>
              </a:solidFill>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endParaRPr lang="en-GB" sz="2600" b="0" dirty="0" smtClean="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0401468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p:cNvSpPr>
            <a:spLocks noGrp="1"/>
          </p:cNvSpPr>
          <p:nvPr>
            <p:ph type="ctrTitle"/>
          </p:nvPr>
        </p:nvSpPr>
        <p:spPr>
          <a:xfrm>
            <a:off x="339840" y="84044"/>
            <a:ext cx="8674100" cy="863600"/>
          </a:xfrm>
        </p:spPr>
        <p:txBody>
          <a:bodyPr anchor="t">
            <a:noAutofit/>
          </a:bodyPr>
          <a:lstStyle/>
          <a:p>
            <a:pPr algn="ctr">
              <a:lnSpc>
                <a:spcPct val="150000"/>
              </a:lnSpc>
            </a:pPr>
            <a:r>
              <a:rPr lang="en-US" sz="2800" b="1" dirty="0" smtClean="0">
                <a:ln w="0"/>
                <a:solidFill>
                  <a:schemeClr val="accent2">
                    <a:lumMod val="40000"/>
                    <a:lumOff val="60000"/>
                  </a:schemeClr>
                </a:solidFill>
                <a:effectLst>
                  <a:outerShdw blurRad="38100" dist="38100" dir="2700000" algn="tl" rotWithShape="0">
                    <a:srgbClr val="000000">
                      <a:alpha val="43137"/>
                    </a:srgbClr>
                  </a:outerShdw>
                </a:effectLst>
                <a:latin typeface="Cambria" panose="02040503050406030204" pitchFamily="18" charset="0"/>
                <a:ea typeface="Cambria" panose="02040503050406030204" pitchFamily="18" charset="0"/>
              </a:rPr>
              <a:t>Importance of the Internet </a:t>
            </a:r>
            <a:r>
              <a:rPr lang="en-US" sz="2800" b="1" dirty="0">
                <a:ln w="0"/>
                <a:solidFill>
                  <a:schemeClr val="accent2">
                    <a:lumMod val="40000"/>
                    <a:lumOff val="60000"/>
                  </a:schemeClr>
                </a:solidFill>
                <a:effectLst>
                  <a:outerShdw blurRad="38100" dist="38100" dir="2700000" algn="tl" rotWithShape="0">
                    <a:srgbClr val="000000">
                      <a:alpha val="43137"/>
                    </a:srgbClr>
                  </a:outerShdw>
                </a:effectLst>
                <a:latin typeface="Cambria" panose="02040503050406030204" pitchFamily="18" charset="0"/>
                <a:ea typeface="Cambria" panose="02040503050406030204" pitchFamily="18" charset="0"/>
              </a:rPr>
              <a:t>Universality </a:t>
            </a:r>
            <a:r>
              <a:rPr lang="en-US" sz="2800" b="1" dirty="0" smtClean="0">
                <a:ln w="0"/>
                <a:solidFill>
                  <a:schemeClr val="accent2">
                    <a:lumMod val="40000"/>
                    <a:lumOff val="60000"/>
                  </a:schemeClr>
                </a:solidFill>
                <a:effectLst>
                  <a:outerShdw blurRad="38100" dist="38100" dir="2700000" algn="tl" rotWithShape="0">
                    <a:srgbClr val="000000">
                      <a:alpha val="43137"/>
                    </a:srgbClr>
                  </a:outerShdw>
                </a:effectLst>
                <a:latin typeface="Cambria" panose="02040503050406030204" pitchFamily="18" charset="0"/>
                <a:ea typeface="Cambria" panose="02040503050406030204" pitchFamily="18" charset="0"/>
              </a:rPr>
              <a:t> Indicators </a:t>
            </a:r>
            <a:r>
              <a:rPr lang="en-US" sz="2200" b="1" dirty="0">
                <a:ln w="0"/>
                <a:effectLst>
                  <a:outerShdw blurRad="50800" dist="38100" dir="2700000" algn="tl" rotWithShape="0">
                    <a:prstClr val="black">
                      <a:alpha val="40000"/>
                    </a:prstClr>
                  </a:outerShdw>
                </a:effectLst>
                <a:latin typeface="Cambria" panose="02040503050406030204" pitchFamily="18" charset="0"/>
                <a:ea typeface="Cambria" panose="02040503050406030204" pitchFamily="18" charset="0"/>
              </a:rPr>
              <a:t/>
            </a:r>
            <a:br>
              <a:rPr lang="en-US" sz="2200" b="1" dirty="0">
                <a:ln w="0"/>
                <a:effectLst>
                  <a:outerShdw blurRad="50800" dist="38100" dir="2700000" algn="tl" rotWithShape="0">
                    <a:prstClr val="black">
                      <a:alpha val="40000"/>
                    </a:prstClr>
                  </a:outerShdw>
                </a:effectLst>
                <a:latin typeface="Cambria" panose="02040503050406030204" pitchFamily="18" charset="0"/>
                <a:ea typeface="Cambria" panose="02040503050406030204" pitchFamily="18" charset="0"/>
              </a:rPr>
            </a:br>
            <a:r>
              <a:rPr lang="en-US" sz="2200" b="1" dirty="0">
                <a:ln w="0"/>
                <a:effectLst>
                  <a:outerShdw blurRad="50800" dist="38100" dir="2700000" algn="tl" rotWithShape="0">
                    <a:prstClr val="black">
                      <a:alpha val="40000"/>
                    </a:prstClr>
                  </a:outerShdw>
                </a:effectLst>
                <a:latin typeface="Cambria" panose="02040503050406030204" pitchFamily="18" charset="0"/>
                <a:ea typeface="Cambria" panose="02040503050406030204" pitchFamily="18" charset="0"/>
              </a:rPr>
              <a:t>					</a:t>
            </a:r>
            <a:endParaRPr lang="en-US" sz="2200" b="1" dirty="0">
              <a:ln w="0"/>
              <a:solidFill>
                <a:schemeClr val="tx2"/>
              </a:solidFill>
              <a:effectLst>
                <a:outerShdw blurRad="50800" dist="38100" dir="2700000" algn="tl" rotWithShape="0">
                  <a:prstClr val="black">
                    <a:alpha val="40000"/>
                  </a:prstClr>
                </a:outerShdw>
              </a:effectLst>
              <a:latin typeface="Cambria" panose="02040503050406030204" pitchFamily="18" charset="0"/>
              <a:ea typeface="Cambria" panose="02040503050406030204" pitchFamily="18" charset="0"/>
            </a:endParaRPr>
          </a:p>
        </p:txBody>
      </p:sp>
      <p:sp>
        <p:nvSpPr>
          <p:cNvPr id="6" name="Content Placeholder 6"/>
          <p:cNvSpPr txBox="1">
            <a:spLocks/>
          </p:cNvSpPr>
          <p:nvPr/>
        </p:nvSpPr>
        <p:spPr>
          <a:xfrm>
            <a:off x="339840" y="731520"/>
            <a:ext cx="8541270" cy="4004980"/>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smtClean="0">
              <a:solidFill>
                <a:schemeClr val="accent1">
                  <a:lumMod val="50000"/>
                </a:schemeClr>
              </a:solidFill>
              <a:latin typeface="Cambria" panose="02040503050406030204" pitchFamily="18" charset="0"/>
              <a:ea typeface="Cambria" panose="02040503050406030204" pitchFamily="18" charset="0"/>
            </a:endParaRPr>
          </a:p>
          <a:p>
            <a:pPr marL="0" indent="0">
              <a:buNone/>
            </a:pPr>
            <a:endParaRPr lang="en-US" dirty="0">
              <a:solidFill>
                <a:schemeClr val="accent1">
                  <a:lumMod val="50000"/>
                </a:schemeClr>
              </a:solidFill>
              <a:latin typeface="Cambria" panose="02040503050406030204" pitchFamily="18" charset="0"/>
              <a:ea typeface="Cambria" panose="02040503050406030204" pitchFamily="18" charset="0"/>
            </a:endParaRPr>
          </a:p>
          <a:p>
            <a:pPr marL="0" indent="0">
              <a:buNone/>
            </a:pPr>
            <a:endParaRPr lang="en-US" dirty="0" smtClean="0">
              <a:solidFill>
                <a:schemeClr val="accent1">
                  <a:lumMod val="50000"/>
                </a:schemeClr>
              </a:solidFill>
              <a:latin typeface="Cambria" panose="02040503050406030204" pitchFamily="18" charset="0"/>
              <a:ea typeface="Cambria" panose="02040503050406030204" pitchFamily="18" charset="0"/>
            </a:endParaRPr>
          </a:p>
          <a:p>
            <a:pPr marL="0" indent="0">
              <a:buNone/>
            </a:pPr>
            <a:endParaRPr lang="en-US" dirty="0" smtClean="0">
              <a:solidFill>
                <a:schemeClr val="accent1">
                  <a:lumMod val="50000"/>
                </a:schemeClr>
              </a:solidFill>
              <a:latin typeface="Cambria" panose="02040503050406030204" pitchFamily="18" charset="0"/>
              <a:ea typeface="Cambria" panose="02040503050406030204" pitchFamily="18" charset="0"/>
            </a:endParaRPr>
          </a:p>
          <a:p>
            <a:pPr marL="0" indent="0">
              <a:buNone/>
            </a:pPr>
            <a:endParaRPr lang="en-US" dirty="0" smtClean="0">
              <a:solidFill>
                <a:schemeClr val="accent1">
                  <a:lumMod val="50000"/>
                </a:schemeClr>
              </a:solidFill>
              <a:latin typeface="Cambria" panose="02040503050406030204" pitchFamily="18" charset="0"/>
              <a:ea typeface="Cambria" panose="02040503050406030204" pitchFamily="18" charset="0"/>
            </a:endParaRPr>
          </a:p>
        </p:txBody>
      </p:sp>
      <p:sp>
        <p:nvSpPr>
          <p:cNvPr id="7" name="Rectangle 6"/>
          <p:cNvSpPr/>
          <p:nvPr/>
        </p:nvSpPr>
        <p:spPr>
          <a:xfrm>
            <a:off x="167640" y="731520"/>
            <a:ext cx="9113520" cy="5692392"/>
          </a:xfrm>
          <a:prstGeom prst="rect">
            <a:avLst/>
          </a:prstGeom>
        </p:spPr>
        <p:txBody>
          <a:bodyPr wrap="square">
            <a:spAutoFit/>
          </a:bodyPr>
          <a:lstStyle/>
          <a:p>
            <a:pPr>
              <a:lnSpc>
                <a:spcPct val="107000"/>
              </a:lnSpc>
              <a:spcAft>
                <a:spcPts val="800"/>
              </a:spcAft>
            </a:pPr>
            <a:r>
              <a:rPr lang="en-GB" sz="2600" dirty="0" smtClean="0">
                <a:latin typeface="Cambria" panose="02040503050406030204" pitchFamily="18" charset="0"/>
                <a:ea typeface="Cambria" panose="02040503050406030204" pitchFamily="18" charset="0"/>
                <a:cs typeface="Times New Roman" panose="02020603050405020304" pitchFamily="18" charset="0"/>
              </a:rPr>
              <a:t>IUI is a </a:t>
            </a:r>
            <a:r>
              <a:rPr lang="en-GB" sz="2600" dirty="0">
                <a:latin typeface="Cambria" panose="02040503050406030204" pitchFamily="18" charset="0"/>
                <a:ea typeface="Cambria" panose="02040503050406030204" pitchFamily="18" charset="0"/>
                <a:cs typeface="Times New Roman" panose="02020603050405020304" pitchFamily="18" charset="0"/>
              </a:rPr>
              <a:t>holistic tool to assess the state of Internet development in a given country, </a:t>
            </a:r>
            <a:endParaRPr lang="en-GB" sz="2600" dirty="0" smtClean="0">
              <a:latin typeface="Cambria" panose="02040503050406030204" pitchFamily="18" charset="0"/>
              <a:ea typeface="Cambria" panose="02040503050406030204" pitchFamily="18" charset="0"/>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r>
              <a:rPr lang="en-GB" sz="2600" dirty="0" smtClean="0">
                <a:latin typeface="Cambria" panose="02040503050406030204" pitchFamily="18" charset="0"/>
                <a:ea typeface="Cambria" panose="02040503050406030204" pitchFamily="18" charset="0"/>
                <a:cs typeface="Times New Roman" panose="02020603050405020304" pitchFamily="18" charset="0"/>
              </a:rPr>
              <a:t>Enables </a:t>
            </a:r>
            <a:r>
              <a:rPr lang="en-GB" sz="2600" dirty="0">
                <a:latin typeface="Cambria" panose="02040503050406030204" pitchFamily="18" charset="0"/>
                <a:ea typeface="Cambria" panose="02040503050406030204" pitchFamily="18" charset="0"/>
                <a:cs typeface="Times New Roman" panose="02020603050405020304" pitchFamily="18" charset="0"/>
              </a:rPr>
              <a:t>new insights, and evidence-based policy </a:t>
            </a:r>
            <a:r>
              <a:rPr lang="en-GB" sz="2600" dirty="0" smtClean="0">
                <a:latin typeface="Cambria" panose="02040503050406030204" pitchFamily="18" charset="0"/>
                <a:ea typeface="Cambria" panose="02040503050406030204" pitchFamily="18" charset="0"/>
                <a:cs typeface="Times New Roman" panose="02020603050405020304" pitchFamily="18" charset="0"/>
              </a:rPr>
              <a:t>improvements</a:t>
            </a:r>
            <a:endParaRPr lang="en-GB" sz="2600" dirty="0">
              <a:latin typeface="Cambria" panose="02040503050406030204" pitchFamily="18" charset="0"/>
              <a:ea typeface="Cambria" panose="02040503050406030204" pitchFamily="18" charset="0"/>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r>
              <a:rPr lang="en-GB" sz="2600" dirty="0" smtClean="0">
                <a:latin typeface="Cambria" panose="02040503050406030204" pitchFamily="18" charset="0"/>
                <a:ea typeface="Cambria" panose="02040503050406030204" pitchFamily="18" charset="0"/>
                <a:cs typeface="Times New Roman" panose="02020603050405020304" pitchFamily="18" charset="0"/>
              </a:rPr>
              <a:t>Present </a:t>
            </a:r>
            <a:r>
              <a:rPr lang="en-GB" sz="2600" dirty="0">
                <a:latin typeface="Cambria" panose="02040503050406030204" pitchFamily="18" charset="0"/>
                <a:ea typeface="Cambria" panose="02040503050406030204" pitchFamily="18" charset="0"/>
                <a:cs typeface="Times New Roman" panose="02020603050405020304" pitchFamily="18" charset="0"/>
              </a:rPr>
              <a:t>a </a:t>
            </a:r>
            <a:r>
              <a:rPr lang="en-GB" sz="2600" b="1" u="sng" dirty="0">
                <a:latin typeface="Cambria" panose="02040503050406030204" pitchFamily="18" charset="0"/>
                <a:ea typeface="Cambria" panose="02040503050406030204" pitchFamily="18" charset="0"/>
                <a:cs typeface="Times New Roman" panose="02020603050405020304" pitchFamily="18" charset="0"/>
              </a:rPr>
              <a:t>comprehensive and substantive</a:t>
            </a:r>
            <a:r>
              <a:rPr lang="en-GB" sz="2600" dirty="0">
                <a:latin typeface="Cambria" panose="02040503050406030204" pitchFamily="18" charset="0"/>
                <a:ea typeface="Cambria" panose="02040503050406030204" pitchFamily="18" charset="0"/>
                <a:cs typeface="Times New Roman" panose="02020603050405020304" pitchFamily="18" charset="0"/>
              </a:rPr>
              <a:t> understanding of the </a:t>
            </a:r>
            <a:r>
              <a:rPr lang="en-GB" sz="2600" b="1" u="sng" dirty="0">
                <a:latin typeface="Cambria" panose="02040503050406030204" pitchFamily="18" charset="0"/>
                <a:ea typeface="Cambria" panose="02040503050406030204" pitchFamily="18" charset="0"/>
                <a:cs typeface="Times New Roman" panose="02020603050405020304" pitchFamily="18" charset="0"/>
              </a:rPr>
              <a:t>national Internet environment</a:t>
            </a:r>
            <a:r>
              <a:rPr lang="en-GB" sz="2600" dirty="0">
                <a:latin typeface="Cambria" panose="02040503050406030204" pitchFamily="18" charset="0"/>
                <a:ea typeface="Cambria" panose="02040503050406030204" pitchFamily="18" charset="0"/>
                <a:cs typeface="Times New Roman" panose="02020603050405020304" pitchFamily="18" charset="0"/>
              </a:rPr>
              <a:t> and </a:t>
            </a:r>
            <a:r>
              <a:rPr lang="en-GB" sz="2600" u="sng" dirty="0">
                <a:latin typeface="Cambria" panose="02040503050406030204" pitchFamily="18" charset="0"/>
                <a:ea typeface="Cambria" panose="02040503050406030204" pitchFamily="18" charset="0"/>
                <a:cs typeface="Times New Roman" panose="02020603050405020304" pitchFamily="18" charset="0"/>
              </a:rPr>
              <a:t>policies</a:t>
            </a:r>
            <a:r>
              <a:rPr lang="en-GB" sz="2600" u="sng" dirty="0" smtClean="0">
                <a:latin typeface="Cambria" panose="02040503050406030204" pitchFamily="18" charset="0"/>
                <a:ea typeface="Cambria" panose="02040503050406030204" pitchFamily="18" charset="0"/>
                <a:cs typeface="Times New Roman" panose="02020603050405020304" pitchFamily="18" charset="0"/>
              </a:rPr>
              <a:t>;</a:t>
            </a:r>
          </a:p>
          <a:p>
            <a:pPr marL="285750" indent="-285750">
              <a:lnSpc>
                <a:spcPct val="107000"/>
              </a:lnSpc>
              <a:spcAft>
                <a:spcPts val="800"/>
              </a:spcAft>
              <a:buFontTx/>
              <a:buChar char="-"/>
            </a:pPr>
            <a:r>
              <a:rPr lang="en-GB" sz="2600" dirty="0" smtClean="0">
                <a:latin typeface="Cambria" panose="02040503050406030204" pitchFamily="18" charset="0"/>
                <a:ea typeface="Cambria" panose="02040503050406030204" pitchFamily="18" charset="0"/>
                <a:cs typeface="Times New Roman" panose="02020603050405020304" pitchFamily="18" charset="0"/>
              </a:rPr>
              <a:t>Assess </a:t>
            </a:r>
            <a:r>
              <a:rPr lang="en-GB" sz="2600" dirty="0">
                <a:latin typeface="Cambria" panose="02040503050406030204" pitchFamily="18" charset="0"/>
                <a:ea typeface="Cambria" panose="02040503050406030204" pitchFamily="18" charset="0"/>
                <a:cs typeface="Times New Roman" panose="02020603050405020304" pitchFamily="18" charset="0"/>
              </a:rPr>
              <a:t>their alignment to the </a:t>
            </a:r>
            <a:r>
              <a:rPr lang="en-GB" sz="2600" b="1" dirty="0">
                <a:latin typeface="Cambria" panose="02040503050406030204" pitchFamily="18" charset="0"/>
                <a:ea typeface="Cambria" panose="02040503050406030204" pitchFamily="18" charset="0"/>
                <a:cs typeface="Times New Roman" panose="02020603050405020304" pitchFamily="18" charset="0"/>
              </a:rPr>
              <a:t>R.O.A.M. principles</a:t>
            </a:r>
            <a:r>
              <a:rPr lang="en-GB" sz="2600" dirty="0">
                <a:latin typeface="Cambria" panose="02040503050406030204" pitchFamily="18" charset="0"/>
                <a:ea typeface="Cambria" panose="02040503050406030204" pitchFamily="18" charset="0"/>
                <a:cs typeface="Times New Roman" panose="02020603050405020304" pitchFamily="18" charset="0"/>
              </a:rPr>
              <a:t> and </a:t>
            </a:r>
            <a:r>
              <a:rPr lang="en-GB" sz="2600" b="1" dirty="0">
                <a:latin typeface="Cambria" panose="02040503050406030204" pitchFamily="18" charset="0"/>
                <a:ea typeface="Cambria" panose="02040503050406030204" pitchFamily="18" charset="0"/>
                <a:cs typeface="Times New Roman" panose="02020603050405020304" pitchFamily="18" charset="0"/>
              </a:rPr>
              <a:t>their contribution to sustainable development</a:t>
            </a:r>
            <a:r>
              <a:rPr lang="en-GB" sz="2600" b="1" dirty="0" smtClean="0">
                <a:latin typeface="Cambria" panose="02040503050406030204" pitchFamily="18" charset="0"/>
                <a:ea typeface="Cambria" panose="02040503050406030204" pitchFamily="18" charset="0"/>
                <a:cs typeface="Times New Roman" panose="02020603050405020304" pitchFamily="18" charset="0"/>
              </a:rPr>
              <a:t>;</a:t>
            </a:r>
          </a:p>
          <a:p>
            <a:pPr marL="342900" indent="-342900">
              <a:lnSpc>
                <a:spcPct val="107000"/>
              </a:lnSpc>
              <a:spcAft>
                <a:spcPts val="800"/>
              </a:spcAft>
              <a:buFontTx/>
              <a:buChar char="-"/>
            </a:pPr>
            <a:r>
              <a:rPr lang="en-GB" sz="2600" b="1" dirty="0" smtClean="0">
                <a:latin typeface="Cambria" panose="02040503050406030204" pitchFamily="18" charset="0"/>
                <a:ea typeface="Cambria" panose="02040503050406030204" pitchFamily="18" charset="0"/>
                <a:cs typeface="Times New Roman" panose="02020603050405020304" pitchFamily="18" charset="0"/>
              </a:rPr>
              <a:t>Develop </a:t>
            </a:r>
            <a:r>
              <a:rPr lang="en-GB" sz="2600" b="1" dirty="0">
                <a:latin typeface="Cambria" panose="02040503050406030204" pitchFamily="18" charset="0"/>
                <a:ea typeface="Cambria" panose="02040503050406030204" pitchFamily="18" charset="0"/>
                <a:cs typeface="Times New Roman" panose="02020603050405020304" pitchFamily="18" charset="0"/>
              </a:rPr>
              <a:t>policy recommendations</a:t>
            </a:r>
            <a:r>
              <a:rPr lang="en-GB" sz="2600" dirty="0">
                <a:latin typeface="Cambria" panose="02040503050406030204" pitchFamily="18" charset="0"/>
                <a:ea typeface="Cambria" panose="02040503050406030204" pitchFamily="18" charset="0"/>
                <a:cs typeface="Times New Roman" panose="02020603050405020304" pitchFamily="18" charset="0"/>
              </a:rPr>
              <a:t> and </a:t>
            </a:r>
            <a:r>
              <a:rPr lang="en-GB" sz="2600" b="1" dirty="0">
                <a:latin typeface="Cambria" panose="02040503050406030204" pitchFamily="18" charset="0"/>
                <a:ea typeface="Cambria" panose="02040503050406030204" pitchFamily="18" charset="0"/>
                <a:cs typeface="Times New Roman" panose="02020603050405020304" pitchFamily="18" charset="0"/>
              </a:rPr>
              <a:t>practical initiatives</a:t>
            </a:r>
            <a:r>
              <a:rPr lang="en-GB" sz="2600" dirty="0">
                <a:latin typeface="Cambria" panose="02040503050406030204" pitchFamily="18" charset="0"/>
                <a:ea typeface="Cambria" panose="02040503050406030204" pitchFamily="18" charset="0"/>
                <a:cs typeface="Times New Roman" panose="02020603050405020304" pitchFamily="18" charset="0"/>
              </a:rPr>
              <a:t> that will enable the country to improve their Internet ecosystem as advanced ICTs </a:t>
            </a:r>
            <a:r>
              <a:rPr lang="en-GB" sz="2600" dirty="0" smtClean="0">
                <a:latin typeface="Cambria" panose="02040503050406030204" pitchFamily="18" charset="0"/>
                <a:ea typeface="Cambria" panose="02040503050406030204" pitchFamily="18" charset="0"/>
                <a:cs typeface="Times New Roman" panose="02020603050405020304" pitchFamily="18" charset="0"/>
              </a:rPr>
              <a:t>evolve</a:t>
            </a:r>
          </a:p>
          <a:p>
            <a:pPr marL="342900" indent="-342900">
              <a:lnSpc>
                <a:spcPct val="107000"/>
              </a:lnSpc>
              <a:spcAft>
                <a:spcPts val="800"/>
              </a:spcAft>
              <a:buFontTx/>
              <a:buChar char="-"/>
            </a:pPr>
            <a:endParaRPr lang="en-GB"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668572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583980A-1622-48A0-8A03-358344803A08}"/>
              </a:ext>
            </a:extLst>
          </p:cNvPr>
          <p:cNvPicPr>
            <a:picLocks noChangeAspect="1"/>
          </p:cNvPicPr>
          <p:nvPr/>
        </p:nvPicPr>
        <p:blipFill>
          <a:blip r:embed="rId3"/>
          <a:stretch>
            <a:fillRect/>
          </a:stretch>
        </p:blipFill>
        <p:spPr>
          <a:xfrm>
            <a:off x="-226232" y="0"/>
            <a:ext cx="9863034" cy="7048500"/>
          </a:xfrm>
          <a:prstGeom prst="rect">
            <a:avLst/>
          </a:prstGeom>
        </p:spPr>
      </p:pic>
    </p:spTree>
    <p:extLst>
      <p:ext uri="{BB962C8B-B14F-4D97-AF65-F5344CB8AC3E}">
        <p14:creationId xmlns:p14="http://schemas.microsoft.com/office/powerpoint/2010/main" val="35749070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5"/>
          <p:cNvSpPr txBox="1">
            <a:spLocks/>
          </p:cNvSpPr>
          <p:nvPr/>
        </p:nvSpPr>
        <p:spPr>
          <a:xfrm>
            <a:off x="4840472" y="831756"/>
            <a:ext cx="4236356" cy="1008891"/>
          </a:xfrm>
          <a:prstGeom prst="rect">
            <a:avLst/>
          </a:prstGeom>
        </p:spPr>
        <p:txBody>
          <a:bodyPr anchor="t">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200" b="1" dirty="0">
                <a:ln w="0"/>
                <a:solidFill>
                  <a:schemeClr val="accent2">
                    <a:lumMod val="40000"/>
                    <a:lumOff val="60000"/>
                  </a:schemeClr>
                </a:solidFill>
                <a:effectLst>
                  <a:outerShdw blurRad="50800" dist="38100" dir="5400000" algn="t" rotWithShape="0">
                    <a:prstClr val="black">
                      <a:alpha val="40000"/>
                    </a:prstClr>
                  </a:outerShdw>
                </a:effectLst>
                <a:latin typeface="Cambria" panose="02040503050406030204" pitchFamily="18" charset="0"/>
                <a:ea typeface="Cambria" panose="02040503050406030204" pitchFamily="18" charset="0"/>
              </a:rPr>
              <a:t>Access to information</a:t>
            </a:r>
          </a:p>
          <a:p>
            <a:pPr algn="l"/>
            <a:endParaRPr lang="en-US" sz="3200" b="1" dirty="0">
              <a:ln w="0"/>
              <a:solidFill>
                <a:schemeClr val="accent2">
                  <a:lumMod val="40000"/>
                  <a:lumOff val="60000"/>
                </a:schemeClr>
              </a:solidFill>
              <a:effectLst>
                <a:outerShdw blurRad="50800" dist="38100" dir="5400000" algn="t" rotWithShape="0">
                  <a:prstClr val="black">
                    <a:alpha val="40000"/>
                  </a:prstClr>
                </a:outerShdw>
              </a:effectLst>
              <a:latin typeface="Cambria" panose="02040503050406030204" pitchFamily="18" charset="0"/>
              <a:ea typeface="Cambria" panose="02040503050406030204" pitchFamily="18" charset="0"/>
            </a:endParaRPr>
          </a:p>
        </p:txBody>
      </p:sp>
      <p:sp>
        <p:nvSpPr>
          <p:cNvPr id="2" name="Rectangle 1"/>
          <p:cNvSpPr/>
          <p:nvPr/>
        </p:nvSpPr>
        <p:spPr>
          <a:xfrm>
            <a:off x="604116" y="3369572"/>
            <a:ext cx="7968384" cy="7078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r>
              <a:rPr lang="en-US" sz="2000" i="1" dirty="0">
                <a:ln w="0"/>
                <a:solidFill>
                  <a:schemeClr val="bg2"/>
                </a:solidFill>
                <a:latin typeface="Cambria" panose="02040503050406030204" pitchFamily="18" charset="0"/>
                <a:ea typeface="Cambria" panose="02040503050406030204" pitchFamily="18" charset="0"/>
              </a:rPr>
              <a:t>Legal framework for </a:t>
            </a:r>
            <a:r>
              <a:rPr lang="en-US" sz="2000" b="1" i="1" dirty="0">
                <a:ln w="0"/>
                <a:solidFill>
                  <a:schemeClr val="bg2"/>
                </a:solidFill>
                <a:latin typeface="Cambria" panose="02040503050406030204" pitchFamily="18" charset="0"/>
                <a:ea typeface="Cambria" panose="02040503050406030204" pitchFamily="18" charset="0"/>
              </a:rPr>
              <a:t>blocking or filtering</a:t>
            </a:r>
            <a:r>
              <a:rPr lang="en-US" sz="2000" i="1" dirty="0">
                <a:ln w="0"/>
                <a:solidFill>
                  <a:schemeClr val="bg2"/>
                </a:solidFill>
                <a:latin typeface="Cambria" panose="02040503050406030204" pitchFamily="18" charset="0"/>
                <a:ea typeface="Cambria" panose="02040503050406030204" pitchFamily="18" charset="0"/>
              </a:rPr>
              <a:t> Internet access, including transparency and oversight arrangements </a:t>
            </a:r>
            <a:endParaRPr lang="fr-FR" sz="2000" dirty="0">
              <a:ln w="0"/>
              <a:solidFill>
                <a:schemeClr val="bg2"/>
              </a:solidFill>
              <a:latin typeface="Cambria" panose="02040503050406030204" pitchFamily="18" charset="0"/>
              <a:ea typeface="Cambria" panose="02040503050406030204" pitchFamily="18" charset="0"/>
            </a:endParaRPr>
          </a:p>
        </p:txBody>
      </p:sp>
      <p:pic>
        <p:nvPicPr>
          <p:cNvPr id="6" name="Picture 5"/>
          <p:cNvPicPr>
            <a:picLocks noChangeAspect="1"/>
          </p:cNvPicPr>
          <p:nvPr/>
        </p:nvPicPr>
        <p:blipFill rotWithShape="1">
          <a:blip r:embed="rId3"/>
          <a:srcRect l="7222" t="7407" r="54555"/>
          <a:stretch/>
        </p:blipFill>
        <p:spPr>
          <a:xfrm>
            <a:off x="0" y="-14495"/>
            <a:ext cx="9144000" cy="6872495"/>
          </a:xfrm>
          <a:prstGeom prst="rect">
            <a:avLst/>
          </a:prstGeom>
        </p:spPr>
      </p:pic>
    </p:spTree>
    <p:extLst>
      <p:ext uri="{BB962C8B-B14F-4D97-AF65-F5344CB8AC3E}">
        <p14:creationId xmlns:p14="http://schemas.microsoft.com/office/powerpoint/2010/main" val="3400287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ttps://en.unesco.org/sites/default/files/o_openness_t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79"/>
            <a:ext cx="5092700" cy="1278262"/>
          </a:xfrm>
          <a:prstGeom prst="rect">
            <a:avLst/>
          </a:prstGeom>
          <a:solidFill>
            <a:schemeClr val="accent6">
              <a:lumMod val="20000"/>
              <a:lumOff val="80000"/>
            </a:schemeClr>
          </a:solidFill>
        </p:spPr>
      </p:pic>
      <p:sp>
        <p:nvSpPr>
          <p:cNvPr id="7" name="Title 5"/>
          <p:cNvSpPr txBox="1">
            <a:spLocks/>
          </p:cNvSpPr>
          <p:nvPr/>
        </p:nvSpPr>
        <p:spPr>
          <a:xfrm>
            <a:off x="5430445" y="818245"/>
            <a:ext cx="3408755" cy="902875"/>
          </a:xfrm>
          <a:prstGeom prst="rect">
            <a:avLst/>
          </a:prstGeom>
        </p:spPr>
        <p:txBody>
          <a:bodyPr anchor="t">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200" b="1" dirty="0">
                <a:ln w="0"/>
                <a:solidFill>
                  <a:schemeClr val="bg2"/>
                </a:solidFill>
                <a:effectLst>
                  <a:outerShdw blurRad="50800" dist="38100" dir="5400000" algn="t" rotWithShape="0">
                    <a:prstClr val="black">
                      <a:alpha val="40000"/>
                    </a:prstClr>
                  </a:outerShdw>
                </a:effectLst>
                <a:latin typeface="Cambria" panose="02040503050406030204" pitchFamily="18" charset="0"/>
                <a:ea typeface="Cambria" panose="02040503050406030204" pitchFamily="18" charset="0"/>
              </a:rPr>
              <a:t>Net neutrality</a:t>
            </a:r>
          </a:p>
          <a:p>
            <a:pPr algn="l"/>
            <a:endParaRPr lang="en-US" sz="3200" b="1" dirty="0">
              <a:ln w="0"/>
              <a:solidFill>
                <a:schemeClr val="accent2">
                  <a:lumMod val="40000"/>
                  <a:lumOff val="60000"/>
                </a:schemeClr>
              </a:solidFill>
              <a:effectLst>
                <a:outerShdw blurRad="50800" dist="38100" dir="5400000" algn="t" rotWithShape="0">
                  <a:prstClr val="black">
                    <a:alpha val="40000"/>
                  </a:prstClr>
                </a:outerShdw>
              </a:effectLst>
              <a:latin typeface="Cambria" panose="02040503050406030204" pitchFamily="18" charset="0"/>
              <a:ea typeface="Cambria" panose="02040503050406030204" pitchFamily="18" charset="0"/>
            </a:endParaRPr>
          </a:p>
        </p:txBody>
      </p:sp>
      <p:sp>
        <p:nvSpPr>
          <p:cNvPr id="5" name="Rectangle 4"/>
          <p:cNvSpPr/>
          <p:nvPr/>
        </p:nvSpPr>
        <p:spPr>
          <a:xfrm>
            <a:off x="295564" y="2402701"/>
            <a:ext cx="8349673" cy="7078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r>
              <a:rPr lang="en-US" sz="2000" b="1" i="1" dirty="0">
                <a:solidFill>
                  <a:schemeClr val="bg1"/>
                </a:solidFill>
                <a:latin typeface="Cambria" panose="02040503050406030204" pitchFamily="18" charset="0"/>
                <a:ea typeface="Cambria" panose="02040503050406030204" pitchFamily="18" charset="0"/>
              </a:rPr>
              <a:t>Regulatory arrangements and practice concerning net neutrality and competition for online and network services </a:t>
            </a:r>
          </a:p>
        </p:txBody>
      </p:sp>
      <p:sp>
        <p:nvSpPr>
          <p:cNvPr id="2" name="TextBox 1"/>
          <p:cNvSpPr txBox="1"/>
          <p:nvPr/>
        </p:nvSpPr>
        <p:spPr>
          <a:xfrm>
            <a:off x="258618" y="3538848"/>
            <a:ext cx="8617527" cy="1631216"/>
          </a:xfrm>
          <a:prstGeom prst="rect">
            <a:avLst/>
          </a:prstGeom>
          <a:noFill/>
        </p:spPr>
        <p:txBody>
          <a:bodyPr wrap="square" rtlCol="0">
            <a:spAutoFit/>
          </a:bodyPr>
          <a:lstStyle/>
          <a:p>
            <a:r>
              <a:rPr lang="en-US" sz="2000" dirty="0">
                <a:solidFill>
                  <a:schemeClr val="bg1"/>
                </a:solidFill>
                <a:latin typeface="Cambria" panose="02040503050406030204" pitchFamily="18" charset="0"/>
                <a:ea typeface="Cambria" panose="02040503050406030204" pitchFamily="18" charset="0"/>
              </a:rPr>
              <a:t>“Users have the right to access, disseminate the information and legal content of their choice.”</a:t>
            </a:r>
          </a:p>
          <a:p>
            <a:endParaRPr lang="en-US" sz="2000" dirty="0">
              <a:solidFill>
                <a:schemeClr val="bg1"/>
              </a:solidFill>
              <a:latin typeface="Cambria" panose="02040503050406030204" pitchFamily="18" charset="0"/>
              <a:ea typeface="Cambria" panose="02040503050406030204" pitchFamily="18" charset="0"/>
            </a:endParaRPr>
          </a:p>
          <a:p>
            <a:r>
              <a:rPr lang="en-US" sz="2000" dirty="0">
                <a:solidFill>
                  <a:schemeClr val="bg1"/>
                </a:solidFill>
                <a:latin typeface="Cambria" panose="02040503050406030204" pitchFamily="18" charset="0"/>
                <a:ea typeface="Cambria" panose="02040503050406030204" pitchFamily="18" charset="0"/>
              </a:rPr>
              <a:t>							- Electronic Communications Code (Article 25)</a:t>
            </a:r>
          </a:p>
          <a:p>
            <a:endParaRPr lang="en-US" sz="2000" dirty="0">
              <a:solidFill>
                <a:schemeClr val="bg1"/>
              </a:solidFill>
              <a:latin typeface="Cambria" panose="02040503050406030204" pitchFamily="18" charset="0"/>
              <a:ea typeface="Cambria" panose="02040503050406030204" pitchFamily="18" charset="0"/>
            </a:endParaRPr>
          </a:p>
        </p:txBody>
      </p:sp>
      <p:pic>
        <p:nvPicPr>
          <p:cNvPr id="3" name="Picture 2"/>
          <p:cNvPicPr>
            <a:picLocks noChangeAspect="1"/>
          </p:cNvPicPr>
          <p:nvPr/>
        </p:nvPicPr>
        <p:blipFill rotWithShape="1">
          <a:blip r:embed="rId4"/>
          <a:srcRect l="7506" t="610" r="54473" b="13369"/>
          <a:stretch/>
        </p:blipFill>
        <p:spPr>
          <a:xfrm>
            <a:off x="-534391" y="-116114"/>
            <a:ext cx="10203544" cy="7117703"/>
          </a:xfrm>
          <a:prstGeom prst="rect">
            <a:avLst/>
          </a:prstGeom>
        </p:spPr>
      </p:pic>
    </p:spTree>
    <p:extLst>
      <p:ext uri="{BB962C8B-B14F-4D97-AF65-F5344CB8AC3E}">
        <p14:creationId xmlns:p14="http://schemas.microsoft.com/office/powerpoint/2010/main" val="1678644357"/>
      </p:ext>
    </p:extLst>
  </p:cSld>
  <p:clrMapOvr>
    <a:masterClrMapping/>
  </p:clrMapOvr>
</p:sld>
</file>

<file path=ppt/theme/theme1.xml><?xml version="1.0" encoding="utf-8"?>
<a:theme xmlns:a="http://schemas.openxmlformats.org/drawingml/2006/main" name="GENERAL Master Slid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KMI_PPT_Template_1_EN.potx" id="{D09A20E7-3E93-461F-928D-0E7872B518FB}" vid="{8EF6047A-269E-49F5-AFC2-41DD4A5049A8}"/>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EDUCATION SDG4 Master">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77D4"/>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WORLD HERITAGE Master Slid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KMI_PPT_Template_1_EN.potx" id="{D09A20E7-3E93-461F-928D-0E7872B518FB}" vid="{8EF6047A-269E-49F5-AFC2-41DD4A5049A8}"/>
    </a:ext>
  </a:extLst>
</a:theme>
</file>

<file path=ppt/theme/theme4.xml><?xml version="1.0" encoding="utf-8"?>
<a:theme xmlns:a="http://schemas.openxmlformats.org/drawingml/2006/main" name="CREATIVITY Master Slid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KMI_PPT_Template_1_EN.potx" id="{D09A20E7-3E93-461F-928D-0E7872B518FB}" vid="{8EF6047A-269E-49F5-AFC2-41DD4A5049A8}"/>
    </a:ext>
  </a:extLst>
</a:theme>
</file>

<file path=ppt/theme/theme5.xml><?xml version="1.0" encoding="utf-8"?>
<a:theme xmlns:a="http://schemas.openxmlformats.org/drawingml/2006/main" name="INTANGIBLE HERITAGE Master Slid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KMI_PPT_Template_1_EN.potx" id="{D09A20E7-3E93-461F-928D-0E7872B518FB}" vid="{8EF6047A-269E-49F5-AFC2-41DD4A5049A8}"/>
    </a:ext>
  </a:extLst>
</a:theme>
</file>

<file path=ppt/theme/theme6.xml><?xml version="1.0" encoding="utf-8"?>
<a:theme xmlns:a="http://schemas.openxmlformats.org/drawingml/2006/main" name="ILLICIT TRAFFICKING Master Slid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KMI_PPT_Template_1_EN.potx" id="{D09A20E7-3E93-461F-928D-0E7872B518FB}" vid="{8EF6047A-269E-49F5-AFC2-41DD4A5049A8}"/>
    </a:ext>
  </a:extLst>
</a:theme>
</file>

<file path=ppt/theme/theme7.xml><?xml version="1.0" encoding="utf-8"?>
<a:theme xmlns:a="http://schemas.openxmlformats.org/drawingml/2006/main" name="MAB Master Slid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KMI_PPT_Template_1_EN.potx" id="{D09A20E7-3E93-461F-928D-0E7872B518FB}" vid="{8EF6047A-269E-49F5-AFC2-41DD4A5049A8}"/>
    </a:ext>
  </a:extLst>
</a:theme>
</file>

<file path=ppt/theme/theme8.xml><?xml version="1.0" encoding="utf-8"?>
<a:theme xmlns:a="http://schemas.openxmlformats.org/drawingml/2006/main" name="KMI Master">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77D4"/>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dlc_DocId xmlns="58e932d1-8919-4331-b239-5cc8cbf973ca">DN3HXZNSAUTS-1966143938-7</_dlc_DocId>
    <_dlc_DocIdUrl xmlns="58e932d1-8919-4331-b239-5cc8cbf973ca">
      <Url>https://teams.unesco.org/cop/innov/blog/_layouts/15/DocIdRedir.aspx?ID=DN3HXZNSAUTS-1966143938-7</Url>
      <Description>DN3HXZNSAUTS-1966143938-7</Description>
    </_dlc_DocIdUrl>
    <PublishingExpirationDate xmlns="http://schemas.microsoft.com/sharepoint/v3" xsi:nil="true"/>
    <PublishingStartDat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682086213F68C4DA61F2993094B3E0F" ma:contentTypeVersion="1" ma:contentTypeDescription="Create a new document." ma:contentTypeScope="" ma:versionID="dc239c59267072e05e5e938d35f2b61f">
  <xsd:schema xmlns:xsd="http://www.w3.org/2001/XMLSchema" xmlns:xs="http://www.w3.org/2001/XMLSchema" xmlns:p="http://schemas.microsoft.com/office/2006/metadata/properties" xmlns:ns1="http://schemas.microsoft.com/sharepoint/v3" xmlns:ns2="58e932d1-8919-4331-b239-5cc8cbf973ca" targetNamespace="http://schemas.microsoft.com/office/2006/metadata/properties" ma:root="true" ma:fieldsID="82b6bab95ef1b083415978c511861581" ns1:_="" ns2:_="">
    <xsd:import namespace="http://schemas.microsoft.com/sharepoint/v3"/>
    <xsd:import namespace="58e932d1-8919-4331-b239-5cc8cbf973ca"/>
    <xsd:element name="properties">
      <xsd:complexType>
        <xsd:sequence>
          <xsd:element name="documentManagement">
            <xsd:complexType>
              <xsd:all>
                <xsd:element ref="ns2:_dlc_DocId" minOccurs="0"/>
                <xsd:element ref="ns2:_dlc_DocIdUrl" minOccurs="0"/>
                <xsd:element ref="ns2:_dlc_DocIdPersistId"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1"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2"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8e932d1-8919-4331-b239-5cc8cbf973ca"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190FFD13-F5C8-4988-B7E5-D703711F0C17}">
  <ds:schemaRefs>
    <ds:schemaRef ds:uri="http://schemas.microsoft.com/sharepoint/v3/contenttype/forms"/>
  </ds:schemaRefs>
</ds:datastoreItem>
</file>

<file path=customXml/itemProps2.xml><?xml version="1.0" encoding="utf-8"?>
<ds:datastoreItem xmlns:ds="http://schemas.openxmlformats.org/officeDocument/2006/customXml" ds:itemID="{55A59251-EA0E-41E0-9E65-0BA5C5F1BD79}">
  <ds:schemaRefs>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elements/1.1/"/>
    <ds:schemaRef ds:uri="http://purl.org/dc/dcmitype/"/>
    <ds:schemaRef ds:uri="http://schemas.microsoft.com/office/infopath/2007/PartnerControls"/>
    <ds:schemaRef ds:uri="58e932d1-8919-4331-b239-5cc8cbf973ca"/>
    <ds:schemaRef ds:uri="http://schemas.microsoft.com/sharepoint/v3"/>
    <ds:schemaRef ds:uri="http://www.w3.org/XML/1998/namespace"/>
  </ds:schemaRefs>
</ds:datastoreItem>
</file>

<file path=customXml/itemProps3.xml><?xml version="1.0" encoding="utf-8"?>
<ds:datastoreItem xmlns:ds="http://schemas.openxmlformats.org/officeDocument/2006/customXml" ds:itemID="{4908F446-977A-49C8-A613-5F7AA63ADA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8e932d1-8919-4331-b239-5cc8cbf973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4D7656FF-5B46-42A0-8849-277EFB1A334F}">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21136</TotalTime>
  <Words>1912</Words>
  <Application>Microsoft Office PowerPoint</Application>
  <PresentationFormat>On-screen Show (4:3)</PresentationFormat>
  <Paragraphs>205</Paragraphs>
  <Slides>21</Slides>
  <Notes>21</Notes>
  <HiddenSlides>0</HiddenSlides>
  <MMClips>0</MMClips>
  <ScaleCrop>false</ScaleCrop>
  <HeadingPairs>
    <vt:vector size="6" baseType="variant">
      <vt:variant>
        <vt:lpstr>Fonts Used</vt:lpstr>
      </vt:variant>
      <vt:variant>
        <vt:i4>7</vt:i4>
      </vt:variant>
      <vt:variant>
        <vt:lpstr>Theme</vt:lpstr>
      </vt:variant>
      <vt:variant>
        <vt:i4>8</vt:i4>
      </vt:variant>
      <vt:variant>
        <vt:lpstr>Slide Titles</vt:lpstr>
      </vt:variant>
      <vt:variant>
        <vt:i4>21</vt:i4>
      </vt:variant>
    </vt:vector>
  </HeadingPairs>
  <TitlesOfParts>
    <vt:vector size="36" baseType="lpstr">
      <vt:lpstr>Arial</vt:lpstr>
      <vt:lpstr>Calibri</vt:lpstr>
      <vt:lpstr>Cambria</vt:lpstr>
      <vt:lpstr>Helvetica</vt:lpstr>
      <vt:lpstr>Symbol</vt:lpstr>
      <vt:lpstr>Times New Roman</vt:lpstr>
      <vt:lpstr>Wingdings</vt:lpstr>
      <vt:lpstr>GENERAL Master Slide</vt:lpstr>
      <vt:lpstr>EDUCATION SDG4 Master</vt:lpstr>
      <vt:lpstr>WORLD HERITAGE Master Slide</vt:lpstr>
      <vt:lpstr>CREATIVITY Master Slide</vt:lpstr>
      <vt:lpstr>INTANGIBLE HERITAGE Master Slide</vt:lpstr>
      <vt:lpstr>ILLICIT TRAFFICKING Master Slide</vt:lpstr>
      <vt:lpstr>MAB Master Slide</vt:lpstr>
      <vt:lpstr>KMI Master</vt:lpstr>
      <vt:lpstr> </vt:lpstr>
      <vt:lpstr> PRESENTATION OUTLINE </vt:lpstr>
      <vt:lpstr>Genesis of the UNESCO’s Internet Universality Indicators </vt:lpstr>
      <vt:lpstr>What are Internet Universality ROAM-X Indicators </vt:lpstr>
      <vt:lpstr>Development of the UNESCO’s Internet Universality Indicators </vt:lpstr>
      <vt:lpstr>Importance of the Internet Universality  Indicators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Thomas and Trotman Design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Carl Thomas</dc:creator>
  <cp:lastModifiedBy>Gachungi, Lydiah</cp:lastModifiedBy>
  <cp:revision>1290</cp:revision>
  <cp:lastPrinted>2019-05-23T15:24:01Z</cp:lastPrinted>
  <dcterms:created xsi:type="dcterms:W3CDTF">2016-10-12T11:18:09Z</dcterms:created>
  <dcterms:modified xsi:type="dcterms:W3CDTF">2020-03-05T04:07:58Z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0x0101006682086213F68C4DA61F2993094B3E0F</vt:lpwstr>
  </property>
  <property fmtid="{D5CDD505-2E9C-101B-9397-08002B2CF9AE}" pid="3" name="_dlc_DocIdItemGuid">
    <vt:lpwstr>113e0d3c-7a38-473e-be80-f14a4a8d5b03</vt:lpwstr>
  </property>
</Properties>
</file>