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7.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99" r:id="rId5"/>
    <p:sldMasterId id="2147484011" r:id="rId6"/>
    <p:sldMasterId id="2147484024" r:id="rId7"/>
    <p:sldMasterId id="2147483901" r:id="rId8"/>
    <p:sldMasterId id="2147483923" r:id="rId9"/>
    <p:sldMasterId id="2147483945" r:id="rId10"/>
    <p:sldMasterId id="2147483967" r:id="rId11"/>
    <p:sldMasterId id="2147483872" r:id="rId12"/>
  </p:sldMasterIdLst>
  <p:notesMasterIdLst>
    <p:notesMasterId r:id="rId34"/>
  </p:notesMasterIdLst>
  <p:handoutMasterIdLst>
    <p:handoutMasterId r:id="rId35"/>
  </p:handoutMasterIdLst>
  <p:sldIdLst>
    <p:sldId id="285" r:id="rId13"/>
    <p:sldId id="384" r:id="rId14"/>
    <p:sldId id="395" r:id="rId15"/>
    <p:sldId id="398" r:id="rId16"/>
    <p:sldId id="396" r:id="rId17"/>
    <p:sldId id="392" r:id="rId18"/>
    <p:sldId id="383" r:id="rId19"/>
    <p:sldId id="365" r:id="rId20"/>
    <p:sldId id="366" r:id="rId21"/>
    <p:sldId id="370" r:id="rId22"/>
    <p:sldId id="371" r:id="rId23"/>
    <p:sldId id="372" r:id="rId24"/>
    <p:sldId id="378" r:id="rId25"/>
    <p:sldId id="379" r:id="rId26"/>
    <p:sldId id="319" r:id="rId27"/>
    <p:sldId id="386" r:id="rId28"/>
    <p:sldId id="387" r:id="rId29"/>
    <p:sldId id="397" r:id="rId30"/>
    <p:sldId id="399" r:id="rId31"/>
    <p:sldId id="400" r:id="rId32"/>
    <p:sldId id="333" r:id="rId3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calde, Celina Maria" initials="RCM" lastIdx="34" clrIdx="0">
    <p:extLst/>
  </p:cmAuthor>
  <p:cmAuthor id="2" name="Martrich, Andrew" initials="MA" lastIdx="1" clrIdx="1">
    <p:extLst/>
  </p:cmAuthor>
  <p:cmAuthor id="3" name="Martrich, Andrew" initials="MA [2]" lastIdx="1" clrIdx="2">
    <p:extLst/>
  </p:cmAuthor>
  <p:cmAuthor id="4" name="Martrich, Andrew" initials="MA [3]" lastIdx="1" clrIdx="3">
    <p:extLst/>
  </p:cmAuthor>
  <p:cmAuthor id="5" name="Martrich, Andrew" initials="MA [4]" lastIdx="1" clrIdx="4">
    <p:extLst/>
  </p:cmAuthor>
  <p:cmAuthor id="6" name="Martrich, Andrew" initials="MA [5]" lastIdx="1" clrIdx="5">
    <p:extLst/>
  </p:cmAuthor>
  <p:cmAuthor id="7" name="Martrich, Andrew" initials="MA [6]" lastIdx="1" clrIdx="6">
    <p:extLst/>
  </p:cmAuthor>
  <p:cmAuthor id="8" name="Martrich, Andrew" initials="MA [7]" lastIdx="1" clrIdx="7">
    <p:extLst/>
  </p:cmAuthor>
  <p:cmAuthor id="9" name="Martrich, Andrew" initials="MA [8]" lastIdx="1" clrIdx="8">
    <p:extLst/>
  </p:cmAuthor>
  <p:cmAuthor id="10" name="Martrich, Andrew" initials="MA [9]" lastIdx="1" clrIdx="9">
    <p:extLst/>
  </p:cmAuthor>
  <p:cmAuthor id="11" name="Martrich, Andrew" initials="MA [10]" lastIdx="1" clrIdx="10">
    <p:extLst/>
  </p:cmAuthor>
  <p:cmAuthor id="12" name="Martrich, Andrew" initials="MA [11]" lastIdx="1" clrIdx="11">
    <p:extLst/>
  </p:cmAuthor>
  <p:cmAuthor id="13" name="Xianhong Hu" initials="XH" lastIdx="1" clrIdx="12">
    <p:extLst>
      <p:ext uri="{19B8F6BF-5375-455C-9EA6-DF929625EA0E}">
        <p15:presenceInfo xmlns:p15="http://schemas.microsoft.com/office/powerpoint/2012/main" userId="Xianhong Hu" providerId="None"/>
      </p:ext>
    </p:extLst>
  </p:cmAuthor>
  <p:cmAuthor id="14" name="Dabbous, Ala-Ul-Iman" initials="DA" lastIdx="4" clrIdx="13">
    <p:extLst>
      <p:ext uri="{19B8F6BF-5375-455C-9EA6-DF929625EA0E}">
        <p15:presenceInfo xmlns:p15="http://schemas.microsoft.com/office/powerpoint/2012/main" userId="S-1-5-21-1606980848-1958367476-725345543-107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33B0"/>
    <a:srgbClr val="004983"/>
    <a:srgbClr val="C5192D"/>
    <a:srgbClr val="8E0000"/>
    <a:srgbClr val="FF7C80"/>
    <a:srgbClr val="0077D4"/>
    <a:srgbClr val="FFCC66"/>
    <a:srgbClr val="0066FF"/>
    <a:srgbClr val="004D6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8" autoAdjust="0"/>
    <p:restoredTop sz="89267" autoAdjust="0"/>
  </p:normalViewPr>
  <p:slideViewPr>
    <p:cSldViewPr snapToGrid="0" snapToObjects="1">
      <p:cViewPr varScale="1">
        <p:scale>
          <a:sx n="61" d="100"/>
          <a:sy n="61" d="100"/>
        </p:scale>
        <p:origin x="1408" y="64"/>
      </p:cViewPr>
      <p:guideLst>
        <p:guide orient="horz" pos="2160"/>
        <p:guide pos="2880"/>
      </p:guideLst>
    </p:cSldViewPr>
  </p:slideViewPr>
  <p:outlineViewPr>
    <p:cViewPr>
      <p:scale>
        <a:sx n="75" d="100"/>
        <a:sy n="75" d="100"/>
      </p:scale>
      <p:origin x="0" y="-471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8" d="100"/>
          <a:sy n="118" d="100"/>
        </p:scale>
        <p:origin x="20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commentAuthors" Target="commentAuthors.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4" dt="2019-09-11T11:35:56.125" idx="1">
    <p:pos x="5657" y="3956"/>
    <p:text>I couldn't find an accurate translation on Google for this, do you wish to leave it in French ?</p:text>
    <p:extLst mod="1">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18E9E492-D792-6441-9112-0B83D33CADAC}" type="datetimeFigureOut">
              <a:rPr lang="en-US" smtClean="0"/>
              <a:t>3/5/2020</a:t>
            </a:fld>
            <a:endParaRPr lang="en-US"/>
          </a:p>
        </p:txBody>
      </p:sp>
      <p:sp>
        <p:nvSpPr>
          <p:cNvPr id="4" name="Footer Placeholder 3"/>
          <p:cNvSpPr>
            <a:spLocks noGrp="1"/>
          </p:cNvSpPr>
          <p:nvPr>
            <p:ph type="ftr" sz="quarter" idx="2"/>
          </p:nvPr>
        </p:nvSpPr>
        <p:spPr>
          <a:xfrm>
            <a:off x="2" y="9428583"/>
            <a:ext cx="2945659" cy="496332"/>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773239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E0C5CC39-0E57-4340-8649-266E82BD8BD2}" type="datetimeFigureOut">
              <a:rPr lang="en-US" smtClean="0"/>
              <a:t>3/5/2020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2"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BE796DF3-502E-4843-9AFA-F3B0AA716C00}" type="slidenum">
              <a:rPr lang="en-US" smtClean="0"/>
              <a:t>‹#›</a:t>
            </a:fld>
            <a:endParaRPr lang="en-US"/>
          </a:p>
        </p:txBody>
      </p:sp>
    </p:spTree>
    <p:extLst>
      <p:ext uri="{BB962C8B-B14F-4D97-AF65-F5344CB8AC3E}">
        <p14:creationId xmlns:p14="http://schemas.microsoft.com/office/powerpoint/2010/main" val="28064677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unesco.org/themes/internet-universality-indicators/indicators-project/consultations-even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effectLst/>
                <a:latin typeface="+mn-lt"/>
                <a:ea typeface="+mn-ea"/>
                <a:cs typeface="+mn-cs"/>
              </a:rPr>
              <a:t>Start by thanking the ISOC, APC-</a:t>
            </a:r>
            <a:r>
              <a:rPr lang="en-GB" sz="1200" b="0" i="0" u="none" strike="noStrike" kern="1200" dirty="0" smtClean="0">
                <a:solidFill>
                  <a:schemeClr val="tx1"/>
                </a:solidFill>
                <a:effectLst/>
                <a:latin typeface="+mn-lt"/>
                <a:ea typeface="+mn-ea"/>
                <a:cs typeface="+mn-cs"/>
              </a:rPr>
              <a:t>Association for Progressive Communications- an international network of civil society organisations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4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effectLst/>
                <a:latin typeface="+mn-lt"/>
                <a:ea typeface="+mn-ea"/>
                <a:cs typeface="+mn-cs"/>
              </a:rPr>
              <a:t>Over three years, UNESCO has developed a </a:t>
            </a:r>
            <a:r>
              <a:rPr lang="en-GB" sz="1200" b="1" kern="1200" dirty="0" smtClean="0">
                <a:solidFill>
                  <a:schemeClr val="tx1"/>
                </a:solidFill>
                <a:effectLst/>
                <a:latin typeface="+mn-lt"/>
                <a:ea typeface="+mn-ea"/>
                <a:cs typeface="+mn-cs"/>
              </a:rPr>
              <a:t>internationally recognized research tool</a:t>
            </a:r>
            <a:r>
              <a:rPr lang="en-GB" sz="1200" b="0" kern="1200" baseline="0" dirty="0" smtClean="0">
                <a:solidFill>
                  <a:schemeClr val="tx1"/>
                </a:solidFill>
                <a:effectLst/>
                <a:latin typeface="+mn-lt"/>
                <a:ea typeface="+mn-ea"/>
                <a:cs typeface="+mn-cs"/>
              </a:rPr>
              <a:t> </a:t>
            </a:r>
            <a:r>
              <a:rPr lang="en-GB" sz="2400" b="1" kern="1200" dirty="0" smtClean="0">
                <a:solidFill>
                  <a:schemeClr val="tx1"/>
                </a:solidFill>
                <a:effectLst/>
                <a:latin typeface="+mn-lt"/>
                <a:ea typeface="+mn-ea"/>
                <a:cs typeface="+mn-cs"/>
              </a:rPr>
              <a:t>for</a:t>
            </a:r>
            <a:r>
              <a:rPr lang="en-GB" sz="2400" b="1" kern="1200" baseline="0" dirty="0" smtClean="0">
                <a:solidFill>
                  <a:schemeClr val="tx1"/>
                </a:solidFill>
                <a:effectLst/>
                <a:latin typeface="+mn-lt"/>
                <a:ea typeface="+mn-ea"/>
                <a:cs typeface="+mn-cs"/>
              </a:rPr>
              <a:t> </a:t>
            </a:r>
            <a:r>
              <a:rPr lang="en-GB" sz="2400" b="1" kern="1200" dirty="0" smtClean="0">
                <a:solidFill>
                  <a:schemeClr val="tx1"/>
                </a:solidFill>
                <a:effectLst/>
                <a:latin typeface="+mn-lt"/>
                <a:ea typeface="+mn-ea"/>
                <a:cs typeface="+mn-cs"/>
              </a:rPr>
              <a:t>conducting national assessments of Internet development, international standards,  -</a:t>
            </a:r>
            <a:r>
              <a:rPr lang="en-GB" sz="2400" b="1" kern="1200" baseline="0" dirty="0" smtClean="0">
                <a:solidFill>
                  <a:schemeClr val="tx1"/>
                </a:solidFill>
                <a:effectLst/>
                <a:latin typeface="+mn-lt"/>
                <a:ea typeface="+mn-ea"/>
                <a:cs typeface="+mn-cs"/>
              </a:rPr>
              <a:t> </a:t>
            </a:r>
            <a:r>
              <a:rPr lang="en-GB" sz="2400" b="1" i="1" kern="1200" dirty="0" smtClean="0">
                <a:solidFill>
                  <a:schemeClr val="tx1"/>
                </a:solidFill>
                <a:effectLst/>
                <a:latin typeface="+mn-lt"/>
                <a:ea typeface="+mn-ea"/>
                <a:cs typeface="+mn-cs"/>
              </a:rPr>
              <a:t>Internet Universality Indicators</a:t>
            </a:r>
            <a:r>
              <a:rPr lang="en-GB" sz="2400" b="1" kern="1200" dirty="0" smtClean="0">
                <a:solidFill>
                  <a:schemeClr val="tx1"/>
                </a:solidFill>
                <a:effectLst/>
                <a:latin typeface="+mn-lt"/>
                <a:ea typeface="+mn-ea"/>
                <a:cs typeface="+mn-cs"/>
              </a:rPr>
              <a:t> (IUIs), that has been arrived at through a global, open, inclusive, and multistakeholder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mn-cs"/>
              </a:rPr>
              <a:t>Why?</a:t>
            </a:r>
            <a:r>
              <a:rPr lang="en-US" sz="1800" b="1" i="0" kern="1200" baseline="0" dirty="0" smtClean="0">
                <a:solidFill>
                  <a:schemeClr val="tx1"/>
                </a:solidFill>
                <a:effectLst/>
                <a:latin typeface="+mn-lt"/>
                <a:ea typeface="+mn-ea"/>
                <a:cs typeface="+mn-cs"/>
              </a:rPr>
              <a:t> To support Member states to \a</a:t>
            </a:r>
            <a:r>
              <a:rPr lang="en-US" sz="1800" b="1" i="0" kern="1200" dirty="0" smtClean="0">
                <a:solidFill>
                  <a:schemeClr val="tx1"/>
                </a:solidFill>
                <a:effectLst/>
                <a:latin typeface="+mn-lt"/>
                <a:ea typeface="+mn-ea"/>
                <a:cs typeface="+mn-cs"/>
              </a:rPr>
              <a:t>chieve evidence-based policy reform through supporting national assessments using the Internet Universality Indicators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As with other UNESCO indicator frameworks, the new Internet instrument is a way (1) to take scientific stock of the situation in a given country, and then (2) to use the findings to recommend specific changes to address internet problems and achieve SDGs</a:t>
            </a:r>
            <a:endParaRPr lang="en-US" sz="18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796DF3-502E-4843-9AFA-F3B0AA716C00}" type="slidenum">
              <a:rPr lang="en-US" smtClean="0"/>
              <a:t>1</a:t>
            </a:fld>
            <a:endParaRPr lang="en-US"/>
          </a:p>
        </p:txBody>
      </p:sp>
    </p:spTree>
    <p:extLst>
      <p:ext uri="{BB962C8B-B14F-4D97-AF65-F5344CB8AC3E}">
        <p14:creationId xmlns:p14="http://schemas.microsoft.com/office/powerpoint/2010/main" val="2009309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96DF3-502E-4843-9AFA-F3B0AA716C00}" type="slidenum">
              <a:rPr lang="en-US" smtClean="0"/>
              <a:t>10</a:t>
            </a:fld>
            <a:endParaRPr lang="en-US"/>
          </a:p>
        </p:txBody>
      </p:sp>
    </p:spTree>
    <p:extLst>
      <p:ext uri="{BB962C8B-B14F-4D97-AF65-F5344CB8AC3E}">
        <p14:creationId xmlns:p14="http://schemas.microsoft.com/office/powerpoint/2010/main" val="153643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96DF3-502E-4843-9AFA-F3B0AA716C00}" type="slidenum">
              <a:rPr lang="en-US" smtClean="0"/>
              <a:t>11</a:t>
            </a:fld>
            <a:endParaRPr lang="en-US"/>
          </a:p>
        </p:txBody>
      </p:sp>
    </p:spTree>
    <p:extLst>
      <p:ext uri="{BB962C8B-B14F-4D97-AF65-F5344CB8AC3E}">
        <p14:creationId xmlns:p14="http://schemas.microsoft.com/office/powerpoint/2010/main" val="2273857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96DF3-502E-4843-9AFA-F3B0AA716C00}" type="slidenum">
              <a:rPr lang="en-US" smtClean="0"/>
              <a:t>12</a:t>
            </a:fld>
            <a:endParaRPr lang="en-US"/>
          </a:p>
        </p:txBody>
      </p:sp>
    </p:spTree>
    <p:extLst>
      <p:ext uri="{BB962C8B-B14F-4D97-AF65-F5344CB8AC3E}">
        <p14:creationId xmlns:p14="http://schemas.microsoft.com/office/powerpoint/2010/main" val="15618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796DF3-502E-4843-9AFA-F3B0AA716C00}" type="slidenum">
              <a:rPr lang="en-US" smtClean="0"/>
              <a:t>13</a:t>
            </a:fld>
            <a:endParaRPr lang="en-US"/>
          </a:p>
        </p:txBody>
      </p:sp>
    </p:spTree>
    <p:extLst>
      <p:ext uri="{BB962C8B-B14F-4D97-AF65-F5344CB8AC3E}">
        <p14:creationId xmlns:p14="http://schemas.microsoft.com/office/powerpoint/2010/main" val="2512044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countries that have begun research as of today (MAB created, Research kicked off), 12 indeed. </a:t>
            </a:r>
          </a:p>
          <a:p>
            <a:r>
              <a:rPr lang="en-US" sz="1200" kern="1200" dirty="0">
                <a:solidFill>
                  <a:schemeClr val="tx1"/>
                </a:solidFill>
                <a:effectLst/>
                <a:latin typeface="+mn-lt"/>
                <a:ea typeface="+mn-ea"/>
                <a:cs typeface="+mn-cs"/>
              </a:rPr>
              <a:t>Benin, Senegal, Kenya, Ghana, Tunisia, Thailand, Brazil, Paraguay, Uruguay, Ecuador, Serbia, Nepal.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All countries under discussions, with Sudan to kick off 2020, more than a dozen. </a:t>
            </a:r>
          </a:p>
          <a:p>
            <a:r>
              <a:rPr lang="en-US" sz="1200" kern="1200" dirty="0">
                <a:solidFill>
                  <a:schemeClr val="tx1"/>
                </a:solidFill>
                <a:effectLst/>
                <a:latin typeface="+mn-lt"/>
                <a:ea typeface="+mn-ea"/>
                <a:cs typeface="+mn-cs"/>
              </a:rPr>
              <a:t>Nigeria, Jordan, Sudan, South Korea, Pakistan, Peru, Germany, France, Bulgaria, Poland, Sweden, Slovenia, South Africa, etc.</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Brazil report was just published!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796DF3-502E-4843-9AFA-F3B0AA716C00}" type="slidenum">
              <a:rPr lang="en-US" smtClean="0"/>
              <a:t>14</a:t>
            </a:fld>
            <a:endParaRPr lang="en-US"/>
          </a:p>
        </p:txBody>
      </p:sp>
    </p:spTree>
    <p:extLst>
      <p:ext uri="{BB962C8B-B14F-4D97-AF65-F5344CB8AC3E}">
        <p14:creationId xmlns:p14="http://schemas.microsoft.com/office/powerpoint/2010/main" val="167850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96DF3-502E-4843-9AFA-F3B0AA716C00}" type="slidenum">
              <a:rPr lang="en-US" smtClean="0"/>
              <a:t>15</a:t>
            </a:fld>
            <a:endParaRPr lang="en-US"/>
          </a:p>
        </p:txBody>
      </p:sp>
    </p:spTree>
    <p:extLst>
      <p:ext uri="{BB962C8B-B14F-4D97-AF65-F5344CB8AC3E}">
        <p14:creationId xmlns:p14="http://schemas.microsoft.com/office/powerpoint/2010/main" val="3500648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96DF3-502E-4843-9AFA-F3B0AA716C00}" type="slidenum">
              <a:rPr lang="en-US" smtClean="0"/>
              <a:t>16</a:t>
            </a:fld>
            <a:endParaRPr lang="en-US"/>
          </a:p>
        </p:txBody>
      </p:sp>
    </p:spTree>
    <p:extLst>
      <p:ext uri="{BB962C8B-B14F-4D97-AF65-F5344CB8AC3E}">
        <p14:creationId xmlns:p14="http://schemas.microsoft.com/office/powerpoint/2010/main" val="1993869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96DF3-502E-4843-9AFA-F3B0AA716C00}" type="slidenum">
              <a:rPr lang="en-US" smtClean="0"/>
              <a:t>17</a:t>
            </a:fld>
            <a:endParaRPr lang="en-US"/>
          </a:p>
        </p:txBody>
      </p:sp>
    </p:spTree>
    <p:extLst>
      <p:ext uri="{BB962C8B-B14F-4D97-AF65-F5344CB8AC3E}">
        <p14:creationId xmlns:p14="http://schemas.microsoft.com/office/powerpoint/2010/main" val="2313835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96DF3-502E-4843-9AFA-F3B0AA716C00}" type="slidenum">
              <a:rPr lang="en-US" smtClean="0"/>
              <a:t>18</a:t>
            </a:fld>
            <a:endParaRPr lang="en-US"/>
          </a:p>
        </p:txBody>
      </p:sp>
    </p:spTree>
    <p:extLst>
      <p:ext uri="{BB962C8B-B14F-4D97-AF65-F5344CB8AC3E}">
        <p14:creationId xmlns:p14="http://schemas.microsoft.com/office/powerpoint/2010/main" val="2772123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96DF3-502E-4843-9AFA-F3B0AA716C00}" type="slidenum">
              <a:rPr lang="en-US" smtClean="0"/>
              <a:t>19</a:t>
            </a:fld>
            <a:endParaRPr lang="en-US"/>
          </a:p>
        </p:txBody>
      </p:sp>
    </p:spTree>
    <p:extLst>
      <p:ext uri="{BB962C8B-B14F-4D97-AF65-F5344CB8AC3E}">
        <p14:creationId xmlns:p14="http://schemas.microsoft.com/office/powerpoint/2010/main" val="276554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796DF3-502E-4843-9AFA-F3B0AA716C00}" type="slidenum">
              <a:rPr lang="en-US" smtClean="0"/>
              <a:t>2</a:t>
            </a:fld>
            <a:endParaRPr lang="en-US"/>
          </a:p>
        </p:txBody>
      </p:sp>
    </p:spTree>
    <p:extLst>
      <p:ext uri="{BB962C8B-B14F-4D97-AF65-F5344CB8AC3E}">
        <p14:creationId xmlns:p14="http://schemas.microsoft.com/office/powerpoint/2010/main" val="4279278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96DF3-502E-4843-9AFA-F3B0AA716C00}" type="slidenum">
              <a:rPr lang="en-US" smtClean="0"/>
              <a:t>20</a:t>
            </a:fld>
            <a:endParaRPr lang="en-US"/>
          </a:p>
        </p:txBody>
      </p:sp>
    </p:spTree>
    <p:extLst>
      <p:ext uri="{BB962C8B-B14F-4D97-AF65-F5344CB8AC3E}">
        <p14:creationId xmlns:p14="http://schemas.microsoft.com/office/powerpoint/2010/main" val="2336083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796DF3-502E-4843-9AFA-F3B0AA716C00}" type="slidenum">
              <a:rPr lang="en-US" smtClean="0"/>
              <a:t>21</a:t>
            </a:fld>
            <a:endParaRPr lang="en-US"/>
          </a:p>
        </p:txBody>
      </p:sp>
    </p:spTree>
    <p:extLst>
      <p:ext uri="{BB962C8B-B14F-4D97-AF65-F5344CB8AC3E}">
        <p14:creationId xmlns:p14="http://schemas.microsoft.com/office/powerpoint/2010/main" val="84444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sz="1800" b="1" i="0" u="none" strike="noStrike" kern="1200" dirty="0" smtClean="0">
              <a:solidFill>
                <a:schemeClr val="tx1"/>
              </a:solidFill>
              <a:effectLst/>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UNESCO recognizes these four “pillars” underpin the growth and evolution of the Internet, fundamental to the development of the Internet, in ways that are conducive to achieving the Sustainable Development Goals. </a:t>
            </a:r>
            <a:endParaRPr lang="en-GB" sz="1200" kern="1200" dirty="0" smtClean="0">
              <a:solidFill>
                <a:schemeClr val="tx1"/>
              </a:solidFill>
              <a:effectLst/>
              <a:latin typeface="+mn-lt"/>
              <a:ea typeface="+mn-ea"/>
              <a:cs typeface="+mn-cs"/>
            </a:endParaRPr>
          </a:p>
          <a:p>
            <a:pPr>
              <a:lnSpc>
                <a:spcPct val="150000"/>
              </a:lnSpc>
            </a:pPr>
            <a:endParaRPr lang="en-GB" sz="1800" b="1" i="0" u="none" strike="noStrike" kern="1200" dirty="0" smtClean="0">
              <a:solidFill>
                <a:schemeClr val="tx1"/>
              </a:solidFill>
              <a:effectLst/>
              <a:latin typeface="+mn-lt"/>
              <a:ea typeface="+mn-ea"/>
              <a:cs typeface="+mn-cs"/>
            </a:endParaRPr>
          </a:p>
          <a:p>
            <a:pPr>
              <a:lnSpc>
                <a:spcPct val="150000"/>
              </a:lnSpc>
            </a:pPr>
            <a:endParaRPr lang="en-GB" sz="1800" b="1" i="0" u="none" strike="noStrike" kern="1200" dirty="0" smtClean="0">
              <a:solidFill>
                <a:schemeClr val="tx1"/>
              </a:solidFill>
              <a:effectLst/>
              <a:latin typeface="+mn-lt"/>
              <a:ea typeface="+mn-ea"/>
              <a:cs typeface="+mn-cs"/>
            </a:endParaRPr>
          </a:p>
          <a:p>
            <a:pPr>
              <a:lnSpc>
                <a:spcPct val="150000"/>
              </a:lnSpc>
            </a:pPr>
            <a:r>
              <a:rPr lang="en-GB" sz="1800" b="1" kern="1200" dirty="0" smtClean="0">
                <a:solidFill>
                  <a:schemeClr val="tx1"/>
                </a:solidFill>
                <a:effectLst/>
                <a:latin typeface="+mn-lt"/>
                <a:ea typeface="+mn-ea"/>
                <a:cs typeface="+mn-cs"/>
              </a:rPr>
              <a:t>Known as the ROAM principles, these hold out an Internet that respects human Rights, is characterised by Openness, is Accessible to all, and is governed in a Multistakeholder way.</a:t>
            </a:r>
            <a:endParaRPr lang="en-GB" sz="1800" b="1" kern="1200" dirty="0" smtClean="0">
              <a:solidFill>
                <a:schemeClr val="tx1"/>
              </a:solidFill>
              <a:effectLst/>
              <a:latin typeface="+mn-lt"/>
              <a:ea typeface="+mn-ea"/>
              <a:cs typeface="+mn-cs"/>
            </a:endParaRPr>
          </a:p>
          <a:p>
            <a:pPr>
              <a:lnSpc>
                <a:spcPct val="150000"/>
              </a:lnSpc>
            </a:pPr>
            <a:endParaRPr lang="en-GB" sz="1800" b="1" kern="1200" dirty="0" smtClean="0">
              <a:solidFill>
                <a:schemeClr val="tx1"/>
              </a:solidFill>
              <a:effectLst/>
              <a:latin typeface="+mn-lt"/>
              <a:ea typeface="+mn-ea"/>
              <a:cs typeface="+mn-cs"/>
            </a:endParaRPr>
          </a:p>
          <a:p>
            <a:pPr>
              <a:lnSpc>
                <a:spcPct val="150000"/>
              </a:lnSpc>
            </a:pPr>
            <a:r>
              <a:rPr lang="en-GB" sz="1800" b="1" kern="1200" dirty="0" smtClean="0">
                <a:solidFill>
                  <a:schemeClr val="tx1"/>
                </a:solidFill>
                <a:effectLst/>
                <a:latin typeface="+mn-lt"/>
                <a:ea typeface="+mn-ea"/>
                <a:cs typeface="+mn-cs"/>
              </a:rPr>
              <a:t>This concept was approved in 2015 by the UNESCO General Conference, and served as a basis for creating indicators appropriate to measure the universality of the Internet. The background was the need to strengthen these principles because the Internet was increasingly directly involved in all human affairs. </a:t>
            </a:r>
            <a:endParaRPr lang="en-US" sz="18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796DF3-502E-4843-9AFA-F3B0AA716C00}" type="slidenum">
              <a:rPr lang="en-US" smtClean="0"/>
              <a:t>3</a:t>
            </a:fld>
            <a:endParaRPr lang="en-US"/>
          </a:p>
        </p:txBody>
      </p:sp>
    </p:spTree>
    <p:extLst>
      <p:ext uri="{BB962C8B-B14F-4D97-AF65-F5344CB8AC3E}">
        <p14:creationId xmlns:p14="http://schemas.microsoft.com/office/powerpoint/2010/main" val="2829170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sz="1800" b="1" i="0" u="none" strike="noStrike" kern="1200" dirty="0" smtClean="0">
              <a:solidFill>
                <a:schemeClr val="tx1"/>
              </a:solidFill>
              <a:effectLst/>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UNESCO recognizes these four “pillars” underpin the growth and evolution of the Internet, fundamental to the development of the Internet, in ways that are conducive to achieving the Sustainable Development Goals. </a:t>
            </a:r>
          </a:p>
          <a:p>
            <a:pPr marL="0" marR="0" lvl="0" indent="0" algn="l" defTabSz="457200" rtl="0" eaLnBrk="1" fontAlgn="auto" latinLnBrk="0" hangingPunct="1">
              <a:lnSpc>
                <a:spcPct val="15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At national level, these indicators aim to assess achievement and gaps of Internet development and policies via an inclusive multi-stakeholder methodology.</a:t>
            </a:r>
          </a:p>
          <a:p>
            <a:pPr>
              <a:lnSpc>
                <a:spcPct val="150000"/>
              </a:lnSpc>
            </a:pPr>
            <a:endParaRPr lang="en-GB" sz="1800" b="1" i="0" u="none" strike="noStrike" kern="1200" dirty="0" smtClean="0">
              <a:solidFill>
                <a:schemeClr val="tx1"/>
              </a:solidFill>
              <a:effectLst/>
              <a:latin typeface="+mn-lt"/>
              <a:ea typeface="+mn-ea"/>
              <a:cs typeface="+mn-cs"/>
            </a:endParaRPr>
          </a:p>
          <a:p>
            <a:pPr>
              <a:lnSpc>
                <a:spcPct val="150000"/>
              </a:lnSpc>
            </a:pPr>
            <a:endParaRPr lang="en-GB" sz="1800" b="1" i="0" u="none" strike="noStrike" kern="1200" dirty="0" smtClean="0">
              <a:solidFill>
                <a:schemeClr val="tx1"/>
              </a:solidFill>
              <a:effectLst/>
              <a:latin typeface="+mn-lt"/>
              <a:ea typeface="+mn-ea"/>
              <a:cs typeface="+mn-cs"/>
            </a:endParaRPr>
          </a:p>
          <a:p>
            <a:pPr>
              <a:lnSpc>
                <a:spcPct val="150000"/>
              </a:lnSpc>
            </a:pPr>
            <a:r>
              <a:rPr lang="en-GB" sz="1800" b="1" kern="1200" dirty="0" smtClean="0">
                <a:solidFill>
                  <a:schemeClr val="tx1"/>
                </a:solidFill>
                <a:effectLst/>
                <a:latin typeface="+mn-lt"/>
                <a:ea typeface="+mn-ea"/>
                <a:cs typeface="+mn-cs"/>
              </a:rPr>
              <a:t>Known as the ROAM principles, these hold out an Internet that respects human Rights, is characterised by Openness, is Accessible to all, and is governed in a Multistakeholder way.</a:t>
            </a:r>
            <a:endParaRPr lang="en-GB" sz="1800" b="1" kern="1200" dirty="0" smtClean="0">
              <a:solidFill>
                <a:schemeClr val="tx1"/>
              </a:solidFill>
              <a:effectLst/>
              <a:latin typeface="+mn-lt"/>
              <a:ea typeface="+mn-ea"/>
              <a:cs typeface="+mn-cs"/>
            </a:endParaRPr>
          </a:p>
          <a:p>
            <a:pPr>
              <a:lnSpc>
                <a:spcPct val="150000"/>
              </a:lnSpc>
            </a:pPr>
            <a:endParaRPr lang="en-GB" sz="1800" b="1" kern="1200" dirty="0" smtClean="0">
              <a:solidFill>
                <a:schemeClr val="tx1"/>
              </a:solidFill>
              <a:effectLst/>
              <a:latin typeface="+mn-lt"/>
              <a:ea typeface="+mn-ea"/>
              <a:cs typeface="+mn-cs"/>
            </a:endParaRPr>
          </a:p>
          <a:p>
            <a:pPr>
              <a:lnSpc>
                <a:spcPct val="150000"/>
              </a:lnSpc>
            </a:pPr>
            <a:r>
              <a:rPr lang="en-GB" sz="1800" b="1" kern="1200" dirty="0" smtClean="0">
                <a:solidFill>
                  <a:schemeClr val="tx1"/>
                </a:solidFill>
                <a:effectLst/>
                <a:latin typeface="+mn-lt"/>
                <a:ea typeface="+mn-ea"/>
                <a:cs typeface="+mn-cs"/>
              </a:rPr>
              <a:t>This concept was approved in 2015 by the UNESCO General Conference, and served as a basis for creating indicators appropriate to measure the universality of the Internet. The background was the need to strengthen these principles because the Internet was increasingly directly involved in all human affairs. </a:t>
            </a:r>
            <a:endParaRPr lang="en-US" sz="18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796DF3-502E-4843-9AFA-F3B0AA716C00}" type="slidenum">
              <a:rPr lang="en-US" smtClean="0"/>
              <a:t>4</a:t>
            </a:fld>
            <a:endParaRPr lang="en-US"/>
          </a:p>
        </p:txBody>
      </p:sp>
    </p:spTree>
    <p:extLst>
      <p:ext uri="{BB962C8B-B14F-4D97-AF65-F5344CB8AC3E}">
        <p14:creationId xmlns:p14="http://schemas.microsoft.com/office/powerpoint/2010/main" val="423211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kern="1200" dirty="0" smtClean="0">
                <a:solidFill>
                  <a:srgbClr val="323E4F"/>
                </a:solidFill>
                <a:effectLst/>
                <a:latin typeface="Arial" panose="020B0604020202020204" pitchFamily="34" charset="0"/>
                <a:ea typeface="+mn-ea"/>
                <a:cs typeface="+mn-cs"/>
              </a:rPr>
              <a:t>Partners such as APC- T</a:t>
            </a:r>
            <a:r>
              <a:rPr lang="en-GB" sz="1200" b="0" i="0" u="none" strike="noStrike" kern="1200" dirty="0" smtClean="0">
                <a:solidFill>
                  <a:schemeClr val="tx1"/>
                </a:solidFill>
                <a:effectLst/>
                <a:latin typeface="+mn-lt"/>
                <a:ea typeface="+mn-ea"/>
                <a:cs typeface="+mn-cs"/>
              </a:rPr>
              <a:t>he Association for Progressive Communications</a:t>
            </a:r>
            <a:endParaRPr lang="en-GB" sz="1800" kern="1200" dirty="0" smtClean="0">
              <a:solidFill>
                <a:srgbClr val="323E4F"/>
              </a:solidFill>
              <a:effectLst/>
              <a:latin typeface="Arial" panose="020B06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Of </a:t>
            </a:r>
            <a:r>
              <a:rPr lang="en-GB" sz="1200" kern="1200" dirty="0" smtClean="0">
                <a:solidFill>
                  <a:schemeClr val="tx1"/>
                </a:solidFill>
                <a:effectLst/>
                <a:latin typeface="+mn-lt"/>
                <a:ea typeface="+mn-ea"/>
                <a:cs typeface="+mn-cs"/>
              </a:rPr>
              <a:t>these, </a:t>
            </a:r>
            <a:r>
              <a:rPr lang="en-GB" sz="1200" b="1" kern="1200" dirty="0" smtClean="0">
                <a:solidFill>
                  <a:schemeClr val="tx1"/>
                </a:solidFill>
                <a:effectLst/>
                <a:latin typeface="+mn-lt"/>
                <a:ea typeface="+mn-ea"/>
                <a:cs typeface="+mn-cs"/>
              </a:rPr>
              <a:t>109</a:t>
            </a:r>
            <a:r>
              <a:rPr lang="en-GB" sz="1200" kern="1200" dirty="0" smtClean="0">
                <a:solidFill>
                  <a:schemeClr val="tx1"/>
                </a:solidFill>
                <a:effectLst/>
                <a:latin typeface="+mn-lt"/>
                <a:ea typeface="+mn-ea"/>
                <a:cs typeface="+mn-cs"/>
              </a:rPr>
              <a:t> are identified as the </a:t>
            </a:r>
            <a:r>
              <a:rPr lang="en-GB" sz="1200" i="1" kern="1200" dirty="0" smtClean="0">
                <a:solidFill>
                  <a:schemeClr val="tx1"/>
                </a:solidFill>
                <a:effectLst/>
                <a:latin typeface="+mn-lt"/>
                <a:ea typeface="+mn-ea"/>
                <a:cs typeface="+mn-cs"/>
              </a:rPr>
              <a:t>core</a:t>
            </a:r>
            <a:r>
              <a:rPr lang="en-GB" sz="1200" kern="1200" dirty="0" smtClean="0">
                <a:solidFill>
                  <a:schemeClr val="tx1"/>
                </a:solidFill>
                <a:effectLst/>
                <a:latin typeface="+mn-lt"/>
                <a:ea typeface="+mn-ea"/>
                <a:cs typeface="+mn-cs"/>
              </a:rPr>
              <a:t> indicators for basic-level assessments of national Internet contexts. </a:t>
            </a: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1800" b="1" kern="1200" dirty="0" smtClean="0">
                <a:solidFill>
                  <a:srgbClr val="FF0000"/>
                </a:solidFill>
                <a:effectLst/>
                <a:latin typeface="+mn-lt"/>
                <a:ea typeface="+mn-ea"/>
                <a:cs typeface="+mn-cs"/>
              </a:rPr>
              <a:t>It also includes 79 cross-cutting Indicators (category X) concerning gender and the needs of children and young people, sustainable development, trust and security, and legal and ethical aspects of the Internet.</a:t>
            </a:r>
            <a:endParaRPr lang="en-GB" sz="1800" b="1" kern="1200" dirty="0" smtClean="0">
              <a:solidFill>
                <a:srgbClr val="FF0000"/>
              </a:solidFill>
              <a:effectLst/>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en-GB" sz="1200" b="1" kern="1200" dirty="0" smtClean="0">
              <a:solidFill>
                <a:srgbClr val="FF0000"/>
              </a:solidFill>
              <a:effectLst/>
              <a:latin typeface="+mn-lt"/>
              <a:ea typeface="+mn-ea"/>
              <a:cs typeface="+mn-cs"/>
            </a:endParaRPr>
          </a:p>
          <a:p>
            <a:pPr marL="285750" indent="-285750">
              <a:buFont typeface="Arial" panose="020B0604020202020204" pitchFamily="34" charset="0"/>
              <a:buChar char="•"/>
            </a:pPr>
            <a:r>
              <a:rPr lang="en-GB" sz="1200" b="0" dirty="0" smtClean="0">
                <a:solidFill>
                  <a:schemeClr val="tx1"/>
                </a:solidFill>
                <a:latin typeface="Cambria" panose="02040503050406030204" pitchFamily="18" charset="0"/>
                <a:ea typeface="Cambria" panose="02040503050406030204" pitchFamily="18" charset="0"/>
              </a:rPr>
              <a:t>Both the full set and the core set gather quantitative, qualitative and institutional indicators</a:t>
            </a:r>
          </a:p>
          <a:p>
            <a:pPr marL="0" marR="0" lvl="0" indent="0" algn="l" defTabSz="457200" rtl="0" eaLnBrk="1" fontAlgn="auto" latinLnBrk="0" hangingPunct="1">
              <a:lnSpc>
                <a:spcPct val="15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796DF3-502E-4843-9AFA-F3B0AA716C00}" type="slidenum">
              <a:rPr lang="en-US" smtClean="0"/>
              <a:t>5</a:t>
            </a:fld>
            <a:endParaRPr lang="en-US"/>
          </a:p>
        </p:txBody>
      </p:sp>
    </p:spTree>
    <p:extLst>
      <p:ext uri="{BB962C8B-B14F-4D97-AF65-F5344CB8AC3E}">
        <p14:creationId xmlns:p14="http://schemas.microsoft.com/office/powerpoint/2010/main" val="107596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GB"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The </a:t>
            </a:r>
            <a:r>
              <a:rPr lang="en-GB" sz="1200" u="none" strike="noStrike" kern="1200" dirty="0" smtClean="0">
                <a:solidFill>
                  <a:schemeClr val="tx1"/>
                </a:solidFill>
                <a:effectLst/>
                <a:latin typeface="+mn-lt"/>
                <a:ea typeface="+mn-ea"/>
                <a:cs typeface="+mn-cs"/>
                <a:hlinkClick r:id="rId3"/>
              </a:rPr>
              <a:t>Internet Universality ROAM-X Indicators</a:t>
            </a:r>
            <a:r>
              <a:rPr lang="en-GB" sz="1200" i="1" kern="1200" dirty="0" smtClean="0">
                <a:solidFill>
                  <a:schemeClr val="tx1"/>
                </a:solidFill>
                <a:effectLst/>
                <a:latin typeface="+mn-lt"/>
                <a:ea typeface="+mn-ea"/>
                <a:cs typeface="+mn-cs"/>
              </a:rPr>
              <a:t> framework is a set of 303 indicators that aim to assess how well national stakeholders, including governments, companies, and civil society perform in adhering to the ROAM principles of </a:t>
            </a:r>
            <a:r>
              <a:rPr lang="en-GB" sz="1200" b="1" i="1" kern="1200" dirty="0" smtClean="0">
                <a:solidFill>
                  <a:schemeClr val="tx1"/>
                </a:solidFill>
                <a:effectLst/>
                <a:latin typeface="+mn-lt"/>
                <a:ea typeface="+mn-ea"/>
                <a:cs typeface="+mn-cs"/>
              </a:rPr>
              <a:t>Rights, Openness, Accessibility, and Multi-stakeholder participation</a:t>
            </a:r>
            <a:r>
              <a:rPr lang="en-GB" sz="1200" i="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Reason</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ROAM-X indicators framework is a unique and powerful resource which is relevant to all countries, whether developed or developing, </a:t>
            </a:r>
            <a:r>
              <a:rPr lang="en-US" sz="1200" b="1" kern="1200" dirty="0" smtClean="0">
                <a:solidFill>
                  <a:schemeClr val="tx1"/>
                </a:solidFill>
                <a:effectLst/>
                <a:latin typeface="+mn-lt"/>
                <a:ea typeface="+mn-ea"/>
                <a:cs typeface="+mn-cs"/>
              </a:rPr>
              <a:t>to gain a holistic diagnosis of its Internet policies, digital environment and thereby the structural causes of digital inequalities</a:t>
            </a:r>
            <a:r>
              <a:rPr lang="en-US" sz="120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The outcome of the assessment does provide insights and options for actions that trigger fruitful policy discussions, and thereby help bring the Internet in different a step closer to universality and relevance to sustainable development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framework of indicators was designed to be applied through carrying out concrete research on the concept of Internet universality at the country level.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framework is intended to assist governments and stakeholders who wish to assess their national Internet environment voluntarily, as a means to enable the formulation of evidence-based public policies.</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this term, UNESCO refers to four big principles that form the ROAM framework: we stand for an Internet that is based on human Rights; that is Open, Accessible to all, and nurtured by </a:t>
            </a:r>
            <a:r>
              <a:rPr lang="en-US" sz="1200" kern="1200" dirty="0" err="1">
                <a:solidFill>
                  <a:schemeClr val="tx1"/>
                </a:solidFill>
                <a:effectLst/>
                <a:latin typeface="+mn-lt"/>
                <a:ea typeface="+mn-ea"/>
                <a:cs typeface="+mn-cs"/>
              </a:rPr>
              <a:t>Multistakeholder</a:t>
            </a:r>
            <a:r>
              <a:rPr lang="en-US" sz="1200" kern="1200" dirty="0">
                <a:solidFill>
                  <a:schemeClr val="tx1"/>
                </a:solidFill>
                <a:effectLst/>
                <a:latin typeface="+mn-lt"/>
                <a:ea typeface="+mn-ea"/>
                <a:cs typeface="+mn-cs"/>
              </a:rPr>
              <a:t> participation. </a:t>
            </a:r>
          </a:p>
          <a:p>
            <a:endParaRPr lang="en-US" dirty="0"/>
          </a:p>
        </p:txBody>
      </p:sp>
      <p:sp>
        <p:nvSpPr>
          <p:cNvPr id="4" name="Slide Number Placeholder 3"/>
          <p:cNvSpPr>
            <a:spLocks noGrp="1"/>
          </p:cNvSpPr>
          <p:nvPr>
            <p:ph type="sldNum" sz="quarter" idx="10"/>
          </p:nvPr>
        </p:nvSpPr>
        <p:spPr/>
        <p:txBody>
          <a:bodyPr/>
          <a:lstStyle/>
          <a:p>
            <a:fld id="{BE796DF3-502E-4843-9AFA-F3B0AA716C00}" type="slidenum">
              <a:rPr lang="en-US" smtClean="0"/>
              <a:t>6</a:t>
            </a:fld>
            <a:endParaRPr lang="en-US"/>
          </a:p>
        </p:txBody>
      </p:sp>
    </p:spTree>
    <p:extLst>
      <p:ext uri="{BB962C8B-B14F-4D97-AF65-F5344CB8AC3E}">
        <p14:creationId xmlns:p14="http://schemas.microsoft.com/office/powerpoint/2010/main" val="386117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96DF3-502E-4843-9AFA-F3B0AA716C00}" type="slidenum">
              <a:rPr lang="en-US" smtClean="0"/>
              <a:t>7</a:t>
            </a:fld>
            <a:endParaRPr lang="en-US"/>
          </a:p>
        </p:txBody>
      </p:sp>
    </p:spTree>
    <p:extLst>
      <p:ext uri="{BB962C8B-B14F-4D97-AF65-F5344CB8AC3E}">
        <p14:creationId xmlns:p14="http://schemas.microsoft.com/office/powerpoint/2010/main" val="166438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1600" dirty="0">
              <a:ln w="0"/>
              <a:solidFill>
                <a:schemeClr val="bg1"/>
              </a:solidFill>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0"/>
          </p:nvPr>
        </p:nvSpPr>
        <p:spPr/>
        <p:txBody>
          <a:bodyPr/>
          <a:lstStyle/>
          <a:p>
            <a:fld id="{BE796DF3-502E-4843-9AFA-F3B0AA716C00}" type="slidenum">
              <a:rPr lang="en-US" smtClean="0"/>
              <a:t>8</a:t>
            </a:fld>
            <a:endParaRPr lang="en-US"/>
          </a:p>
        </p:txBody>
      </p:sp>
    </p:spTree>
    <p:extLst>
      <p:ext uri="{BB962C8B-B14F-4D97-AF65-F5344CB8AC3E}">
        <p14:creationId xmlns:p14="http://schemas.microsoft.com/office/powerpoint/2010/main" val="376916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96DF3-502E-4843-9AFA-F3B0AA716C00}" type="slidenum">
              <a:rPr lang="en-US" smtClean="0"/>
              <a:t>9</a:t>
            </a:fld>
            <a:endParaRPr lang="en-US"/>
          </a:p>
        </p:txBody>
      </p:sp>
    </p:spTree>
    <p:extLst>
      <p:ext uri="{BB962C8B-B14F-4D97-AF65-F5344CB8AC3E}">
        <p14:creationId xmlns:p14="http://schemas.microsoft.com/office/powerpoint/2010/main" val="1878264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MASTER Slide title with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34879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8" name="Picture Placeholder 49"/>
          <p:cNvPicPr>
            <a:picLocks noChangeAspect="1"/>
          </p:cNvPicPr>
          <p:nvPr userDrawn="1"/>
        </p:nvPicPr>
        <p:blipFill>
          <a:blip r:embed="rId2">
            <a:extLst>
              <a:ext uri="{28A0092B-C50C-407E-A947-70E740481C1C}">
                <a14:useLocalDpi xmlns:a14="http://schemas.microsoft.com/office/drawing/2010/main" val="0"/>
              </a:ext>
            </a:extLst>
          </a:blip>
          <a:srcRect t="14653" b="14653"/>
          <a:stretch>
            <a:fillRect/>
          </a:stretch>
        </p:blipFill>
        <p:spPr>
          <a:xfrm>
            <a:off x="0" y="2000707"/>
            <a:ext cx="9144001" cy="4857293"/>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80514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MASTER SLIDE Picture Slid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6858000"/>
          </a:xfrm>
          <a:prstGeom prst="rect">
            <a:avLst/>
          </a:prstGeom>
        </p:spPr>
        <p:txBody>
          <a:bodyPr/>
          <a:lstStyle>
            <a:lvl1pPr algn="ctr">
              <a:defRPr/>
            </a:lvl1pPr>
          </a:lstStyle>
          <a:p>
            <a:endParaRPr lang="fr-FR" dirty="0"/>
          </a:p>
          <a:p>
            <a:endParaRPr lang="fr-FR" dirty="0"/>
          </a:p>
          <a:p>
            <a:endParaRPr lang="fr-FR" dirty="0"/>
          </a:p>
          <a:p>
            <a:endParaRPr lang="fr-FR" dirty="0"/>
          </a:p>
          <a:p>
            <a:endParaRPr lang="fr-FR" dirty="0"/>
          </a:p>
        </p:txBody>
      </p:sp>
      <p:sp>
        <p:nvSpPr>
          <p:cNvPr id="4" name="Text Placeholder 3"/>
          <p:cNvSpPr>
            <a:spLocks noGrp="1"/>
          </p:cNvSpPr>
          <p:nvPr>
            <p:ph type="body" sz="quarter" idx="10" hasCustomPrompt="1"/>
          </p:nvPr>
        </p:nvSpPr>
        <p:spPr>
          <a:xfrm>
            <a:off x="473194" y="5181110"/>
            <a:ext cx="2533799" cy="358923"/>
          </a:xfrm>
          <a:prstGeom prst="rect">
            <a:avLst/>
          </a:prstGeom>
          <a:solidFill>
            <a:srgbClr val="0077D4"/>
          </a:solidFill>
        </p:spPr>
        <p:txBody>
          <a:bodyPr/>
          <a:lstStyle>
            <a:lvl1pPr marL="0" indent="0">
              <a:buNone/>
              <a:defRPr sz="2000" b="1">
                <a:solidFill>
                  <a:srgbClr val="EEF3FA"/>
                </a:solidFill>
              </a:defRPr>
            </a:lvl1pPr>
            <a:lvl2pPr marL="457200" indent="0">
              <a:buNone/>
              <a:defRPr/>
            </a:lvl2pPr>
          </a:lstStyle>
          <a:p>
            <a:pPr lvl="0"/>
            <a:r>
              <a:rPr lang="fr-FR" dirty="0"/>
              <a:t>DESCRIPTION PHOTO</a:t>
            </a:r>
          </a:p>
        </p:txBody>
      </p:sp>
      <p:sp>
        <p:nvSpPr>
          <p:cNvPr id="5" name="Text Placeholder 3"/>
          <p:cNvSpPr>
            <a:spLocks noGrp="1"/>
          </p:cNvSpPr>
          <p:nvPr>
            <p:ph type="body" sz="quarter" idx="11" hasCustomPrompt="1"/>
          </p:nvPr>
        </p:nvSpPr>
        <p:spPr>
          <a:xfrm>
            <a:off x="473194" y="4698956"/>
            <a:ext cx="3055093" cy="418803"/>
          </a:xfrm>
          <a:prstGeom prst="rect">
            <a:avLst/>
          </a:prstGeom>
          <a:solidFill>
            <a:srgbClr val="0077D4"/>
          </a:solidFill>
        </p:spPr>
        <p:txBody>
          <a:bodyPr/>
          <a:lstStyle>
            <a:lvl1pPr marL="0" indent="0">
              <a:buNone/>
              <a:defRPr sz="2400">
                <a:solidFill>
                  <a:srgbClr val="EEF3FA"/>
                </a:solidFill>
              </a:defRPr>
            </a:lvl1pPr>
            <a:lvl2pPr marL="457200" indent="0">
              <a:buNone/>
              <a:defRPr/>
            </a:lvl2pPr>
          </a:lstStyle>
          <a:p>
            <a:pPr lvl="0"/>
            <a:r>
              <a:rPr lang="fr-FR" dirty="0"/>
              <a:t>DESCRIPTION PHOTO</a:t>
            </a:r>
          </a:p>
        </p:txBody>
      </p:sp>
    </p:spTree>
    <p:extLst>
      <p:ext uri="{BB962C8B-B14F-4D97-AF65-F5344CB8AC3E}">
        <p14:creationId xmlns:p14="http://schemas.microsoft.com/office/powerpoint/2010/main" val="21018279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Cya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B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41368009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4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284635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LLICIT Slide title with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34879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8" name="Picture Placeholder 49"/>
          <p:cNvPicPr>
            <a:picLocks noChangeAspect="1"/>
          </p:cNvPicPr>
          <p:nvPr userDrawn="1"/>
        </p:nvPicPr>
        <p:blipFill>
          <a:blip r:embed="rId2">
            <a:extLst>
              <a:ext uri="{28A0092B-C50C-407E-A947-70E740481C1C}">
                <a14:useLocalDpi xmlns:a14="http://schemas.microsoft.com/office/drawing/2010/main" val="0"/>
              </a:ext>
            </a:extLst>
          </a:blip>
          <a:srcRect t="14653" b="14653"/>
          <a:stretch>
            <a:fillRect/>
          </a:stretch>
        </p:blipFill>
        <p:spPr>
          <a:xfrm>
            <a:off x="0" y="2000707"/>
            <a:ext cx="9144001" cy="4857293"/>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832203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9" name="Rectangle 38"/>
          <p:cNvSpPr/>
          <p:nvPr userDrawn="1"/>
        </p:nvSpPr>
        <p:spPr>
          <a:xfrm>
            <a:off x="-13862" y="0"/>
            <a:ext cx="9157862" cy="6858000"/>
          </a:xfrm>
          <a:prstGeom prst="rect">
            <a:avLst/>
          </a:prstGeom>
          <a:solidFill>
            <a:srgbClr val="EEF3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75" name="Text Placeholder 74"/>
          <p:cNvSpPr>
            <a:spLocks noGrp="1"/>
          </p:cNvSpPr>
          <p:nvPr>
            <p:ph type="body" sz="quarter" idx="10" hasCustomPrompt="1"/>
          </p:nvPr>
        </p:nvSpPr>
        <p:spPr>
          <a:xfrm>
            <a:off x="-13862" y="5048549"/>
            <a:ext cx="3065418" cy="508000"/>
          </a:xfrm>
          <a:prstGeom prst="rect">
            <a:avLst/>
          </a:prstGeom>
        </p:spPr>
        <p:txBody>
          <a:bodyPr/>
          <a:lstStyle>
            <a:lvl1pPr marL="0" indent="0" algn="ctr">
              <a:buNone/>
              <a:defRPr b="1">
                <a:solidFill>
                  <a:schemeClr val="bg1"/>
                </a:solidFill>
                <a:effectLst/>
              </a:defRPr>
            </a:lvl1pPr>
            <a:lvl2pPr marL="457200" indent="0">
              <a:buNone/>
              <a:defRPr/>
            </a:lvl2pPr>
            <a:lvl3pPr marL="914400" indent="0" algn="ctr">
              <a:buNone/>
              <a:defRPr sz="3600" b="1">
                <a:solidFill>
                  <a:schemeClr val="bg1"/>
                </a:solidFill>
              </a:defRPr>
            </a:lvl3pPr>
            <a:lvl4pPr marL="1371600" indent="0">
              <a:buNone/>
              <a:defRPr/>
            </a:lvl4pPr>
            <a:lvl5pPr marL="1828800" indent="0">
              <a:buNone/>
              <a:defRPr/>
            </a:lvl5pPr>
          </a:lstStyle>
          <a:p>
            <a:pPr lvl="0"/>
            <a:r>
              <a:rPr lang="en-US" dirty="0"/>
              <a:t>INSERT SUMMARY</a:t>
            </a:r>
            <a:endParaRPr lang="fr-FR" dirty="0"/>
          </a:p>
        </p:txBody>
      </p:sp>
      <p:cxnSp>
        <p:nvCxnSpPr>
          <p:cNvPr id="340" name="Straight Connector 339"/>
          <p:cNvCxnSpPr/>
          <p:nvPr userDrawn="1"/>
        </p:nvCxnSpPr>
        <p:spPr>
          <a:xfrm>
            <a:off x="3061063" y="2248874"/>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a:off x="2472145" y="2248874"/>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2" name="Text Placeholder 13"/>
          <p:cNvSpPr>
            <a:spLocks noGrp="1"/>
          </p:cNvSpPr>
          <p:nvPr>
            <p:ph type="body" sz="quarter" idx="29" hasCustomPrompt="1"/>
          </p:nvPr>
        </p:nvSpPr>
        <p:spPr>
          <a:xfrm>
            <a:off x="2472145" y="1904387"/>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3" name="Text Placeholder 13"/>
          <p:cNvSpPr>
            <a:spLocks noGrp="1"/>
          </p:cNvSpPr>
          <p:nvPr>
            <p:ph type="body" sz="quarter" idx="30" hasCustomPrompt="1"/>
          </p:nvPr>
        </p:nvSpPr>
        <p:spPr>
          <a:xfrm>
            <a:off x="3209110" y="1904387"/>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4" name="Text Placeholder 13"/>
          <p:cNvSpPr>
            <a:spLocks noGrp="1"/>
          </p:cNvSpPr>
          <p:nvPr>
            <p:ph type="body" sz="quarter" idx="31" hasCustomPrompt="1"/>
          </p:nvPr>
        </p:nvSpPr>
        <p:spPr>
          <a:xfrm>
            <a:off x="7005607" y="1901409"/>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45" name="Straight Connector 344"/>
          <p:cNvCxnSpPr/>
          <p:nvPr userDrawn="1"/>
        </p:nvCxnSpPr>
        <p:spPr>
          <a:xfrm>
            <a:off x="3056710" y="282404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a:off x="2467792" y="282404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7" name="Text Placeholder 13"/>
          <p:cNvSpPr>
            <a:spLocks noGrp="1"/>
          </p:cNvSpPr>
          <p:nvPr>
            <p:ph type="body" sz="quarter" idx="32" hasCustomPrompt="1"/>
          </p:nvPr>
        </p:nvSpPr>
        <p:spPr>
          <a:xfrm>
            <a:off x="2467792" y="247956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8" name="Text Placeholder 13"/>
          <p:cNvSpPr>
            <a:spLocks noGrp="1"/>
          </p:cNvSpPr>
          <p:nvPr>
            <p:ph type="body" sz="quarter" idx="33" hasCustomPrompt="1"/>
          </p:nvPr>
        </p:nvSpPr>
        <p:spPr>
          <a:xfrm>
            <a:off x="3204757" y="247956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9" name="Text Placeholder 13"/>
          <p:cNvSpPr>
            <a:spLocks noGrp="1"/>
          </p:cNvSpPr>
          <p:nvPr>
            <p:ph type="body" sz="quarter" idx="34" hasCustomPrompt="1"/>
          </p:nvPr>
        </p:nvSpPr>
        <p:spPr>
          <a:xfrm>
            <a:off x="7001254" y="247658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55" name="Straight Connector 354"/>
          <p:cNvCxnSpPr/>
          <p:nvPr userDrawn="1"/>
        </p:nvCxnSpPr>
        <p:spPr>
          <a:xfrm>
            <a:off x="3061064" y="3396246"/>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a:off x="2472146" y="3396246"/>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57" name="Text Placeholder 13"/>
          <p:cNvSpPr>
            <a:spLocks noGrp="1"/>
          </p:cNvSpPr>
          <p:nvPr>
            <p:ph type="body" sz="quarter" idx="35" hasCustomPrompt="1"/>
          </p:nvPr>
        </p:nvSpPr>
        <p:spPr>
          <a:xfrm>
            <a:off x="2472146" y="3051759"/>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58" name="Text Placeholder 13"/>
          <p:cNvSpPr>
            <a:spLocks noGrp="1"/>
          </p:cNvSpPr>
          <p:nvPr>
            <p:ph type="body" sz="quarter" idx="36" hasCustomPrompt="1"/>
          </p:nvPr>
        </p:nvSpPr>
        <p:spPr>
          <a:xfrm>
            <a:off x="3209111" y="3051759"/>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59" name="Text Placeholder 13"/>
          <p:cNvSpPr>
            <a:spLocks noGrp="1"/>
          </p:cNvSpPr>
          <p:nvPr>
            <p:ph type="body" sz="quarter" idx="37" hasCustomPrompt="1"/>
          </p:nvPr>
        </p:nvSpPr>
        <p:spPr>
          <a:xfrm>
            <a:off x="7005608" y="3048781"/>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65" name="Straight Connector 364"/>
          <p:cNvCxnSpPr/>
          <p:nvPr userDrawn="1"/>
        </p:nvCxnSpPr>
        <p:spPr>
          <a:xfrm>
            <a:off x="3056709" y="397238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a:off x="2467791" y="397238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67" name="Text Placeholder 13"/>
          <p:cNvSpPr>
            <a:spLocks noGrp="1"/>
          </p:cNvSpPr>
          <p:nvPr>
            <p:ph type="body" sz="quarter" idx="38" hasCustomPrompt="1"/>
          </p:nvPr>
        </p:nvSpPr>
        <p:spPr>
          <a:xfrm>
            <a:off x="2467791" y="362790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68" name="Text Placeholder 13"/>
          <p:cNvSpPr>
            <a:spLocks noGrp="1"/>
          </p:cNvSpPr>
          <p:nvPr>
            <p:ph type="body" sz="quarter" idx="39" hasCustomPrompt="1"/>
          </p:nvPr>
        </p:nvSpPr>
        <p:spPr>
          <a:xfrm>
            <a:off x="3204756" y="362790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69" name="Text Placeholder 13"/>
          <p:cNvSpPr>
            <a:spLocks noGrp="1"/>
          </p:cNvSpPr>
          <p:nvPr>
            <p:ph type="body" sz="quarter" idx="40" hasCustomPrompt="1"/>
          </p:nvPr>
        </p:nvSpPr>
        <p:spPr>
          <a:xfrm>
            <a:off x="7001253" y="362492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0" name="Straight Connector 369"/>
          <p:cNvCxnSpPr/>
          <p:nvPr userDrawn="1"/>
        </p:nvCxnSpPr>
        <p:spPr>
          <a:xfrm>
            <a:off x="3061065" y="453769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a:off x="2472147" y="453769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2" name="Text Placeholder 13"/>
          <p:cNvSpPr>
            <a:spLocks noGrp="1"/>
          </p:cNvSpPr>
          <p:nvPr>
            <p:ph type="body" sz="quarter" idx="41" hasCustomPrompt="1"/>
          </p:nvPr>
        </p:nvSpPr>
        <p:spPr>
          <a:xfrm>
            <a:off x="2472147" y="419321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3" name="Text Placeholder 13"/>
          <p:cNvSpPr>
            <a:spLocks noGrp="1"/>
          </p:cNvSpPr>
          <p:nvPr>
            <p:ph type="body" sz="quarter" idx="42" hasCustomPrompt="1"/>
          </p:nvPr>
        </p:nvSpPr>
        <p:spPr>
          <a:xfrm>
            <a:off x="3209112" y="419321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4" name="Text Placeholder 13"/>
          <p:cNvSpPr>
            <a:spLocks noGrp="1"/>
          </p:cNvSpPr>
          <p:nvPr>
            <p:ph type="body" sz="quarter" idx="43" hasCustomPrompt="1"/>
          </p:nvPr>
        </p:nvSpPr>
        <p:spPr>
          <a:xfrm>
            <a:off x="7005609" y="419023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5" name="Straight Connector 374"/>
          <p:cNvCxnSpPr/>
          <p:nvPr userDrawn="1"/>
        </p:nvCxnSpPr>
        <p:spPr>
          <a:xfrm>
            <a:off x="3065416" y="170840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a:off x="2476498" y="170840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7" name="Text Placeholder 13"/>
          <p:cNvSpPr>
            <a:spLocks noGrp="1"/>
          </p:cNvSpPr>
          <p:nvPr>
            <p:ph type="body" sz="quarter" idx="44" hasCustomPrompt="1"/>
          </p:nvPr>
        </p:nvSpPr>
        <p:spPr>
          <a:xfrm>
            <a:off x="2476498" y="136392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8" name="Text Placeholder 13"/>
          <p:cNvSpPr>
            <a:spLocks noGrp="1"/>
          </p:cNvSpPr>
          <p:nvPr>
            <p:ph type="body" sz="quarter" idx="45" hasCustomPrompt="1"/>
          </p:nvPr>
        </p:nvSpPr>
        <p:spPr>
          <a:xfrm>
            <a:off x="3213463" y="136392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9" name="Text Placeholder 13"/>
          <p:cNvSpPr>
            <a:spLocks noGrp="1"/>
          </p:cNvSpPr>
          <p:nvPr>
            <p:ph type="body" sz="quarter" idx="46" hasCustomPrompt="1"/>
          </p:nvPr>
        </p:nvSpPr>
        <p:spPr>
          <a:xfrm>
            <a:off x="7009960" y="136094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9772609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Rectangle 8"/>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itle 1"/>
          <p:cNvSpPr>
            <a:spLocks noGrp="1"/>
          </p:cNvSpPr>
          <p:nvPr>
            <p:ph type="ctrTitle" hasCustomPrompt="1"/>
          </p:nvPr>
        </p:nvSpPr>
        <p:spPr>
          <a:xfrm>
            <a:off x="358775" y="127998"/>
            <a:ext cx="8333503" cy="425733"/>
          </a:xfrm>
          <a:prstGeom prst="rect">
            <a:avLst/>
          </a:prstGeom>
        </p:spPr>
        <p:txBody>
          <a:bodyPr lIns="0" tIns="0" rIns="0" bIns="0"/>
          <a:lstStyle>
            <a:lvl1pPr algn="l">
              <a:lnSpc>
                <a:spcPts val="3700"/>
              </a:lnSpc>
              <a:defRPr sz="3200" baseline="0">
                <a:solidFill>
                  <a:schemeClr val="bg1"/>
                </a:solidFill>
              </a:defRPr>
            </a:lvl1pPr>
          </a:lstStyle>
          <a:p>
            <a:r>
              <a:rPr lang="en-GB" dirty="0"/>
              <a:t>Insert title</a:t>
            </a:r>
            <a:endParaRPr lang="en-US" dirty="0"/>
          </a:p>
        </p:txBody>
      </p:sp>
      <p:sp>
        <p:nvSpPr>
          <p:cNvPr id="7" name="Text Placeholder 2"/>
          <p:cNvSpPr>
            <a:spLocks noGrp="1"/>
          </p:cNvSpPr>
          <p:nvPr>
            <p:ph type="body" sz="quarter" idx="17"/>
          </p:nvPr>
        </p:nvSpPr>
        <p:spPr>
          <a:xfrm>
            <a:off x="358775" y="978010"/>
            <a:ext cx="8343156"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7734371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8" name="Rectangle 7"/>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8" name="Picture Placeholder 7"/>
          <p:cNvSpPr>
            <a:spLocks noGrp="1"/>
          </p:cNvSpPr>
          <p:nvPr>
            <p:ph type="pic" sz="quarter" idx="15" hasCustomPrompt="1"/>
          </p:nvPr>
        </p:nvSpPr>
        <p:spPr>
          <a:xfrm>
            <a:off x="4847797" y="978010"/>
            <a:ext cx="3854135"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1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7"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3300894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Rectangle 8"/>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17" hasCustomPrompt="1"/>
          </p:nvPr>
        </p:nvSpPr>
        <p:spPr>
          <a:xfrm>
            <a:off x="5168156" y="978010"/>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8" name="Picture Placeholder 7"/>
          <p:cNvSpPr>
            <a:spLocks noGrp="1"/>
          </p:cNvSpPr>
          <p:nvPr>
            <p:ph type="pic" sz="quarter" idx="18" hasCustomPrompt="1"/>
          </p:nvPr>
        </p:nvSpPr>
        <p:spPr>
          <a:xfrm>
            <a:off x="5179269" y="3755375"/>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14"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7182295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6" name="Picture Placeholder 7"/>
          <p:cNvSpPr>
            <a:spLocks noGrp="1"/>
          </p:cNvSpPr>
          <p:nvPr>
            <p:ph type="pic" sz="quarter" idx="21" hasCustomPrompt="1"/>
          </p:nvPr>
        </p:nvSpPr>
        <p:spPr>
          <a:xfrm>
            <a:off x="3887267" y="3511824"/>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9" name="Picture Placeholder 7"/>
          <p:cNvSpPr>
            <a:spLocks noGrp="1"/>
          </p:cNvSpPr>
          <p:nvPr>
            <p:ph type="pic" sz="quarter" idx="22" hasCustomPrompt="1"/>
          </p:nvPr>
        </p:nvSpPr>
        <p:spPr>
          <a:xfrm>
            <a:off x="3887267"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0" name="Picture Placeholder 7"/>
          <p:cNvSpPr>
            <a:spLocks noGrp="1"/>
          </p:cNvSpPr>
          <p:nvPr>
            <p:ph type="pic" sz="quarter" idx="23" hasCustomPrompt="1"/>
          </p:nvPr>
        </p:nvSpPr>
        <p:spPr>
          <a:xfrm>
            <a:off x="6387182"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1" name="Picture Placeholder 7"/>
          <p:cNvSpPr>
            <a:spLocks noGrp="1"/>
          </p:cNvSpPr>
          <p:nvPr>
            <p:ph type="pic" sz="quarter" idx="24" hasCustomPrompt="1"/>
          </p:nvPr>
        </p:nvSpPr>
        <p:spPr>
          <a:xfrm>
            <a:off x="6387183" y="3511825"/>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7" name="Text Placeholder 2"/>
          <p:cNvSpPr>
            <a:spLocks noGrp="1"/>
          </p:cNvSpPr>
          <p:nvPr>
            <p:ph type="body" sz="quarter" idx="16"/>
          </p:nvPr>
        </p:nvSpPr>
        <p:spPr>
          <a:xfrm>
            <a:off x="358775" y="978010"/>
            <a:ext cx="3343325"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2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6717843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12" name="Rectangle 11"/>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Picture Placeholder 7"/>
          <p:cNvSpPr>
            <a:spLocks noGrp="1"/>
          </p:cNvSpPr>
          <p:nvPr>
            <p:ph type="pic" sz="quarter" idx="19" hasCustomPrompt="1"/>
          </p:nvPr>
        </p:nvSpPr>
        <p:spPr>
          <a:xfrm>
            <a:off x="358776" y="1071156"/>
            <a:ext cx="40382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9" name="Picture Placeholder 7"/>
          <p:cNvSpPr>
            <a:spLocks noGrp="1"/>
          </p:cNvSpPr>
          <p:nvPr>
            <p:ph type="pic" sz="quarter" idx="20" hasCustomPrompt="1"/>
          </p:nvPr>
        </p:nvSpPr>
        <p:spPr>
          <a:xfrm>
            <a:off x="358775"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0" name="Picture Placeholder 7"/>
          <p:cNvSpPr>
            <a:spLocks noGrp="1"/>
          </p:cNvSpPr>
          <p:nvPr>
            <p:ph type="pic" sz="quarter" idx="22" hasCustomPrompt="1"/>
          </p:nvPr>
        </p:nvSpPr>
        <p:spPr>
          <a:xfrm>
            <a:off x="4663636"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1" name="Picture Placeholder 7"/>
          <p:cNvSpPr>
            <a:spLocks noGrp="1"/>
          </p:cNvSpPr>
          <p:nvPr>
            <p:ph type="pic" sz="quarter" idx="23" hasCustomPrompt="1"/>
          </p:nvPr>
        </p:nvSpPr>
        <p:spPr>
          <a:xfrm>
            <a:off x="4663635" y="1071156"/>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4536117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3" name="Rectangle 12"/>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25" hasCustomPrompt="1"/>
          </p:nvPr>
        </p:nvSpPr>
        <p:spPr>
          <a:xfrm>
            <a:off x="3301106"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8" name="Picture Placeholder 7"/>
          <p:cNvSpPr>
            <a:spLocks noGrp="1"/>
          </p:cNvSpPr>
          <p:nvPr>
            <p:ph type="pic" sz="quarter" idx="29" hasCustomPrompt="1"/>
          </p:nvPr>
        </p:nvSpPr>
        <p:spPr>
          <a:xfrm>
            <a:off x="3301106"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9" name="Picture Placeholder 7"/>
          <p:cNvSpPr>
            <a:spLocks noGrp="1"/>
          </p:cNvSpPr>
          <p:nvPr>
            <p:ph type="pic" sz="quarter" idx="30" hasCustomPrompt="1"/>
          </p:nvPr>
        </p:nvSpPr>
        <p:spPr>
          <a:xfrm>
            <a:off x="358774"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0" name="Picture Placeholder 7"/>
          <p:cNvSpPr>
            <a:spLocks noGrp="1"/>
          </p:cNvSpPr>
          <p:nvPr>
            <p:ph type="pic" sz="quarter" idx="31" hasCustomPrompt="1"/>
          </p:nvPr>
        </p:nvSpPr>
        <p:spPr>
          <a:xfrm>
            <a:off x="358774"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1" name="Picture Placeholder 7"/>
          <p:cNvSpPr>
            <a:spLocks noGrp="1"/>
          </p:cNvSpPr>
          <p:nvPr>
            <p:ph type="pic" sz="quarter" idx="32" hasCustomPrompt="1"/>
          </p:nvPr>
        </p:nvSpPr>
        <p:spPr>
          <a:xfrm>
            <a:off x="6240525"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2" name="Picture Placeholder 7"/>
          <p:cNvSpPr>
            <a:spLocks noGrp="1"/>
          </p:cNvSpPr>
          <p:nvPr>
            <p:ph type="pic" sz="quarter" idx="33" hasCustomPrompt="1"/>
          </p:nvPr>
        </p:nvSpPr>
        <p:spPr>
          <a:xfrm>
            <a:off x="6240525"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4"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351940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MASTER SLIDE Transition Slide">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7" name="Rectangle 6"/>
          <p:cNvSpPr/>
          <p:nvPr userDrawn="1"/>
        </p:nvSpPr>
        <p:spPr>
          <a:xfrm>
            <a:off x="-799" y="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7" y="4444580"/>
            <a:ext cx="5922963" cy="606692"/>
          </a:xfrm>
          <a:prstGeom prst="rect">
            <a:avLst/>
          </a:prstGeom>
        </p:spPr>
        <p:txBody>
          <a:bodyPr/>
          <a:lstStyle>
            <a:lvl1pPr marL="0" indent="0">
              <a:buNone/>
              <a:defRPr sz="20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7" y="1845069"/>
            <a:ext cx="1124397" cy="1155593"/>
          </a:xfrm>
          <a:prstGeom prst="rect">
            <a:avLst/>
          </a:prstGeom>
          <a:effectLst/>
        </p:spPr>
        <p:txBody>
          <a:bodyPr/>
          <a:lstStyle>
            <a:lvl1pPr marL="0" indent="0" algn="l">
              <a:buNone/>
              <a:defRPr sz="8000" b="1" baseline="0">
                <a:solidFill>
                  <a:schemeClr val="bg1"/>
                </a:solidFill>
              </a:defRPr>
            </a:lvl1pPr>
          </a:lstStyle>
          <a:p>
            <a:pPr lvl="0"/>
            <a:r>
              <a:rPr lang="en-US" dirty="0"/>
              <a:t>X.</a:t>
            </a:r>
            <a:endParaRPr lang="fr-F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5461860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6858000"/>
          </a:xfrm>
          <a:prstGeom prst="rect">
            <a:avLst/>
          </a:prstGeom>
        </p:spPr>
        <p:txBody>
          <a:bodyPr/>
          <a:lstStyle>
            <a:lvl1pPr algn="ctr">
              <a:defRPr/>
            </a:lvl1pPr>
          </a:lstStyle>
          <a:p>
            <a:endParaRPr lang="fr-FR" dirty="0"/>
          </a:p>
          <a:p>
            <a:endParaRPr lang="fr-FR" dirty="0"/>
          </a:p>
          <a:p>
            <a:endParaRPr lang="fr-FR" dirty="0"/>
          </a:p>
          <a:p>
            <a:endParaRPr lang="fr-FR" dirty="0"/>
          </a:p>
          <a:p>
            <a:endParaRPr lang="fr-FR" dirty="0"/>
          </a:p>
        </p:txBody>
      </p:sp>
      <p:sp>
        <p:nvSpPr>
          <p:cNvPr id="4" name="Text Placeholder 3"/>
          <p:cNvSpPr>
            <a:spLocks noGrp="1"/>
          </p:cNvSpPr>
          <p:nvPr>
            <p:ph type="body" sz="quarter" idx="10" hasCustomPrompt="1"/>
          </p:nvPr>
        </p:nvSpPr>
        <p:spPr>
          <a:xfrm>
            <a:off x="473194" y="5181110"/>
            <a:ext cx="2533799" cy="358923"/>
          </a:xfrm>
          <a:prstGeom prst="rect">
            <a:avLst/>
          </a:prstGeom>
          <a:solidFill>
            <a:srgbClr val="0077D4"/>
          </a:solidFill>
        </p:spPr>
        <p:txBody>
          <a:bodyPr/>
          <a:lstStyle>
            <a:lvl1pPr marL="0" indent="0">
              <a:buNone/>
              <a:defRPr sz="2000" b="1">
                <a:solidFill>
                  <a:srgbClr val="EEF3FA"/>
                </a:solidFill>
              </a:defRPr>
            </a:lvl1pPr>
            <a:lvl2pPr marL="457200" indent="0">
              <a:buNone/>
              <a:defRPr/>
            </a:lvl2pPr>
          </a:lstStyle>
          <a:p>
            <a:pPr lvl="0"/>
            <a:r>
              <a:rPr lang="fr-FR" dirty="0"/>
              <a:t>DESCRIPTION PHOTO</a:t>
            </a:r>
          </a:p>
        </p:txBody>
      </p:sp>
      <p:sp>
        <p:nvSpPr>
          <p:cNvPr id="5" name="Text Placeholder 3"/>
          <p:cNvSpPr>
            <a:spLocks noGrp="1"/>
          </p:cNvSpPr>
          <p:nvPr>
            <p:ph type="body" sz="quarter" idx="11" hasCustomPrompt="1"/>
          </p:nvPr>
        </p:nvSpPr>
        <p:spPr>
          <a:xfrm>
            <a:off x="473194" y="4698956"/>
            <a:ext cx="3055093" cy="418803"/>
          </a:xfrm>
          <a:prstGeom prst="rect">
            <a:avLst/>
          </a:prstGeom>
          <a:solidFill>
            <a:srgbClr val="0077D4"/>
          </a:solidFill>
        </p:spPr>
        <p:txBody>
          <a:bodyPr/>
          <a:lstStyle>
            <a:lvl1pPr marL="0" indent="0">
              <a:buNone/>
              <a:defRPr sz="2400">
                <a:solidFill>
                  <a:srgbClr val="EEF3FA"/>
                </a:solidFill>
              </a:defRPr>
            </a:lvl1pPr>
            <a:lvl2pPr marL="457200" indent="0">
              <a:buNone/>
              <a:defRPr/>
            </a:lvl2pPr>
          </a:lstStyle>
          <a:p>
            <a:pPr lvl="0"/>
            <a:r>
              <a:rPr lang="fr-FR" dirty="0"/>
              <a:t>DESCRIPTION PHOTO</a:t>
            </a:r>
          </a:p>
        </p:txBody>
      </p:sp>
    </p:spTree>
    <p:extLst>
      <p:ext uri="{BB962C8B-B14F-4D97-AF65-F5344CB8AC3E}">
        <p14:creationId xmlns:p14="http://schemas.microsoft.com/office/powerpoint/2010/main" val="4287009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ransition Slide">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7" name="Rectangle 6"/>
          <p:cNvSpPr/>
          <p:nvPr userDrawn="1"/>
        </p:nvSpPr>
        <p:spPr>
          <a:xfrm>
            <a:off x="-799" y="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7" y="4444580"/>
            <a:ext cx="5922963" cy="606692"/>
          </a:xfrm>
          <a:prstGeom prst="rect">
            <a:avLst/>
          </a:prstGeom>
        </p:spPr>
        <p:txBody>
          <a:bodyPr/>
          <a:lstStyle>
            <a:lvl1pPr marL="0" indent="0">
              <a:buNone/>
              <a:defRPr sz="20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7" y="1845069"/>
            <a:ext cx="1124397" cy="1155593"/>
          </a:xfrm>
          <a:prstGeom prst="rect">
            <a:avLst/>
          </a:prstGeom>
          <a:effectLst/>
        </p:spPr>
        <p:txBody>
          <a:bodyPr/>
          <a:lstStyle>
            <a:lvl1pPr marL="0" indent="0" algn="l">
              <a:buNone/>
              <a:defRPr sz="8000" b="1" baseline="0">
                <a:solidFill>
                  <a:schemeClr val="bg1"/>
                </a:solidFill>
              </a:defRPr>
            </a:lvl1pPr>
          </a:lstStyle>
          <a:p>
            <a:pPr lvl="0"/>
            <a:r>
              <a:rPr lang="en-US" dirty="0"/>
              <a:t>X.</a:t>
            </a:r>
            <a:endParaRPr lang="fr-F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9185967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800" y="0"/>
            <a:ext cx="9144799"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7" y="2085173"/>
            <a:ext cx="6887984" cy="2978286"/>
          </a:xfrm>
          <a:prstGeom prst="rect">
            <a:avLst/>
          </a:prstGeom>
          <a:noFill/>
          <a:ln w="19050">
            <a:noFill/>
          </a:ln>
        </p:spPr>
        <p:txBody>
          <a:bodyPr/>
          <a:lstStyle>
            <a:lvl1pPr marL="0" indent="0" algn="l">
              <a:buNone/>
              <a:defRPr sz="3600">
                <a:solidFill>
                  <a:srgbClr val="EEF3FA"/>
                </a:solidFill>
              </a:defRPr>
            </a:lvl1pPr>
            <a:lvl2pPr marL="457200" indent="0" algn="r">
              <a:buNone/>
              <a:defRPr sz="2400">
                <a:solidFill>
                  <a:srgbClr val="EEF3FA"/>
                </a:solidFill>
              </a:defRPr>
            </a:lvl2pPr>
          </a:lstStyle>
          <a:p>
            <a:pPr lvl="0"/>
            <a:r>
              <a:rPr lang="en-US" dirty="0"/>
              <a:t>Quotations are commonly printed as a means for inspiration and to </a:t>
            </a:r>
            <a:r>
              <a:rPr lang="en-US" dirty="0" err="1"/>
              <a:t>to</a:t>
            </a:r>
            <a:r>
              <a:rPr lang="en-US" dirty="0"/>
              <a:t>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19" y="5311287"/>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44" name="TextBox 43"/>
          <p:cNvSpPr txBox="1"/>
          <p:nvPr userDrawn="1"/>
        </p:nvSpPr>
        <p:spPr>
          <a:xfrm>
            <a:off x="526425" y="1741012"/>
            <a:ext cx="564022" cy="1569660"/>
          </a:xfrm>
          <a:prstGeom prst="rect">
            <a:avLst/>
          </a:prstGeom>
          <a:noFill/>
        </p:spPr>
        <p:txBody>
          <a:bodyPr wrap="square" rtlCol="0">
            <a:spAutoFit/>
          </a:bodyPr>
          <a:lstStyle/>
          <a:p>
            <a:r>
              <a:rPr lang="fr-FR" sz="9600" dirty="0">
                <a:solidFill>
                  <a:srgbClr val="EEF3FA"/>
                </a:solidFill>
                <a:latin typeface="Arial" panose="020B0604020202020204" pitchFamily="34" charset="0"/>
                <a:cs typeface="Arial" panose="020B0604020202020204" pitchFamily="34" charset="0"/>
              </a:rPr>
              <a: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986814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Number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5289460" y="4627245"/>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37" y="1860064"/>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25" y="2700910"/>
            <a:ext cx="7204105" cy="1401071"/>
          </a:xfrm>
          <a:prstGeom prst="rect">
            <a:avLst/>
          </a:prstGeom>
        </p:spPr>
        <p:txBody>
          <a:bodyPr/>
          <a:lstStyle>
            <a:lvl1pPr marL="0" indent="0" algn="ctr">
              <a:buNone/>
              <a:defRPr lang="fr-FR" sz="9600" b="1" kern="1200" baseline="0" dirty="0" smtClean="0">
                <a:solidFill>
                  <a:srgbClr val="EEF3FA"/>
                </a:solidFill>
                <a:latin typeface="+mn-lt"/>
                <a:ea typeface="+mn-ea"/>
                <a:cs typeface="+mn-cs"/>
              </a:defRPr>
            </a:lvl1pPr>
          </a:lstStyle>
          <a:p>
            <a:pPr lvl="0"/>
            <a:r>
              <a:rPr lang="fr-FR" dirty="0"/>
              <a:t>100.000.000$</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6046866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
        <p:nvSpPr>
          <p:cNvPr id="6" name="Rectangle 5"/>
          <p:cNvSpPr/>
          <p:nvPr userDrawn="1"/>
        </p:nvSpPr>
        <p:spPr>
          <a:xfrm>
            <a:off x="2286000" y="2967335"/>
            <a:ext cx="4572000" cy="923330"/>
          </a:xfrm>
          <a:prstGeom prst="rect">
            <a:avLst/>
          </a:prstGeom>
        </p:spPr>
        <p:txBody>
          <a:bodyPr>
            <a:spAutoFit/>
          </a:bodyPr>
          <a:lstStyle/>
          <a:p>
            <a:r>
              <a:rPr lang="fr-FR" dirty="0">
                <a:effectLst/>
              </a:rPr>
              <a:t> </a:t>
            </a:r>
          </a:p>
          <a:p>
            <a:r>
              <a:rPr lang="fr-FR" dirty="0"/>
              <a:t/>
            </a:r>
            <a:br>
              <a:rPr lang="fr-FR" dirty="0"/>
            </a:br>
            <a:endParaRPr lang="fr-FR" dirty="0"/>
          </a:p>
        </p:txBody>
      </p:sp>
    </p:spTree>
    <p:extLst>
      <p:ext uri="{BB962C8B-B14F-4D97-AF65-F5344CB8AC3E}">
        <p14:creationId xmlns:p14="http://schemas.microsoft.com/office/powerpoint/2010/main" val="14778246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5010045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F35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823963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8895569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Yellow">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5716718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Magenta">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EC61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4284222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MASTER SLIDE Quot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800" y="0"/>
            <a:ext cx="9144799"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7" y="2085173"/>
            <a:ext cx="6887984" cy="2978286"/>
          </a:xfrm>
          <a:prstGeom prst="rect">
            <a:avLst/>
          </a:prstGeom>
          <a:noFill/>
          <a:ln w="19050">
            <a:noFill/>
          </a:ln>
        </p:spPr>
        <p:txBody>
          <a:bodyPr/>
          <a:lstStyle>
            <a:lvl1pPr marL="0" indent="0" algn="l">
              <a:buNone/>
              <a:defRPr sz="3600">
                <a:solidFill>
                  <a:srgbClr val="EEF3FA"/>
                </a:solidFill>
              </a:defRPr>
            </a:lvl1pPr>
            <a:lvl2pPr marL="457200" indent="0" algn="r">
              <a:buNone/>
              <a:defRPr sz="2400">
                <a:solidFill>
                  <a:srgbClr val="EEF3FA"/>
                </a:solidFill>
              </a:defRPr>
            </a:lvl2pPr>
          </a:lstStyle>
          <a:p>
            <a:pPr lvl="0"/>
            <a:r>
              <a:rPr lang="en-US" dirty="0"/>
              <a:t>Quotations are commonly printed as a means for inspiration and to </a:t>
            </a:r>
            <a:r>
              <a:rPr lang="en-US" dirty="0" err="1"/>
              <a:t>to</a:t>
            </a:r>
            <a:r>
              <a:rPr lang="en-US" dirty="0"/>
              <a:t>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19" y="5311287"/>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44" name="TextBox 43"/>
          <p:cNvSpPr txBox="1"/>
          <p:nvPr userDrawn="1"/>
        </p:nvSpPr>
        <p:spPr>
          <a:xfrm>
            <a:off x="526425" y="1741012"/>
            <a:ext cx="564022" cy="1569660"/>
          </a:xfrm>
          <a:prstGeom prst="rect">
            <a:avLst/>
          </a:prstGeom>
          <a:noFill/>
        </p:spPr>
        <p:txBody>
          <a:bodyPr wrap="square" rtlCol="0">
            <a:spAutoFit/>
          </a:bodyPr>
          <a:lstStyle/>
          <a:p>
            <a:r>
              <a:rPr lang="fr-FR" sz="9600" dirty="0">
                <a:solidFill>
                  <a:srgbClr val="EEF3FA"/>
                </a:solidFill>
                <a:latin typeface="Arial" panose="020B0604020202020204" pitchFamily="34" charset="0"/>
                <a:cs typeface="Arial" panose="020B0604020202020204" pitchFamily="34" charset="0"/>
              </a:rPr>
              <a: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5929888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Cya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B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6701116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4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925141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AB Slide title with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34879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5940693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9" name="Rectangle 38"/>
          <p:cNvSpPr/>
          <p:nvPr userDrawn="1"/>
        </p:nvSpPr>
        <p:spPr>
          <a:xfrm>
            <a:off x="-13862" y="0"/>
            <a:ext cx="9157862" cy="6858000"/>
          </a:xfrm>
          <a:prstGeom prst="rect">
            <a:avLst/>
          </a:prstGeom>
          <a:solidFill>
            <a:srgbClr val="EEF3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75" name="Text Placeholder 74"/>
          <p:cNvSpPr>
            <a:spLocks noGrp="1"/>
          </p:cNvSpPr>
          <p:nvPr>
            <p:ph type="body" sz="quarter" idx="10" hasCustomPrompt="1"/>
          </p:nvPr>
        </p:nvSpPr>
        <p:spPr>
          <a:xfrm>
            <a:off x="-13862" y="5048549"/>
            <a:ext cx="3065418" cy="508000"/>
          </a:xfrm>
          <a:prstGeom prst="rect">
            <a:avLst/>
          </a:prstGeom>
        </p:spPr>
        <p:txBody>
          <a:bodyPr/>
          <a:lstStyle>
            <a:lvl1pPr marL="0" indent="0" algn="ctr">
              <a:buNone/>
              <a:defRPr b="1">
                <a:solidFill>
                  <a:schemeClr val="bg1"/>
                </a:solidFill>
                <a:effectLst/>
              </a:defRPr>
            </a:lvl1pPr>
            <a:lvl2pPr marL="457200" indent="0">
              <a:buNone/>
              <a:defRPr/>
            </a:lvl2pPr>
            <a:lvl3pPr marL="914400" indent="0" algn="ctr">
              <a:buNone/>
              <a:defRPr sz="3600" b="1">
                <a:solidFill>
                  <a:schemeClr val="bg1"/>
                </a:solidFill>
              </a:defRPr>
            </a:lvl3pPr>
            <a:lvl4pPr marL="1371600" indent="0">
              <a:buNone/>
              <a:defRPr/>
            </a:lvl4pPr>
            <a:lvl5pPr marL="1828800" indent="0">
              <a:buNone/>
              <a:defRPr/>
            </a:lvl5pPr>
          </a:lstStyle>
          <a:p>
            <a:pPr lvl="0"/>
            <a:r>
              <a:rPr lang="en-US" dirty="0"/>
              <a:t>INSERT SUMMARY</a:t>
            </a:r>
            <a:endParaRPr lang="fr-FR" dirty="0"/>
          </a:p>
        </p:txBody>
      </p:sp>
      <p:cxnSp>
        <p:nvCxnSpPr>
          <p:cNvPr id="340" name="Straight Connector 339"/>
          <p:cNvCxnSpPr/>
          <p:nvPr userDrawn="1"/>
        </p:nvCxnSpPr>
        <p:spPr>
          <a:xfrm>
            <a:off x="3061063" y="2248874"/>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a:off x="2472145" y="2248874"/>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2" name="Text Placeholder 13"/>
          <p:cNvSpPr>
            <a:spLocks noGrp="1"/>
          </p:cNvSpPr>
          <p:nvPr>
            <p:ph type="body" sz="quarter" idx="29" hasCustomPrompt="1"/>
          </p:nvPr>
        </p:nvSpPr>
        <p:spPr>
          <a:xfrm>
            <a:off x="2472145" y="1904387"/>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3" name="Text Placeholder 13"/>
          <p:cNvSpPr>
            <a:spLocks noGrp="1"/>
          </p:cNvSpPr>
          <p:nvPr>
            <p:ph type="body" sz="quarter" idx="30" hasCustomPrompt="1"/>
          </p:nvPr>
        </p:nvSpPr>
        <p:spPr>
          <a:xfrm>
            <a:off x="3209110" y="1904387"/>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4" name="Text Placeholder 13"/>
          <p:cNvSpPr>
            <a:spLocks noGrp="1"/>
          </p:cNvSpPr>
          <p:nvPr>
            <p:ph type="body" sz="quarter" idx="31" hasCustomPrompt="1"/>
          </p:nvPr>
        </p:nvSpPr>
        <p:spPr>
          <a:xfrm>
            <a:off x="7005607" y="1901409"/>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45" name="Straight Connector 344"/>
          <p:cNvCxnSpPr/>
          <p:nvPr userDrawn="1"/>
        </p:nvCxnSpPr>
        <p:spPr>
          <a:xfrm>
            <a:off x="3056710" y="282404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a:off x="2467792" y="282404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7" name="Text Placeholder 13"/>
          <p:cNvSpPr>
            <a:spLocks noGrp="1"/>
          </p:cNvSpPr>
          <p:nvPr>
            <p:ph type="body" sz="quarter" idx="32" hasCustomPrompt="1"/>
          </p:nvPr>
        </p:nvSpPr>
        <p:spPr>
          <a:xfrm>
            <a:off x="2467792" y="247956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8" name="Text Placeholder 13"/>
          <p:cNvSpPr>
            <a:spLocks noGrp="1"/>
          </p:cNvSpPr>
          <p:nvPr>
            <p:ph type="body" sz="quarter" idx="33" hasCustomPrompt="1"/>
          </p:nvPr>
        </p:nvSpPr>
        <p:spPr>
          <a:xfrm>
            <a:off x="3204757" y="247956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9" name="Text Placeholder 13"/>
          <p:cNvSpPr>
            <a:spLocks noGrp="1"/>
          </p:cNvSpPr>
          <p:nvPr>
            <p:ph type="body" sz="quarter" idx="34" hasCustomPrompt="1"/>
          </p:nvPr>
        </p:nvSpPr>
        <p:spPr>
          <a:xfrm>
            <a:off x="7001254" y="247658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55" name="Straight Connector 354"/>
          <p:cNvCxnSpPr/>
          <p:nvPr userDrawn="1"/>
        </p:nvCxnSpPr>
        <p:spPr>
          <a:xfrm>
            <a:off x="3061064" y="3396246"/>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a:off x="2472146" y="3396246"/>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57" name="Text Placeholder 13"/>
          <p:cNvSpPr>
            <a:spLocks noGrp="1"/>
          </p:cNvSpPr>
          <p:nvPr>
            <p:ph type="body" sz="quarter" idx="35" hasCustomPrompt="1"/>
          </p:nvPr>
        </p:nvSpPr>
        <p:spPr>
          <a:xfrm>
            <a:off x="2472146" y="3051759"/>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58" name="Text Placeholder 13"/>
          <p:cNvSpPr>
            <a:spLocks noGrp="1"/>
          </p:cNvSpPr>
          <p:nvPr>
            <p:ph type="body" sz="quarter" idx="36" hasCustomPrompt="1"/>
          </p:nvPr>
        </p:nvSpPr>
        <p:spPr>
          <a:xfrm>
            <a:off x="3209111" y="3051759"/>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59" name="Text Placeholder 13"/>
          <p:cNvSpPr>
            <a:spLocks noGrp="1"/>
          </p:cNvSpPr>
          <p:nvPr>
            <p:ph type="body" sz="quarter" idx="37" hasCustomPrompt="1"/>
          </p:nvPr>
        </p:nvSpPr>
        <p:spPr>
          <a:xfrm>
            <a:off x="7005608" y="3048781"/>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65" name="Straight Connector 364"/>
          <p:cNvCxnSpPr/>
          <p:nvPr userDrawn="1"/>
        </p:nvCxnSpPr>
        <p:spPr>
          <a:xfrm>
            <a:off x="3056709" y="397238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a:off x="2467791" y="397238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67" name="Text Placeholder 13"/>
          <p:cNvSpPr>
            <a:spLocks noGrp="1"/>
          </p:cNvSpPr>
          <p:nvPr>
            <p:ph type="body" sz="quarter" idx="38" hasCustomPrompt="1"/>
          </p:nvPr>
        </p:nvSpPr>
        <p:spPr>
          <a:xfrm>
            <a:off x="2467791" y="362790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68" name="Text Placeholder 13"/>
          <p:cNvSpPr>
            <a:spLocks noGrp="1"/>
          </p:cNvSpPr>
          <p:nvPr>
            <p:ph type="body" sz="quarter" idx="39" hasCustomPrompt="1"/>
          </p:nvPr>
        </p:nvSpPr>
        <p:spPr>
          <a:xfrm>
            <a:off x="3204756" y="362790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69" name="Text Placeholder 13"/>
          <p:cNvSpPr>
            <a:spLocks noGrp="1"/>
          </p:cNvSpPr>
          <p:nvPr>
            <p:ph type="body" sz="quarter" idx="40" hasCustomPrompt="1"/>
          </p:nvPr>
        </p:nvSpPr>
        <p:spPr>
          <a:xfrm>
            <a:off x="7001253" y="362492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0" name="Straight Connector 369"/>
          <p:cNvCxnSpPr/>
          <p:nvPr userDrawn="1"/>
        </p:nvCxnSpPr>
        <p:spPr>
          <a:xfrm>
            <a:off x="3061065" y="453769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a:off x="2472147" y="453769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2" name="Text Placeholder 13"/>
          <p:cNvSpPr>
            <a:spLocks noGrp="1"/>
          </p:cNvSpPr>
          <p:nvPr>
            <p:ph type="body" sz="quarter" idx="41" hasCustomPrompt="1"/>
          </p:nvPr>
        </p:nvSpPr>
        <p:spPr>
          <a:xfrm>
            <a:off x="2472147" y="419321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3" name="Text Placeholder 13"/>
          <p:cNvSpPr>
            <a:spLocks noGrp="1"/>
          </p:cNvSpPr>
          <p:nvPr>
            <p:ph type="body" sz="quarter" idx="42" hasCustomPrompt="1"/>
          </p:nvPr>
        </p:nvSpPr>
        <p:spPr>
          <a:xfrm>
            <a:off x="3209112" y="419321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4" name="Text Placeholder 13"/>
          <p:cNvSpPr>
            <a:spLocks noGrp="1"/>
          </p:cNvSpPr>
          <p:nvPr>
            <p:ph type="body" sz="quarter" idx="43" hasCustomPrompt="1"/>
          </p:nvPr>
        </p:nvSpPr>
        <p:spPr>
          <a:xfrm>
            <a:off x="7005609" y="419023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5" name="Straight Connector 374"/>
          <p:cNvCxnSpPr/>
          <p:nvPr userDrawn="1"/>
        </p:nvCxnSpPr>
        <p:spPr>
          <a:xfrm>
            <a:off x="3065416" y="170840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a:off x="2476498" y="170840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7" name="Text Placeholder 13"/>
          <p:cNvSpPr>
            <a:spLocks noGrp="1"/>
          </p:cNvSpPr>
          <p:nvPr>
            <p:ph type="body" sz="quarter" idx="44" hasCustomPrompt="1"/>
          </p:nvPr>
        </p:nvSpPr>
        <p:spPr>
          <a:xfrm>
            <a:off x="2476498" y="136392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8" name="Text Placeholder 13"/>
          <p:cNvSpPr>
            <a:spLocks noGrp="1"/>
          </p:cNvSpPr>
          <p:nvPr>
            <p:ph type="body" sz="quarter" idx="45" hasCustomPrompt="1"/>
          </p:nvPr>
        </p:nvSpPr>
        <p:spPr>
          <a:xfrm>
            <a:off x="3213463" y="136392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9" name="Text Placeholder 13"/>
          <p:cNvSpPr>
            <a:spLocks noGrp="1"/>
          </p:cNvSpPr>
          <p:nvPr>
            <p:ph type="body" sz="quarter" idx="46" hasCustomPrompt="1"/>
          </p:nvPr>
        </p:nvSpPr>
        <p:spPr>
          <a:xfrm>
            <a:off x="7009960" y="136094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7315726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6" name="Rectangle 5"/>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itle 1"/>
          <p:cNvSpPr>
            <a:spLocks noGrp="1"/>
          </p:cNvSpPr>
          <p:nvPr>
            <p:ph type="ctrTitle" hasCustomPrompt="1"/>
          </p:nvPr>
        </p:nvSpPr>
        <p:spPr>
          <a:xfrm>
            <a:off x="358775" y="127998"/>
            <a:ext cx="8333503" cy="425733"/>
          </a:xfrm>
          <a:prstGeom prst="rect">
            <a:avLst/>
          </a:prstGeom>
        </p:spPr>
        <p:txBody>
          <a:bodyPr lIns="0" tIns="0" rIns="0" bIns="0"/>
          <a:lstStyle>
            <a:lvl1pPr algn="l">
              <a:lnSpc>
                <a:spcPts val="3700"/>
              </a:lnSpc>
              <a:defRPr sz="3200" baseline="0">
                <a:solidFill>
                  <a:schemeClr val="bg1"/>
                </a:solidFill>
              </a:defRPr>
            </a:lvl1pPr>
          </a:lstStyle>
          <a:p>
            <a:r>
              <a:rPr lang="en-GB" dirty="0"/>
              <a:t>Insert title</a:t>
            </a:r>
            <a:endParaRPr lang="en-US" dirty="0"/>
          </a:p>
        </p:txBody>
      </p:sp>
      <p:sp>
        <p:nvSpPr>
          <p:cNvPr id="7" name="Text Placeholder 2"/>
          <p:cNvSpPr>
            <a:spLocks noGrp="1"/>
          </p:cNvSpPr>
          <p:nvPr>
            <p:ph type="body" sz="quarter" idx="17"/>
          </p:nvPr>
        </p:nvSpPr>
        <p:spPr>
          <a:xfrm>
            <a:off x="358775" y="978010"/>
            <a:ext cx="8343156"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634078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8" name="Rectangle 7"/>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8" name="Picture Placeholder 7"/>
          <p:cNvSpPr>
            <a:spLocks noGrp="1"/>
          </p:cNvSpPr>
          <p:nvPr>
            <p:ph type="pic" sz="quarter" idx="15" hasCustomPrompt="1"/>
          </p:nvPr>
        </p:nvSpPr>
        <p:spPr>
          <a:xfrm>
            <a:off x="4847797" y="978010"/>
            <a:ext cx="3854135"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1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7"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0725785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Rectangle 8"/>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17" hasCustomPrompt="1"/>
          </p:nvPr>
        </p:nvSpPr>
        <p:spPr>
          <a:xfrm>
            <a:off x="5168156" y="978010"/>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8" name="Picture Placeholder 7"/>
          <p:cNvSpPr>
            <a:spLocks noGrp="1"/>
          </p:cNvSpPr>
          <p:nvPr>
            <p:ph type="pic" sz="quarter" idx="18" hasCustomPrompt="1"/>
          </p:nvPr>
        </p:nvSpPr>
        <p:spPr>
          <a:xfrm>
            <a:off x="5179269" y="3755375"/>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14"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3726641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6" name="Picture Placeholder 7"/>
          <p:cNvSpPr>
            <a:spLocks noGrp="1"/>
          </p:cNvSpPr>
          <p:nvPr>
            <p:ph type="pic" sz="quarter" idx="21" hasCustomPrompt="1"/>
          </p:nvPr>
        </p:nvSpPr>
        <p:spPr>
          <a:xfrm>
            <a:off x="3887267" y="3511824"/>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9" name="Picture Placeholder 7"/>
          <p:cNvSpPr>
            <a:spLocks noGrp="1"/>
          </p:cNvSpPr>
          <p:nvPr>
            <p:ph type="pic" sz="quarter" idx="22" hasCustomPrompt="1"/>
          </p:nvPr>
        </p:nvSpPr>
        <p:spPr>
          <a:xfrm>
            <a:off x="3887267"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0" name="Picture Placeholder 7"/>
          <p:cNvSpPr>
            <a:spLocks noGrp="1"/>
          </p:cNvSpPr>
          <p:nvPr>
            <p:ph type="pic" sz="quarter" idx="23" hasCustomPrompt="1"/>
          </p:nvPr>
        </p:nvSpPr>
        <p:spPr>
          <a:xfrm>
            <a:off x="6387182"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1" name="Picture Placeholder 7"/>
          <p:cNvSpPr>
            <a:spLocks noGrp="1"/>
          </p:cNvSpPr>
          <p:nvPr>
            <p:ph type="pic" sz="quarter" idx="24" hasCustomPrompt="1"/>
          </p:nvPr>
        </p:nvSpPr>
        <p:spPr>
          <a:xfrm>
            <a:off x="6387183" y="3511825"/>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7" name="Text Placeholder 2"/>
          <p:cNvSpPr>
            <a:spLocks noGrp="1"/>
          </p:cNvSpPr>
          <p:nvPr>
            <p:ph type="body" sz="quarter" idx="16"/>
          </p:nvPr>
        </p:nvSpPr>
        <p:spPr>
          <a:xfrm>
            <a:off x="358775" y="978010"/>
            <a:ext cx="3343325"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2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3969704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12" name="Rectangle 11"/>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Picture Placeholder 7"/>
          <p:cNvSpPr>
            <a:spLocks noGrp="1"/>
          </p:cNvSpPr>
          <p:nvPr>
            <p:ph type="pic" sz="quarter" idx="19" hasCustomPrompt="1"/>
          </p:nvPr>
        </p:nvSpPr>
        <p:spPr>
          <a:xfrm>
            <a:off x="358776" y="1071156"/>
            <a:ext cx="40382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9" name="Picture Placeholder 7"/>
          <p:cNvSpPr>
            <a:spLocks noGrp="1"/>
          </p:cNvSpPr>
          <p:nvPr>
            <p:ph type="pic" sz="quarter" idx="20" hasCustomPrompt="1"/>
          </p:nvPr>
        </p:nvSpPr>
        <p:spPr>
          <a:xfrm>
            <a:off x="358775"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0" name="Picture Placeholder 7"/>
          <p:cNvSpPr>
            <a:spLocks noGrp="1"/>
          </p:cNvSpPr>
          <p:nvPr>
            <p:ph type="pic" sz="quarter" idx="22" hasCustomPrompt="1"/>
          </p:nvPr>
        </p:nvSpPr>
        <p:spPr>
          <a:xfrm>
            <a:off x="4663636"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1" name="Picture Placeholder 7"/>
          <p:cNvSpPr>
            <a:spLocks noGrp="1"/>
          </p:cNvSpPr>
          <p:nvPr>
            <p:ph type="pic" sz="quarter" idx="23" hasCustomPrompt="1"/>
          </p:nvPr>
        </p:nvSpPr>
        <p:spPr>
          <a:xfrm>
            <a:off x="4663635" y="1071156"/>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14640165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3" name="Rectangle 12"/>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25" hasCustomPrompt="1"/>
          </p:nvPr>
        </p:nvSpPr>
        <p:spPr>
          <a:xfrm>
            <a:off x="3301106"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8" name="Picture Placeholder 7"/>
          <p:cNvSpPr>
            <a:spLocks noGrp="1"/>
          </p:cNvSpPr>
          <p:nvPr>
            <p:ph type="pic" sz="quarter" idx="29" hasCustomPrompt="1"/>
          </p:nvPr>
        </p:nvSpPr>
        <p:spPr>
          <a:xfrm>
            <a:off x="3301106"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9" name="Picture Placeholder 7"/>
          <p:cNvSpPr>
            <a:spLocks noGrp="1"/>
          </p:cNvSpPr>
          <p:nvPr>
            <p:ph type="pic" sz="quarter" idx="30" hasCustomPrompt="1"/>
          </p:nvPr>
        </p:nvSpPr>
        <p:spPr>
          <a:xfrm>
            <a:off x="358774"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0" name="Picture Placeholder 7"/>
          <p:cNvSpPr>
            <a:spLocks noGrp="1"/>
          </p:cNvSpPr>
          <p:nvPr>
            <p:ph type="pic" sz="quarter" idx="31" hasCustomPrompt="1"/>
          </p:nvPr>
        </p:nvSpPr>
        <p:spPr>
          <a:xfrm>
            <a:off x="358774"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1" name="Picture Placeholder 7"/>
          <p:cNvSpPr>
            <a:spLocks noGrp="1"/>
          </p:cNvSpPr>
          <p:nvPr>
            <p:ph type="pic" sz="quarter" idx="32" hasCustomPrompt="1"/>
          </p:nvPr>
        </p:nvSpPr>
        <p:spPr>
          <a:xfrm>
            <a:off x="6240525"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2" name="Picture Placeholder 7"/>
          <p:cNvSpPr>
            <a:spLocks noGrp="1"/>
          </p:cNvSpPr>
          <p:nvPr>
            <p:ph type="pic" sz="quarter" idx="33" hasCustomPrompt="1"/>
          </p:nvPr>
        </p:nvSpPr>
        <p:spPr>
          <a:xfrm>
            <a:off x="6240525"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4"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342262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MASTER SLIDE Number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5289460" y="4627245"/>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37" y="1860064"/>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25" y="2700910"/>
            <a:ext cx="7204105" cy="1401071"/>
          </a:xfrm>
          <a:prstGeom prst="rect">
            <a:avLst/>
          </a:prstGeom>
        </p:spPr>
        <p:txBody>
          <a:bodyPr/>
          <a:lstStyle>
            <a:lvl1pPr marL="0" indent="0" algn="ctr">
              <a:buNone/>
              <a:defRPr lang="fr-FR" sz="9600" b="1" kern="1200" baseline="0" dirty="0" smtClean="0">
                <a:solidFill>
                  <a:srgbClr val="EEF3FA"/>
                </a:solidFill>
                <a:latin typeface="+mn-lt"/>
                <a:ea typeface="+mn-ea"/>
                <a:cs typeface="+mn-cs"/>
              </a:defRPr>
            </a:lvl1pPr>
          </a:lstStyle>
          <a:p>
            <a:pPr lvl="0"/>
            <a:r>
              <a:rPr lang="fr-FR" dirty="0"/>
              <a:t>100.000.000$</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717682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6858000"/>
          </a:xfrm>
          <a:prstGeom prst="rect">
            <a:avLst/>
          </a:prstGeom>
        </p:spPr>
        <p:txBody>
          <a:bodyPr/>
          <a:lstStyle>
            <a:lvl1pPr algn="ctr">
              <a:defRPr/>
            </a:lvl1pPr>
          </a:lstStyle>
          <a:p>
            <a:endParaRPr lang="fr-FR" dirty="0"/>
          </a:p>
          <a:p>
            <a:endParaRPr lang="fr-FR" dirty="0"/>
          </a:p>
          <a:p>
            <a:endParaRPr lang="fr-FR" dirty="0"/>
          </a:p>
          <a:p>
            <a:endParaRPr lang="fr-FR" dirty="0"/>
          </a:p>
          <a:p>
            <a:endParaRPr lang="fr-FR" dirty="0"/>
          </a:p>
        </p:txBody>
      </p:sp>
      <p:sp>
        <p:nvSpPr>
          <p:cNvPr id="4" name="Text Placeholder 3"/>
          <p:cNvSpPr>
            <a:spLocks noGrp="1"/>
          </p:cNvSpPr>
          <p:nvPr>
            <p:ph type="body" sz="quarter" idx="10" hasCustomPrompt="1"/>
          </p:nvPr>
        </p:nvSpPr>
        <p:spPr>
          <a:xfrm>
            <a:off x="473194" y="5181110"/>
            <a:ext cx="2533799" cy="358923"/>
          </a:xfrm>
          <a:prstGeom prst="rect">
            <a:avLst/>
          </a:prstGeom>
          <a:solidFill>
            <a:srgbClr val="0077D4"/>
          </a:solidFill>
        </p:spPr>
        <p:txBody>
          <a:bodyPr/>
          <a:lstStyle>
            <a:lvl1pPr marL="0" indent="0">
              <a:buNone/>
              <a:defRPr sz="2000" b="1">
                <a:solidFill>
                  <a:srgbClr val="EEF3FA"/>
                </a:solidFill>
              </a:defRPr>
            </a:lvl1pPr>
            <a:lvl2pPr marL="457200" indent="0">
              <a:buNone/>
              <a:defRPr/>
            </a:lvl2pPr>
          </a:lstStyle>
          <a:p>
            <a:pPr lvl="0"/>
            <a:r>
              <a:rPr lang="fr-FR" dirty="0"/>
              <a:t>DESCRIPTION PHOTO</a:t>
            </a:r>
          </a:p>
        </p:txBody>
      </p:sp>
      <p:sp>
        <p:nvSpPr>
          <p:cNvPr id="5" name="Text Placeholder 3"/>
          <p:cNvSpPr>
            <a:spLocks noGrp="1"/>
          </p:cNvSpPr>
          <p:nvPr>
            <p:ph type="body" sz="quarter" idx="11" hasCustomPrompt="1"/>
          </p:nvPr>
        </p:nvSpPr>
        <p:spPr>
          <a:xfrm>
            <a:off x="473194" y="4698956"/>
            <a:ext cx="3055093" cy="418803"/>
          </a:xfrm>
          <a:prstGeom prst="rect">
            <a:avLst/>
          </a:prstGeom>
          <a:solidFill>
            <a:srgbClr val="0077D4"/>
          </a:solidFill>
        </p:spPr>
        <p:txBody>
          <a:bodyPr/>
          <a:lstStyle>
            <a:lvl1pPr marL="0" indent="0">
              <a:buNone/>
              <a:defRPr sz="2400">
                <a:solidFill>
                  <a:srgbClr val="EEF3FA"/>
                </a:solidFill>
              </a:defRPr>
            </a:lvl1pPr>
            <a:lvl2pPr marL="457200" indent="0">
              <a:buNone/>
              <a:defRPr/>
            </a:lvl2pPr>
          </a:lstStyle>
          <a:p>
            <a:pPr lvl="0"/>
            <a:r>
              <a:rPr lang="fr-FR" dirty="0"/>
              <a:t>DESCRIPTION PHOTO</a:t>
            </a:r>
          </a:p>
        </p:txBody>
      </p:sp>
    </p:spTree>
    <p:extLst>
      <p:ext uri="{BB962C8B-B14F-4D97-AF65-F5344CB8AC3E}">
        <p14:creationId xmlns:p14="http://schemas.microsoft.com/office/powerpoint/2010/main" val="13654051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ransition Slide">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7" name="Rectangle 6"/>
          <p:cNvSpPr/>
          <p:nvPr userDrawn="1"/>
        </p:nvSpPr>
        <p:spPr>
          <a:xfrm>
            <a:off x="-799" y="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7" y="4444580"/>
            <a:ext cx="5922963" cy="606692"/>
          </a:xfrm>
          <a:prstGeom prst="rect">
            <a:avLst/>
          </a:prstGeom>
        </p:spPr>
        <p:txBody>
          <a:bodyPr/>
          <a:lstStyle>
            <a:lvl1pPr marL="0" indent="0">
              <a:buNone/>
              <a:defRPr sz="20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7" y="1845069"/>
            <a:ext cx="1124397" cy="1155593"/>
          </a:xfrm>
          <a:prstGeom prst="rect">
            <a:avLst/>
          </a:prstGeom>
          <a:effectLst/>
        </p:spPr>
        <p:txBody>
          <a:bodyPr/>
          <a:lstStyle>
            <a:lvl1pPr marL="0" indent="0" algn="l">
              <a:buNone/>
              <a:defRPr sz="8000" b="1" baseline="0">
                <a:solidFill>
                  <a:schemeClr val="bg1"/>
                </a:solidFill>
              </a:defRPr>
            </a:lvl1pPr>
          </a:lstStyle>
          <a:p>
            <a:pPr lvl="0"/>
            <a:r>
              <a:rPr lang="en-US" dirty="0"/>
              <a:t>X.</a:t>
            </a:r>
            <a:endParaRPr lang="fr-F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40084910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800" y="0"/>
            <a:ext cx="9144799"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7" y="2085173"/>
            <a:ext cx="6887984" cy="2978286"/>
          </a:xfrm>
          <a:prstGeom prst="rect">
            <a:avLst/>
          </a:prstGeom>
          <a:noFill/>
          <a:ln w="19050">
            <a:noFill/>
          </a:ln>
        </p:spPr>
        <p:txBody>
          <a:bodyPr/>
          <a:lstStyle>
            <a:lvl1pPr marL="0" indent="0" algn="l">
              <a:buNone/>
              <a:defRPr sz="3600">
                <a:solidFill>
                  <a:srgbClr val="EEF3FA"/>
                </a:solidFill>
              </a:defRPr>
            </a:lvl1pPr>
            <a:lvl2pPr marL="457200" indent="0" algn="r">
              <a:buNone/>
              <a:defRPr sz="2400">
                <a:solidFill>
                  <a:srgbClr val="EEF3FA"/>
                </a:solidFill>
              </a:defRPr>
            </a:lvl2pPr>
          </a:lstStyle>
          <a:p>
            <a:pPr lvl="0"/>
            <a:r>
              <a:rPr lang="en-US" dirty="0"/>
              <a:t>Quotations are commonly printed as a means for inspiration and to </a:t>
            </a:r>
            <a:r>
              <a:rPr lang="en-US" dirty="0" err="1"/>
              <a:t>to</a:t>
            </a:r>
            <a:r>
              <a:rPr lang="en-US" dirty="0"/>
              <a:t>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19" y="5311287"/>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44" name="TextBox 43"/>
          <p:cNvSpPr txBox="1"/>
          <p:nvPr userDrawn="1"/>
        </p:nvSpPr>
        <p:spPr>
          <a:xfrm>
            <a:off x="526425" y="1741012"/>
            <a:ext cx="564022" cy="1569660"/>
          </a:xfrm>
          <a:prstGeom prst="rect">
            <a:avLst/>
          </a:prstGeom>
          <a:noFill/>
        </p:spPr>
        <p:txBody>
          <a:bodyPr wrap="square" rtlCol="0">
            <a:spAutoFit/>
          </a:bodyPr>
          <a:lstStyle/>
          <a:p>
            <a:r>
              <a:rPr lang="fr-FR" sz="9600" dirty="0">
                <a:solidFill>
                  <a:srgbClr val="EEF3FA"/>
                </a:solidFill>
                <a:latin typeface="Arial" panose="020B0604020202020204" pitchFamily="34" charset="0"/>
                <a:cs typeface="Arial" panose="020B0604020202020204" pitchFamily="34" charset="0"/>
              </a:rPr>
              <a: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0640157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Number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5289460" y="4627245"/>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37" y="1860064"/>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25" y="2700910"/>
            <a:ext cx="7204105" cy="1401071"/>
          </a:xfrm>
          <a:prstGeom prst="rect">
            <a:avLst/>
          </a:prstGeom>
        </p:spPr>
        <p:txBody>
          <a:bodyPr/>
          <a:lstStyle>
            <a:lvl1pPr marL="0" indent="0" algn="ctr">
              <a:buNone/>
              <a:defRPr lang="fr-FR" sz="9600" b="1" kern="1200" baseline="0" dirty="0" smtClean="0">
                <a:solidFill>
                  <a:srgbClr val="EEF3FA"/>
                </a:solidFill>
                <a:latin typeface="+mn-lt"/>
                <a:ea typeface="+mn-ea"/>
                <a:cs typeface="+mn-cs"/>
              </a:defRPr>
            </a:lvl1pPr>
          </a:lstStyle>
          <a:p>
            <a:pPr lvl="0"/>
            <a:r>
              <a:rPr lang="fr-FR" dirty="0"/>
              <a:t>100.000.000$</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4652554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
        <p:nvSpPr>
          <p:cNvPr id="6" name="Rectangle 5"/>
          <p:cNvSpPr/>
          <p:nvPr userDrawn="1"/>
        </p:nvSpPr>
        <p:spPr>
          <a:xfrm>
            <a:off x="2286000" y="2967335"/>
            <a:ext cx="4572000" cy="923330"/>
          </a:xfrm>
          <a:prstGeom prst="rect">
            <a:avLst/>
          </a:prstGeom>
        </p:spPr>
        <p:txBody>
          <a:bodyPr>
            <a:spAutoFit/>
          </a:bodyPr>
          <a:lstStyle/>
          <a:p>
            <a:r>
              <a:rPr lang="fr-FR" dirty="0">
                <a:effectLst/>
              </a:rPr>
              <a:t> </a:t>
            </a:r>
          </a:p>
          <a:p>
            <a:r>
              <a:rPr lang="fr-FR" dirty="0"/>
              <a:t/>
            </a:r>
            <a:br>
              <a:rPr lang="fr-FR" dirty="0"/>
            </a:br>
            <a:endParaRPr lang="fr-FR" dirty="0"/>
          </a:p>
        </p:txBody>
      </p:sp>
    </p:spTree>
    <p:extLst>
      <p:ext uri="{BB962C8B-B14F-4D97-AF65-F5344CB8AC3E}">
        <p14:creationId xmlns:p14="http://schemas.microsoft.com/office/powerpoint/2010/main" val="21129577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8799149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F35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0367945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3293064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Yellow">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41365526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Magenta">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EC61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724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004983"/>
            </a:gs>
            <a:gs pos="100000">
              <a:srgbClr val="0077D4"/>
            </a:gs>
          </a:gsLst>
          <a:lin ang="135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3592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Cya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B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6612121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4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3748807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KMI Title Slide">
    <p:spTree>
      <p:nvGrpSpPr>
        <p:cNvPr id="1" name=""/>
        <p:cNvGrpSpPr/>
        <p:nvPr/>
      </p:nvGrpSpPr>
      <p:grpSpPr>
        <a:xfrm>
          <a:off x="0" y="0"/>
          <a:ext cx="0" cy="0"/>
          <a:chOff x="0" y="0"/>
          <a:chExt cx="0" cy="0"/>
        </a:xfrm>
      </p:grpSpPr>
      <p:sp>
        <p:nvSpPr>
          <p:cNvPr id="13" name="Rectangle 12"/>
          <p:cNvSpPr/>
          <p:nvPr userDrawn="1"/>
        </p:nvSpPr>
        <p:spPr>
          <a:xfrm>
            <a:off x="0" y="1348796"/>
            <a:ext cx="9144000" cy="651911"/>
          </a:xfrm>
          <a:prstGeom prst="rect">
            <a:avLst/>
          </a:prstGeom>
          <a:solidFill>
            <a:srgbClr val="00B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23"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2" name="Picture 2" descr="Image result for digit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151"/>
          <a:stretch/>
        </p:blipFill>
        <p:spPr bwMode="auto">
          <a:xfrm>
            <a:off x="0" y="1996974"/>
            <a:ext cx="9144000" cy="48536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4191864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7" name="Rectangle 36"/>
          <p:cNvSpPr/>
          <p:nvPr userDrawn="1"/>
        </p:nvSpPr>
        <p:spPr>
          <a:xfrm>
            <a:off x="-13862" y="0"/>
            <a:ext cx="9157862" cy="6858000"/>
          </a:xfrm>
          <a:prstGeom prst="rect">
            <a:avLst/>
          </a:prstGeom>
          <a:solidFill>
            <a:srgbClr val="EEF3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Rectangle 38"/>
          <p:cNvSpPr/>
          <p:nvPr userDrawn="1"/>
        </p:nvSpPr>
        <p:spPr>
          <a:xfrm>
            <a:off x="-13862" y="0"/>
            <a:ext cx="3084432" cy="6858000"/>
          </a:xfrm>
          <a:prstGeom prst="rect">
            <a:avLst/>
          </a:prstGeom>
          <a:gradFill>
            <a:gsLst>
              <a:gs pos="100000">
                <a:srgbClr val="0077D4"/>
              </a:gs>
              <a:gs pos="0">
                <a:srgbClr val="004983"/>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40" name="Text Placeholder 74"/>
          <p:cNvSpPr>
            <a:spLocks noGrp="1"/>
          </p:cNvSpPr>
          <p:nvPr>
            <p:ph type="body" sz="quarter" idx="10" hasCustomPrompt="1"/>
          </p:nvPr>
        </p:nvSpPr>
        <p:spPr>
          <a:xfrm>
            <a:off x="-13862" y="5048549"/>
            <a:ext cx="3065418" cy="508000"/>
          </a:xfrm>
          <a:prstGeom prst="rect">
            <a:avLst/>
          </a:prstGeom>
        </p:spPr>
        <p:txBody>
          <a:bodyPr/>
          <a:lstStyle>
            <a:lvl1pPr marL="0" indent="0" algn="ctr">
              <a:buNone/>
              <a:defRPr b="1">
                <a:solidFill>
                  <a:schemeClr val="bg1"/>
                </a:solidFill>
                <a:effectLst/>
              </a:defRPr>
            </a:lvl1pPr>
            <a:lvl2pPr marL="457200" indent="0">
              <a:buNone/>
              <a:defRPr/>
            </a:lvl2pPr>
            <a:lvl3pPr marL="914400" indent="0" algn="ctr">
              <a:buNone/>
              <a:defRPr sz="3600" b="1">
                <a:solidFill>
                  <a:schemeClr val="bg1"/>
                </a:solidFill>
              </a:defRPr>
            </a:lvl3pPr>
            <a:lvl4pPr marL="1371600" indent="0">
              <a:buNone/>
              <a:defRPr/>
            </a:lvl4pPr>
            <a:lvl5pPr marL="1828800" indent="0">
              <a:buNone/>
              <a:defRPr/>
            </a:lvl5pPr>
          </a:lstStyle>
          <a:p>
            <a:pPr lvl="0"/>
            <a:r>
              <a:rPr lang="en-US" dirty="0"/>
              <a:t>INSERT SUMMARY</a:t>
            </a:r>
            <a:endParaRPr lang="fr-FR" dirty="0"/>
          </a:p>
        </p:txBody>
      </p:sp>
      <p:cxnSp>
        <p:nvCxnSpPr>
          <p:cNvPr id="340" name="Straight Connector 339"/>
          <p:cNvCxnSpPr/>
          <p:nvPr userDrawn="1"/>
        </p:nvCxnSpPr>
        <p:spPr>
          <a:xfrm>
            <a:off x="3061063" y="2248874"/>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a:off x="2472145" y="2248874"/>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2" name="Text Placeholder 13"/>
          <p:cNvSpPr>
            <a:spLocks noGrp="1"/>
          </p:cNvSpPr>
          <p:nvPr>
            <p:ph type="body" sz="quarter" idx="29" hasCustomPrompt="1"/>
          </p:nvPr>
        </p:nvSpPr>
        <p:spPr>
          <a:xfrm>
            <a:off x="2472145" y="1904387"/>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3" name="Text Placeholder 13"/>
          <p:cNvSpPr>
            <a:spLocks noGrp="1"/>
          </p:cNvSpPr>
          <p:nvPr>
            <p:ph type="body" sz="quarter" idx="30" hasCustomPrompt="1"/>
          </p:nvPr>
        </p:nvSpPr>
        <p:spPr>
          <a:xfrm>
            <a:off x="3209110" y="1904387"/>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4" name="Text Placeholder 13"/>
          <p:cNvSpPr>
            <a:spLocks noGrp="1"/>
          </p:cNvSpPr>
          <p:nvPr>
            <p:ph type="body" sz="quarter" idx="31" hasCustomPrompt="1"/>
          </p:nvPr>
        </p:nvSpPr>
        <p:spPr>
          <a:xfrm>
            <a:off x="7005607" y="1901409"/>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45" name="Straight Connector 344"/>
          <p:cNvCxnSpPr/>
          <p:nvPr userDrawn="1"/>
        </p:nvCxnSpPr>
        <p:spPr>
          <a:xfrm>
            <a:off x="3056710" y="282404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a:off x="2467792" y="282404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7" name="Text Placeholder 13"/>
          <p:cNvSpPr>
            <a:spLocks noGrp="1"/>
          </p:cNvSpPr>
          <p:nvPr>
            <p:ph type="body" sz="quarter" idx="32" hasCustomPrompt="1"/>
          </p:nvPr>
        </p:nvSpPr>
        <p:spPr>
          <a:xfrm>
            <a:off x="2467792" y="247956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8" name="Text Placeholder 13"/>
          <p:cNvSpPr>
            <a:spLocks noGrp="1"/>
          </p:cNvSpPr>
          <p:nvPr>
            <p:ph type="body" sz="quarter" idx="33" hasCustomPrompt="1"/>
          </p:nvPr>
        </p:nvSpPr>
        <p:spPr>
          <a:xfrm>
            <a:off x="3204757" y="247956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9" name="Text Placeholder 13"/>
          <p:cNvSpPr>
            <a:spLocks noGrp="1"/>
          </p:cNvSpPr>
          <p:nvPr>
            <p:ph type="body" sz="quarter" idx="34" hasCustomPrompt="1"/>
          </p:nvPr>
        </p:nvSpPr>
        <p:spPr>
          <a:xfrm>
            <a:off x="7001254" y="247658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55" name="Straight Connector 354"/>
          <p:cNvCxnSpPr/>
          <p:nvPr userDrawn="1"/>
        </p:nvCxnSpPr>
        <p:spPr>
          <a:xfrm>
            <a:off x="3061064" y="3396246"/>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a:off x="2472146" y="3396246"/>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57" name="Text Placeholder 13"/>
          <p:cNvSpPr>
            <a:spLocks noGrp="1"/>
          </p:cNvSpPr>
          <p:nvPr>
            <p:ph type="body" sz="quarter" idx="35" hasCustomPrompt="1"/>
          </p:nvPr>
        </p:nvSpPr>
        <p:spPr>
          <a:xfrm>
            <a:off x="2472146" y="3051759"/>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58" name="Text Placeholder 13"/>
          <p:cNvSpPr>
            <a:spLocks noGrp="1"/>
          </p:cNvSpPr>
          <p:nvPr>
            <p:ph type="body" sz="quarter" idx="36" hasCustomPrompt="1"/>
          </p:nvPr>
        </p:nvSpPr>
        <p:spPr>
          <a:xfrm>
            <a:off x="3209111" y="3051759"/>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59" name="Text Placeholder 13"/>
          <p:cNvSpPr>
            <a:spLocks noGrp="1"/>
          </p:cNvSpPr>
          <p:nvPr>
            <p:ph type="body" sz="quarter" idx="37" hasCustomPrompt="1"/>
          </p:nvPr>
        </p:nvSpPr>
        <p:spPr>
          <a:xfrm>
            <a:off x="7005608" y="3048781"/>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65" name="Straight Connector 364"/>
          <p:cNvCxnSpPr/>
          <p:nvPr userDrawn="1"/>
        </p:nvCxnSpPr>
        <p:spPr>
          <a:xfrm>
            <a:off x="3056709" y="397238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a:off x="2467791" y="397238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67" name="Text Placeholder 13"/>
          <p:cNvSpPr>
            <a:spLocks noGrp="1"/>
          </p:cNvSpPr>
          <p:nvPr>
            <p:ph type="body" sz="quarter" idx="38" hasCustomPrompt="1"/>
          </p:nvPr>
        </p:nvSpPr>
        <p:spPr>
          <a:xfrm>
            <a:off x="2467791" y="362790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68" name="Text Placeholder 13"/>
          <p:cNvSpPr>
            <a:spLocks noGrp="1"/>
          </p:cNvSpPr>
          <p:nvPr>
            <p:ph type="body" sz="quarter" idx="39" hasCustomPrompt="1"/>
          </p:nvPr>
        </p:nvSpPr>
        <p:spPr>
          <a:xfrm>
            <a:off x="3204756" y="362790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69" name="Text Placeholder 13"/>
          <p:cNvSpPr>
            <a:spLocks noGrp="1"/>
          </p:cNvSpPr>
          <p:nvPr>
            <p:ph type="body" sz="quarter" idx="40" hasCustomPrompt="1"/>
          </p:nvPr>
        </p:nvSpPr>
        <p:spPr>
          <a:xfrm>
            <a:off x="7001253" y="362492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0" name="Straight Connector 369"/>
          <p:cNvCxnSpPr/>
          <p:nvPr userDrawn="1"/>
        </p:nvCxnSpPr>
        <p:spPr>
          <a:xfrm>
            <a:off x="3061065" y="453769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a:off x="2472147" y="453769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2" name="Text Placeholder 13"/>
          <p:cNvSpPr>
            <a:spLocks noGrp="1"/>
          </p:cNvSpPr>
          <p:nvPr>
            <p:ph type="body" sz="quarter" idx="41" hasCustomPrompt="1"/>
          </p:nvPr>
        </p:nvSpPr>
        <p:spPr>
          <a:xfrm>
            <a:off x="2472147" y="419321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3" name="Text Placeholder 13"/>
          <p:cNvSpPr>
            <a:spLocks noGrp="1"/>
          </p:cNvSpPr>
          <p:nvPr>
            <p:ph type="body" sz="quarter" idx="42" hasCustomPrompt="1"/>
          </p:nvPr>
        </p:nvSpPr>
        <p:spPr>
          <a:xfrm>
            <a:off x="3209112" y="419321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4" name="Text Placeholder 13"/>
          <p:cNvSpPr>
            <a:spLocks noGrp="1"/>
          </p:cNvSpPr>
          <p:nvPr>
            <p:ph type="body" sz="quarter" idx="43" hasCustomPrompt="1"/>
          </p:nvPr>
        </p:nvSpPr>
        <p:spPr>
          <a:xfrm>
            <a:off x="7005609" y="419023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5" name="Straight Connector 374"/>
          <p:cNvCxnSpPr/>
          <p:nvPr userDrawn="1"/>
        </p:nvCxnSpPr>
        <p:spPr>
          <a:xfrm>
            <a:off x="3065416" y="170840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a:off x="2476498" y="170840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7" name="Text Placeholder 13"/>
          <p:cNvSpPr>
            <a:spLocks noGrp="1"/>
          </p:cNvSpPr>
          <p:nvPr>
            <p:ph type="body" sz="quarter" idx="44" hasCustomPrompt="1"/>
          </p:nvPr>
        </p:nvSpPr>
        <p:spPr>
          <a:xfrm>
            <a:off x="2476498" y="136392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8" name="Text Placeholder 13"/>
          <p:cNvSpPr>
            <a:spLocks noGrp="1"/>
          </p:cNvSpPr>
          <p:nvPr>
            <p:ph type="body" sz="quarter" idx="45" hasCustomPrompt="1"/>
          </p:nvPr>
        </p:nvSpPr>
        <p:spPr>
          <a:xfrm>
            <a:off x="3213463" y="136392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9" name="Text Placeholder 13"/>
          <p:cNvSpPr>
            <a:spLocks noGrp="1"/>
          </p:cNvSpPr>
          <p:nvPr>
            <p:ph type="body" sz="quarter" idx="46" hasCustomPrompt="1"/>
          </p:nvPr>
        </p:nvSpPr>
        <p:spPr>
          <a:xfrm>
            <a:off x="7009960" y="136094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7567635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8" name="Rectangle 7"/>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Text Placeholder 2"/>
          <p:cNvSpPr>
            <a:spLocks noGrp="1"/>
          </p:cNvSpPr>
          <p:nvPr>
            <p:ph type="body" sz="quarter" idx="16"/>
          </p:nvPr>
        </p:nvSpPr>
        <p:spPr>
          <a:xfrm>
            <a:off x="358774" y="978010"/>
            <a:ext cx="8343157"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04D6D"/>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9"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7107919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8" name="Rectangle 7"/>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8" name="Picture Placeholder 7"/>
          <p:cNvSpPr>
            <a:spLocks noGrp="1"/>
          </p:cNvSpPr>
          <p:nvPr>
            <p:ph type="pic" sz="quarter" idx="15" hasCustomPrompt="1"/>
          </p:nvPr>
        </p:nvSpPr>
        <p:spPr>
          <a:xfrm>
            <a:off x="4847797" y="978010"/>
            <a:ext cx="3854135"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21"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04D6D"/>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0"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5059604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Rectangle 8"/>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17" hasCustomPrompt="1"/>
          </p:nvPr>
        </p:nvSpPr>
        <p:spPr>
          <a:xfrm>
            <a:off x="5168156" y="978010"/>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8" name="Picture Placeholder 7"/>
          <p:cNvSpPr>
            <a:spLocks noGrp="1"/>
          </p:cNvSpPr>
          <p:nvPr>
            <p:ph type="pic" sz="quarter" idx="18" hasCustomPrompt="1"/>
          </p:nvPr>
        </p:nvSpPr>
        <p:spPr>
          <a:xfrm>
            <a:off x="5179269" y="3755375"/>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0"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04D6D"/>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32235901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Rectangle 11"/>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6" name="Picture Placeholder 7"/>
          <p:cNvSpPr>
            <a:spLocks noGrp="1"/>
          </p:cNvSpPr>
          <p:nvPr>
            <p:ph type="pic" sz="quarter" idx="21" hasCustomPrompt="1"/>
          </p:nvPr>
        </p:nvSpPr>
        <p:spPr>
          <a:xfrm>
            <a:off x="3887267" y="3511824"/>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9" name="Picture Placeholder 7"/>
          <p:cNvSpPr>
            <a:spLocks noGrp="1"/>
          </p:cNvSpPr>
          <p:nvPr>
            <p:ph type="pic" sz="quarter" idx="22" hasCustomPrompt="1"/>
          </p:nvPr>
        </p:nvSpPr>
        <p:spPr>
          <a:xfrm>
            <a:off x="3887267"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0" name="Picture Placeholder 7"/>
          <p:cNvSpPr>
            <a:spLocks noGrp="1"/>
          </p:cNvSpPr>
          <p:nvPr>
            <p:ph type="pic" sz="quarter" idx="23" hasCustomPrompt="1"/>
          </p:nvPr>
        </p:nvSpPr>
        <p:spPr>
          <a:xfrm>
            <a:off x="6387182"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1" name="Picture Placeholder 7"/>
          <p:cNvSpPr>
            <a:spLocks noGrp="1"/>
          </p:cNvSpPr>
          <p:nvPr>
            <p:ph type="pic" sz="quarter" idx="24" hasCustomPrompt="1"/>
          </p:nvPr>
        </p:nvSpPr>
        <p:spPr>
          <a:xfrm>
            <a:off x="6387183" y="3511825"/>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ext Placeholder 2"/>
          <p:cNvSpPr>
            <a:spLocks noGrp="1"/>
          </p:cNvSpPr>
          <p:nvPr>
            <p:ph type="body" sz="quarter" idx="16"/>
          </p:nvPr>
        </p:nvSpPr>
        <p:spPr>
          <a:xfrm>
            <a:off x="358775" y="978010"/>
            <a:ext cx="3343325"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04D6D"/>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5"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7377225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12" name="Rectangle 11"/>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Picture Placeholder 7"/>
          <p:cNvSpPr>
            <a:spLocks noGrp="1"/>
          </p:cNvSpPr>
          <p:nvPr>
            <p:ph type="pic" sz="quarter" idx="19" hasCustomPrompt="1"/>
          </p:nvPr>
        </p:nvSpPr>
        <p:spPr>
          <a:xfrm>
            <a:off x="358776" y="1071156"/>
            <a:ext cx="40382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9" name="Picture Placeholder 7"/>
          <p:cNvSpPr>
            <a:spLocks noGrp="1"/>
          </p:cNvSpPr>
          <p:nvPr>
            <p:ph type="pic" sz="quarter" idx="20" hasCustomPrompt="1"/>
          </p:nvPr>
        </p:nvSpPr>
        <p:spPr>
          <a:xfrm>
            <a:off x="358775"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0" name="Picture Placeholder 7"/>
          <p:cNvSpPr>
            <a:spLocks noGrp="1"/>
          </p:cNvSpPr>
          <p:nvPr>
            <p:ph type="pic" sz="quarter" idx="22" hasCustomPrompt="1"/>
          </p:nvPr>
        </p:nvSpPr>
        <p:spPr>
          <a:xfrm>
            <a:off x="4663636" y="3588457"/>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1" name="Picture Placeholder 7"/>
          <p:cNvSpPr>
            <a:spLocks noGrp="1"/>
          </p:cNvSpPr>
          <p:nvPr>
            <p:ph type="pic" sz="quarter" idx="23" hasCustomPrompt="1"/>
          </p:nvPr>
        </p:nvSpPr>
        <p:spPr>
          <a:xfrm>
            <a:off x="4663636" y="1071156"/>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4"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1234233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3" name="Rectangle 12"/>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25" hasCustomPrompt="1"/>
          </p:nvPr>
        </p:nvSpPr>
        <p:spPr>
          <a:xfrm>
            <a:off x="3301106"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8" name="Picture Placeholder 7"/>
          <p:cNvSpPr>
            <a:spLocks noGrp="1"/>
          </p:cNvSpPr>
          <p:nvPr>
            <p:ph type="pic" sz="quarter" idx="29" hasCustomPrompt="1"/>
          </p:nvPr>
        </p:nvSpPr>
        <p:spPr>
          <a:xfrm>
            <a:off x="3301106"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9" name="Picture Placeholder 7"/>
          <p:cNvSpPr>
            <a:spLocks noGrp="1"/>
          </p:cNvSpPr>
          <p:nvPr>
            <p:ph type="pic" sz="quarter" idx="30" hasCustomPrompt="1"/>
          </p:nvPr>
        </p:nvSpPr>
        <p:spPr>
          <a:xfrm>
            <a:off x="358774"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0" name="Picture Placeholder 7"/>
          <p:cNvSpPr>
            <a:spLocks noGrp="1"/>
          </p:cNvSpPr>
          <p:nvPr>
            <p:ph type="pic" sz="quarter" idx="31" hasCustomPrompt="1"/>
          </p:nvPr>
        </p:nvSpPr>
        <p:spPr>
          <a:xfrm>
            <a:off x="358774"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1" name="Picture Placeholder 7"/>
          <p:cNvSpPr>
            <a:spLocks noGrp="1"/>
          </p:cNvSpPr>
          <p:nvPr>
            <p:ph type="pic" sz="quarter" idx="32" hasCustomPrompt="1"/>
          </p:nvPr>
        </p:nvSpPr>
        <p:spPr>
          <a:xfrm>
            <a:off x="6240525"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2" name="Picture Placeholder 7"/>
          <p:cNvSpPr>
            <a:spLocks noGrp="1"/>
          </p:cNvSpPr>
          <p:nvPr>
            <p:ph type="pic" sz="quarter" idx="33" hasCustomPrompt="1"/>
          </p:nvPr>
        </p:nvSpPr>
        <p:spPr>
          <a:xfrm>
            <a:off x="6240525"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5"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163427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_Slide">
    <p:spTree>
      <p:nvGrpSpPr>
        <p:cNvPr id="1" name=""/>
        <p:cNvGrpSpPr/>
        <p:nvPr/>
      </p:nvGrpSpPr>
      <p:grpSpPr>
        <a:xfrm>
          <a:off x="0" y="0"/>
          <a:ext cx="0" cy="0"/>
          <a:chOff x="0" y="0"/>
          <a:chExt cx="0" cy="0"/>
        </a:xfrm>
      </p:grpSpPr>
      <p:sp>
        <p:nvSpPr>
          <p:cNvPr id="7" name="Rectangle 6"/>
          <p:cNvSpPr/>
          <p:nvPr userDrawn="1"/>
        </p:nvSpPr>
        <p:spPr>
          <a:xfrm>
            <a:off x="0" y="0"/>
            <a:ext cx="9154164"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2" name="Text Placeholder 24"/>
          <p:cNvSpPr>
            <a:spLocks noGrp="1"/>
          </p:cNvSpPr>
          <p:nvPr>
            <p:ph type="body" sz="quarter" idx="13" hasCustomPrompt="1"/>
          </p:nvPr>
        </p:nvSpPr>
        <p:spPr>
          <a:xfrm>
            <a:off x="421716" y="187136"/>
            <a:ext cx="8355083" cy="1155593"/>
          </a:xfrm>
          <a:prstGeom prst="rect">
            <a:avLst/>
          </a:prstGeom>
          <a:effectLst/>
        </p:spPr>
        <p:txBody>
          <a:bodyPr/>
          <a:lstStyle>
            <a:lvl1pPr marL="0" indent="0" algn="l">
              <a:buNone/>
              <a:defRPr sz="6000" b="1" baseline="0">
                <a:solidFill>
                  <a:schemeClr val="bg1"/>
                </a:solidFill>
              </a:defRPr>
            </a:lvl1pPr>
          </a:lstStyle>
          <a:p>
            <a:pPr lvl="0"/>
            <a:r>
              <a:rPr lang="en-US" dirty="0"/>
              <a:t>Logos : copy/paste </a:t>
            </a:r>
            <a:endParaRPr lang="fr-F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738" y="3050380"/>
            <a:ext cx="1302403" cy="1218446"/>
          </a:xfrm>
          <a:prstGeom prst="rect">
            <a:avLst/>
          </a:prstGeom>
        </p:spPr>
      </p:pic>
      <p:sp>
        <p:nvSpPr>
          <p:cNvPr id="15" name="Text Placeholder 22"/>
          <p:cNvSpPr txBox="1">
            <a:spLocks/>
          </p:cNvSpPr>
          <p:nvPr userDrawn="1"/>
        </p:nvSpPr>
        <p:spPr>
          <a:xfrm>
            <a:off x="4292149" y="4533088"/>
            <a:ext cx="1399508" cy="354245"/>
          </a:xfrm>
          <a:prstGeom prst="rect">
            <a:avLst/>
          </a:prstGeom>
          <a:noFill/>
        </p:spPr>
        <p:txBody>
          <a:bodyPr/>
          <a:lstStyle>
            <a:lvl1pPr marL="0" indent="0" algn="ctr" defTabSz="457200" rtl="0" eaLnBrk="1" latinLnBrk="0" hangingPunct="1">
              <a:spcBef>
                <a:spcPct val="20000"/>
              </a:spcBef>
              <a:buFont typeface="Arial"/>
              <a:buNone/>
              <a:defRPr sz="1400" b="1" kern="120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solidFill>
                  <a:schemeClr val="bg1"/>
                </a:solidFill>
                <a:latin typeface="Arial" panose="020B0604020202020204" pitchFamily="34" charset="0"/>
                <a:cs typeface="Arial" panose="020B0604020202020204" pitchFamily="34" charset="0"/>
              </a:rPr>
              <a:t>UNESCO</a:t>
            </a:r>
            <a:endParaRPr lang="fr-FR" sz="2000" b="0" dirty="0">
              <a:solidFill>
                <a:schemeClr val="bg1"/>
              </a:solidFill>
              <a:latin typeface="Arial" panose="020B0604020202020204" pitchFamily="34" charset="0"/>
              <a:cs typeface="Arial" panose="020B0604020202020204" pitchFamily="34" charset="0"/>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1931" y="4540288"/>
            <a:ext cx="430218" cy="331788"/>
          </a:xfrm>
          <a:prstGeom prst="rect">
            <a:avLst/>
          </a:prstGeom>
        </p:spPr>
      </p:pic>
      <p:pic>
        <p:nvPicPr>
          <p:cNvPr id="17"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4256149" y="4474465"/>
            <a:ext cx="231965" cy="721269"/>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78045" y="5318127"/>
            <a:ext cx="1454108" cy="582914"/>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70365" y="6081384"/>
            <a:ext cx="1102451" cy="547866"/>
          </a:xfrm>
          <a:prstGeom prst="rect">
            <a:avLst/>
          </a:prstGeom>
        </p:spPr>
      </p:pic>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79925" y="5325730"/>
            <a:ext cx="1116080" cy="567708"/>
          </a:xfrm>
          <a:prstGeom prst="rect">
            <a:avLst/>
          </a:prstGeom>
        </p:spPr>
      </p:pic>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66237" y="6081384"/>
            <a:ext cx="1085930" cy="552741"/>
          </a:xfrm>
          <a:prstGeom prst="rect">
            <a:avLst/>
          </a:prstGeom>
        </p:spPr>
      </p:pic>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907608" y="6125671"/>
            <a:ext cx="1134673" cy="542164"/>
          </a:xfrm>
          <a:prstGeom prst="rect">
            <a:avLst/>
          </a:prstGeom>
        </p:spPr>
      </p:pic>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864127" y="1459049"/>
            <a:ext cx="1245074" cy="1271755"/>
          </a:xfrm>
          <a:prstGeom prst="rect">
            <a:avLst/>
          </a:prstGeom>
        </p:spPr>
      </p:pic>
      <p:pic>
        <p:nvPicPr>
          <p:cNvPr id="18" name="Picture 1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565985" y="1465122"/>
            <a:ext cx="1188156" cy="1419936"/>
          </a:xfrm>
          <a:prstGeom prst="rect">
            <a:avLst/>
          </a:prstGeom>
        </p:spPr>
      </p:pic>
      <p:sp>
        <p:nvSpPr>
          <p:cNvPr id="19" name="TextBox 18"/>
          <p:cNvSpPr txBox="1"/>
          <p:nvPr userDrawn="1"/>
        </p:nvSpPr>
        <p:spPr>
          <a:xfrm>
            <a:off x="421715" y="1618996"/>
            <a:ext cx="2818087" cy="923330"/>
          </a:xfrm>
          <a:prstGeom prst="rect">
            <a:avLst/>
          </a:prstGeom>
          <a:noFill/>
        </p:spPr>
        <p:txBody>
          <a:bodyPr wrap="square" rtlCol="0">
            <a:spAutoFit/>
          </a:bodyPr>
          <a:lstStyle/>
          <a:p>
            <a:r>
              <a:rPr lang="en-US" b="1" u="none" dirty="0">
                <a:solidFill>
                  <a:schemeClr val="bg1"/>
                </a:solidFill>
              </a:rPr>
              <a:t>UNESCO Logo</a:t>
            </a:r>
            <a:r>
              <a:rPr lang="en-US" b="1" u="none" baseline="0" dirty="0">
                <a:solidFill>
                  <a:schemeClr val="bg1"/>
                </a:solidFill>
              </a:rPr>
              <a:t> (FRONT PAGE – No other Logo on the front page)</a:t>
            </a:r>
            <a:endParaRPr lang="en-US" b="1" u="none" dirty="0">
              <a:solidFill>
                <a:schemeClr val="bg1"/>
              </a:solidFill>
            </a:endParaRPr>
          </a:p>
        </p:txBody>
      </p:sp>
      <p:sp>
        <p:nvSpPr>
          <p:cNvPr id="21" name="TextBox 20"/>
          <p:cNvSpPr txBox="1"/>
          <p:nvPr userDrawn="1"/>
        </p:nvSpPr>
        <p:spPr>
          <a:xfrm>
            <a:off x="497129" y="5351671"/>
            <a:ext cx="3257830" cy="1200329"/>
          </a:xfrm>
          <a:prstGeom prst="rect">
            <a:avLst/>
          </a:prstGeom>
          <a:noFill/>
        </p:spPr>
        <p:txBody>
          <a:bodyPr wrap="square" rtlCol="0">
            <a:spAutoFit/>
          </a:bodyPr>
          <a:lstStyle/>
          <a:p>
            <a:r>
              <a:rPr lang="en-US" b="1" dirty="0">
                <a:solidFill>
                  <a:schemeClr val="bg1"/>
                </a:solidFill>
              </a:rPr>
              <a:t>UNESCO </a:t>
            </a:r>
            <a:r>
              <a:rPr lang="en-US" b="1" baseline="0" dirty="0">
                <a:solidFill>
                  <a:schemeClr val="bg1"/>
                </a:solidFill>
              </a:rPr>
              <a:t>+ Secondary Logo “in line” (IN THE FOOTER ONLY, only if needed, never in the case of Field Offices of Sectors)</a:t>
            </a:r>
            <a:endParaRPr lang="en-US" b="1" dirty="0">
              <a:solidFill>
                <a:schemeClr val="bg1"/>
              </a:solidFill>
            </a:endParaRPr>
          </a:p>
        </p:txBody>
      </p:sp>
      <p:sp>
        <p:nvSpPr>
          <p:cNvPr id="22" name="TextBox 21"/>
          <p:cNvSpPr txBox="1"/>
          <p:nvPr userDrawn="1"/>
        </p:nvSpPr>
        <p:spPr>
          <a:xfrm>
            <a:off x="532723" y="4272404"/>
            <a:ext cx="2494284" cy="923330"/>
          </a:xfrm>
          <a:prstGeom prst="rect">
            <a:avLst/>
          </a:prstGeom>
          <a:noFill/>
        </p:spPr>
        <p:txBody>
          <a:bodyPr wrap="square" rtlCol="0">
            <a:spAutoFit/>
          </a:bodyPr>
          <a:lstStyle/>
          <a:p>
            <a:r>
              <a:rPr lang="en-US" b="1" dirty="0">
                <a:solidFill>
                  <a:schemeClr val="bg1"/>
                </a:solidFill>
              </a:rPr>
              <a:t>UNESCO Logo</a:t>
            </a:r>
            <a:r>
              <a:rPr lang="en-US" b="1" baseline="0" dirty="0">
                <a:solidFill>
                  <a:schemeClr val="bg1"/>
                </a:solidFill>
              </a:rPr>
              <a:t> (FOOTER – Use this logo by default)</a:t>
            </a:r>
            <a:endParaRPr lang="en-US" b="1" dirty="0">
              <a:solidFill>
                <a:schemeClr val="bg1"/>
              </a:solidFill>
            </a:endParaRPr>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298668" y="3096058"/>
            <a:ext cx="1144775" cy="1231997"/>
          </a:xfrm>
          <a:prstGeom prst="rect">
            <a:avLst/>
          </a:prstGeom>
        </p:spPr>
      </p:pic>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91903" y="3028009"/>
            <a:ext cx="1069003" cy="1301696"/>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219187" y="1508597"/>
            <a:ext cx="1213496" cy="1289339"/>
          </a:xfrm>
          <a:prstGeom prst="rect">
            <a:avLst/>
          </a:prstGeom>
        </p:spPr>
      </p:pic>
    </p:spTree>
    <p:extLst>
      <p:ext uri="{BB962C8B-B14F-4D97-AF65-F5344CB8AC3E}">
        <p14:creationId xmlns:p14="http://schemas.microsoft.com/office/powerpoint/2010/main" val="6133371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6858000"/>
          </a:xfrm>
          <a:prstGeom prst="rect">
            <a:avLst/>
          </a:prstGeom>
        </p:spPr>
        <p:txBody>
          <a:bodyPr/>
          <a:lstStyle>
            <a:lvl1pPr algn="ctr">
              <a:defRPr/>
            </a:lvl1pPr>
          </a:lstStyle>
          <a:p>
            <a:endParaRPr lang="fr-FR" dirty="0"/>
          </a:p>
          <a:p>
            <a:endParaRPr lang="fr-FR" dirty="0"/>
          </a:p>
          <a:p>
            <a:endParaRPr lang="fr-FR" dirty="0"/>
          </a:p>
          <a:p>
            <a:endParaRPr lang="fr-FR" dirty="0"/>
          </a:p>
          <a:p>
            <a:endParaRPr lang="fr-FR" dirty="0"/>
          </a:p>
        </p:txBody>
      </p:sp>
      <p:sp>
        <p:nvSpPr>
          <p:cNvPr id="4" name="Text Placeholder 3"/>
          <p:cNvSpPr>
            <a:spLocks noGrp="1"/>
          </p:cNvSpPr>
          <p:nvPr>
            <p:ph type="body" sz="quarter" idx="10" hasCustomPrompt="1"/>
          </p:nvPr>
        </p:nvSpPr>
        <p:spPr>
          <a:xfrm>
            <a:off x="311950" y="5298601"/>
            <a:ext cx="2533799" cy="358923"/>
          </a:xfrm>
          <a:prstGeom prst="rect">
            <a:avLst/>
          </a:prstGeom>
          <a:solidFill>
            <a:srgbClr val="0077D4"/>
          </a:solidFill>
        </p:spPr>
        <p:txBody>
          <a:bodyPr/>
          <a:lstStyle>
            <a:lvl1pPr marL="0" indent="0">
              <a:buNone/>
              <a:defRPr sz="2000" b="1">
                <a:solidFill>
                  <a:srgbClr val="EEF3FA"/>
                </a:solidFill>
              </a:defRPr>
            </a:lvl1pPr>
            <a:lvl2pPr marL="457200" indent="0">
              <a:buNone/>
              <a:defRPr/>
            </a:lvl2pPr>
          </a:lstStyle>
          <a:p>
            <a:pPr lvl="0"/>
            <a:r>
              <a:rPr lang="fr-FR" dirty="0"/>
              <a:t>DESCRIPTION PHOTO</a:t>
            </a:r>
          </a:p>
        </p:txBody>
      </p:sp>
      <p:sp>
        <p:nvSpPr>
          <p:cNvPr id="5" name="Text Placeholder 3"/>
          <p:cNvSpPr>
            <a:spLocks noGrp="1"/>
          </p:cNvSpPr>
          <p:nvPr>
            <p:ph type="body" sz="quarter" idx="11" hasCustomPrompt="1"/>
          </p:nvPr>
        </p:nvSpPr>
        <p:spPr>
          <a:xfrm>
            <a:off x="311950" y="4816447"/>
            <a:ext cx="3055093" cy="418803"/>
          </a:xfrm>
          <a:prstGeom prst="rect">
            <a:avLst/>
          </a:prstGeom>
          <a:solidFill>
            <a:srgbClr val="0077D4"/>
          </a:solidFill>
        </p:spPr>
        <p:txBody>
          <a:bodyPr/>
          <a:lstStyle>
            <a:lvl1pPr marL="0" indent="0">
              <a:buNone/>
              <a:defRPr sz="2400">
                <a:solidFill>
                  <a:srgbClr val="EEF3FA"/>
                </a:solidFill>
              </a:defRPr>
            </a:lvl1pPr>
            <a:lvl2pPr marL="457200" indent="0">
              <a:buNone/>
              <a:defRPr/>
            </a:lvl2pPr>
          </a:lstStyle>
          <a:p>
            <a:pPr lvl="0"/>
            <a:r>
              <a:rPr lang="fr-FR" dirty="0"/>
              <a:t>DESCRIPTION PHOTO</a:t>
            </a:r>
          </a:p>
        </p:txBody>
      </p:sp>
    </p:spTree>
    <p:extLst>
      <p:ext uri="{BB962C8B-B14F-4D97-AF65-F5344CB8AC3E}">
        <p14:creationId xmlns:p14="http://schemas.microsoft.com/office/powerpoint/2010/main" val="18170260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0" name="Rectangle 9"/>
          <p:cNvSpPr/>
          <p:nvPr userDrawn="1"/>
        </p:nvSpPr>
        <p:spPr>
          <a:xfrm>
            <a:off x="-799" y="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4D6D"/>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7" y="4444580"/>
            <a:ext cx="5922963" cy="606692"/>
          </a:xfrm>
          <a:prstGeom prst="rect">
            <a:avLst/>
          </a:prstGeom>
        </p:spPr>
        <p:txBody>
          <a:bodyPr/>
          <a:lstStyle>
            <a:lvl1pPr marL="0" indent="0">
              <a:buNone/>
              <a:defRPr sz="20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7" y="1845069"/>
            <a:ext cx="1124397" cy="1155593"/>
          </a:xfrm>
          <a:prstGeom prst="rect">
            <a:avLst/>
          </a:prstGeom>
          <a:effectLst/>
        </p:spPr>
        <p:txBody>
          <a:bodyPr/>
          <a:lstStyle>
            <a:lvl1pPr marL="0" indent="0" algn="l">
              <a:buNone/>
              <a:defRPr sz="8000" b="1" baseline="0">
                <a:solidFill>
                  <a:schemeClr val="bg1"/>
                </a:solidFill>
              </a:defRPr>
            </a:lvl1pPr>
          </a:lstStyle>
          <a:p>
            <a:pPr lvl="0"/>
            <a:r>
              <a:rPr lang="en-US" dirty="0"/>
              <a:t>X.</a:t>
            </a:r>
            <a:endParaRPr lang="fr-FR" dirty="0"/>
          </a:p>
        </p:txBody>
      </p:sp>
    </p:spTree>
    <p:extLst>
      <p:ext uri="{BB962C8B-B14F-4D97-AF65-F5344CB8AC3E}">
        <p14:creationId xmlns:p14="http://schemas.microsoft.com/office/powerpoint/2010/main" val="8751378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800" y="0"/>
            <a:ext cx="9144799"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7" y="2085173"/>
            <a:ext cx="6887984" cy="2978286"/>
          </a:xfrm>
          <a:prstGeom prst="rect">
            <a:avLst/>
          </a:prstGeom>
          <a:noFill/>
          <a:ln w="19050">
            <a:noFill/>
          </a:ln>
        </p:spPr>
        <p:txBody>
          <a:bodyPr/>
          <a:lstStyle>
            <a:lvl1pPr marL="0" indent="0" algn="l">
              <a:buNone/>
              <a:defRPr sz="3600">
                <a:solidFill>
                  <a:srgbClr val="EEF3FA"/>
                </a:solidFill>
              </a:defRPr>
            </a:lvl1pPr>
            <a:lvl2pPr marL="457200" indent="0" algn="r">
              <a:buNone/>
              <a:defRPr sz="2400">
                <a:solidFill>
                  <a:srgbClr val="EEF3FA"/>
                </a:solidFill>
              </a:defRPr>
            </a:lvl2pPr>
          </a:lstStyle>
          <a:p>
            <a:pPr lvl="0"/>
            <a:r>
              <a:rPr lang="en-US" dirty="0"/>
              <a:t>Quotations are commonly printed as a means for inspiration and to </a:t>
            </a:r>
            <a:r>
              <a:rPr lang="en-US" dirty="0" err="1"/>
              <a:t>to</a:t>
            </a:r>
            <a:r>
              <a:rPr lang="en-US" dirty="0"/>
              <a:t>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19" y="5311287"/>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44" name="TextBox 43"/>
          <p:cNvSpPr txBox="1"/>
          <p:nvPr userDrawn="1"/>
        </p:nvSpPr>
        <p:spPr>
          <a:xfrm>
            <a:off x="632315" y="1197794"/>
            <a:ext cx="564022" cy="1569660"/>
          </a:xfrm>
          <a:prstGeom prst="rect">
            <a:avLst/>
          </a:prstGeom>
          <a:noFill/>
        </p:spPr>
        <p:txBody>
          <a:bodyPr wrap="square" rtlCol="0">
            <a:spAutoFit/>
          </a:bodyPr>
          <a:lstStyle/>
          <a:p>
            <a:r>
              <a:rPr lang="fr-FR" sz="9600" dirty="0">
                <a:solidFill>
                  <a:srgbClr val="EEF3FA"/>
                </a:solidFill>
                <a:latin typeface="Arial" panose="020B0604020202020204" pitchFamily="34" charset="0"/>
                <a:cs typeface="Arial" panose="020B0604020202020204" pitchFamily="34" charset="0"/>
              </a:rPr>
              <a: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6645206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umber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5289460" y="4627245"/>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37" y="1860064"/>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25" y="2700910"/>
            <a:ext cx="7204105" cy="1401071"/>
          </a:xfrm>
          <a:prstGeom prst="rect">
            <a:avLst/>
          </a:prstGeom>
        </p:spPr>
        <p:txBody>
          <a:bodyPr/>
          <a:lstStyle>
            <a:lvl1pPr marL="0" indent="0" algn="ctr">
              <a:buNone/>
              <a:defRPr lang="fr-FR" sz="9600" b="1" kern="1200" baseline="0" dirty="0" smtClean="0">
                <a:solidFill>
                  <a:srgbClr val="EEF3FA"/>
                </a:solidFill>
                <a:latin typeface="+mn-lt"/>
                <a:ea typeface="+mn-ea"/>
                <a:cs typeface="+mn-cs"/>
              </a:defRPr>
            </a:lvl1pPr>
          </a:lstStyle>
          <a:p>
            <a:pPr lvl="0"/>
            <a:r>
              <a:rPr lang="fr-FR" dirty="0"/>
              <a:t>100.000.001$</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26792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
        <p:nvSpPr>
          <p:cNvPr id="6" name="Rectangle 5"/>
          <p:cNvSpPr/>
          <p:nvPr userDrawn="1"/>
        </p:nvSpPr>
        <p:spPr>
          <a:xfrm>
            <a:off x="2286000" y="2967335"/>
            <a:ext cx="4572000" cy="923330"/>
          </a:xfrm>
          <a:prstGeom prst="rect">
            <a:avLst/>
          </a:prstGeom>
        </p:spPr>
        <p:txBody>
          <a:bodyPr>
            <a:spAutoFit/>
          </a:bodyPr>
          <a:lstStyle/>
          <a:p>
            <a:r>
              <a:rPr lang="fr-FR" dirty="0">
                <a:effectLst/>
              </a:rPr>
              <a:t> </a:t>
            </a:r>
          </a:p>
          <a:p>
            <a:r>
              <a:rPr lang="fr-FR" dirty="0"/>
              <a:t/>
            </a:r>
            <a:br>
              <a:rPr lang="fr-FR" dirty="0"/>
            </a:br>
            <a:endParaRPr lang="fr-FR" dirty="0"/>
          </a:p>
        </p:txBody>
      </p:sp>
    </p:spTree>
    <p:extLst>
      <p:ext uri="{BB962C8B-B14F-4D97-AF65-F5344CB8AC3E}">
        <p14:creationId xmlns:p14="http://schemas.microsoft.com/office/powerpoint/2010/main" val="96877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684979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F35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839927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99358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ENERAL MASTER Slide title with text 1">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34879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
        <p:nvSpPr>
          <p:cNvPr id="7" name="Text Placeholder 2"/>
          <p:cNvSpPr>
            <a:spLocks noGrp="1"/>
          </p:cNvSpPr>
          <p:nvPr>
            <p:ph type="body" sz="quarter" idx="17"/>
          </p:nvPr>
        </p:nvSpPr>
        <p:spPr>
          <a:xfrm>
            <a:off x="358775" y="2199699"/>
            <a:ext cx="8343156" cy="3862964"/>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040757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Yellow">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4278654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Magenta">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EC61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4108792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Cya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B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4016128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4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138253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umber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5289460" y="4627245"/>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37" y="1860064"/>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25" y="2700910"/>
            <a:ext cx="7204105" cy="1401071"/>
          </a:xfrm>
          <a:prstGeom prst="rect">
            <a:avLst/>
          </a:prstGeom>
        </p:spPr>
        <p:txBody>
          <a:bodyPr/>
          <a:lstStyle>
            <a:lvl1pPr marL="0" indent="0" algn="ctr">
              <a:buNone/>
              <a:defRPr lang="fr-FR" sz="9600" b="1" kern="1200" baseline="0" dirty="0" smtClean="0">
                <a:solidFill>
                  <a:srgbClr val="EEF3FA"/>
                </a:solidFill>
                <a:latin typeface="+mn-lt"/>
                <a:ea typeface="+mn-ea"/>
                <a:cs typeface="+mn-cs"/>
              </a:defRPr>
            </a:lvl1pPr>
          </a:lstStyle>
          <a:p>
            <a:pPr lvl="0"/>
            <a:r>
              <a:rPr lang="fr-FR" dirty="0"/>
              <a:t>100.000.000$</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75098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Educa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4" y="288265"/>
            <a:ext cx="9146213" cy="6569735"/>
          </a:xfrm>
          <a:prstGeom prst="rect">
            <a:avLst/>
          </a:prstGeom>
        </p:spPr>
      </p:pic>
      <p:sp>
        <p:nvSpPr>
          <p:cNvPr id="15" name="Rectangle 14"/>
          <p:cNvSpPr/>
          <p:nvPr userDrawn="1"/>
        </p:nvSpPr>
        <p:spPr>
          <a:xfrm>
            <a:off x="0" y="1348796"/>
            <a:ext cx="9144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960479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Education w/ text">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
        <p:nvSpPr>
          <p:cNvPr id="7" name="Text Placeholder 2"/>
          <p:cNvSpPr>
            <a:spLocks noGrp="1"/>
          </p:cNvSpPr>
          <p:nvPr>
            <p:ph type="body" sz="quarter" idx="17"/>
          </p:nvPr>
        </p:nvSpPr>
        <p:spPr>
          <a:xfrm>
            <a:off x="358775" y="2199699"/>
            <a:ext cx="8343156" cy="3862964"/>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260940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7" name="Rectangle 36"/>
          <p:cNvSpPr/>
          <p:nvPr userDrawn="1"/>
        </p:nvSpPr>
        <p:spPr>
          <a:xfrm>
            <a:off x="-13862" y="0"/>
            <a:ext cx="9157862" cy="6858000"/>
          </a:xfrm>
          <a:prstGeom prst="rect">
            <a:avLst/>
          </a:prstGeom>
          <a:solidFill>
            <a:srgbClr val="EEF3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Rectangle 38"/>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40" name="Text Placeholder 74"/>
          <p:cNvSpPr>
            <a:spLocks noGrp="1"/>
          </p:cNvSpPr>
          <p:nvPr>
            <p:ph type="body" sz="quarter" idx="10" hasCustomPrompt="1"/>
          </p:nvPr>
        </p:nvSpPr>
        <p:spPr>
          <a:xfrm>
            <a:off x="-13862" y="5048549"/>
            <a:ext cx="3065418" cy="508000"/>
          </a:xfrm>
          <a:prstGeom prst="rect">
            <a:avLst/>
          </a:prstGeom>
        </p:spPr>
        <p:txBody>
          <a:bodyPr/>
          <a:lstStyle>
            <a:lvl1pPr marL="0" indent="0" algn="ctr">
              <a:buNone/>
              <a:defRPr b="1">
                <a:solidFill>
                  <a:schemeClr val="bg1"/>
                </a:solidFill>
                <a:effectLst/>
              </a:defRPr>
            </a:lvl1pPr>
            <a:lvl2pPr marL="457200" indent="0">
              <a:buNone/>
              <a:defRPr/>
            </a:lvl2pPr>
            <a:lvl3pPr marL="914400" indent="0" algn="ctr">
              <a:buNone/>
              <a:defRPr sz="3600" b="1">
                <a:solidFill>
                  <a:schemeClr val="bg1"/>
                </a:solidFill>
              </a:defRPr>
            </a:lvl3pPr>
            <a:lvl4pPr marL="1371600" indent="0">
              <a:buNone/>
              <a:defRPr/>
            </a:lvl4pPr>
            <a:lvl5pPr marL="1828800" indent="0">
              <a:buNone/>
              <a:defRPr/>
            </a:lvl5pPr>
          </a:lstStyle>
          <a:p>
            <a:pPr lvl="0"/>
            <a:r>
              <a:rPr lang="en-US" dirty="0"/>
              <a:t>INSERT SUMMARY</a:t>
            </a:r>
            <a:endParaRPr lang="fr-FR" dirty="0"/>
          </a:p>
        </p:txBody>
      </p:sp>
      <p:cxnSp>
        <p:nvCxnSpPr>
          <p:cNvPr id="340" name="Straight Connector 339"/>
          <p:cNvCxnSpPr/>
          <p:nvPr userDrawn="1"/>
        </p:nvCxnSpPr>
        <p:spPr>
          <a:xfrm>
            <a:off x="3061063" y="2248874"/>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a:off x="2472145" y="2248874"/>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2" name="Text Placeholder 13"/>
          <p:cNvSpPr>
            <a:spLocks noGrp="1"/>
          </p:cNvSpPr>
          <p:nvPr>
            <p:ph type="body" sz="quarter" idx="29" hasCustomPrompt="1"/>
          </p:nvPr>
        </p:nvSpPr>
        <p:spPr>
          <a:xfrm>
            <a:off x="2472145" y="1904387"/>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3" name="Text Placeholder 13"/>
          <p:cNvSpPr>
            <a:spLocks noGrp="1"/>
          </p:cNvSpPr>
          <p:nvPr>
            <p:ph type="body" sz="quarter" idx="30" hasCustomPrompt="1"/>
          </p:nvPr>
        </p:nvSpPr>
        <p:spPr>
          <a:xfrm>
            <a:off x="3209110" y="1904387"/>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4" name="Text Placeholder 13"/>
          <p:cNvSpPr>
            <a:spLocks noGrp="1"/>
          </p:cNvSpPr>
          <p:nvPr>
            <p:ph type="body" sz="quarter" idx="31" hasCustomPrompt="1"/>
          </p:nvPr>
        </p:nvSpPr>
        <p:spPr>
          <a:xfrm>
            <a:off x="7005607" y="1901409"/>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45" name="Straight Connector 344"/>
          <p:cNvCxnSpPr/>
          <p:nvPr userDrawn="1"/>
        </p:nvCxnSpPr>
        <p:spPr>
          <a:xfrm>
            <a:off x="3056710" y="282404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a:off x="2467792" y="282404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7" name="Text Placeholder 13"/>
          <p:cNvSpPr>
            <a:spLocks noGrp="1"/>
          </p:cNvSpPr>
          <p:nvPr>
            <p:ph type="body" sz="quarter" idx="32" hasCustomPrompt="1"/>
          </p:nvPr>
        </p:nvSpPr>
        <p:spPr>
          <a:xfrm>
            <a:off x="2467792" y="247956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8" name="Text Placeholder 13"/>
          <p:cNvSpPr>
            <a:spLocks noGrp="1"/>
          </p:cNvSpPr>
          <p:nvPr>
            <p:ph type="body" sz="quarter" idx="33" hasCustomPrompt="1"/>
          </p:nvPr>
        </p:nvSpPr>
        <p:spPr>
          <a:xfrm>
            <a:off x="3204757" y="247956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9" name="Text Placeholder 13"/>
          <p:cNvSpPr>
            <a:spLocks noGrp="1"/>
          </p:cNvSpPr>
          <p:nvPr>
            <p:ph type="body" sz="quarter" idx="34" hasCustomPrompt="1"/>
          </p:nvPr>
        </p:nvSpPr>
        <p:spPr>
          <a:xfrm>
            <a:off x="7001254" y="247658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55" name="Straight Connector 354"/>
          <p:cNvCxnSpPr/>
          <p:nvPr userDrawn="1"/>
        </p:nvCxnSpPr>
        <p:spPr>
          <a:xfrm>
            <a:off x="3061064" y="3396246"/>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a:off x="2472146" y="3396246"/>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57" name="Text Placeholder 13"/>
          <p:cNvSpPr>
            <a:spLocks noGrp="1"/>
          </p:cNvSpPr>
          <p:nvPr>
            <p:ph type="body" sz="quarter" idx="35" hasCustomPrompt="1"/>
          </p:nvPr>
        </p:nvSpPr>
        <p:spPr>
          <a:xfrm>
            <a:off x="2472146" y="3051759"/>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58" name="Text Placeholder 13"/>
          <p:cNvSpPr>
            <a:spLocks noGrp="1"/>
          </p:cNvSpPr>
          <p:nvPr>
            <p:ph type="body" sz="quarter" idx="36" hasCustomPrompt="1"/>
          </p:nvPr>
        </p:nvSpPr>
        <p:spPr>
          <a:xfrm>
            <a:off x="3209111" y="3051759"/>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59" name="Text Placeholder 13"/>
          <p:cNvSpPr>
            <a:spLocks noGrp="1"/>
          </p:cNvSpPr>
          <p:nvPr>
            <p:ph type="body" sz="quarter" idx="37" hasCustomPrompt="1"/>
          </p:nvPr>
        </p:nvSpPr>
        <p:spPr>
          <a:xfrm>
            <a:off x="7005608" y="3048781"/>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65" name="Straight Connector 364"/>
          <p:cNvCxnSpPr/>
          <p:nvPr userDrawn="1"/>
        </p:nvCxnSpPr>
        <p:spPr>
          <a:xfrm>
            <a:off x="3056709" y="397238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a:off x="2467791" y="397238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67" name="Text Placeholder 13"/>
          <p:cNvSpPr>
            <a:spLocks noGrp="1"/>
          </p:cNvSpPr>
          <p:nvPr>
            <p:ph type="body" sz="quarter" idx="38" hasCustomPrompt="1"/>
          </p:nvPr>
        </p:nvSpPr>
        <p:spPr>
          <a:xfrm>
            <a:off x="2467791" y="362790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68" name="Text Placeholder 13"/>
          <p:cNvSpPr>
            <a:spLocks noGrp="1"/>
          </p:cNvSpPr>
          <p:nvPr>
            <p:ph type="body" sz="quarter" idx="39" hasCustomPrompt="1"/>
          </p:nvPr>
        </p:nvSpPr>
        <p:spPr>
          <a:xfrm>
            <a:off x="3204756" y="362790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69" name="Text Placeholder 13"/>
          <p:cNvSpPr>
            <a:spLocks noGrp="1"/>
          </p:cNvSpPr>
          <p:nvPr>
            <p:ph type="body" sz="quarter" idx="40" hasCustomPrompt="1"/>
          </p:nvPr>
        </p:nvSpPr>
        <p:spPr>
          <a:xfrm>
            <a:off x="7001253" y="362492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0" name="Straight Connector 369"/>
          <p:cNvCxnSpPr/>
          <p:nvPr userDrawn="1"/>
        </p:nvCxnSpPr>
        <p:spPr>
          <a:xfrm>
            <a:off x="3061065" y="453769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a:off x="2472147" y="453769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2" name="Text Placeholder 13"/>
          <p:cNvSpPr>
            <a:spLocks noGrp="1"/>
          </p:cNvSpPr>
          <p:nvPr>
            <p:ph type="body" sz="quarter" idx="41" hasCustomPrompt="1"/>
          </p:nvPr>
        </p:nvSpPr>
        <p:spPr>
          <a:xfrm>
            <a:off x="2472147" y="419321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3" name="Text Placeholder 13"/>
          <p:cNvSpPr>
            <a:spLocks noGrp="1"/>
          </p:cNvSpPr>
          <p:nvPr>
            <p:ph type="body" sz="quarter" idx="42" hasCustomPrompt="1"/>
          </p:nvPr>
        </p:nvSpPr>
        <p:spPr>
          <a:xfrm>
            <a:off x="3209112" y="419321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4" name="Text Placeholder 13"/>
          <p:cNvSpPr>
            <a:spLocks noGrp="1"/>
          </p:cNvSpPr>
          <p:nvPr>
            <p:ph type="body" sz="quarter" idx="43" hasCustomPrompt="1"/>
          </p:nvPr>
        </p:nvSpPr>
        <p:spPr>
          <a:xfrm>
            <a:off x="7005609" y="419023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5" name="Straight Connector 374"/>
          <p:cNvCxnSpPr/>
          <p:nvPr userDrawn="1"/>
        </p:nvCxnSpPr>
        <p:spPr>
          <a:xfrm>
            <a:off x="3065416" y="170840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a:off x="2476498" y="170840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7" name="Text Placeholder 13"/>
          <p:cNvSpPr>
            <a:spLocks noGrp="1"/>
          </p:cNvSpPr>
          <p:nvPr>
            <p:ph type="body" sz="quarter" idx="44" hasCustomPrompt="1"/>
          </p:nvPr>
        </p:nvSpPr>
        <p:spPr>
          <a:xfrm>
            <a:off x="2476498" y="136392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8" name="Text Placeholder 13"/>
          <p:cNvSpPr>
            <a:spLocks noGrp="1"/>
          </p:cNvSpPr>
          <p:nvPr>
            <p:ph type="body" sz="quarter" idx="45" hasCustomPrompt="1"/>
          </p:nvPr>
        </p:nvSpPr>
        <p:spPr>
          <a:xfrm>
            <a:off x="3213463" y="136392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9" name="Text Placeholder 13"/>
          <p:cNvSpPr>
            <a:spLocks noGrp="1"/>
          </p:cNvSpPr>
          <p:nvPr>
            <p:ph type="body" sz="quarter" idx="46" hasCustomPrompt="1"/>
          </p:nvPr>
        </p:nvSpPr>
        <p:spPr>
          <a:xfrm>
            <a:off x="7009960" y="136094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140520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6" name="Rectangle 5"/>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Text Placeholder 2"/>
          <p:cNvSpPr>
            <a:spLocks noGrp="1"/>
          </p:cNvSpPr>
          <p:nvPr>
            <p:ph type="body" sz="quarter" idx="16"/>
          </p:nvPr>
        </p:nvSpPr>
        <p:spPr>
          <a:xfrm>
            <a:off x="358774" y="978010"/>
            <a:ext cx="8343157"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C61523"/>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8"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371460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7" name="Rectangle 6"/>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8" name="Picture Placeholder 7"/>
          <p:cNvSpPr>
            <a:spLocks noGrp="1"/>
          </p:cNvSpPr>
          <p:nvPr>
            <p:ph type="pic" sz="quarter" idx="15" hasCustomPrompt="1"/>
          </p:nvPr>
        </p:nvSpPr>
        <p:spPr>
          <a:xfrm>
            <a:off x="4847797" y="978010"/>
            <a:ext cx="3854135"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21"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C61523"/>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8"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193505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MASTER SLIDE Summary Slide">
    <p:spTree>
      <p:nvGrpSpPr>
        <p:cNvPr id="1" name=""/>
        <p:cNvGrpSpPr/>
        <p:nvPr/>
      </p:nvGrpSpPr>
      <p:grpSpPr>
        <a:xfrm>
          <a:off x="0" y="0"/>
          <a:ext cx="0" cy="0"/>
          <a:chOff x="0" y="0"/>
          <a:chExt cx="0" cy="0"/>
        </a:xfrm>
      </p:grpSpPr>
      <p:sp>
        <p:nvSpPr>
          <p:cNvPr id="39" name="Rectangle 38"/>
          <p:cNvSpPr/>
          <p:nvPr userDrawn="1"/>
        </p:nvSpPr>
        <p:spPr>
          <a:xfrm>
            <a:off x="-13862" y="0"/>
            <a:ext cx="9157862" cy="6858000"/>
          </a:xfrm>
          <a:prstGeom prst="rect">
            <a:avLst/>
          </a:prstGeom>
          <a:solidFill>
            <a:srgbClr val="EEF3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75" name="Text Placeholder 74"/>
          <p:cNvSpPr>
            <a:spLocks noGrp="1"/>
          </p:cNvSpPr>
          <p:nvPr>
            <p:ph type="body" sz="quarter" idx="10" hasCustomPrompt="1"/>
          </p:nvPr>
        </p:nvSpPr>
        <p:spPr>
          <a:xfrm>
            <a:off x="-13862" y="5048549"/>
            <a:ext cx="3065418" cy="508000"/>
          </a:xfrm>
          <a:prstGeom prst="rect">
            <a:avLst/>
          </a:prstGeom>
        </p:spPr>
        <p:txBody>
          <a:bodyPr/>
          <a:lstStyle>
            <a:lvl1pPr marL="0" indent="0" algn="ctr">
              <a:buNone/>
              <a:defRPr b="1">
                <a:solidFill>
                  <a:schemeClr val="bg1"/>
                </a:solidFill>
                <a:effectLst/>
              </a:defRPr>
            </a:lvl1pPr>
            <a:lvl2pPr marL="457200" indent="0">
              <a:buNone/>
              <a:defRPr/>
            </a:lvl2pPr>
            <a:lvl3pPr marL="914400" indent="0" algn="ctr">
              <a:buNone/>
              <a:defRPr sz="3600" b="1">
                <a:solidFill>
                  <a:schemeClr val="bg1"/>
                </a:solidFill>
              </a:defRPr>
            </a:lvl3pPr>
            <a:lvl4pPr marL="1371600" indent="0">
              <a:buNone/>
              <a:defRPr/>
            </a:lvl4pPr>
            <a:lvl5pPr marL="1828800" indent="0">
              <a:buNone/>
              <a:defRPr/>
            </a:lvl5pPr>
          </a:lstStyle>
          <a:p>
            <a:pPr lvl="0"/>
            <a:r>
              <a:rPr lang="en-US" dirty="0"/>
              <a:t>INSERT SUMMARY</a:t>
            </a:r>
            <a:endParaRPr lang="fr-FR" dirty="0"/>
          </a:p>
        </p:txBody>
      </p:sp>
      <p:cxnSp>
        <p:nvCxnSpPr>
          <p:cNvPr id="340" name="Straight Connector 339"/>
          <p:cNvCxnSpPr/>
          <p:nvPr userDrawn="1"/>
        </p:nvCxnSpPr>
        <p:spPr>
          <a:xfrm>
            <a:off x="3061063" y="2248874"/>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a:off x="2472145" y="2248874"/>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2" name="Text Placeholder 13"/>
          <p:cNvSpPr>
            <a:spLocks noGrp="1"/>
          </p:cNvSpPr>
          <p:nvPr>
            <p:ph type="body" sz="quarter" idx="29" hasCustomPrompt="1"/>
          </p:nvPr>
        </p:nvSpPr>
        <p:spPr>
          <a:xfrm>
            <a:off x="2472145" y="1904387"/>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3" name="Text Placeholder 13"/>
          <p:cNvSpPr>
            <a:spLocks noGrp="1"/>
          </p:cNvSpPr>
          <p:nvPr>
            <p:ph type="body" sz="quarter" idx="30" hasCustomPrompt="1"/>
          </p:nvPr>
        </p:nvSpPr>
        <p:spPr>
          <a:xfrm>
            <a:off x="3209110" y="1904387"/>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4" name="Text Placeholder 13"/>
          <p:cNvSpPr>
            <a:spLocks noGrp="1"/>
          </p:cNvSpPr>
          <p:nvPr>
            <p:ph type="body" sz="quarter" idx="31" hasCustomPrompt="1"/>
          </p:nvPr>
        </p:nvSpPr>
        <p:spPr>
          <a:xfrm>
            <a:off x="7005607" y="1901409"/>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45" name="Straight Connector 344"/>
          <p:cNvCxnSpPr/>
          <p:nvPr userDrawn="1"/>
        </p:nvCxnSpPr>
        <p:spPr>
          <a:xfrm>
            <a:off x="3056710" y="282404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a:off x="2467792" y="282404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7" name="Text Placeholder 13"/>
          <p:cNvSpPr>
            <a:spLocks noGrp="1"/>
          </p:cNvSpPr>
          <p:nvPr>
            <p:ph type="body" sz="quarter" idx="32" hasCustomPrompt="1"/>
          </p:nvPr>
        </p:nvSpPr>
        <p:spPr>
          <a:xfrm>
            <a:off x="2467792" y="247956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8" name="Text Placeholder 13"/>
          <p:cNvSpPr>
            <a:spLocks noGrp="1"/>
          </p:cNvSpPr>
          <p:nvPr>
            <p:ph type="body" sz="quarter" idx="33" hasCustomPrompt="1"/>
          </p:nvPr>
        </p:nvSpPr>
        <p:spPr>
          <a:xfrm>
            <a:off x="3204757" y="247956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9" name="Text Placeholder 13"/>
          <p:cNvSpPr>
            <a:spLocks noGrp="1"/>
          </p:cNvSpPr>
          <p:nvPr>
            <p:ph type="body" sz="quarter" idx="34" hasCustomPrompt="1"/>
          </p:nvPr>
        </p:nvSpPr>
        <p:spPr>
          <a:xfrm>
            <a:off x="7001254" y="247658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55" name="Straight Connector 354"/>
          <p:cNvCxnSpPr/>
          <p:nvPr userDrawn="1"/>
        </p:nvCxnSpPr>
        <p:spPr>
          <a:xfrm>
            <a:off x="3061064" y="3396246"/>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a:off x="2472146" y="3396246"/>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57" name="Text Placeholder 13"/>
          <p:cNvSpPr>
            <a:spLocks noGrp="1"/>
          </p:cNvSpPr>
          <p:nvPr>
            <p:ph type="body" sz="quarter" idx="35" hasCustomPrompt="1"/>
          </p:nvPr>
        </p:nvSpPr>
        <p:spPr>
          <a:xfrm>
            <a:off x="2472146" y="3051759"/>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58" name="Text Placeholder 13"/>
          <p:cNvSpPr>
            <a:spLocks noGrp="1"/>
          </p:cNvSpPr>
          <p:nvPr>
            <p:ph type="body" sz="quarter" idx="36" hasCustomPrompt="1"/>
          </p:nvPr>
        </p:nvSpPr>
        <p:spPr>
          <a:xfrm>
            <a:off x="3209111" y="3051759"/>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59" name="Text Placeholder 13"/>
          <p:cNvSpPr>
            <a:spLocks noGrp="1"/>
          </p:cNvSpPr>
          <p:nvPr>
            <p:ph type="body" sz="quarter" idx="37" hasCustomPrompt="1"/>
          </p:nvPr>
        </p:nvSpPr>
        <p:spPr>
          <a:xfrm>
            <a:off x="7005608" y="3048781"/>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65" name="Straight Connector 364"/>
          <p:cNvCxnSpPr/>
          <p:nvPr userDrawn="1"/>
        </p:nvCxnSpPr>
        <p:spPr>
          <a:xfrm>
            <a:off x="3056709" y="397238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a:off x="2467791" y="397238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67" name="Text Placeholder 13"/>
          <p:cNvSpPr>
            <a:spLocks noGrp="1"/>
          </p:cNvSpPr>
          <p:nvPr>
            <p:ph type="body" sz="quarter" idx="38" hasCustomPrompt="1"/>
          </p:nvPr>
        </p:nvSpPr>
        <p:spPr>
          <a:xfrm>
            <a:off x="2467791" y="362790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68" name="Text Placeholder 13"/>
          <p:cNvSpPr>
            <a:spLocks noGrp="1"/>
          </p:cNvSpPr>
          <p:nvPr>
            <p:ph type="body" sz="quarter" idx="39" hasCustomPrompt="1"/>
          </p:nvPr>
        </p:nvSpPr>
        <p:spPr>
          <a:xfrm>
            <a:off x="3204756" y="362790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69" name="Text Placeholder 13"/>
          <p:cNvSpPr>
            <a:spLocks noGrp="1"/>
          </p:cNvSpPr>
          <p:nvPr>
            <p:ph type="body" sz="quarter" idx="40" hasCustomPrompt="1"/>
          </p:nvPr>
        </p:nvSpPr>
        <p:spPr>
          <a:xfrm>
            <a:off x="7001253" y="362492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0" name="Straight Connector 369"/>
          <p:cNvCxnSpPr/>
          <p:nvPr userDrawn="1"/>
        </p:nvCxnSpPr>
        <p:spPr>
          <a:xfrm>
            <a:off x="3061065" y="453769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a:off x="2472147" y="453769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2" name="Text Placeholder 13"/>
          <p:cNvSpPr>
            <a:spLocks noGrp="1"/>
          </p:cNvSpPr>
          <p:nvPr>
            <p:ph type="body" sz="quarter" idx="41" hasCustomPrompt="1"/>
          </p:nvPr>
        </p:nvSpPr>
        <p:spPr>
          <a:xfrm>
            <a:off x="2472147" y="419321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3" name="Text Placeholder 13"/>
          <p:cNvSpPr>
            <a:spLocks noGrp="1"/>
          </p:cNvSpPr>
          <p:nvPr>
            <p:ph type="body" sz="quarter" idx="42" hasCustomPrompt="1"/>
          </p:nvPr>
        </p:nvSpPr>
        <p:spPr>
          <a:xfrm>
            <a:off x="3209112" y="419321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4" name="Text Placeholder 13"/>
          <p:cNvSpPr>
            <a:spLocks noGrp="1"/>
          </p:cNvSpPr>
          <p:nvPr>
            <p:ph type="body" sz="quarter" idx="43" hasCustomPrompt="1"/>
          </p:nvPr>
        </p:nvSpPr>
        <p:spPr>
          <a:xfrm>
            <a:off x="7005609" y="419023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5" name="Straight Connector 374"/>
          <p:cNvCxnSpPr/>
          <p:nvPr userDrawn="1"/>
        </p:nvCxnSpPr>
        <p:spPr>
          <a:xfrm>
            <a:off x="3065416" y="170840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a:off x="2476498" y="170840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7" name="Text Placeholder 13"/>
          <p:cNvSpPr>
            <a:spLocks noGrp="1"/>
          </p:cNvSpPr>
          <p:nvPr>
            <p:ph type="body" sz="quarter" idx="44" hasCustomPrompt="1"/>
          </p:nvPr>
        </p:nvSpPr>
        <p:spPr>
          <a:xfrm>
            <a:off x="2476498" y="136392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8" name="Text Placeholder 13"/>
          <p:cNvSpPr>
            <a:spLocks noGrp="1"/>
          </p:cNvSpPr>
          <p:nvPr>
            <p:ph type="body" sz="quarter" idx="45" hasCustomPrompt="1"/>
          </p:nvPr>
        </p:nvSpPr>
        <p:spPr>
          <a:xfrm>
            <a:off x="3213463" y="136392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9" name="Text Placeholder 13"/>
          <p:cNvSpPr>
            <a:spLocks noGrp="1"/>
          </p:cNvSpPr>
          <p:nvPr>
            <p:ph type="body" sz="quarter" idx="46" hasCustomPrompt="1"/>
          </p:nvPr>
        </p:nvSpPr>
        <p:spPr>
          <a:xfrm>
            <a:off x="7009960" y="136094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337356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0" name="Rectangle 9"/>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17" hasCustomPrompt="1"/>
          </p:nvPr>
        </p:nvSpPr>
        <p:spPr>
          <a:xfrm>
            <a:off x="5168156" y="978010"/>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8" name="Picture Placeholder 7"/>
          <p:cNvSpPr>
            <a:spLocks noGrp="1"/>
          </p:cNvSpPr>
          <p:nvPr>
            <p:ph type="pic" sz="quarter" idx="18" hasCustomPrompt="1"/>
          </p:nvPr>
        </p:nvSpPr>
        <p:spPr>
          <a:xfrm>
            <a:off x="5179269" y="3755375"/>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9"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C61523"/>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809922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6" name="Picture Placeholder 7"/>
          <p:cNvSpPr>
            <a:spLocks noGrp="1"/>
          </p:cNvSpPr>
          <p:nvPr>
            <p:ph type="pic" sz="quarter" idx="21" hasCustomPrompt="1"/>
          </p:nvPr>
        </p:nvSpPr>
        <p:spPr>
          <a:xfrm>
            <a:off x="3887267" y="3511824"/>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9" name="Picture Placeholder 7"/>
          <p:cNvSpPr>
            <a:spLocks noGrp="1"/>
          </p:cNvSpPr>
          <p:nvPr>
            <p:ph type="pic" sz="quarter" idx="22" hasCustomPrompt="1"/>
          </p:nvPr>
        </p:nvSpPr>
        <p:spPr>
          <a:xfrm>
            <a:off x="3887267"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0" name="Picture Placeholder 7"/>
          <p:cNvSpPr>
            <a:spLocks noGrp="1"/>
          </p:cNvSpPr>
          <p:nvPr>
            <p:ph type="pic" sz="quarter" idx="23" hasCustomPrompt="1"/>
          </p:nvPr>
        </p:nvSpPr>
        <p:spPr>
          <a:xfrm>
            <a:off x="6387182"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1" name="Picture Placeholder 7"/>
          <p:cNvSpPr>
            <a:spLocks noGrp="1"/>
          </p:cNvSpPr>
          <p:nvPr>
            <p:ph type="pic" sz="quarter" idx="24" hasCustomPrompt="1"/>
          </p:nvPr>
        </p:nvSpPr>
        <p:spPr>
          <a:xfrm>
            <a:off x="6387183" y="3511825"/>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2" name="Text Placeholder 2"/>
          <p:cNvSpPr>
            <a:spLocks noGrp="1"/>
          </p:cNvSpPr>
          <p:nvPr>
            <p:ph type="body" sz="quarter" idx="16"/>
          </p:nvPr>
        </p:nvSpPr>
        <p:spPr>
          <a:xfrm>
            <a:off x="358775" y="978010"/>
            <a:ext cx="3199434"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C61523"/>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1084342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12" name="Rectangle 11"/>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Picture Placeholder 7"/>
          <p:cNvSpPr>
            <a:spLocks noGrp="1"/>
          </p:cNvSpPr>
          <p:nvPr>
            <p:ph type="pic" sz="quarter" idx="19" hasCustomPrompt="1"/>
          </p:nvPr>
        </p:nvSpPr>
        <p:spPr>
          <a:xfrm>
            <a:off x="358776" y="1071156"/>
            <a:ext cx="40382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9" name="Picture Placeholder 7"/>
          <p:cNvSpPr>
            <a:spLocks noGrp="1"/>
          </p:cNvSpPr>
          <p:nvPr>
            <p:ph type="pic" sz="quarter" idx="20" hasCustomPrompt="1"/>
          </p:nvPr>
        </p:nvSpPr>
        <p:spPr>
          <a:xfrm>
            <a:off x="358775"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0" name="Picture Placeholder 7"/>
          <p:cNvSpPr>
            <a:spLocks noGrp="1"/>
          </p:cNvSpPr>
          <p:nvPr>
            <p:ph type="pic" sz="quarter" idx="22" hasCustomPrompt="1"/>
          </p:nvPr>
        </p:nvSpPr>
        <p:spPr>
          <a:xfrm>
            <a:off x="4663636" y="3588457"/>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1" name="Picture Placeholder 7"/>
          <p:cNvSpPr>
            <a:spLocks noGrp="1"/>
          </p:cNvSpPr>
          <p:nvPr>
            <p:ph type="pic" sz="quarter" idx="23" hasCustomPrompt="1"/>
          </p:nvPr>
        </p:nvSpPr>
        <p:spPr>
          <a:xfrm>
            <a:off x="4663636" y="1071156"/>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1903375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3" name="Rectangle 12"/>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25" hasCustomPrompt="1"/>
          </p:nvPr>
        </p:nvSpPr>
        <p:spPr>
          <a:xfrm>
            <a:off x="3301106"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8" name="Picture Placeholder 7"/>
          <p:cNvSpPr>
            <a:spLocks noGrp="1"/>
          </p:cNvSpPr>
          <p:nvPr>
            <p:ph type="pic" sz="quarter" idx="29" hasCustomPrompt="1"/>
          </p:nvPr>
        </p:nvSpPr>
        <p:spPr>
          <a:xfrm>
            <a:off x="3301106"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9" name="Picture Placeholder 7"/>
          <p:cNvSpPr>
            <a:spLocks noGrp="1"/>
          </p:cNvSpPr>
          <p:nvPr>
            <p:ph type="pic" sz="quarter" idx="30" hasCustomPrompt="1"/>
          </p:nvPr>
        </p:nvSpPr>
        <p:spPr>
          <a:xfrm>
            <a:off x="358774"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0" name="Picture Placeholder 7"/>
          <p:cNvSpPr>
            <a:spLocks noGrp="1"/>
          </p:cNvSpPr>
          <p:nvPr>
            <p:ph type="pic" sz="quarter" idx="31" hasCustomPrompt="1"/>
          </p:nvPr>
        </p:nvSpPr>
        <p:spPr>
          <a:xfrm>
            <a:off x="358774"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1" name="Picture Placeholder 7"/>
          <p:cNvSpPr>
            <a:spLocks noGrp="1"/>
          </p:cNvSpPr>
          <p:nvPr>
            <p:ph type="pic" sz="quarter" idx="32" hasCustomPrompt="1"/>
          </p:nvPr>
        </p:nvSpPr>
        <p:spPr>
          <a:xfrm>
            <a:off x="6240525"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2" name="Picture Placeholder 7"/>
          <p:cNvSpPr>
            <a:spLocks noGrp="1"/>
          </p:cNvSpPr>
          <p:nvPr>
            <p:ph type="pic" sz="quarter" idx="33" hasCustomPrompt="1"/>
          </p:nvPr>
        </p:nvSpPr>
        <p:spPr>
          <a:xfrm>
            <a:off x="6240525"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4"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1353593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6858000"/>
          </a:xfrm>
          <a:prstGeom prst="rect">
            <a:avLst/>
          </a:prstGeom>
        </p:spPr>
        <p:txBody>
          <a:bodyPr/>
          <a:lstStyle>
            <a:lvl1pPr algn="ctr">
              <a:defRPr/>
            </a:lvl1pPr>
          </a:lstStyle>
          <a:p>
            <a:endParaRPr lang="fr-FR" dirty="0"/>
          </a:p>
          <a:p>
            <a:endParaRPr lang="fr-FR" dirty="0"/>
          </a:p>
          <a:p>
            <a:endParaRPr lang="fr-FR" dirty="0"/>
          </a:p>
          <a:p>
            <a:endParaRPr lang="fr-FR" dirty="0"/>
          </a:p>
          <a:p>
            <a:endParaRPr lang="fr-FR" dirty="0"/>
          </a:p>
        </p:txBody>
      </p:sp>
      <p:sp>
        <p:nvSpPr>
          <p:cNvPr id="4" name="Text Placeholder 3"/>
          <p:cNvSpPr>
            <a:spLocks noGrp="1"/>
          </p:cNvSpPr>
          <p:nvPr>
            <p:ph type="body" sz="quarter" idx="10" hasCustomPrompt="1"/>
          </p:nvPr>
        </p:nvSpPr>
        <p:spPr>
          <a:xfrm>
            <a:off x="441422" y="5525196"/>
            <a:ext cx="2533799" cy="358923"/>
          </a:xfrm>
          <a:prstGeom prst="rect">
            <a:avLst/>
          </a:prstGeom>
          <a:solidFill>
            <a:srgbClr val="C61523">
              <a:alpha val="84000"/>
            </a:srgbClr>
          </a:solidFill>
        </p:spPr>
        <p:txBody>
          <a:bodyPr/>
          <a:lstStyle>
            <a:lvl1pPr marL="0" indent="0">
              <a:buNone/>
              <a:defRPr sz="2000" b="1">
                <a:solidFill>
                  <a:srgbClr val="EEF3FA"/>
                </a:solidFill>
              </a:defRPr>
            </a:lvl1pPr>
            <a:lvl2pPr marL="457200" indent="0">
              <a:buNone/>
              <a:defRPr/>
            </a:lvl2pPr>
          </a:lstStyle>
          <a:p>
            <a:pPr lvl="0"/>
            <a:r>
              <a:rPr lang="fr-FR" dirty="0"/>
              <a:t>DESCRIPTION PHOTO</a:t>
            </a:r>
          </a:p>
        </p:txBody>
      </p:sp>
      <p:sp>
        <p:nvSpPr>
          <p:cNvPr id="5" name="Text Placeholder 3"/>
          <p:cNvSpPr>
            <a:spLocks noGrp="1"/>
          </p:cNvSpPr>
          <p:nvPr>
            <p:ph type="body" sz="quarter" idx="11" hasCustomPrompt="1"/>
          </p:nvPr>
        </p:nvSpPr>
        <p:spPr>
          <a:xfrm>
            <a:off x="441422" y="5043042"/>
            <a:ext cx="3055093" cy="418803"/>
          </a:xfrm>
          <a:prstGeom prst="rect">
            <a:avLst/>
          </a:prstGeom>
          <a:solidFill>
            <a:srgbClr val="C61523">
              <a:alpha val="84000"/>
            </a:srgbClr>
          </a:solidFill>
        </p:spPr>
        <p:txBody>
          <a:bodyPr/>
          <a:lstStyle>
            <a:lvl1pPr marL="0" indent="0">
              <a:buNone/>
              <a:defRPr sz="2400">
                <a:solidFill>
                  <a:srgbClr val="EEF3FA"/>
                </a:solidFill>
              </a:defRPr>
            </a:lvl1pPr>
            <a:lvl2pPr marL="457200" indent="0">
              <a:buNone/>
              <a:defRPr/>
            </a:lvl2pPr>
          </a:lstStyle>
          <a:p>
            <a:pPr lvl="0"/>
            <a:r>
              <a:rPr lang="fr-FR" dirty="0"/>
              <a:t>DESCRIPTION PHOTO</a:t>
            </a:r>
          </a:p>
        </p:txBody>
      </p:sp>
    </p:spTree>
    <p:extLst>
      <p:ext uri="{BB962C8B-B14F-4D97-AF65-F5344CB8AC3E}">
        <p14:creationId xmlns:p14="http://schemas.microsoft.com/office/powerpoint/2010/main" val="2963156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0" name="Rectangle 9"/>
          <p:cNvSpPr/>
          <p:nvPr userDrawn="1"/>
        </p:nvSpPr>
        <p:spPr>
          <a:xfrm>
            <a:off x="-799" y="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7" y="4444580"/>
            <a:ext cx="5922963" cy="606692"/>
          </a:xfrm>
          <a:prstGeom prst="rect">
            <a:avLst/>
          </a:prstGeom>
        </p:spPr>
        <p:txBody>
          <a:bodyPr/>
          <a:lstStyle>
            <a:lvl1pPr marL="0" indent="0">
              <a:buNone/>
              <a:defRPr sz="2000" b="1" baseline="0">
                <a:solidFill>
                  <a:srgbClr val="C61523"/>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7" y="1845069"/>
            <a:ext cx="1124397" cy="1155593"/>
          </a:xfrm>
          <a:prstGeom prst="rect">
            <a:avLst/>
          </a:prstGeom>
          <a:effectLst/>
        </p:spPr>
        <p:txBody>
          <a:bodyPr/>
          <a:lstStyle>
            <a:lvl1pPr marL="0" indent="0" algn="l">
              <a:buNone/>
              <a:defRPr sz="8000" b="1" baseline="0">
                <a:solidFill>
                  <a:schemeClr val="bg1"/>
                </a:solidFill>
              </a:defRPr>
            </a:lvl1pPr>
          </a:lstStyle>
          <a:p>
            <a:pPr lvl="0"/>
            <a:r>
              <a:rPr lang="en-US" dirty="0"/>
              <a:t>X.</a:t>
            </a:r>
            <a:endParaRPr lang="fr-FR" dirty="0"/>
          </a:p>
        </p:txBody>
      </p:sp>
    </p:spTree>
    <p:extLst>
      <p:ext uri="{BB962C8B-B14F-4D97-AF65-F5344CB8AC3E}">
        <p14:creationId xmlns:p14="http://schemas.microsoft.com/office/powerpoint/2010/main" val="2348553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800" y="0"/>
            <a:ext cx="9144799"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7" y="2085173"/>
            <a:ext cx="6887984" cy="2978286"/>
          </a:xfrm>
          <a:prstGeom prst="rect">
            <a:avLst/>
          </a:prstGeom>
          <a:noFill/>
          <a:ln w="19050">
            <a:noFill/>
          </a:ln>
        </p:spPr>
        <p:txBody>
          <a:bodyPr/>
          <a:lstStyle>
            <a:lvl1pPr marL="0" indent="0" algn="l">
              <a:buNone/>
              <a:defRPr sz="3600">
                <a:solidFill>
                  <a:srgbClr val="EEF3FA"/>
                </a:solidFill>
              </a:defRPr>
            </a:lvl1pPr>
            <a:lvl2pPr marL="457200" indent="0" algn="r">
              <a:buNone/>
              <a:defRPr sz="2400">
                <a:solidFill>
                  <a:srgbClr val="EEF3FA"/>
                </a:solidFill>
              </a:defRPr>
            </a:lvl2pPr>
          </a:lstStyle>
          <a:p>
            <a:pPr lvl="0"/>
            <a:r>
              <a:rPr lang="en-US" dirty="0"/>
              <a:t>Quotations are commonly printed as a means for inspiration and to </a:t>
            </a:r>
            <a:r>
              <a:rPr lang="en-US" dirty="0" err="1"/>
              <a:t>to</a:t>
            </a:r>
            <a:r>
              <a:rPr lang="en-US" dirty="0"/>
              <a:t>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19" y="5311287"/>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44" name="TextBox 43"/>
          <p:cNvSpPr txBox="1"/>
          <p:nvPr userDrawn="1"/>
        </p:nvSpPr>
        <p:spPr>
          <a:xfrm>
            <a:off x="632315" y="1197794"/>
            <a:ext cx="564022" cy="1569660"/>
          </a:xfrm>
          <a:prstGeom prst="rect">
            <a:avLst/>
          </a:prstGeom>
          <a:noFill/>
        </p:spPr>
        <p:txBody>
          <a:bodyPr wrap="square" rtlCol="0">
            <a:spAutoFit/>
          </a:bodyPr>
          <a:lstStyle/>
          <a:p>
            <a:r>
              <a:rPr lang="fr-FR" sz="9600" dirty="0">
                <a:solidFill>
                  <a:srgbClr val="EEF3FA"/>
                </a:solidFill>
                <a:latin typeface="Arial" panose="020B0604020202020204" pitchFamily="34" charset="0"/>
                <a:cs typeface="Arial" panose="020B0604020202020204" pitchFamily="34" charset="0"/>
              </a:rPr>
              <a: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519006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5289460" y="4627245"/>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37" y="1860064"/>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25" y="2700910"/>
            <a:ext cx="7204105" cy="1401071"/>
          </a:xfrm>
          <a:prstGeom prst="rect">
            <a:avLst/>
          </a:prstGeom>
        </p:spPr>
        <p:txBody>
          <a:bodyPr/>
          <a:lstStyle>
            <a:lvl1pPr marL="0" indent="0" algn="ctr">
              <a:buNone/>
              <a:defRPr lang="fr-FR" sz="9600" b="1" kern="1200" baseline="0" dirty="0" smtClean="0">
                <a:solidFill>
                  <a:srgbClr val="EEF3FA"/>
                </a:solidFill>
                <a:latin typeface="+mn-lt"/>
                <a:ea typeface="+mn-ea"/>
                <a:cs typeface="+mn-cs"/>
              </a:defRPr>
            </a:lvl1pPr>
          </a:lstStyle>
          <a:p>
            <a:pPr lvl="0"/>
            <a:r>
              <a:rPr lang="fr-FR" dirty="0"/>
              <a:t>100.000.000$</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605745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ORLD HERITAGE Slide title with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34879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pic>
        <p:nvPicPr>
          <p:cNvPr id="9" name="Picture Placeholder 49"/>
          <p:cNvPicPr>
            <a:picLocks noChangeAspect="1"/>
          </p:cNvPicPr>
          <p:nvPr userDrawn="1"/>
        </p:nvPicPr>
        <p:blipFill>
          <a:blip r:embed="rId3">
            <a:extLst>
              <a:ext uri="{28A0092B-C50C-407E-A947-70E740481C1C}">
                <a14:useLocalDpi xmlns:a14="http://schemas.microsoft.com/office/drawing/2010/main" val="0"/>
              </a:ext>
            </a:extLst>
          </a:blip>
          <a:srcRect t="14653" b="14653"/>
          <a:stretch>
            <a:fillRect/>
          </a:stretch>
        </p:blipFill>
        <p:spPr>
          <a:xfrm>
            <a:off x="0" y="2000707"/>
            <a:ext cx="9144001" cy="4857293"/>
          </a:xfrm>
          <a:prstGeom prst="rect">
            <a:avLst/>
          </a:prstGeom>
        </p:spPr>
      </p:pic>
    </p:spTree>
    <p:extLst>
      <p:ext uri="{BB962C8B-B14F-4D97-AF65-F5344CB8AC3E}">
        <p14:creationId xmlns:p14="http://schemas.microsoft.com/office/powerpoint/2010/main" val="3090640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ORLD HERITAGE 1_Slide title with text">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34879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
        <p:nvSpPr>
          <p:cNvPr id="7" name="Text Placeholder 2"/>
          <p:cNvSpPr>
            <a:spLocks noGrp="1"/>
          </p:cNvSpPr>
          <p:nvPr>
            <p:ph type="body" sz="quarter" idx="17"/>
          </p:nvPr>
        </p:nvSpPr>
        <p:spPr>
          <a:xfrm>
            <a:off x="358775" y="2199699"/>
            <a:ext cx="8343156" cy="3862964"/>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95385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1">
    <p:spTree>
      <p:nvGrpSpPr>
        <p:cNvPr id="1" name=""/>
        <p:cNvGrpSpPr/>
        <p:nvPr/>
      </p:nvGrpSpPr>
      <p:grpSpPr>
        <a:xfrm>
          <a:off x="0" y="0"/>
          <a:ext cx="0" cy="0"/>
          <a:chOff x="0" y="0"/>
          <a:chExt cx="0" cy="0"/>
        </a:xfrm>
      </p:grpSpPr>
      <p:sp>
        <p:nvSpPr>
          <p:cNvPr id="6" name="Rectangle 5"/>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itle 1"/>
          <p:cNvSpPr>
            <a:spLocks noGrp="1"/>
          </p:cNvSpPr>
          <p:nvPr>
            <p:ph type="ctrTitle" hasCustomPrompt="1"/>
          </p:nvPr>
        </p:nvSpPr>
        <p:spPr>
          <a:xfrm>
            <a:off x="358775" y="127998"/>
            <a:ext cx="8333503" cy="425733"/>
          </a:xfrm>
          <a:prstGeom prst="rect">
            <a:avLst/>
          </a:prstGeom>
        </p:spPr>
        <p:txBody>
          <a:bodyPr lIns="0" tIns="0" rIns="0" bIns="0"/>
          <a:lstStyle>
            <a:lvl1pPr algn="l">
              <a:lnSpc>
                <a:spcPts val="3700"/>
              </a:lnSpc>
              <a:defRPr sz="3200" baseline="0">
                <a:solidFill>
                  <a:schemeClr val="bg1"/>
                </a:solidFill>
              </a:defRPr>
            </a:lvl1pPr>
          </a:lstStyle>
          <a:p>
            <a:r>
              <a:rPr lang="en-GB" dirty="0"/>
              <a:t>Insert title</a:t>
            </a:r>
            <a:endParaRPr lang="en-US" dirty="0"/>
          </a:p>
        </p:txBody>
      </p:sp>
      <p:sp>
        <p:nvSpPr>
          <p:cNvPr id="7" name="Text Placeholder 2"/>
          <p:cNvSpPr>
            <a:spLocks noGrp="1"/>
          </p:cNvSpPr>
          <p:nvPr>
            <p:ph type="body" sz="quarter" idx="17"/>
          </p:nvPr>
        </p:nvSpPr>
        <p:spPr>
          <a:xfrm>
            <a:off x="358775" y="978010"/>
            <a:ext cx="8343156"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86835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9" name="Rectangle 38"/>
          <p:cNvSpPr/>
          <p:nvPr userDrawn="1"/>
        </p:nvSpPr>
        <p:spPr>
          <a:xfrm>
            <a:off x="-13862" y="0"/>
            <a:ext cx="9157862" cy="6858000"/>
          </a:xfrm>
          <a:prstGeom prst="rect">
            <a:avLst/>
          </a:prstGeom>
          <a:solidFill>
            <a:srgbClr val="EEF3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75" name="Text Placeholder 74"/>
          <p:cNvSpPr>
            <a:spLocks noGrp="1"/>
          </p:cNvSpPr>
          <p:nvPr>
            <p:ph type="body" sz="quarter" idx="10" hasCustomPrompt="1"/>
          </p:nvPr>
        </p:nvSpPr>
        <p:spPr>
          <a:xfrm>
            <a:off x="-13862" y="5048549"/>
            <a:ext cx="3065418" cy="508000"/>
          </a:xfrm>
          <a:prstGeom prst="rect">
            <a:avLst/>
          </a:prstGeom>
        </p:spPr>
        <p:txBody>
          <a:bodyPr/>
          <a:lstStyle>
            <a:lvl1pPr marL="0" indent="0" algn="ctr">
              <a:buNone/>
              <a:defRPr b="1">
                <a:solidFill>
                  <a:schemeClr val="bg1"/>
                </a:solidFill>
                <a:effectLst/>
              </a:defRPr>
            </a:lvl1pPr>
            <a:lvl2pPr marL="457200" indent="0">
              <a:buNone/>
              <a:defRPr/>
            </a:lvl2pPr>
            <a:lvl3pPr marL="914400" indent="0" algn="ctr">
              <a:buNone/>
              <a:defRPr sz="3600" b="1">
                <a:solidFill>
                  <a:schemeClr val="bg1"/>
                </a:solidFill>
              </a:defRPr>
            </a:lvl3pPr>
            <a:lvl4pPr marL="1371600" indent="0">
              <a:buNone/>
              <a:defRPr/>
            </a:lvl4pPr>
            <a:lvl5pPr marL="1828800" indent="0">
              <a:buNone/>
              <a:defRPr/>
            </a:lvl5pPr>
          </a:lstStyle>
          <a:p>
            <a:pPr lvl="0"/>
            <a:r>
              <a:rPr lang="en-US" dirty="0"/>
              <a:t>INSERT SUMMARY</a:t>
            </a:r>
            <a:endParaRPr lang="fr-FR" dirty="0"/>
          </a:p>
        </p:txBody>
      </p:sp>
      <p:cxnSp>
        <p:nvCxnSpPr>
          <p:cNvPr id="340" name="Straight Connector 339"/>
          <p:cNvCxnSpPr/>
          <p:nvPr userDrawn="1"/>
        </p:nvCxnSpPr>
        <p:spPr>
          <a:xfrm>
            <a:off x="3061063" y="2248874"/>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a:off x="2472145" y="2248874"/>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2" name="Text Placeholder 13"/>
          <p:cNvSpPr>
            <a:spLocks noGrp="1"/>
          </p:cNvSpPr>
          <p:nvPr>
            <p:ph type="body" sz="quarter" idx="29" hasCustomPrompt="1"/>
          </p:nvPr>
        </p:nvSpPr>
        <p:spPr>
          <a:xfrm>
            <a:off x="2472145" y="1904387"/>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3" name="Text Placeholder 13"/>
          <p:cNvSpPr>
            <a:spLocks noGrp="1"/>
          </p:cNvSpPr>
          <p:nvPr>
            <p:ph type="body" sz="quarter" idx="30" hasCustomPrompt="1"/>
          </p:nvPr>
        </p:nvSpPr>
        <p:spPr>
          <a:xfrm>
            <a:off x="3209110" y="1904387"/>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4" name="Text Placeholder 13"/>
          <p:cNvSpPr>
            <a:spLocks noGrp="1"/>
          </p:cNvSpPr>
          <p:nvPr>
            <p:ph type="body" sz="quarter" idx="31" hasCustomPrompt="1"/>
          </p:nvPr>
        </p:nvSpPr>
        <p:spPr>
          <a:xfrm>
            <a:off x="7005607" y="1901409"/>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45" name="Straight Connector 344"/>
          <p:cNvCxnSpPr/>
          <p:nvPr userDrawn="1"/>
        </p:nvCxnSpPr>
        <p:spPr>
          <a:xfrm>
            <a:off x="3056710" y="282404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a:off x="2467792" y="282404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7" name="Text Placeholder 13"/>
          <p:cNvSpPr>
            <a:spLocks noGrp="1"/>
          </p:cNvSpPr>
          <p:nvPr>
            <p:ph type="body" sz="quarter" idx="32" hasCustomPrompt="1"/>
          </p:nvPr>
        </p:nvSpPr>
        <p:spPr>
          <a:xfrm>
            <a:off x="2467792" y="247956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8" name="Text Placeholder 13"/>
          <p:cNvSpPr>
            <a:spLocks noGrp="1"/>
          </p:cNvSpPr>
          <p:nvPr>
            <p:ph type="body" sz="quarter" idx="33" hasCustomPrompt="1"/>
          </p:nvPr>
        </p:nvSpPr>
        <p:spPr>
          <a:xfrm>
            <a:off x="3204757" y="247956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9" name="Text Placeholder 13"/>
          <p:cNvSpPr>
            <a:spLocks noGrp="1"/>
          </p:cNvSpPr>
          <p:nvPr>
            <p:ph type="body" sz="quarter" idx="34" hasCustomPrompt="1"/>
          </p:nvPr>
        </p:nvSpPr>
        <p:spPr>
          <a:xfrm>
            <a:off x="7001254" y="247658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55" name="Straight Connector 354"/>
          <p:cNvCxnSpPr/>
          <p:nvPr userDrawn="1"/>
        </p:nvCxnSpPr>
        <p:spPr>
          <a:xfrm>
            <a:off x="3061064" y="3396246"/>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a:off x="2472146" y="3396246"/>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57" name="Text Placeholder 13"/>
          <p:cNvSpPr>
            <a:spLocks noGrp="1"/>
          </p:cNvSpPr>
          <p:nvPr>
            <p:ph type="body" sz="quarter" idx="35" hasCustomPrompt="1"/>
          </p:nvPr>
        </p:nvSpPr>
        <p:spPr>
          <a:xfrm>
            <a:off x="2472146" y="3051759"/>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58" name="Text Placeholder 13"/>
          <p:cNvSpPr>
            <a:spLocks noGrp="1"/>
          </p:cNvSpPr>
          <p:nvPr>
            <p:ph type="body" sz="quarter" idx="36" hasCustomPrompt="1"/>
          </p:nvPr>
        </p:nvSpPr>
        <p:spPr>
          <a:xfrm>
            <a:off x="3209111" y="3051759"/>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59" name="Text Placeholder 13"/>
          <p:cNvSpPr>
            <a:spLocks noGrp="1"/>
          </p:cNvSpPr>
          <p:nvPr>
            <p:ph type="body" sz="quarter" idx="37" hasCustomPrompt="1"/>
          </p:nvPr>
        </p:nvSpPr>
        <p:spPr>
          <a:xfrm>
            <a:off x="7005608" y="3048781"/>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65" name="Straight Connector 364"/>
          <p:cNvCxnSpPr/>
          <p:nvPr userDrawn="1"/>
        </p:nvCxnSpPr>
        <p:spPr>
          <a:xfrm>
            <a:off x="3056709" y="397238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a:off x="2467791" y="397238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67" name="Text Placeholder 13"/>
          <p:cNvSpPr>
            <a:spLocks noGrp="1"/>
          </p:cNvSpPr>
          <p:nvPr>
            <p:ph type="body" sz="quarter" idx="38" hasCustomPrompt="1"/>
          </p:nvPr>
        </p:nvSpPr>
        <p:spPr>
          <a:xfrm>
            <a:off x="2467791" y="362790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68" name="Text Placeholder 13"/>
          <p:cNvSpPr>
            <a:spLocks noGrp="1"/>
          </p:cNvSpPr>
          <p:nvPr>
            <p:ph type="body" sz="quarter" idx="39" hasCustomPrompt="1"/>
          </p:nvPr>
        </p:nvSpPr>
        <p:spPr>
          <a:xfrm>
            <a:off x="3204756" y="362790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69" name="Text Placeholder 13"/>
          <p:cNvSpPr>
            <a:spLocks noGrp="1"/>
          </p:cNvSpPr>
          <p:nvPr>
            <p:ph type="body" sz="quarter" idx="40" hasCustomPrompt="1"/>
          </p:nvPr>
        </p:nvSpPr>
        <p:spPr>
          <a:xfrm>
            <a:off x="7001253" y="362492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0" name="Straight Connector 369"/>
          <p:cNvCxnSpPr/>
          <p:nvPr userDrawn="1"/>
        </p:nvCxnSpPr>
        <p:spPr>
          <a:xfrm>
            <a:off x="3061065" y="453769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a:off x="2472147" y="453769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2" name="Text Placeholder 13"/>
          <p:cNvSpPr>
            <a:spLocks noGrp="1"/>
          </p:cNvSpPr>
          <p:nvPr>
            <p:ph type="body" sz="quarter" idx="41" hasCustomPrompt="1"/>
          </p:nvPr>
        </p:nvSpPr>
        <p:spPr>
          <a:xfrm>
            <a:off x="2472147" y="419321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3" name="Text Placeholder 13"/>
          <p:cNvSpPr>
            <a:spLocks noGrp="1"/>
          </p:cNvSpPr>
          <p:nvPr>
            <p:ph type="body" sz="quarter" idx="42" hasCustomPrompt="1"/>
          </p:nvPr>
        </p:nvSpPr>
        <p:spPr>
          <a:xfrm>
            <a:off x="3209112" y="419321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4" name="Text Placeholder 13"/>
          <p:cNvSpPr>
            <a:spLocks noGrp="1"/>
          </p:cNvSpPr>
          <p:nvPr>
            <p:ph type="body" sz="quarter" idx="43" hasCustomPrompt="1"/>
          </p:nvPr>
        </p:nvSpPr>
        <p:spPr>
          <a:xfrm>
            <a:off x="7005609" y="419023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5" name="Straight Connector 374"/>
          <p:cNvCxnSpPr/>
          <p:nvPr userDrawn="1"/>
        </p:nvCxnSpPr>
        <p:spPr>
          <a:xfrm>
            <a:off x="3065416" y="170840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a:off x="2476498" y="170840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7" name="Text Placeholder 13"/>
          <p:cNvSpPr>
            <a:spLocks noGrp="1"/>
          </p:cNvSpPr>
          <p:nvPr>
            <p:ph type="body" sz="quarter" idx="44" hasCustomPrompt="1"/>
          </p:nvPr>
        </p:nvSpPr>
        <p:spPr>
          <a:xfrm>
            <a:off x="2476498" y="136392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8" name="Text Placeholder 13"/>
          <p:cNvSpPr>
            <a:spLocks noGrp="1"/>
          </p:cNvSpPr>
          <p:nvPr>
            <p:ph type="body" sz="quarter" idx="45" hasCustomPrompt="1"/>
          </p:nvPr>
        </p:nvSpPr>
        <p:spPr>
          <a:xfrm>
            <a:off x="3213463" y="136392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9" name="Text Placeholder 13"/>
          <p:cNvSpPr>
            <a:spLocks noGrp="1"/>
          </p:cNvSpPr>
          <p:nvPr>
            <p:ph type="body" sz="quarter" idx="46" hasCustomPrompt="1"/>
          </p:nvPr>
        </p:nvSpPr>
        <p:spPr>
          <a:xfrm>
            <a:off x="7009960" y="136094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703866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6" name="Rectangle 5"/>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itle 1"/>
          <p:cNvSpPr>
            <a:spLocks noGrp="1"/>
          </p:cNvSpPr>
          <p:nvPr>
            <p:ph type="ctrTitle" hasCustomPrompt="1"/>
          </p:nvPr>
        </p:nvSpPr>
        <p:spPr>
          <a:xfrm>
            <a:off x="358775" y="127998"/>
            <a:ext cx="8333503" cy="425733"/>
          </a:xfrm>
          <a:prstGeom prst="rect">
            <a:avLst/>
          </a:prstGeom>
        </p:spPr>
        <p:txBody>
          <a:bodyPr lIns="0" tIns="0" rIns="0" bIns="0"/>
          <a:lstStyle>
            <a:lvl1pPr algn="l">
              <a:lnSpc>
                <a:spcPts val="3700"/>
              </a:lnSpc>
              <a:defRPr sz="3200" baseline="0">
                <a:solidFill>
                  <a:schemeClr val="bg1"/>
                </a:solidFill>
              </a:defRPr>
            </a:lvl1pPr>
          </a:lstStyle>
          <a:p>
            <a:r>
              <a:rPr lang="en-GB" dirty="0"/>
              <a:t>Insert title</a:t>
            </a:r>
            <a:endParaRPr lang="en-US" dirty="0"/>
          </a:p>
        </p:txBody>
      </p:sp>
      <p:sp>
        <p:nvSpPr>
          <p:cNvPr id="7" name="Text Placeholder 2"/>
          <p:cNvSpPr>
            <a:spLocks noGrp="1"/>
          </p:cNvSpPr>
          <p:nvPr>
            <p:ph type="body" sz="quarter" idx="17"/>
          </p:nvPr>
        </p:nvSpPr>
        <p:spPr>
          <a:xfrm>
            <a:off x="358775" y="978010"/>
            <a:ext cx="8343156"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892312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8" name="Rectangle 7"/>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8" name="Picture Placeholder 7"/>
          <p:cNvSpPr>
            <a:spLocks noGrp="1"/>
          </p:cNvSpPr>
          <p:nvPr>
            <p:ph type="pic" sz="quarter" idx="15" hasCustomPrompt="1"/>
          </p:nvPr>
        </p:nvSpPr>
        <p:spPr>
          <a:xfrm>
            <a:off x="4847797" y="978010"/>
            <a:ext cx="3854135"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1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7"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22104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Rectangle 8"/>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17" hasCustomPrompt="1"/>
          </p:nvPr>
        </p:nvSpPr>
        <p:spPr>
          <a:xfrm>
            <a:off x="5168156" y="978010"/>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8" name="Picture Placeholder 7"/>
          <p:cNvSpPr>
            <a:spLocks noGrp="1"/>
          </p:cNvSpPr>
          <p:nvPr>
            <p:ph type="pic" sz="quarter" idx="18" hasCustomPrompt="1"/>
          </p:nvPr>
        </p:nvSpPr>
        <p:spPr>
          <a:xfrm>
            <a:off x="5179269" y="3755375"/>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14"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928072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6" name="Picture Placeholder 7"/>
          <p:cNvSpPr>
            <a:spLocks noGrp="1"/>
          </p:cNvSpPr>
          <p:nvPr>
            <p:ph type="pic" sz="quarter" idx="21" hasCustomPrompt="1"/>
          </p:nvPr>
        </p:nvSpPr>
        <p:spPr>
          <a:xfrm>
            <a:off x="3887267" y="3511824"/>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9" name="Picture Placeholder 7"/>
          <p:cNvSpPr>
            <a:spLocks noGrp="1"/>
          </p:cNvSpPr>
          <p:nvPr>
            <p:ph type="pic" sz="quarter" idx="22" hasCustomPrompt="1"/>
          </p:nvPr>
        </p:nvSpPr>
        <p:spPr>
          <a:xfrm>
            <a:off x="3887267"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0" name="Picture Placeholder 7"/>
          <p:cNvSpPr>
            <a:spLocks noGrp="1"/>
          </p:cNvSpPr>
          <p:nvPr>
            <p:ph type="pic" sz="quarter" idx="23" hasCustomPrompt="1"/>
          </p:nvPr>
        </p:nvSpPr>
        <p:spPr>
          <a:xfrm>
            <a:off x="6387182"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1" name="Picture Placeholder 7"/>
          <p:cNvSpPr>
            <a:spLocks noGrp="1"/>
          </p:cNvSpPr>
          <p:nvPr>
            <p:ph type="pic" sz="quarter" idx="24" hasCustomPrompt="1"/>
          </p:nvPr>
        </p:nvSpPr>
        <p:spPr>
          <a:xfrm>
            <a:off x="6387183" y="3511825"/>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7" name="Text Placeholder 2"/>
          <p:cNvSpPr>
            <a:spLocks noGrp="1"/>
          </p:cNvSpPr>
          <p:nvPr>
            <p:ph type="body" sz="quarter" idx="16"/>
          </p:nvPr>
        </p:nvSpPr>
        <p:spPr>
          <a:xfrm>
            <a:off x="358775" y="978010"/>
            <a:ext cx="3343325"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2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357099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12" name="Rectangle 11"/>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Picture Placeholder 7"/>
          <p:cNvSpPr>
            <a:spLocks noGrp="1"/>
          </p:cNvSpPr>
          <p:nvPr>
            <p:ph type="pic" sz="quarter" idx="19" hasCustomPrompt="1"/>
          </p:nvPr>
        </p:nvSpPr>
        <p:spPr>
          <a:xfrm>
            <a:off x="358776" y="1071156"/>
            <a:ext cx="40382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9" name="Picture Placeholder 7"/>
          <p:cNvSpPr>
            <a:spLocks noGrp="1"/>
          </p:cNvSpPr>
          <p:nvPr>
            <p:ph type="pic" sz="quarter" idx="20" hasCustomPrompt="1"/>
          </p:nvPr>
        </p:nvSpPr>
        <p:spPr>
          <a:xfrm>
            <a:off x="358775"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0" name="Picture Placeholder 7"/>
          <p:cNvSpPr>
            <a:spLocks noGrp="1"/>
          </p:cNvSpPr>
          <p:nvPr>
            <p:ph type="pic" sz="quarter" idx="22" hasCustomPrompt="1"/>
          </p:nvPr>
        </p:nvSpPr>
        <p:spPr>
          <a:xfrm>
            <a:off x="4663636"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1" name="Picture Placeholder 7"/>
          <p:cNvSpPr>
            <a:spLocks noGrp="1"/>
          </p:cNvSpPr>
          <p:nvPr>
            <p:ph type="pic" sz="quarter" idx="23" hasCustomPrompt="1"/>
          </p:nvPr>
        </p:nvSpPr>
        <p:spPr>
          <a:xfrm>
            <a:off x="4663635" y="1071156"/>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125597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3" name="Rectangle 12"/>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25" hasCustomPrompt="1"/>
          </p:nvPr>
        </p:nvSpPr>
        <p:spPr>
          <a:xfrm>
            <a:off x="3301106"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8" name="Picture Placeholder 7"/>
          <p:cNvSpPr>
            <a:spLocks noGrp="1"/>
          </p:cNvSpPr>
          <p:nvPr>
            <p:ph type="pic" sz="quarter" idx="29" hasCustomPrompt="1"/>
          </p:nvPr>
        </p:nvSpPr>
        <p:spPr>
          <a:xfrm>
            <a:off x="3301106"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9" name="Picture Placeholder 7"/>
          <p:cNvSpPr>
            <a:spLocks noGrp="1"/>
          </p:cNvSpPr>
          <p:nvPr>
            <p:ph type="pic" sz="quarter" idx="30" hasCustomPrompt="1"/>
          </p:nvPr>
        </p:nvSpPr>
        <p:spPr>
          <a:xfrm>
            <a:off x="358774"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0" name="Picture Placeholder 7"/>
          <p:cNvSpPr>
            <a:spLocks noGrp="1"/>
          </p:cNvSpPr>
          <p:nvPr>
            <p:ph type="pic" sz="quarter" idx="31" hasCustomPrompt="1"/>
          </p:nvPr>
        </p:nvSpPr>
        <p:spPr>
          <a:xfrm>
            <a:off x="358774"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1" name="Picture Placeholder 7"/>
          <p:cNvSpPr>
            <a:spLocks noGrp="1"/>
          </p:cNvSpPr>
          <p:nvPr>
            <p:ph type="pic" sz="quarter" idx="32" hasCustomPrompt="1"/>
          </p:nvPr>
        </p:nvSpPr>
        <p:spPr>
          <a:xfrm>
            <a:off x="6240525"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2" name="Picture Placeholder 7"/>
          <p:cNvSpPr>
            <a:spLocks noGrp="1"/>
          </p:cNvSpPr>
          <p:nvPr>
            <p:ph type="pic" sz="quarter" idx="33" hasCustomPrompt="1"/>
          </p:nvPr>
        </p:nvSpPr>
        <p:spPr>
          <a:xfrm>
            <a:off x="6240525"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4"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5309031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6858000"/>
          </a:xfrm>
          <a:prstGeom prst="rect">
            <a:avLst/>
          </a:prstGeom>
        </p:spPr>
        <p:txBody>
          <a:bodyPr/>
          <a:lstStyle>
            <a:lvl1pPr algn="ctr">
              <a:defRPr/>
            </a:lvl1pPr>
          </a:lstStyle>
          <a:p>
            <a:endParaRPr lang="fr-FR" dirty="0"/>
          </a:p>
          <a:p>
            <a:endParaRPr lang="fr-FR" dirty="0"/>
          </a:p>
          <a:p>
            <a:endParaRPr lang="fr-FR" dirty="0"/>
          </a:p>
          <a:p>
            <a:endParaRPr lang="fr-FR" dirty="0"/>
          </a:p>
          <a:p>
            <a:endParaRPr lang="fr-FR" dirty="0"/>
          </a:p>
        </p:txBody>
      </p:sp>
      <p:sp>
        <p:nvSpPr>
          <p:cNvPr id="4" name="Text Placeholder 3"/>
          <p:cNvSpPr>
            <a:spLocks noGrp="1"/>
          </p:cNvSpPr>
          <p:nvPr>
            <p:ph type="body" sz="quarter" idx="10" hasCustomPrompt="1"/>
          </p:nvPr>
        </p:nvSpPr>
        <p:spPr>
          <a:xfrm>
            <a:off x="473194" y="5181110"/>
            <a:ext cx="2533799" cy="358923"/>
          </a:xfrm>
          <a:prstGeom prst="rect">
            <a:avLst/>
          </a:prstGeom>
          <a:solidFill>
            <a:srgbClr val="0077D4"/>
          </a:solidFill>
        </p:spPr>
        <p:txBody>
          <a:bodyPr/>
          <a:lstStyle>
            <a:lvl1pPr marL="0" indent="0">
              <a:buNone/>
              <a:defRPr sz="2000" b="1">
                <a:solidFill>
                  <a:srgbClr val="EEF3FA"/>
                </a:solidFill>
              </a:defRPr>
            </a:lvl1pPr>
            <a:lvl2pPr marL="457200" indent="0">
              <a:buNone/>
              <a:defRPr/>
            </a:lvl2pPr>
          </a:lstStyle>
          <a:p>
            <a:pPr lvl="0"/>
            <a:r>
              <a:rPr lang="fr-FR" dirty="0"/>
              <a:t>DESCRIPTION PHOTO</a:t>
            </a:r>
          </a:p>
        </p:txBody>
      </p:sp>
      <p:sp>
        <p:nvSpPr>
          <p:cNvPr id="5" name="Text Placeholder 3"/>
          <p:cNvSpPr>
            <a:spLocks noGrp="1"/>
          </p:cNvSpPr>
          <p:nvPr>
            <p:ph type="body" sz="quarter" idx="11" hasCustomPrompt="1"/>
          </p:nvPr>
        </p:nvSpPr>
        <p:spPr>
          <a:xfrm>
            <a:off x="473194" y="4698956"/>
            <a:ext cx="3055093" cy="418803"/>
          </a:xfrm>
          <a:prstGeom prst="rect">
            <a:avLst/>
          </a:prstGeom>
          <a:solidFill>
            <a:srgbClr val="0077D4"/>
          </a:solidFill>
        </p:spPr>
        <p:txBody>
          <a:bodyPr/>
          <a:lstStyle>
            <a:lvl1pPr marL="0" indent="0">
              <a:buNone/>
              <a:defRPr sz="2400">
                <a:solidFill>
                  <a:srgbClr val="EEF3FA"/>
                </a:solidFill>
              </a:defRPr>
            </a:lvl1pPr>
            <a:lvl2pPr marL="457200" indent="0">
              <a:buNone/>
              <a:defRPr/>
            </a:lvl2pPr>
          </a:lstStyle>
          <a:p>
            <a:pPr lvl="0"/>
            <a:r>
              <a:rPr lang="fr-FR" dirty="0"/>
              <a:t>DESCRIPTION PHOTO</a:t>
            </a:r>
          </a:p>
        </p:txBody>
      </p:sp>
    </p:spTree>
    <p:extLst>
      <p:ext uri="{BB962C8B-B14F-4D97-AF65-F5344CB8AC3E}">
        <p14:creationId xmlns:p14="http://schemas.microsoft.com/office/powerpoint/2010/main" val="1209326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ansition Slide">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7" name="Rectangle 6"/>
          <p:cNvSpPr/>
          <p:nvPr userDrawn="1"/>
        </p:nvSpPr>
        <p:spPr>
          <a:xfrm>
            <a:off x="-799" y="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7" y="4444580"/>
            <a:ext cx="5922963" cy="606692"/>
          </a:xfrm>
          <a:prstGeom prst="rect">
            <a:avLst/>
          </a:prstGeom>
        </p:spPr>
        <p:txBody>
          <a:bodyPr/>
          <a:lstStyle>
            <a:lvl1pPr marL="0" indent="0">
              <a:buNone/>
              <a:defRPr sz="20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7" y="1845069"/>
            <a:ext cx="1124397" cy="1155593"/>
          </a:xfrm>
          <a:prstGeom prst="rect">
            <a:avLst/>
          </a:prstGeom>
          <a:effectLst/>
        </p:spPr>
        <p:txBody>
          <a:bodyPr/>
          <a:lstStyle>
            <a:lvl1pPr marL="0" indent="0" algn="l">
              <a:buNone/>
              <a:defRPr sz="8000" b="1" baseline="0">
                <a:solidFill>
                  <a:schemeClr val="bg1"/>
                </a:solidFill>
              </a:defRPr>
            </a:lvl1pPr>
          </a:lstStyle>
          <a:p>
            <a:pPr lvl="0"/>
            <a:r>
              <a:rPr lang="en-US" dirty="0"/>
              <a:t>X.</a:t>
            </a:r>
            <a:endParaRPr lang="fr-F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8912057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800" y="0"/>
            <a:ext cx="9144799"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7" y="2085173"/>
            <a:ext cx="6887984" cy="2978286"/>
          </a:xfrm>
          <a:prstGeom prst="rect">
            <a:avLst/>
          </a:prstGeom>
          <a:noFill/>
          <a:ln w="19050">
            <a:noFill/>
          </a:ln>
        </p:spPr>
        <p:txBody>
          <a:bodyPr/>
          <a:lstStyle>
            <a:lvl1pPr marL="0" indent="0" algn="l">
              <a:buNone/>
              <a:defRPr sz="3600">
                <a:solidFill>
                  <a:srgbClr val="EEF3FA"/>
                </a:solidFill>
              </a:defRPr>
            </a:lvl1pPr>
            <a:lvl2pPr marL="457200" indent="0" algn="r">
              <a:buNone/>
              <a:defRPr sz="2400">
                <a:solidFill>
                  <a:srgbClr val="EEF3FA"/>
                </a:solidFill>
              </a:defRPr>
            </a:lvl2pPr>
          </a:lstStyle>
          <a:p>
            <a:pPr lvl="0"/>
            <a:r>
              <a:rPr lang="en-US" dirty="0"/>
              <a:t>Quotations are commonly printed as a means for inspiration and to </a:t>
            </a:r>
            <a:r>
              <a:rPr lang="en-US" dirty="0" err="1"/>
              <a:t>to</a:t>
            </a:r>
            <a:r>
              <a:rPr lang="en-US" dirty="0"/>
              <a:t>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19" y="5311287"/>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44" name="TextBox 43"/>
          <p:cNvSpPr txBox="1"/>
          <p:nvPr userDrawn="1"/>
        </p:nvSpPr>
        <p:spPr>
          <a:xfrm>
            <a:off x="526425" y="1741012"/>
            <a:ext cx="564022" cy="1569660"/>
          </a:xfrm>
          <a:prstGeom prst="rect">
            <a:avLst/>
          </a:prstGeom>
          <a:noFill/>
        </p:spPr>
        <p:txBody>
          <a:bodyPr wrap="square" rtlCol="0">
            <a:spAutoFit/>
          </a:bodyPr>
          <a:lstStyle/>
          <a:p>
            <a:r>
              <a:rPr lang="fr-FR" sz="9600" dirty="0">
                <a:solidFill>
                  <a:srgbClr val="EEF3FA"/>
                </a:solidFill>
                <a:latin typeface="Arial" panose="020B0604020202020204" pitchFamily="34" charset="0"/>
                <a:cs typeface="Arial" panose="020B0604020202020204" pitchFamily="34" charset="0"/>
              </a:rPr>
              <a: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73743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2">
    <p:spTree>
      <p:nvGrpSpPr>
        <p:cNvPr id="1" name=""/>
        <p:cNvGrpSpPr/>
        <p:nvPr/>
      </p:nvGrpSpPr>
      <p:grpSpPr>
        <a:xfrm>
          <a:off x="0" y="0"/>
          <a:ext cx="0" cy="0"/>
          <a:chOff x="0" y="0"/>
          <a:chExt cx="0" cy="0"/>
        </a:xfrm>
      </p:grpSpPr>
      <p:sp>
        <p:nvSpPr>
          <p:cNvPr id="8" name="Rectangle 7"/>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8" name="Picture Placeholder 7"/>
          <p:cNvSpPr>
            <a:spLocks noGrp="1"/>
          </p:cNvSpPr>
          <p:nvPr>
            <p:ph type="pic" sz="quarter" idx="15" hasCustomPrompt="1"/>
          </p:nvPr>
        </p:nvSpPr>
        <p:spPr>
          <a:xfrm>
            <a:off x="4847797" y="978010"/>
            <a:ext cx="3854135"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1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7"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6179882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umber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5289460" y="4627245"/>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37" y="1860064"/>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25" y="2700910"/>
            <a:ext cx="7204105" cy="1401071"/>
          </a:xfrm>
          <a:prstGeom prst="rect">
            <a:avLst/>
          </a:prstGeom>
        </p:spPr>
        <p:txBody>
          <a:bodyPr/>
          <a:lstStyle>
            <a:lvl1pPr marL="0" indent="0" algn="ctr">
              <a:buNone/>
              <a:defRPr lang="fr-FR" sz="9600" b="1" kern="1200" baseline="0" dirty="0" smtClean="0">
                <a:solidFill>
                  <a:srgbClr val="EEF3FA"/>
                </a:solidFill>
                <a:latin typeface="+mn-lt"/>
                <a:ea typeface="+mn-ea"/>
                <a:cs typeface="+mn-cs"/>
              </a:defRPr>
            </a:lvl1pPr>
          </a:lstStyle>
          <a:p>
            <a:pPr lvl="0"/>
            <a:r>
              <a:rPr lang="fr-FR" dirty="0"/>
              <a:t>100.000.000$</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212581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
        <p:nvSpPr>
          <p:cNvPr id="6" name="Rectangle 5"/>
          <p:cNvSpPr/>
          <p:nvPr userDrawn="1"/>
        </p:nvSpPr>
        <p:spPr>
          <a:xfrm>
            <a:off x="2286000" y="2967335"/>
            <a:ext cx="4572000" cy="923330"/>
          </a:xfrm>
          <a:prstGeom prst="rect">
            <a:avLst/>
          </a:prstGeom>
        </p:spPr>
        <p:txBody>
          <a:bodyPr>
            <a:spAutoFit/>
          </a:bodyPr>
          <a:lstStyle/>
          <a:p>
            <a:r>
              <a:rPr lang="fr-FR" dirty="0">
                <a:effectLst/>
              </a:rPr>
              <a:t> </a:t>
            </a:r>
          </a:p>
          <a:p>
            <a:r>
              <a:rPr lang="fr-FR" dirty="0"/>
              <a:t/>
            </a:r>
            <a:br>
              <a:rPr lang="fr-FR" dirty="0"/>
            </a:br>
            <a:endParaRPr lang="fr-FR" dirty="0"/>
          </a:p>
        </p:txBody>
      </p:sp>
    </p:spTree>
    <p:extLst>
      <p:ext uri="{BB962C8B-B14F-4D97-AF65-F5344CB8AC3E}">
        <p14:creationId xmlns:p14="http://schemas.microsoft.com/office/powerpoint/2010/main" val="55599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400806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F35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7412837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567542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Yellow">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3463463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Magenta">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EC61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725564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Cya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B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9344186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4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4978342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REATIVITY Slide title with image1">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34879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pic>
        <p:nvPicPr>
          <p:cNvPr id="9" name="Picture Placeholder 49"/>
          <p:cNvPicPr>
            <a:picLocks noChangeAspect="1"/>
          </p:cNvPicPr>
          <p:nvPr userDrawn="1"/>
        </p:nvPicPr>
        <p:blipFill>
          <a:blip r:embed="rId3">
            <a:extLst>
              <a:ext uri="{28A0092B-C50C-407E-A947-70E740481C1C}">
                <a14:useLocalDpi xmlns:a14="http://schemas.microsoft.com/office/drawing/2010/main" val="0"/>
              </a:ext>
            </a:extLst>
          </a:blip>
          <a:srcRect t="14653" b="14653"/>
          <a:stretch>
            <a:fillRect/>
          </a:stretch>
        </p:blipFill>
        <p:spPr>
          <a:xfrm>
            <a:off x="0" y="2000707"/>
            <a:ext cx="9144001" cy="4857293"/>
          </a:xfrm>
          <a:prstGeom prst="rect">
            <a:avLst/>
          </a:prstGeom>
        </p:spPr>
      </p:pic>
    </p:spTree>
    <p:extLst>
      <p:ext uri="{BB962C8B-B14F-4D97-AF65-F5344CB8AC3E}">
        <p14:creationId xmlns:p14="http://schemas.microsoft.com/office/powerpoint/2010/main" val="84604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3">
    <p:spTree>
      <p:nvGrpSpPr>
        <p:cNvPr id="1" name=""/>
        <p:cNvGrpSpPr/>
        <p:nvPr/>
      </p:nvGrpSpPr>
      <p:grpSpPr>
        <a:xfrm>
          <a:off x="0" y="0"/>
          <a:ext cx="0" cy="0"/>
          <a:chOff x="0" y="0"/>
          <a:chExt cx="0" cy="0"/>
        </a:xfrm>
      </p:grpSpPr>
      <p:sp>
        <p:nvSpPr>
          <p:cNvPr id="9" name="Rectangle 8"/>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17" hasCustomPrompt="1"/>
          </p:nvPr>
        </p:nvSpPr>
        <p:spPr>
          <a:xfrm>
            <a:off x="5168156" y="978010"/>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8" name="Picture Placeholder 7"/>
          <p:cNvSpPr>
            <a:spLocks noGrp="1"/>
          </p:cNvSpPr>
          <p:nvPr>
            <p:ph type="pic" sz="quarter" idx="18" hasCustomPrompt="1"/>
          </p:nvPr>
        </p:nvSpPr>
        <p:spPr>
          <a:xfrm>
            <a:off x="5179269" y="3755375"/>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14"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936332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REATIVITY Slide title with text">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34879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
        <p:nvSpPr>
          <p:cNvPr id="9" name="Text Placeholder 2"/>
          <p:cNvSpPr>
            <a:spLocks noGrp="1"/>
          </p:cNvSpPr>
          <p:nvPr>
            <p:ph type="body" sz="quarter" idx="17"/>
          </p:nvPr>
        </p:nvSpPr>
        <p:spPr>
          <a:xfrm>
            <a:off x="358775" y="2199699"/>
            <a:ext cx="8343156" cy="3862964"/>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8306636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9" name="Rectangle 38"/>
          <p:cNvSpPr/>
          <p:nvPr userDrawn="1"/>
        </p:nvSpPr>
        <p:spPr>
          <a:xfrm>
            <a:off x="-13862" y="0"/>
            <a:ext cx="9157862" cy="6858000"/>
          </a:xfrm>
          <a:prstGeom prst="rect">
            <a:avLst/>
          </a:prstGeom>
          <a:solidFill>
            <a:srgbClr val="EEF3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75" name="Text Placeholder 74"/>
          <p:cNvSpPr>
            <a:spLocks noGrp="1"/>
          </p:cNvSpPr>
          <p:nvPr>
            <p:ph type="body" sz="quarter" idx="10" hasCustomPrompt="1"/>
          </p:nvPr>
        </p:nvSpPr>
        <p:spPr>
          <a:xfrm>
            <a:off x="-13862" y="5048549"/>
            <a:ext cx="3065418" cy="508000"/>
          </a:xfrm>
          <a:prstGeom prst="rect">
            <a:avLst/>
          </a:prstGeom>
        </p:spPr>
        <p:txBody>
          <a:bodyPr/>
          <a:lstStyle>
            <a:lvl1pPr marL="0" indent="0" algn="ctr">
              <a:buNone/>
              <a:defRPr b="1">
                <a:solidFill>
                  <a:schemeClr val="bg1"/>
                </a:solidFill>
                <a:effectLst/>
              </a:defRPr>
            </a:lvl1pPr>
            <a:lvl2pPr marL="457200" indent="0">
              <a:buNone/>
              <a:defRPr/>
            </a:lvl2pPr>
            <a:lvl3pPr marL="914400" indent="0" algn="ctr">
              <a:buNone/>
              <a:defRPr sz="3600" b="1">
                <a:solidFill>
                  <a:schemeClr val="bg1"/>
                </a:solidFill>
              </a:defRPr>
            </a:lvl3pPr>
            <a:lvl4pPr marL="1371600" indent="0">
              <a:buNone/>
              <a:defRPr/>
            </a:lvl4pPr>
            <a:lvl5pPr marL="1828800" indent="0">
              <a:buNone/>
              <a:defRPr/>
            </a:lvl5pPr>
          </a:lstStyle>
          <a:p>
            <a:pPr lvl="0"/>
            <a:r>
              <a:rPr lang="en-US" dirty="0"/>
              <a:t>INSERT SUMMARY</a:t>
            </a:r>
            <a:endParaRPr lang="fr-FR" dirty="0"/>
          </a:p>
        </p:txBody>
      </p:sp>
      <p:cxnSp>
        <p:nvCxnSpPr>
          <p:cNvPr id="340" name="Straight Connector 339"/>
          <p:cNvCxnSpPr/>
          <p:nvPr userDrawn="1"/>
        </p:nvCxnSpPr>
        <p:spPr>
          <a:xfrm>
            <a:off x="3061063" y="2248874"/>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a:off x="2472145" y="2248874"/>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2" name="Text Placeholder 13"/>
          <p:cNvSpPr>
            <a:spLocks noGrp="1"/>
          </p:cNvSpPr>
          <p:nvPr>
            <p:ph type="body" sz="quarter" idx="29" hasCustomPrompt="1"/>
          </p:nvPr>
        </p:nvSpPr>
        <p:spPr>
          <a:xfrm>
            <a:off x="2472145" y="1904387"/>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3" name="Text Placeholder 13"/>
          <p:cNvSpPr>
            <a:spLocks noGrp="1"/>
          </p:cNvSpPr>
          <p:nvPr>
            <p:ph type="body" sz="quarter" idx="30" hasCustomPrompt="1"/>
          </p:nvPr>
        </p:nvSpPr>
        <p:spPr>
          <a:xfrm>
            <a:off x="3209110" y="1904387"/>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4" name="Text Placeholder 13"/>
          <p:cNvSpPr>
            <a:spLocks noGrp="1"/>
          </p:cNvSpPr>
          <p:nvPr>
            <p:ph type="body" sz="quarter" idx="31" hasCustomPrompt="1"/>
          </p:nvPr>
        </p:nvSpPr>
        <p:spPr>
          <a:xfrm>
            <a:off x="7005607" y="1901409"/>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45" name="Straight Connector 344"/>
          <p:cNvCxnSpPr/>
          <p:nvPr userDrawn="1"/>
        </p:nvCxnSpPr>
        <p:spPr>
          <a:xfrm>
            <a:off x="3056710" y="282404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a:off x="2467792" y="282404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7" name="Text Placeholder 13"/>
          <p:cNvSpPr>
            <a:spLocks noGrp="1"/>
          </p:cNvSpPr>
          <p:nvPr>
            <p:ph type="body" sz="quarter" idx="32" hasCustomPrompt="1"/>
          </p:nvPr>
        </p:nvSpPr>
        <p:spPr>
          <a:xfrm>
            <a:off x="2467792" y="247956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8" name="Text Placeholder 13"/>
          <p:cNvSpPr>
            <a:spLocks noGrp="1"/>
          </p:cNvSpPr>
          <p:nvPr>
            <p:ph type="body" sz="quarter" idx="33" hasCustomPrompt="1"/>
          </p:nvPr>
        </p:nvSpPr>
        <p:spPr>
          <a:xfrm>
            <a:off x="3204757" y="247956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9" name="Text Placeholder 13"/>
          <p:cNvSpPr>
            <a:spLocks noGrp="1"/>
          </p:cNvSpPr>
          <p:nvPr>
            <p:ph type="body" sz="quarter" idx="34" hasCustomPrompt="1"/>
          </p:nvPr>
        </p:nvSpPr>
        <p:spPr>
          <a:xfrm>
            <a:off x="7001254" y="247658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55" name="Straight Connector 354"/>
          <p:cNvCxnSpPr/>
          <p:nvPr userDrawn="1"/>
        </p:nvCxnSpPr>
        <p:spPr>
          <a:xfrm>
            <a:off x="3061064" y="3396246"/>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a:off x="2472146" y="3396246"/>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57" name="Text Placeholder 13"/>
          <p:cNvSpPr>
            <a:spLocks noGrp="1"/>
          </p:cNvSpPr>
          <p:nvPr>
            <p:ph type="body" sz="quarter" idx="35" hasCustomPrompt="1"/>
          </p:nvPr>
        </p:nvSpPr>
        <p:spPr>
          <a:xfrm>
            <a:off x="2472146" y="3051759"/>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58" name="Text Placeholder 13"/>
          <p:cNvSpPr>
            <a:spLocks noGrp="1"/>
          </p:cNvSpPr>
          <p:nvPr>
            <p:ph type="body" sz="quarter" idx="36" hasCustomPrompt="1"/>
          </p:nvPr>
        </p:nvSpPr>
        <p:spPr>
          <a:xfrm>
            <a:off x="3209111" y="3051759"/>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59" name="Text Placeholder 13"/>
          <p:cNvSpPr>
            <a:spLocks noGrp="1"/>
          </p:cNvSpPr>
          <p:nvPr>
            <p:ph type="body" sz="quarter" idx="37" hasCustomPrompt="1"/>
          </p:nvPr>
        </p:nvSpPr>
        <p:spPr>
          <a:xfrm>
            <a:off x="7005608" y="3048781"/>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65" name="Straight Connector 364"/>
          <p:cNvCxnSpPr/>
          <p:nvPr userDrawn="1"/>
        </p:nvCxnSpPr>
        <p:spPr>
          <a:xfrm>
            <a:off x="3056709" y="397238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a:off x="2467791" y="397238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67" name="Text Placeholder 13"/>
          <p:cNvSpPr>
            <a:spLocks noGrp="1"/>
          </p:cNvSpPr>
          <p:nvPr>
            <p:ph type="body" sz="quarter" idx="38" hasCustomPrompt="1"/>
          </p:nvPr>
        </p:nvSpPr>
        <p:spPr>
          <a:xfrm>
            <a:off x="2467791" y="362790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68" name="Text Placeholder 13"/>
          <p:cNvSpPr>
            <a:spLocks noGrp="1"/>
          </p:cNvSpPr>
          <p:nvPr>
            <p:ph type="body" sz="quarter" idx="39" hasCustomPrompt="1"/>
          </p:nvPr>
        </p:nvSpPr>
        <p:spPr>
          <a:xfrm>
            <a:off x="3204756" y="362790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69" name="Text Placeholder 13"/>
          <p:cNvSpPr>
            <a:spLocks noGrp="1"/>
          </p:cNvSpPr>
          <p:nvPr>
            <p:ph type="body" sz="quarter" idx="40" hasCustomPrompt="1"/>
          </p:nvPr>
        </p:nvSpPr>
        <p:spPr>
          <a:xfrm>
            <a:off x="7001253" y="362492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0" name="Straight Connector 369"/>
          <p:cNvCxnSpPr/>
          <p:nvPr userDrawn="1"/>
        </p:nvCxnSpPr>
        <p:spPr>
          <a:xfrm>
            <a:off x="3061065" y="453769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a:off x="2472147" y="453769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2" name="Text Placeholder 13"/>
          <p:cNvSpPr>
            <a:spLocks noGrp="1"/>
          </p:cNvSpPr>
          <p:nvPr>
            <p:ph type="body" sz="quarter" idx="41" hasCustomPrompt="1"/>
          </p:nvPr>
        </p:nvSpPr>
        <p:spPr>
          <a:xfrm>
            <a:off x="2472147" y="419321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3" name="Text Placeholder 13"/>
          <p:cNvSpPr>
            <a:spLocks noGrp="1"/>
          </p:cNvSpPr>
          <p:nvPr>
            <p:ph type="body" sz="quarter" idx="42" hasCustomPrompt="1"/>
          </p:nvPr>
        </p:nvSpPr>
        <p:spPr>
          <a:xfrm>
            <a:off x="3209112" y="419321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4" name="Text Placeholder 13"/>
          <p:cNvSpPr>
            <a:spLocks noGrp="1"/>
          </p:cNvSpPr>
          <p:nvPr>
            <p:ph type="body" sz="quarter" idx="43" hasCustomPrompt="1"/>
          </p:nvPr>
        </p:nvSpPr>
        <p:spPr>
          <a:xfrm>
            <a:off x="7005609" y="419023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5" name="Straight Connector 374"/>
          <p:cNvCxnSpPr/>
          <p:nvPr userDrawn="1"/>
        </p:nvCxnSpPr>
        <p:spPr>
          <a:xfrm>
            <a:off x="3065416" y="170840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a:off x="2476498" y="170840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7" name="Text Placeholder 13"/>
          <p:cNvSpPr>
            <a:spLocks noGrp="1"/>
          </p:cNvSpPr>
          <p:nvPr>
            <p:ph type="body" sz="quarter" idx="44" hasCustomPrompt="1"/>
          </p:nvPr>
        </p:nvSpPr>
        <p:spPr>
          <a:xfrm>
            <a:off x="2476498" y="136392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8" name="Text Placeholder 13"/>
          <p:cNvSpPr>
            <a:spLocks noGrp="1"/>
          </p:cNvSpPr>
          <p:nvPr>
            <p:ph type="body" sz="quarter" idx="45" hasCustomPrompt="1"/>
          </p:nvPr>
        </p:nvSpPr>
        <p:spPr>
          <a:xfrm>
            <a:off x="3213463" y="136392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9" name="Text Placeholder 13"/>
          <p:cNvSpPr>
            <a:spLocks noGrp="1"/>
          </p:cNvSpPr>
          <p:nvPr>
            <p:ph type="body" sz="quarter" idx="46" hasCustomPrompt="1"/>
          </p:nvPr>
        </p:nvSpPr>
        <p:spPr>
          <a:xfrm>
            <a:off x="7009960" y="136094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670505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6" name="Rectangle 5"/>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itle 1"/>
          <p:cNvSpPr>
            <a:spLocks noGrp="1"/>
          </p:cNvSpPr>
          <p:nvPr>
            <p:ph type="ctrTitle" hasCustomPrompt="1"/>
          </p:nvPr>
        </p:nvSpPr>
        <p:spPr>
          <a:xfrm>
            <a:off x="358775" y="127998"/>
            <a:ext cx="8333503" cy="425733"/>
          </a:xfrm>
          <a:prstGeom prst="rect">
            <a:avLst/>
          </a:prstGeom>
        </p:spPr>
        <p:txBody>
          <a:bodyPr lIns="0" tIns="0" rIns="0" bIns="0"/>
          <a:lstStyle>
            <a:lvl1pPr algn="l">
              <a:lnSpc>
                <a:spcPts val="3700"/>
              </a:lnSpc>
              <a:defRPr sz="3200" baseline="0">
                <a:solidFill>
                  <a:schemeClr val="bg1"/>
                </a:solidFill>
              </a:defRPr>
            </a:lvl1pPr>
          </a:lstStyle>
          <a:p>
            <a:r>
              <a:rPr lang="en-GB" dirty="0"/>
              <a:t>Insert title</a:t>
            </a:r>
            <a:endParaRPr lang="en-US" dirty="0"/>
          </a:p>
        </p:txBody>
      </p:sp>
      <p:sp>
        <p:nvSpPr>
          <p:cNvPr id="7" name="Text Placeholder 2"/>
          <p:cNvSpPr>
            <a:spLocks noGrp="1"/>
          </p:cNvSpPr>
          <p:nvPr>
            <p:ph type="body" sz="quarter" idx="17"/>
          </p:nvPr>
        </p:nvSpPr>
        <p:spPr>
          <a:xfrm>
            <a:off x="358775" y="978010"/>
            <a:ext cx="8343156"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864119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8" name="Rectangle 7"/>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8" name="Picture Placeholder 7"/>
          <p:cNvSpPr>
            <a:spLocks noGrp="1"/>
          </p:cNvSpPr>
          <p:nvPr>
            <p:ph type="pic" sz="quarter" idx="15" hasCustomPrompt="1"/>
          </p:nvPr>
        </p:nvSpPr>
        <p:spPr>
          <a:xfrm>
            <a:off x="4847797" y="978010"/>
            <a:ext cx="3854135"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1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7"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536622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Rectangle 8"/>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17" hasCustomPrompt="1"/>
          </p:nvPr>
        </p:nvSpPr>
        <p:spPr>
          <a:xfrm>
            <a:off x="5168156" y="978010"/>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8" name="Picture Placeholder 7"/>
          <p:cNvSpPr>
            <a:spLocks noGrp="1"/>
          </p:cNvSpPr>
          <p:nvPr>
            <p:ph type="pic" sz="quarter" idx="18" hasCustomPrompt="1"/>
          </p:nvPr>
        </p:nvSpPr>
        <p:spPr>
          <a:xfrm>
            <a:off x="5179269" y="3755375"/>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14"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281616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6" name="Picture Placeholder 7"/>
          <p:cNvSpPr>
            <a:spLocks noGrp="1"/>
          </p:cNvSpPr>
          <p:nvPr>
            <p:ph type="pic" sz="quarter" idx="21" hasCustomPrompt="1"/>
          </p:nvPr>
        </p:nvSpPr>
        <p:spPr>
          <a:xfrm>
            <a:off x="3887267" y="3511824"/>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9" name="Picture Placeholder 7"/>
          <p:cNvSpPr>
            <a:spLocks noGrp="1"/>
          </p:cNvSpPr>
          <p:nvPr>
            <p:ph type="pic" sz="quarter" idx="22" hasCustomPrompt="1"/>
          </p:nvPr>
        </p:nvSpPr>
        <p:spPr>
          <a:xfrm>
            <a:off x="3887267"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0" name="Picture Placeholder 7"/>
          <p:cNvSpPr>
            <a:spLocks noGrp="1"/>
          </p:cNvSpPr>
          <p:nvPr>
            <p:ph type="pic" sz="quarter" idx="23" hasCustomPrompt="1"/>
          </p:nvPr>
        </p:nvSpPr>
        <p:spPr>
          <a:xfrm>
            <a:off x="6387182"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1" name="Picture Placeholder 7"/>
          <p:cNvSpPr>
            <a:spLocks noGrp="1"/>
          </p:cNvSpPr>
          <p:nvPr>
            <p:ph type="pic" sz="quarter" idx="24" hasCustomPrompt="1"/>
          </p:nvPr>
        </p:nvSpPr>
        <p:spPr>
          <a:xfrm>
            <a:off x="6387183" y="3511825"/>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7" name="Text Placeholder 2"/>
          <p:cNvSpPr>
            <a:spLocks noGrp="1"/>
          </p:cNvSpPr>
          <p:nvPr>
            <p:ph type="body" sz="quarter" idx="16"/>
          </p:nvPr>
        </p:nvSpPr>
        <p:spPr>
          <a:xfrm>
            <a:off x="358775" y="978010"/>
            <a:ext cx="3343325"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2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3488260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12" name="Rectangle 11"/>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Picture Placeholder 7"/>
          <p:cNvSpPr>
            <a:spLocks noGrp="1"/>
          </p:cNvSpPr>
          <p:nvPr>
            <p:ph type="pic" sz="quarter" idx="19" hasCustomPrompt="1"/>
          </p:nvPr>
        </p:nvSpPr>
        <p:spPr>
          <a:xfrm>
            <a:off x="358776" y="1071156"/>
            <a:ext cx="40382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9" name="Picture Placeholder 7"/>
          <p:cNvSpPr>
            <a:spLocks noGrp="1"/>
          </p:cNvSpPr>
          <p:nvPr>
            <p:ph type="pic" sz="quarter" idx="20" hasCustomPrompt="1"/>
          </p:nvPr>
        </p:nvSpPr>
        <p:spPr>
          <a:xfrm>
            <a:off x="358775"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0" name="Picture Placeholder 7"/>
          <p:cNvSpPr>
            <a:spLocks noGrp="1"/>
          </p:cNvSpPr>
          <p:nvPr>
            <p:ph type="pic" sz="quarter" idx="22" hasCustomPrompt="1"/>
          </p:nvPr>
        </p:nvSpPr>
        <p:spPr>
          <a:xfrm>
            <a:off x="4663636"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1" name="Picture Placeholder 7"/>
          <p:cNvSpPr>
            <a:spLocks noGrp="1"/>
          </p:cNvSpPr>
          <p:nvPr>
            <p:ph type="pic" sz="quarter" idx="23" hasCustomPrompt="1"/>
          </p:nvPr>
        </p:nvSpPr>
        <p:spPr>
          <a:xfrm>
            <a:off x="4663635" y="1071156"/>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1592405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3" name="Rectangle 12"/>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25" hasCustomPrompt="1"/>
          </p:nvPr>
        </p:nvSpPr>
        <p:spPr>
          <a:xfrm>
            <a:off x="3301106"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8" name="Picture Placeholder 7"/>
          <p:cNvSpPr>
            <a:spLocks noGrp="1"/>
          </p:cNvSpPr>
          <p:nvPr>
            <p:ph type="pic" sz="quarter" idx="29" hasCustomPrompt="1"/>
          </p:nvPr>
        </p:nvSpPr>
        <p:spPr>
          <a:xfrm>
            <a:off x="3301106"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9" name="Picture Placeholder 7"/>
          <p:cNvSpPr>
            <a:spLocks noGrp="1"/>
          </p:cNvSpPr>
          <p:nvPr>
            <p:ph type="pic" sz="quarter" idx="30" hasCustomPrompt="1"/>
          </p:nvPr>
        </p:nvSpPr>
        <p:spPr>
          <a:xfrm>
            <a:off x="358774"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0" name="Picture Placeholder 7"/>
          <p:cNvSpPr>
            <a:spLocks noGrp="1"/>
          </p:cNvSpPr>
          <p:nvPr>
            <p:ph type="pic" sz="quarter" idx="31" hasCustomPrompt="1"/>
          </p:nvPr>
        </p:nvSpPr>
        <p:spPr>
          <a:xfrm>
            <a:off x="358774"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1" name="Picture Placeholder 7"/>
          <p:cNvSpPr>
            <a:spLocks noGrp="1"/>
          </p:cNvSpPr>
          <p:nvPr>
            <p:ph type="pic" sz="quarter" idx="32" hasCustomPrompt="1"/>
          </p:nvPr>
        </p:nvSpPr>
        <p:spPr>
          <a:xfrm>
            <a:off x="6240525"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2" name="Picture Placeholder 7"/>
          <p:cNvSpPr>
            <a:spLocks noGrp="1"/>
          </p:cNvSpPr>
          <p:nvPr>
            <p:ph type="pic" sz="quarter" idx="33" hasCustomPrompt="1"/>
          </p:nvPr>
        </p:nvSpPr>
        <p:spPr>
          <a:xfrm>
            <a:off x="6240525"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4"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283003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6858000"/>
          </a:xfrm>
          <a:prstGeom prst="rect">
            <a:avLst/>
          </a:prstGeom>
        </p:spPr>
        <p:txBody>
          <a:bodyPr/>
          <a:lstStyle>
            <a:lvl1pPr algn="ctr">
              <a:defRPr/>
            </a:lvl1pPr>
          </a:lstStyle>
          <a:p>
            <a:endParaRPr lang="fr-FR" dirty="0"/>
          </a:p>
          <a:p>
            <a:endParaRPr lang="fr-FR" dirty="0"/>
          </a:p>
          <a:p>
            <a:endParaRPr lang="fr-FR" dirty="0"/>
          </a:p>
          <a:p>
            <a:endParaRPr lang="fr-FR" dirty="0"/>
          </a:p>
          <a:p>
            <a:endParaRPr lang="fr-FR" dirty="0"/>
          </a:p>
        </p:txBody>
      </p:sp>
      <p:sp>
        <p:nvSpPr>
          <p:cNvPr id="4" name="Text Placeholder 3"/>
          <p:cNvSpPr>
            <a:spLocks noGrp="1"/>
          </p:cNvSpPr>
          <p:nvPr>
            <p:ph type="body" sz="quarter" idx="10" hasCustomPrompt="1"/>
          </p:nvPr>
        </p:nvSpPr>
        <p:spPr>
          <a:xfrm>
            <a:off x="473194" y="5181110"/>
            <a:ext cx="2533799" cy="358923"/>
          </a:xfrm>
          <a:prstGeom prst="rect">
            <a:avLst/>
          </a:prstGeom>
          <a:solidFill>
            <a:srgbClr val="0077D4"/>
          </a:solidFill>
        </p:spPr>
        <p:txBody>
          <a:bodyPr/>
          <a:lstStyle>
            <a:lvl1pPr marL="0" indent="0">
              <a:buNone/>
              <a:defRPr sz="2000" b="1">
                <a:solidFill>
                  <a:srgbClr val="EEF3FA"/>
                </a:solidFill>
              </a:defRPr>
            </a:lvl1pPr>
            <a:lvl2pPr marL="457200" indent="0">
              <a:buNone/>
              <a:defRPr/>
            </a:lvl2pPr>
          </a:lstStyle>
          <a:p>
            <a:pPr lvl="0"/>
            <a:r>
              <a:rPr lang="fr-FR" dirty="0"/>
              <a:t>DESCRIPTION PHOTO</a:t>
            </a:r>
          </a:p>
        </p:txBody>
      </p:sp>
      <p:sp>
        <p:nvSpPr>
          <p:cNvPr id="5" name="Text Placeholder 3"/>
          <p:cNvSpPr>
            <a:spLocks noGrp="1"/>
          </p:cNvSpPr>
          <p:nvPr>
            <p:ph type="body" sz="quarter" idx="11" hasCustomPrompt="1"/>
          </p:nvPr>
        </p:nvSpPr>
        <p:spPr>
          <a:xfrm>
            <a:off x="473194" y="4698956"/>
            <a:ext cx="3055093" cy="418803"/>
          </a:xfrm>
          <a:prstGeom prst="rect">
            <a:avLst/>
          </a:prstGeom>
          <a:solidFill>
            <a:srgbClr val="0077D4"/>
          </a:solidFill>
        </p:spPr>
        <p:txBody>
          <a:bodyPr/>
          <a:lstStyle>
            <a:lvl1pPr marL="0" indent="0">
              <a:buNone/>
              <a:defRPr sz="2400">
                <a:solidFill>
                  <a:srgbClr val="EEF3FA"/>
                </a:solidFill>
              </a:defRPr>
            </a:lvl1pPr>
            <a:lvl2pPr marL="457200" indent="0">
              <a:buNone/>
              <a:defRPr/>
            </a:lvl2pPr>
          </a:lstStyle>
          <a:p>
            <a:pPr lvl="0"/>
            <a:r>
              <a:rPr lang="fr-FR" dirty="0"/>
              <a:t>DESCRIPTION PHOTO</a:t>
            </a:r>
          </a:p>
        </p:txBody>
      </p:sp>
    </p:spTree>
    <p:extLst>
      <p:ext uri="{BB962C8B-B14F-4D97-AF65-F5344CB8AC3E}">
        <p14:creationId xmlns:p14="http://schemas.microsoft.com/office/powerpoint/2010/main" val="12296071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ransition Slide">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7" name="Rectangle 6"/>
          <p:cNvSpPr/>
          <p:nvPr userDrawn="1"/>
        </p:nvSpPr>
        <p:spPr>
          <a:xfrm>
            <a:off x="-799" y="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7" y="4444580"/>
            <a:ext cx="5922963" cy="606692"/>
          </a:xfrm>
          <a:prstGeom prst="rect">
            <a:avLst/>
          </a:prstGeom>
        </p:spPr>
        <p:txBody>
          <a:bodyPr/>
          <a:lstStyle>
            <a:lvl1pPr marL="0" indent="0">
              <a:buNone/>
              <a:defRPr sz="20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7" y="1845069"/>
            <a:ext cx="1124397" cy="1155593"/>
          </a:xfrm>
          <a:prstGeom prst="rect">
            <a:avLst/>
          </a:prstGeom>
          <a:effectLst/>
        </p:spPr>
        <p:txBody>
          <a:bodyPr/>
          <a:lstStyle>
            <a:lvl1pPr marL="0" indent="0" algn="l">
              <a:buNone/>
              <a:defRPr sz="8000" b="1" baseline="0">
                <a:solidFill>
                  <a:schemeClr val="bg1"/>
                </a:solidFill>
              </a:defRPr>
            </a:lvl1pPr>
          </a:lstStyle>
          <a:p>
            <a:pPr lvl="0"/>
            <a:r>
              <a:rPr lang="en-US" dirty="0"/>
              <a:t>X.</a:t>
            </a:r>
            <a:endParaRPr lang="fr-F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85501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4">
    <p:spTree>
      <p:nvGrpSpPr>
        <p:cNvPr id="1" name=""/>
        <p:cNvGrpSpPr/>
        <p:nvPr/>
      </p:nvGrpSpPr>
      <p:grpSpPr>
        <a:xfrm>
          <a:off x="0" y="0"/>
          <a:ext cx="0" cy="0"/>
          <a:chOff x="0" y="0"/>
          <a:chExt cx="0" cy="0"/>
        </a:xfrm>
      </p:grpSpPr>
      <p:sp>
        <p:nvSpPr>
          <p:cNvPr id="10" name="Rectangle 9"/>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6" name="Picture Placeholder 7"/>
          <p:cNvSpPr>
            <a:spLocks noGrp="1"/>
          </p:cNvSpPr>
          <p:nvPr>
            <p:ph type="pic" sz="quarter" idx="21" hasCustomPrompt="1"/>
          </p:nvPr>
        </p:nvSpPr>
        <p:spPr>
          <a:xfrm>
            <a:off x="3887267" y="3511824"/>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9" name="Picture Placeholder 7"/>
          <p:cNvSpPr>
            <a:spLocks noGrp="1"/>
          </p:cNvSpPr>
          <p:nvPr>
            <p:ph type="pic" sz="quarter" idx="22" hasCustomPrompt="1"/>
          </p:nvPr>
        </p:nvSpPr>
        <p:spPr>
          <a:xfrm>
            <a:off x="3887267"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0" name="Picture Placeholder 7"/>
          <p:cNvSpPr>
            <a:spLocks noGrp="1"/>
          </p:cNvSpPr>
          <p:nvPr>
            <p:ph type="pic" sz="quarter" idx="23" hasCustomPrompt="1"/>
          </p:nvPr>
        </p:nvSpPr>
        <p:spPr>
          <a:xfrm>
            <a:off x="6387182"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1" name="Picture Placeholder 7"/>
          <p:cNvSpPr>
            <a:spLocks noGrp="1"/>
          </p:cNvSpPr>
          <p:nvPr>
            <p:ph type="pic" sz="quarter" idx="24" hasCustomPrompt="1"/>
          </p:nvPr>
        </p:nvSpPr>
        <p:spPr>
          <a:xfrm>
            <a:off x="6387183" y="3511825"/>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7" name="Text Placeholder 2"/>
          <p:cNvSpPr>
            <a:spLocks noGrp="1"/>
          </p:cNvSpPr>
          <p:nvPr>
            <p:ph type="body" sz="quarter" idx="16"/>
          </p:nvPr>
        </p:nvSpPr>
        <p:spPr>
          <a:xfrm>
            <a:off x="358775" y="978010"/>
            <a:ext cx="3343325"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p:txBody>
      </p:sp>
      <p:sp>
        <p:nvSpPr>
          <p:cNvPr id="2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882257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800" y="0"/>
            <a:ext cx="9144799"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7" y="2085173"/>
            <a:ext cx="6887984" cy="2978286"/>
          </a:xfrm>
          <a:prstGeom prst="rect">
            <a:avLst/>
          </a:prstGeom>
          <a:noFill/>
          <a:ln w="19050">
            <a:noFill/>
          </a:ln>
        </p:spPr>
        <p:txBody>
          <a:bodyPr/>
          <a:lstStyle>
            <a:lvl1pPr marL="0" indent="0" algn="l">
              <a:buNone/>
              <a:defRPr sz="3600">
                <a:solidFill>
                  <a:srgbClr val="EEF3FA"/>
                </a:solidFill>
              </a:defRPr>
            </a:lvl1pPr>
            <a:lvl2pPr marL="457200" indent="0" algn="r">
              <a:buNone/>
              <a:defRPr sz="2400">
                <a:solidFill>
                  <a:srgbClr val="EEF3FA"/>
                </a:solidFill>
              </a:defRPr>
            </a:lvl2pPr>
          </a:lstStyle>
          <a:p>
            <a:pPr lvl="0"/>
            <a:r>
              <a:rPr lang="en-US" dirty="0"/>
              <a:t>Quotations are commonly printed as a means for inspiration and to </a:t>
            </a:r>
            <a:r>
              <a:rPr lang="en-US" dirty="0" err="1"/>
              <a:t>to</a:t>
            </a:r>
            <a:r>
              <a:rPr lang="en-US" dirty="0"/>
              <a:t>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19" y="5311287"/>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44" name="TextBox 43"/>
          <p:cNvSpPr txBox="1"/>
          <p:nvPr userDrawn="1"/>
        </p:nvSpPr>
        <p:spPr>
          <a:xfrm>
            <a:off x="526425" y="1741012"/>
            <a:ext cx="564022" cy="1569660"/>
          </a:xfrm>
          <a:prstGeom prst="rect">
            <a:avLst/>
          </a:prstGeom>
          <a:noFill/>
        </p:spPr>
        <p:txBody>
          <a:bodyPr wrap="square" rtlCol="0">
            <a:spAutoFit/>
          </a:bodyPr>
          <a:lstStyle/>
          <a:p>
            <a:r>
              <a:rPr lang="fr-FR" sz="9600" dirty="0">
                <a:solidFill>
                  <a:srgbClr val="EEF3FA"/>
                </a:solidFill>
                <a:latin typeface="Arial" panose="020B0604020202020204" pitchFamily="34" charset="0"/>
                <a:cs typeface="Arial" panose="020B0604020202020204" pitchFamily="34" charset="0"/>
              </a:rPr>
              <a: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194727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umber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5289460" y="4627245"/>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37" y="1860064"/>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25" y="2700910"/>
            <a:ext cx="7204105" cy="1401071"/>
          </a:xfrm>
          <a:prstGeom prst="rect">
            <a:avLst/>
          </a:prstGeom>
        </p:spPr>
        <p:txBody>
          <a:bodyPr/>
          <a:lstStyle>
            <a:lvl1pPr marL="0" indent="0" algn="ctr">
              <a:buNone/>
              <a:defRPr lang="fr-FR" sz="9600" b="1" kern="1200" baseline="0" dirty="0" smtClean="0">
                <a:solidFill>
                  <a:srgbClr val="EEF3FA"/>
                </a:solidFill>
                <a:latin typeface="+mn-lt"/>
                <a:ea typeface="+mn-ea"/>
                <a:cs typeface="+mn-cs"/>
              </a:defRPr>
            </a:lvl1pPr>
          </a:lstStyle>
          <a:p>
            <a:pPr lvl="0"/>
            <a:r>
              <a:rPr lang="fr-FR" dirty="0"/>
              <a:t>100.000.000$</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665331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
        <p:nvSpPr>
          <p:cNvPr id="6" name="Rectangle 5"/>
          <p:cNvSpPr/>
          <p:nvPr userDrawn="1"/>
        </p:nvSpPr>
        <p:spPr>
          <a:xfrm>
            <a:off x="2286000" y="2967335"/>
            <a:ext cx="4572000" cy="923330"/>
          </a:xfrm>
          <a:prstGeom prst="rect">
            <a:avLst/>
          </a:prstGeom>
        </p:spPr>
        <p:txBody>
          <a:bodyPr>
            <a:spAutoFit/>
          </a:bodyPr>
          <a:lstStyle/>
          <a:p>
            <a:r>
              <a:rPr lang="fr-FR" dirty="0">
                <a:effectLst/>
              </a:rPr>
              <a:t> </a:t>
            </a:r>
          </a:p>
          <a:p>
            <a:r>
              <a:rPr lang="fr-FR" dirty="0"/>
              <a:t/>
            </a:r>
            <a:br>
              <a:rPr lang="fr-FR" dirty="0"/>
            </a:br>
            <a:endParaRPr lang="fr-FR" dirty="0"/>
          </a:p>
        </p:txBody>
      </p:sp>
    </p:spTree>
    <p:extLst>
      <p:ext uri="{BB962C8B-B14F-4D97-AF65-F5344CB8AC3E}">
        <p14:creationId xmlns:p14="http://schemas.microsoft.com/office/powerpoint/2010/main" val="20160079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3838284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F35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772692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42891576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Yellow">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3337070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Magenta">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EC61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6251799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Cya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B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94204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004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96460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MASTER SLIDED Content Slide 5">
    <p:spTree>
      <p:nvGrpSpPr>
        <p:cNvPr id="1" name=""/>
        <p:cNvGrpSpPr/>
        <p:nvPr/>
      </p:nvGrpSpPr>
      <p:grpSpPr>
        <a:xfrm>
          <a:off x="0" y="0"/>
          <a:ext cx="0" cy="0"/>
          <a:chOff x="0" y="0"/>
          <a:chExt cx="0" cy="0"/>
        </a:xfrm>
      </p:grpSpPr>
      <p:sp>
        <p:nvSpPr>
          <p:cNvPr id="12" name="Rectangle 11"/>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Picture Placeholder 7"/>
          <p:cNvSpPr>
            <a:spLocks noGrp="1"/>
          </p:cNvSpPr>
          <p:nvPr>
            <p:ph type="pic" sz="quarter" idx="19" hasCustomPrompt="1"/>
          </p:nvPr>
        </p:nvSpPr>
        <p:spPr>
          <a:xfrm>
            <a:off x="358776" y="1071156"/>
            <a:ext cx="40382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9" name="Picture Placeholder 7"/>
          <p:cNvSpPr>
            <a:spLocks noGrp="1"/>
          </p:cNvSpPr>
          <p:nvPr>
            <p:ph type="pic" sz="quarter" idx="20" hasCustomPrompt="1"/>
          </p:nvPr>
        </p:nvSpPr>
        <p:spPr>
          <a:xfrm>
            <a:off x="358775"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0" name="Picture Placeholder 7"/>
          <p:cNvSpPr>
            <a:spLocks noGrp="1"/>
          </p:cNvSpPr>
          <p:nvPr>
            <p:ph type="pic" sz="quarter" idx="22" hasCustomPrompt="1"/>
          </p:nvPr>
        </p:nvSpPr>
        <p:spPr>
          <a:xfrm>
            <a:off x="4663636"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1" name="Picture Placeholder 7"/>
          <p:cNvSpPr>
            <a:spLocks noGrp="1"/>
          </p:cNvSpPr>
          <p:nvPr>
            <p:ph type="pic" sz="quarter" idx="23" hasCustomPrompt="1"/>
          </p:nvPr>
        </p:nvSpPr>
        <p:spPr>
          <a:xfrm>
            <a:off x="4663635" y="1071156"/>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8"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6148752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TANGIBLE Slide title with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34879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8" name="Picture Placeholder 49"/>
          <p:cNvPicPr>
            <a:picLocks noChangeAspect="1"/>
          </p:cNvPicPr>
          <p:nvPr userDrawn="1"/>
        </p:nvPicPr>
        <p:blipFill>
          <a:blip r:embed="rId2">
            <a:extLst>
              <a:ext uri="{28A0092B-C50C-407E-A947-70E740481C1C}">
                <a14:useLocalDpi xmlns:a14="http://schemas.microsoft.com/office/drawing/2010/main" val="0"/>
              </a:ext>
            </a:extLst>
          </a:blip>
          <a:srcRect t="14653" b="14653"/>
          <a:stretch>
            <a:fillRect/>
          </a:stretch>
        </p:blipFill>
        <p:spPr>
          <a:xfrm>
            <a:off x="0" y="2000707"/>
            <a:ext cx="9144001" cy="4857293"/>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40159774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ANGIBLE Slide title with text">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34879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
        <p:nvSpPr>
          <p:cNvPr id="9" name="Text Placeholder 2"/>
          <p:cNvSpPr>
            <a:spLocks noGrp="1"/>
          </p:cNvSpPr>
          <p:nvPr>
            <p:ph type="body" sz="quarter" idx="17"/>
          </p:nvPr>
        </p:nvSpPr>
        <p:spPr>
          <a:xfrm>
            <a:off x="358775" y="2199699"/>
            <a:ext cx="8343156" cy="3862964"/>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5679963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9" name="Rectangle 38"/>
          <p:cNvSpPr/>
          <p:nvPr userDrawn="1"/>
        </p:nvSpPr>
        <p:spPr>
          <a:xfrm>
            <a:off x="-13862" y="0"/>
            <a:ext cx="9157862" cy="6858000"/>
          </a:xfrm>
          <a:prstGeom prst="rect">
            <a:avLst/>
          </a:prstGeom>
          <a:solidFill>
            <a:srgbClr val="EEF3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p:cNvSpPr/>
          <p:nvPr userDrawn="1"/>
        </p:nvSpPr>
        <p:spPr>
          <a:xfrm>
            <a:off x="-13862" y="0"/>
            <a:ext cx="3084432" cy="6858000"/>
          </a:xfrm>
          <a:prstGeom prst="rect">
            <a:avLst/>
          </a:prstGeom>
          <a:gradFill flip="none" rotWithShape="1">
            <a:gsLst>
              <a:gs pos="0">
                <a:srgbClr val="004983"/>
              </a:gs>
              <a:gs pos="100000">
                <a:srgbClr val="0077D4"/>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75" name="Text Placeholder 74"/>
          <p:cNvSpPr>
            <a:spLocks noGrp="1"/>
          </p:cNvSpPr>
          <p:nvPr>
            <p:ph type="body" sz="quarter" idx="10" hasCustomPrompt="1"/>
          </p:nvPr>
        </p:nvSpPr>
        <p:spPr>
          <a:xfrm>
            <a:off x="-13862" y="5048549"/>
            <a:ext cx="3065418" cy="508000"/>
          </a:xfrm>
          <a:prstGeom prst="rect">
            <a:avLst/>
          </a:prstGeom>
        </p:spPr>
        <p:txBody>
          <a:bodyPr/>
          <a:lstStyle>
            <a:lvl1pPr marL="0" indent="0" algn="ctr">
              <a:buNone/>
              <a:defRPr b="1">
                <a:solidFill>
                  <a:schemeClr val="bg1"/>
                </a:solidFill>
                <a:effectLst/>
              </a:defRPr>
            </a:lvl1pPr>
            <a:lvl2pPr marL="457200" indent="0">
              <a:buNone/>
              <a:defRPr/>
            </a:lvl2pPr>
            <a:lvl3pPr marL="914400" indent="0" algn="ctr">
              <a:buNone/>
              <a:defRPr sz="3600" b="1">
                <a:solidFill>
                  <a:schemeClr val="bg1"/>
                </a:solidFill>
              </a:defRPr>
            </a:lvl3pPr>
            <a:lvl4pPr marL="1371600" indent="0">
              <a:buNone/>
              <a:defRPr/>
            </a:lvl4pPr>
            <a:lvl5pPr marL="1828800" indent="0">
              <a:buNone/>
              <a:defRPr/>
            </a:lvl5pPr>
          </a:lstStyle>
          <a:p>
            <a:pPr lvl="0"/>
            <a:r>
              <a:rPr lang="en-US" dirty="0"/>
              <a:t>INSERT SUMMARY</a:t>
            </a:r>
            <a:endParaRPr lang="fr-FR" dirty="0"/>
          </a:p>
        </p:txBody>
      </p:sp>
      <p:cxnSp>
        <p:nvCxnSpPr>
          <p:cNvPr id="340" name="Straight Connector 339"/>
          <p:cNvCxnSpPr/>
          <p:nvPr userDrawn="1"/>
        </p:nvCxnSpPr>
        <p:spPr>
          <a:xfrm>
            <a:off x="3061063" y="2248874"/>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a:off x="2472145" y="2248874"/>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2" name="Text Placeholder 13"/>
          <p:cNvSpPr>
            <a:spLocks noGrp="1"/>
          </p:cNvSpPr>
          <p:nvPr>
            <p:ph type="body" sz="quarter" idx="29" hasCustomPrompt="1"/>
          </p:nvPr>
        </p:nvSpPr>
        <p:spPr>
          <a:xfrm>
            <a:off x="2472145" y="1904387"/>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3" name="Text Placeholder 13"/>
          <p:cNvSpPr>
            <a:spLocks noGrp="1"/>
          </p:cNvSpPr>
          <p:nvPr>
            <p:ph type="body" sz="quarter" idx="30" hasCustomPrompt="1"/>
          </p:nvPr>
        </p:nvSpPr>
        <p:spPr>
          <a:xfrm>
            <a:off x="3209110" y="1904387"/>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4" name="Text Placeholder 13"/>
          <p:cNvSpPr>
            <a:spLocks noGrp="1"/>
          </p:cNvSpPr>
          <p:nvPr>
            <p:ph type="body" sz="quarter" idx="31" hasCustomPrompt="1"/>
          </p:nvPr>
        </p:nvSpPr>
        <p:spPr>
          <a:xfrm>
            <a:off x="7005607" y="1901409"/>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45" name="Straight Connector 344"/>
          <p:cNvCxnSpPr/>
          <p:nvPr userDrawn="1"/>
        </p:nvCxnSpPr>
        <p:spPr>
          <a:xfrm>
            <a:off x="3056710" y="282404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a:off x="2467792" y="282404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7" name="Text Placeholder 13"/>
          <p:cNvSpPr>
            <a:spLocks noGrp="1"/>
          </p:cNvSpPr>
          <p:nvPr>
            <p:ph type="body" sz="quarter" idx="32" hasCustomPrompt="1"/>
          </p:nvPr>
        </p:nvSpPr>
        <p:spPr>
          <a:xfrm>
            <a:off x="2467792" y="247956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8" name="Text Placeholder 13"/>
          <p:cNvSpPr>
            <a:spLocks noGrp="1"/>
          </p:cNvSpPr>
          <p:nvPr>
            <p:ph type="body" sz="quarter" idx="33" hasCustomPrompt="1"/>
          </p:nvPr>
        </p:nvSpPr>
        <p:spPr>
          <a:xfrm>
            <a:off x="3204757" y="247956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9" name="Text Placeholder 13"/>
          <p:cNvSpPr>
            <a:spLocks noGrp="1"/>
          </p:cNvSpPr>
          <p:nvPr>
            <p:ph type="body" sz="quarter" idx="34" hasCustomPrompt="1"/>
          </p:nvPr>
        </p:nvSpPr>
        <p:spPr>
          <a:xfrm>
            <a:off x="7001254" y="247658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55" name="Straight Connector 354"/>
          <p:cNvCxnSpPr/>
          <p:nvPr userDrawn="1"/>
        </p:nvCxnSpPr>
        <p:spPr>
          <a:xfrm>
            <a:off x="3061064" y="3396246"/>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a:off x="2472146" y="3396246"/>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57" name="Text Placeholder 13"/>
          <p:cNvSpPr>
            <a:spLocks noGrp="1"/>
          </p:cNvSpPr>
          <p:nvPr>
            <p:ph type="body" sz="quarter" idx="35" hasCustomPrompt="1"/>
          </p:nvPr>
        </p:nvSpPr>
        <p:spPr>
          <a:xfrm>
            <a:off x="2472146" y="3051759"/>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58" name="Text Placeholder 13"/>
          <p:cNvSpPr>
            <a:spLocks noGrp="1"/>
          </p:cNvSpPr>
          <p:nvPr>
            <p:ph type="body" sz="quarter" idx="36" hasCustomPrompt="1"/>
          </p:nvPr>
        </p:nvSpPr>
        <p:spPr>
          <a:xfrm>
            <a:off x="3209111" y="3051759"/>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59" name="Text Placeholder 13"/>
          <p:cNvSpPr>
            <a:spLocks noGrp="1"/>
          </p:cNvSpPr>
          <p:nvPr>
            <p:ph type="body" sz="quarter" idx="37" hasCustomPrompt="1"/>
          </p:nvPr>
        </p:nvSpPr>
        <p:spPr>
          <a:xfrm>
            <a:off x="7005608" y="3048781"/>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65" name="Straight Connector 364"/>
          <p:cNvCxnSpPr/>
          <p:nvPr userDrawn="1"/>
        </p:nvCxnSpPr>
        <p:spPr>
          <a:xfrm>
            <a:off x="3056709" y="397238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a:off x="2467791" y="397238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67" name="Text Placeholder 13"/>
          <p:cNvSpPr>
            <a:spLocks noGrp="1"/>
          </p:cNvSpPr>
          <p:nvPr>
            <p:ph type="body" sz="quarter" idx="38" hasCustomPrompt="1"/>
          </p:nvPr>
        </p:nvSpPr>
        <p:spPr>
          <a:xfrm>
            <a:off x="2467791" y="362790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68" name="Text Placeholder 13"/>
          <p:cNvSpPr>
            <a:spLocks noGrp="1"/>
          </p:cNvSpPr>
          <p:nvPr>
            <p:ph type="body" sz="quarter" idx="39" hasCustomPrompt="1"/>
          </p:nvPr>
        </p:nvSpPr>
        <p:spPr>
          <a:xfrm>
            <a:off x="3204756" y="362790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69" name="Text Placeholder 13"/>
          <p:cNvSpPr>
            <a:spLocks noGrp="1"/>
          </p:cNvSpPr>
          <p:nvPr>
            <p:ph type="body" sz="quarter" idx="40" hasCustomPrompt="1"/>
          </p:nvPr>
        </p:nvSpPr>
        <p:spPr>
          <a:xfrm>
            <a:off x="7001253" y="362492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0" name="Straight Connector 369"/>
          <p:cNvCxnSpPr/>
          <p:nvPr userDrawn="1"/>
        </p:nvCxnSpPr>
        <p:spPr>
          <a:xfrm>
            <a:off x="3061065" y="453769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a:off x="2472147" y="453769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2" name="Text Placeholder 13"/>
          <p:cNvSpPr>
            <a:spLocks noGrp="1"/>
          </p:cNvSpPr>
          <p:nvPr>
            <p:ph type="body" sz="quarter" idx="41" hasCustomPrompt="1"/>
          </p:nvPr>
        </p:nvSpPr>
        <p:spPr>
          <a:xfrm>
            <a:off x="2472147" y="419321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3" name="Text Placeholder 13"/>
          <p:cNvSpPr>
            <a:spLocks noGrp="1"/>
          </p:cNvSpPr>
          <p:nvPr>
            <p:ph type="body" sz="quarter" idx="42" hasCustomPrompt="1"/>
          </p:nvPr>
        </p:nvSpPr>
        <p:spPr>
          <a:xfrm>
            <a:off x="3209112" y="419321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4" name="Text Placeholder 13"/>
          <p:cNvSpPr>
            <a:spLocks noGrp="1"/>
          </p:cNvSpPr>
          <p:nvPr>
            <p:ph type="body" sz="quarter" idx="43" hasCustomPrompt="1"/>
          </p:nvPr>
        </p:nvSpPr>
        <p:spPr>
          <a:xfrm>
            <a:off x="7005609" y="419023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5" name="Straight Connector 374"/>
          <p:cNvCxnSpPr/>
          <p:nvPr userDrawn="1"/>
        </p:nvCxnSpPr>
        <p:spPr>
          <a:xfrm>
            <a:off x="3065416" y="170840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a:off x="2476498" y="170840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7" name="Text Placeholder 13"/>
          <p:cNvSpPr>
            <a:spLocks noGrp="1"/>
          </p:cNvSpPr>
          <p:nvPr>
            <p:ph type="body" sz="quarter" idx="44" hasCustomPrompt="1"/>
          </p:nvPr>
        </p:nvSpPr>
        <p:spPr>
          <a:xfrm>
            <a:off x="2476498" y="136392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8" name="Text Placeholder 13"/>
          <p:cNvSpPr>
            <a:spLocks noGrp="1"/>
          </p:cNvSpPr>
          <p:nvPr>
            <p:ph type="body" sz="quarter" idx="45" hasCustomPrompt="1"/>
          </p:nvPr>
        </p:nvSpPr>
        <p:spPr>
          <a:xfrm>
            <a:off x="3213463" y="136392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9" name="Text Placeholder 13"/>
          <p:cNvSpPr>
            <a:spLocks noGrp="1"/>
          </p:cNvSpPr>
          <p:nvPr>
            <p:ph type="body" sz="quarter" idx="46" hasCustomPrompt="1"/>
          </p:nvPr>
        </p:nvSpPr>
        <p:spPr>
          <a:xfrm>
            <a:off x="7009960" y="136094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2488249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Rectangle 8"/>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itle 1"/>
          <p:cNvSpPr>
            <a:spLocks noGrp="1"/>
          </p:cNvSpPr>
          <p:nvPr>
            <p:ph type="ctrTitle" hasCustomPrompt="1"/>
          </p:nvPr>
        </p:nvSpPr>
        <p:spPr>
          <a:xfrm>
            <a:off x="358775" y="127998"/>
            <a:ext cx="8333503" cy="425733"/>
          </a:xfrm>
          <a:prstGeom prst="rect">
            <a:avLst/>
          </a:prstGeom>
        </p:spPr>
        <p:txBody>
          <a:bodyPr lIns="0" tIns="0" rIns="0" bIns="0"/>
          <a:lstStyle>
            <a:lvl1pPr algn="l">
              <a:lnSpc>
                <a:spcPts val="3700"/>
              </a:lnSpc>
              <a:defRPr sz="3200" baseline="0">
                <a:solidFill>
                  <a:schemeClr val="bg1"/>
                </a:solidFill>
              </a:defRPr>
            </a:lvl1pPr>
          </a:lstStyle>
          <a:p>
            <a:r>
              <a:rPr lang="en-GB" dirty="0"/>
              <a:t>Insert title</a:t>
            </a:r>
            <a:endParaRPr lang="en-US" dirty="0"/>
          </a:p>
        </p:txBody>
      </p:sp>
      <p:sp>
        <p:nvSpPr>
          <p:cNvPr id="7" name="Text Placeholder 2"/>
          <p:cNvSpPr>
            <a:spLocks noGrp="1"/>
          </p:cNvSpPr>
          <p:nvPr>
            <p:ph type="body" sz="quarter" idx="17"/>
          </p:nvPr>
        </p:nvSpPr>
        <p:spPr>
          <a:xfrm>
            <a:off x="358775" y="978010"/>
            <a:ext cx="8343156"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6889964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8" name="Rectangle 7"/>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8" name="Picture Placeholder 7"/>
          <p:cNvSpPr>
            <a:spLocks noGrp="1"/>
          </p:cNvSpPr>
          <p:nvPr>
            <p:ph type="pic" sz="quarter" idx="15" hasCustomPrompt="1"/>
          </p:nvPr>
        </p:nvSpPr>
        <p:spPr>
          <a:xfrm>
            <a:off x="4847797" y="978010"/>
            <a:ext cx="3854135"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1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7"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978984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Rectangle 8"/>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17" hasCustomPrompt="1"/>
          </p:nvPr>
        </p:nvSpPr>
        <p:spPr>
          <a:xfrm>
            <a:off x="5168156" y="978010"/>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8" name="Picture Placeholder 7"/>
          <p:cNvSpPr>
            <a:spLocks noGrp="1"/>
          </p:cNvSpPr>
          <p:nvPr>
            <p:ph type="pic" sz="quarter" idx="18" hasCustomPrompt="1"/>
          </p:nvPr>
        </p:nvSpPr>
        <p:spPr>
          <a:xfrm>
            <a:off x="5179269" y="3755375"/>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14" name="Text Placeholder 2"/>
          <p:cNvSpPr>
            <a:spLocks noGrp="1"/>
          </p:cNvSpPr>
          <p:nvPr>
            <p:ph type="body" sz="quarter" idx="16"/>
          </p:nvPr>
        </p:nvSpPr>
        <p:spPr>
          <a:xfrm>
            <a:off x="358775" y="978010"/>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41875397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6" name="Picture Placeholder 7"/>
          <p:cNvSpPr>
            <a:spLocks noGrp="1"/>
          </p:cNvSpPr>
          <p:nvPr>
            <p:ph type="pic" sz="quarter" idx="21" hasCustomPrompt="1"/>
          </p:nvPr>
        </p:nvSpPr>
        <p:spPr>
          <a:xfrm>
            <a:off x="3887267" y="3511824"/>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9" name="Picture Placeholder 7"/>
          <p:cNvSpPr>
            <a:spLocks noGrp="1"/>
          </p:cNvSpPr>
          <p:nvPr>
            <p:ph type="pic" sz="quarter" idx="22" hasCustomPrompt="1"/>
          </p:nvPr>
        </p:nvSpPr>
        <p:spPr>
          <a:xfrm>
            <a:off x="3887267"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0" name="Picture Placeholder 7"/>
          <p:cNvSpPr>
            <a:spLocks noGrp="1"/>
          </p:cNvSpPr>
          <p:nvPr>
            <p:ph type="pic" sz="quarter" idx="23" hasCustomPrompt="1"/>
          </p:nvPr>
        </p:nvSpPr>
        <p:spPr>
          <a:xfrm>
            <a:off x="6387182" y="142460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1" name="Picture Placeholder 7"/>
          <p:cNvSpPr>
            <a:spLocks noGrp="1"/>
          </p:cNvSpPr>
          <p:nvPr>
            <p:ph type="pic" sz="quarter" idx="24" hasCustomPrompt="1"/>
          </p:nvPr>
        </p:nvSpPr>
        <p:spPr>
          <a:xfrm>
            <a:off x="6387183" y="3511825"/>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7" name="Text Placeholder 2"/>
          <p:cNvSpPr>
            <a:spLocks noGrp="1"/>
          </p:cNvSpPr>
          <p:nvPr>
            <p:ph type="body" sz="quarter" idx="16"/>
          </p:nvPr>
        </p:nvSpPr>
        <p:spPr>
          <a:xfrm>
            <a:off x="358775" y="978010"/>
            <a:ext cx="3343325"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22"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9000293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12" name="Rectangle 11"/>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Picture Placeholder 7"/>
          <p:cNvSpPr>
            <a:spLocks noGrp="1"/>
          </p:cNvSpPr>
          <p:nvPr>
            <p:ph type="pic" sz="quarter" idx="19" hasCustomPrompt="1"/>
          </p:nvPr>
        </p:nvSpPr>
        <p:spPr>
          <a:xfrm>
            <a:off x="358776" y="1071156"/>
            <a:ext cx="40382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9" name="Picture Placeholder 7"/>
          <p:cNvSpPr>
            <a:spLocks noGrp="1"/>
          </p:cNvSpPr>
          <p:nvPr>
            <p:ph type="pic" sz="quarter" idx="20" hasCustomPrompt="1"/>
          </p:nvPr>
        </p:nvSpPr>
        <p:spPr>
          <a:xfrm>
            <a:off x="358775"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0" name="Picture Placeholder 7"/>
          <p:cNvSpPr>
            <a:spLocks noGrp="1"/>
          </p:cNvSpPr>
          <p:nvPr>
            <p:ph type="pic" sz="quarter" idx="22" hasCustomPrompt="1"/>
          </p:nvPr>
        </p:nvSpPr>
        <p:spPr>
          <a:xfrm>
            <a:off x="4663636" y="35884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1" name="Picture Placeholder 7"/>
          <p:cNvSpPr>
            <a:spLocks noGrp="1"/>
          </p:cNvSpPr>
          <p:nvPr>
            <p:ph type="pic" sz="quarter" idx="23" hasCustomPrompt="1"/>
          </p:nvPr>
        </p:nvSpPr>
        <p:spPr>
          <a:xfrm>
            <a:off x="4663635" y="1071156"/>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13992669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3" name="Rectangle 12"/>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25" hasCustomPrompt="1"/>
          </p:nvPr>
        </p:nvSpPr>
        <p:spPr>
          <a:xfrm>
            <a:off x="3301106"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8" name="Picture Placeholder 7"/>
          <p:cNvSpPr>
            <a:spLocks noGrp="1"/>
          </p:cNvSpPr>
          <p:nvPr>
            <p:ph type="pic" sz="quarter" idx="29" hasCustomPrompt="1"/>
          </p:nvPr>
        </p:nvSpPr>
        <p:spPr>
          <a:xfrm>
            <a:off x="3301106"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9" name="Picture Placeholder 7"/>
          <p:cNvSpPr>
            <a:spLocks noGrp="1"/>
          </p:cNvSpPr>
          <p:nvPr>
            <p:ph type="pic" sz="quarter" idx="30" hasCustomPrompt="1"/>
          </p:nvPr>
        </p:nvSpPr>
        <p:spPr>
          <a:xfrm>
            <a:off x="358774"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0" name="Picture Placeholder 7"/>
          <p:cNvSpPr>
            <a:spLocks noGrp="1"/>
          </p:cNvSpPr>
          <p:nvPr>
            <p:ph type="pic" sz="quarter" idx="31" hasCustomPrompt="1"/>
          </p:nvPr>
        </p:nvSpPr>
        <p:spPr>
          <a:xfrm>
            <a:off x="358774"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1" name="Picture Placeholder 7"/>
          <p:cNvSpPr>
            <a:spLocks noGrp="1"/>
          </p:cNvSpPr>
          <p:nvPr>
            <p:ph type="pic" sz="quarter" idx="32" hasCustomPrompt="1"/>
          </p:nvPr>
        </p:nvSpPr>
        <p:spPr>
          <a:xfrm>
            <a:off x="6240525"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2" name="Picture Placeholder 7"/>
          <p:cNvSpPr>
            <a:spLocks noGrp="1"/>
          </p:cNvSpPr>
          <p:nvPr>
            <p:ph type="pic" sz="quarter" idx="33" hasCustomPrompt="1"/>
          </p:nvPr>
        </p:nvSpPr>
        <p:spPr>
          <a:xfrm>
            <a:off x="6240525"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4"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3119013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6858000"/>
          </a:xfrm>
          <a:prstGeom prst="rect">
            <a:avLst/>
          </a:prstGeom>
        </p:spPr>
        <p:txBody>
          <a:bodyPr/>
          <a:lstStyle>
            <a:lvl1pPr algn="ctr">
              <a:defRPr/>
            </a:lvl1pPr>
          </a:lstStyle>
          <a:p>
            <a:endParaRPr lang="fr-FR" dirty="0"/>
          </a:p>
          <a:p>
            <a:endParaRPr lang="fr-FR" dirty="0"/>
          </a:p>
          <a:p>
            <a:endParaRPr lang="fr-FR" dirty="0"/>
          </a:p>
          <a:p>
            <a:endParaRPr lang="fr-FR" dirty="0"/>
          </a:p>
          <a:p>
            <a:endParaRPr lang="fr-FR" dirty="0"/>
          </a:p>
        </p:txBody>
      </p:sp>
      <p:sp>
        <p:nvSpPr>
          <p:cNvPr id="4" name="Text Placeholder 3"/>
          <p:cNvSpPr>
            <a:spLocks noGrp="1"/>
          </p:cNvSpPr>
          <p:nvPr>
            <p:ph type="body" sz="quarter" idx="10" hasCustomPrompt="1"/>
          </p:nvPr>
        </p:nvSpPr>
        <p:spPr>
          <a:xfrm>
            <a:off x="473194" y="5181110"/>
            <a:ext cx="2533799" cy="358923"/>
          </a:xfrm>
          <a:prstGeom prst="rect">
            <a:avLst/>
          </a:prstGeom>
          <a:solidFill>
            <a:srgbClr val="0077D4"/>
          </a:solidFill>
        </p:spPr>
        <p:txBody>
          <a:bodyPr/>
          <a:lstStyle>
            <a:lvl1pPr marL="0" indent="0">
              <a:buNone/>
              <a:defRPr sz="2000" b="1">
                <a:solidFill>
                  <a:srgbClr val="EEF3FA"/>
                </a:solidFill>
              </a:defRPr>
            </a:lvl1pPr>
            <a:lvl2pPr marL="457200" indent="0">
              <a:buNone/>
              <a:defRPr/>
            </a:lvl2pPr>
          </a:lstStyle>
          <a:p>
            <a:pPr lvl="0"/>
            <a:r>
              <a:rPr lang="fr-FR" dirty="0"/>
              <a:t>DESCRIPTION PHOTO</a:t>
            </a:r>
          </a:p>
        </p:txBody>
      </p:sp>
      <p:sp>
        <p:nvSpPr>
          <p:cNvPr id="5" name="Text Placeholder 3"/>
          <p:cNvSpPr>
            <a:spLocks noGrp="1"/>
          </p:cNvSpPr>
          <p:nvPr>
            <p:ph type="body" sz="quarter" idx="11" hasCustomPrompt="1"/>
          </p:nvPr>
        </p:nvSpPr>
        <p:spPr>
          <a:xfrm>
            <a:off x="473194" y="4698956"/>
            <a:ext cx="3055093" cy="418803"/>
          </a:xfrm>
          <a:prstGeom prst="rect">
            <a:avLst/>
          </a:prstGeom>
          <a:solidFill>
            <a:srgbClr val="0077D4"/>
          </a:solidFill>
        </p:spPr>
        <p:txBody>
          <a:bodyPr/>
          <a:lstStyle>
            <a:lvl1pPr marL="0" indent="0">
              <a:buNone/>
              <a:defRPr sz="2400">
                <a:solidFill>
                  <a:srgbClr val="EEF3FA"/>
                </a:solidFill>
              </a:defRPr>
            </a:lvl1pPr>
            <a:lvl2pPr marL="457200" indent="0">
              <a:buNone/>
              <a:defRPr/>
            </a:lvl2pPr>
          </a:lstStyle>
          <a:p>
            <a:pPr lvl="0"/>
            <a:r>
              <a:rPr lang="fr-FR" dirty="0"/>
              <a:t>DESCRIPTION PHOTO</a:t>
            </a:r>
          </a:p>
        </p:txBody>
      </p:sp>
    </p:spTree>
    <p:extLst>
      <p:ext uri="{BB962C8B-B14F-4D97-AF65-F5344CB8AC3E}">
        <p14:creationId xmlns:p14="http://schemas.microsoft.com/office/powerpoint/2010/main" val="281753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6">
    <p:spTree>
      <p:nvGrpSpPr>
        <p:cNvPr id="1" name=""/>
        <p:cNvGrpSpPr/>
        <p:nvPr/>
      </p:nvGrpSpPr>
      <p:grpSpPr>
        <a:xfrm>
          <a:off x="0" y="0"/>
          <a:ext cx="0" cy="0"/>
          <a:chOff x="0" y="0"/>
          <a:chExt cx="0" cy="0"/>
        </a:xfrm>
      </p:grpSpPr>
      <p:sp>
        <p:nvSpPr>
          <p:cNvPr id="13" name="Rectangle 12"/>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25" hasCustomPrompt="1"/>
          </p:nvPr>
        </p:nvSpPr>
        <p:spPr>
          <a:xfrm>
            <a:off x="3301106"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8" name="Picture Placeholder 7"/>
          <p:cNvSpPr>
            <a:spLocks noGrp="1"/>
          </p:cNvSpPr>
          <p:nvPr>
            <p:ph type="pic" sz="quarter" idx="29" hasCustomPrompt="1"/>
          </p:nvPr>
        </p:nvSpPr>
        <p:spPr>
          <a:xfrm>
            <a:off x="3301106"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9" name="Picture Placeholder 7"/>
          <p:cNvSpPr>
            <a:spLocks noGrp="1"/>
          </p:cNvSpPr>
          <p:nvPr>
            <p:ph type="pic" sz="quarter" idx="30" hasCustomPrompt="1"/>
          </p:nvPr>
        </p:nvSpPr>
        <p:spPr>
          <a:xfrm>
            <a:off x="358774"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0" name="Picture Placeholder 7"/>
          <p:cNvSpPr>
            <a:spLocks noGrp="1"/>
          </p:cNvSpPr>
          <p:nvPr>
            <p:ph type="pic" sz="quarter" idx="31" hasCustomPrompt="1"/>
          </p:nvPr>
        </p:nvSpPr>
        <p:spPr>
          <a:xfrm>
            <a:off x="358774"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1" name="Picture Placeholder 7"/>
          <p:cNvSpPr>
            <a:spLocks noGrp="1"/>
          </p:cNvSpPr>
          <p:nvPr>
            <p:ph type="pic" sz="quarter" idx="32" hasCustomPrompt="1"/>
          </p:nvPr>
        </p:nvSpPr>
        <p:spPr>
          <a:xfrm>
            <a:off x="6240525"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2" name="Picture Placeholder 7"/>
          <p:cNvSpPr>
            <a:spLocks noGrp="1"/>
          </p:cNvSpPr>
          <p:nvPr>
            <p:ph type="pic" sz="quarter" idx="33" hasCustomPrompt="1"/>
          </p:nvPr>
        </p:nvSpPr>
        <p:spPr>
          <a:xfrm>
            <a:off x="6240525"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4" name="Title 1"/>
          <p:cNvSpPr>
            <a:spLocks noGrp="1"/>
          </p:cNvSpPr>
          <p:nvPr>
            <p:ph type="ctrTitle" hasCustomPrompt="1"/>
          </p:nvPr>
        </p:nvSpPr>
        <p:spPr>
          <a:xfrm>
            <a:off x="358775" y="127998"/>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9120411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ransition Slide">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7" name="Rectangle 6"/>
          <p:cNvSpPr/>
          <p:nvPr userDrawn="1"/>
        </p:nvSpPr>
        <p:spPr>
          <a:xfrm>
            <a:off x="-799" y="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7" y="4444580"/>
            <a:ext cx="5922963" cy="606692"/>
          </a:xfrm>
          <a:prstGeom prst="rect">
            <a:avLst/>
          </a:prstGeom>
        </p:spPr>
        <p:txBody>
          <a:bodyPr/>
          <a:lstStyle>
            <a:lvl1pPr marL="0" indent="0">
              <a:buNone/>
              <a:defRPr sz="20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7" y="1845069"/>
            <a:ext cx="1124397" cy="1155593"/>
          </a:xfrm>
          <a:prstGeom prst="rect">
            <a:avLst/>
          </a:prstGeom>
          <a:effectLst/>
        </p:spPr>
        <p:txBody>
          <a:bodyPr/>
          <a:lstStyle>
            <a:lvl1pPr marL="0" indent="0" algn="l">
              <a:buNone/>
              <a:defRPr sz="8000" b="1" baseline="0">
                <a:solidFill>
                  <a:schemeClr val="bg1"/>
                </a:solidFill>
              </a:defRPr>
            </a:lvl1pPr>
          </a:lstStyle>
          <a:p>
            <a:pPr lvl="0"/>
            <a:r>
              <a:rPr lang="en-US" dirty="0"/>
              <a:t>X.</a:t>
            </a:r>
            <a:endParaRPr lang="fr-F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5366762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800" y="0"/>
            <a:ext cx="9144799"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7" y="2085173"/>
            <a:ext cx="6887984" cy="2978286"/>
          </a:xfrm>
          <a:prstGeom prst="rect">
            <a:avLst/>
          </a:prstGeom>
          <a:noFill/>
          <a:ln w="19050">
            <a:noFill/>
          </a:ln>
        </p:spPr>
        <p:txBody>
          <a:bodyPr/>
          <a:lstStyle>
            <a:lvl1pPr marL="0" indent="0" algn="l">
              <a:buNone/>
              <a:defRPr sz="3600">
                <a:solidFill>
                  <a:srgbClr val="EEF3FA"/>
                </a:solidFill>
              </a:defRPr>
            </a:lvl1pPr>
            <a:lvl2pPr marL="457200" indent="0" algn="r">
              <a:buNone/>
              <a:defRPr sz="2400">
                <a:solidFill>
                  <a:srgbClr val="EEF3FA"/>
                </a:solidFill>
              </a:defRPr>
            </a:lvl2pPr>
          </a:lstStyle>
          <a:p>
            <a:pPr lvl="0"/>
            <a:r>
              <a:rPr lang="en-US" dirty="0"/>
              <a:t>Quotations are commonly printed as a means for inspiration and to </a:t>
            </a:r>
            <a:r>
              <a:rPr lang="en-US" dirty="0" err="1"/>
              <a:t>to</a:t>
            </a:r>
            <a:r>
              <a:rPr lang="en-US" dirty="0"/>
              <a:t>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19" y="5311287"/>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44" name="TextBox 43"/>
          <p:cNvSpPr txBox="1"/>
          <p:nvPr userDrawn="1"/>
        </p:nvSpPr>
        <p:spPr>
          <a:xfrm>
            <a:off x="526425" y="1741012"/>
            <a:ext cx="564022" cy="1569660"/>
          </a:xfrm>
          <a:prstGeom prst="rect">
            <a:avLst/>
          </a:prstGeom>
          <a:noFill/>
        </p:spPr>
        <p:txBody>
          <a:bodyPr wrap="square" rtlCol="0">
            <a:spAutoFit/>
          </a:bodyPr>
          <a:lstStyle/>
          <a:p>
            <a:r>
              <a:rPr lang="fr-FR" sz="9600" dirty="0">
                <a:solidFill>
                  <a:srgbClr val="EEF3FA"/>
                </a:solidFill>
                <a:latin typeface="Arial" panose="020B0604020202020204" pitchFamily="34" charset="0"/>
                <a:cs typeface="Arial" panose="020B0604020202020204" pitchFamily="34" charset="0"/>
              </a:rPr>
              <a: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0364992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umber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5289460" y="4627245"/>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37" y="1860064"/>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25" y="2700910"/>
            <a:ext cx="7204105" cy="1401071"/>
          </a:xfrm>
          <a:prstGeom prst="rect">
            <a:avLst/>
          </a:prstGeom>
        </p:spPr>
        <p:txBody>
          <a:bodyPr/>
          <a:lstStyle>
            <a:lvl1pPr marL="0" indent="0" algn="ctr">
              <a:buNone/>
              <a:defRPr lang="fr-FR" sz="9600" b="1" kern="1200" baseline="0" dirty="0" smtClean="0">
                <a:solidFill>
                  <a:srgbClr val="EEF3FA"/>
                </a:solidFill>
                <a:latin typeface="+mn-lt"/>
                <a:ea typeface="+mn-ea"/>
                <a:cs typeface="+mn-cs"/>
              </a:defRPr>
            </a:lvl1pPr>
          </a:lstStyle>
          <a:p>
            <a:pPr lvl="0"/>
            <a:r>
              <a:rPr lang="fr-FR" dirty="0"/>
              <a:t>100.000.000$</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5239910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ransition Slide">
    <p:spTree>
      <p:nvGrpSpPr>
        <p:cNvPr id="1" name=""/>
        <p:cNvGrpSpPr/>
        <p:nvPr/>
      </p:nvGrpSpPr>
      <p:grpSpPr>
        <a:xfrm>
          <a:off x="0" y="0"/>
          <a:ext cx="0" cy="0"/>
          <a:chOff x="0" y="0"/>
          <a:chExt cx="0" cy="0"/>
        </a:xfrm>
      </p:grpSpPr>
      <p:sp>
        <p:nvSpPr>
          <p:cNvPr id="7" name="Rectangle 6"/>
          <p:cNvSpPr/>
          <p:nvPr userDrawn="1"/>
        </p:nvSpPr>
        <p:spPr>
          <a:xfrm>
            <a:off x="-799" y="0"/>
            <a:ext cx="9143998" cy="6836229"/>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2" name="Text Placeholder 24"/>
          <p:cNvSpPr>
            <a:spLocks noGrp="1"/>
          </p:cNvSpPr>
          <p:nvPr>
            <p:ph type="body" sz="quarter" idx="13" hasCustomPrompt="1"/>
          </p:nvPr>
        </p:nvSpPr>
        <p:spPr>
          <a:xfrm>
            <a:off x="1609717" y="1845069"/>
            <a:ext cx="2918740" cy="1155593"/>
          </a:xfrm>
          <a:prstGeom prst="rect">
            <a:avLst/>
          </a:prstGeom>
          <a:effectLst/>
        </p:spPr>
        <p:txBody>
          <a:bodyPr/>
          <a:lstStyle>
            <a:lvl1pPr marL="0" indent="0" algn="l">
              <a:buNone/>
              <a:defRPr sz="8000" b="1" baseline="0">
                <a:solidFill>
                  <a:schemeClr val="bg1"/>
                </a:solidFill>
              </a:defRPr>
            </a:lvl1pPr>
          </a:lstStyle>
          <a:p>
            <a:pPr lvl="0"/>
            <a:r>
              <a:rPr lang="en-US" dirty="0"/>
              <a:t>Logos</a:t>
            </a:r>
            <a:endParaRPr lang="fr-F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3073" y="370015"/>
            <a:ext cx="1302403" cy="121844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8926" y="2302812"/>
            <a:ext cx="1016550" cy="783972"/>
          </a:xfrm>
          <a:prstGeom prst="rect">
            <a:avLst/>
          </a:prstGeom>
        </p:spPr>
      </p:pic>
      <p:pic>
        <p:nvPicPr>
          <p:cNvPr id="13"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27949" y="2042477"/>
            <a:ext cx="565241" cy="17575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2471" y="3800025"/>
            <a:ext cx="649461" cy="500870"/>
          </a:xfrm>
          <a:prstGeom prst="rect">
            <a:avLst/>
          </a:prstGeom>
        </p:spPr>
      </p:pic>
      <p:sp>
        <p:nvSpPr>
          <p:cNvPr id="15" name="Text Placeholder 22"/>
          <p:cNvSpPr txBox="1">
            <a:spLocks/>
          </p:cNvSpPr>
          <p:nvPr userDrawn="1"/>
        </p:nvSpPr>
        <p:spPr>
          <a:xfrm>
            <a:off x="6142549" y="5187205"/>
            <a:ext cx="1399508" cy="354245"/>
          </a:xfrm>
          <a:prstGeom prst="rect">
            <a:avLst/>
          </a:prstGeom>
          <a:noFill/>
        </p:spPr>
        <p:txBody>
          <a:bodyPr/>
          <a:lstStyle>
            <a:lvl1pPr marL="0" indent="0" algn="ctr" defTabSz="457200" rtl="0" eaLnBrk="1" latinLnBrk="0" hangingPunct="1">
              <a:spcBef>
                <a:spcPct val="20000"/>
              </a:spcBef>
              <a:buFont typeface="Arial"/>
              <a:buNone/>
              <a:defRPr sz="1400" b="1" kern="120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solidFill>
                  <a:schemeClr val="bg1"/>
                </a:solidFill>
                <a:latin typeface="Arial" panose="020B0604020202020204" pitchFamily="34" charset="0"/>
                <a:cs typeface="Arial" panose="020B0604020202020204" pitchFamily="34" charset="0"/>
              </a:rPr>
              <a:t>UNESCO</a:t>
            </a:r>
            <a:endParaRPr lang="fr-FR" sz="2000" b="0" dirty="0">
              <a:solidFill>
                <a:schemeClr val="bg1"/>
              </a:solidFill>
              <a:latin typeface="Arial" panose="020B0604020202020204" pitchFamily="34" charset="0"/>
              <a:cs typeface="Arial" panose="020B0604020202020204" pitchFamily="34" charset="0"/>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2331" y="5194405"/>
            <a:ext cx="430218" cy="331788"/>
          </a:xfrm>
          <a:prstGeom prst="rect">
            <a:avLst/>
          </a:prstGeom>
        </p:spPr>
      </p:pic>
      <p:pic>
        <p:nvPicPr>
          <p:cNvPr id="17"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6155461" y="5197258"/>
            <a:ext cx="152943" cy="475558"/>
          </a:xfrm>
          <a:prstGeom prst="rect">
            <a:avLst/>
          </a:prstGeom>
        </p:spPr>
      </p:pic>
    </p:spTree>
    <p:extLst>
      <p:ext uri="{BB962C8B-B14F-4D97-AF65-F5344CB8AC3E}">
        <p14:creationId xmlns:p14="http://schemas.microsoft.com/office/powerpoint/2010/main" val="41283845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
        <p:nvSpPr>
          <p:cNvPr id="6" name="Rectangle 5"/>
          <p:cNvSpPr/>
          <p:nvPr userDrawn="1"/>
        </p:nvSpPr>
        <p:spPr>
          <a:xfrm>
            <a:off x="2286000" y="2967335"/>
            <a:ext cx="4572000" cy="923330"/>
          </a:xfrm>
          <a:prstGeom prst="rect">
            <a:avLst/>
          </a:prstGeom>
        </p:spPr>
        <p:txBody>
          <a:bodyPr>
            <a:spAutoFit/>
          </a:bodyPr>
          <a:lstStyle/>
          <a:p>
            <a:r>
              <a:rPr lang="fr-FR" dirty="0">
                <a:effectLst/>
              </a:rPr>
              <a:t> </a:t>
            </a:r>
          </a:p>
          <a:p>
            <a:r>
              <a:rPr lang="fr-FR" dirty="0"/>
              <a:t/>
            </a:r>
            <a:br>
              <a:rPr lang="fr-FR" dirty="0"/>
            </a:br>
            <a:endParaRPr lang="fr-FR" dirty="0"/>
          </a:p>
        </p:txBody>
      </p:sp>
    </p:spTree>
    <p:extLst>
      <p:ext uri="{BB962C8B-B14F-4D97-AF65-F5344CB8AC3E}">
        <p14:creationId xmlns:p14="http://schemas.microsoft.com/office/powerpoint/2010/main" val="25649492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7638837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9F35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35955658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160318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Yellow">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18767540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Magenta">
    <p:spTree>
      <p:nvGrpSpPr>
        <p:cNvPr id="1" name=""/>
        <p:cNvGrpSpPr/>
        <p:nvPr/>
      </p:nvGrpSpPr>
      <p:grpSpPr>
        <a:xfrm>
          <a:off x="0" y="0"/>
          <a:ext cx="0" cy="0"/>
          <a:chOff x="0" y="0"/>
          <a:chExt cx="0" cy="0"/>
        </a:xfrm>
      </p:grpSpPr>
      <p:sp>
        <p:nvSpPr>
          <p:cNvPr id="15" name="Rectangle 14"/>
          <p:cNvSpPr/>
          <p:nvPr userDrawn="1"/>
        </p:nvSpPr>
        <p:spPr>
          <a:xfrm>
            <a:off x="0" y="1348796"/>
            <a:ext cx="9144000" cy="651911"/>
          </a:xfrm>
          <a:prstGeom prst="rect">
            <a:avLst/>
          </a:prstGeom>
          <a:solidFill>
            <a:srgbClr val="EC61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08"/>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51" y="87875"/>
            <a:ext cx="1302403" cy="1218446"/>
          </a:xfrm>
          <a:prstGeom prst="rect">
            <a:avLst/>
          </a:prstGeom>
        </p:spPr>
      </p:pic>
    </p:spTree>
    <p:extLst>
      <p:ext uri="{BB962C8B-B14F-4D97-AF65-F5344CB8AC3E}">
        <p14:creationId xmlns:p14="http://schemas.microsoft.com/office/powerpoint/2010/main" val="219253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image" Target="../media/image2.pn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image" Target="../media/image1.png"/><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5.pn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image" Target="../media/image1.png"/><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image" Target="../media/image2.png"/><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theme" Target="../theme/theme5.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21" Type="http://schemas.openxmlformats.org/officeDocument/2006/relationships/theme" Target="../theme/theme6.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theme" Target="../theme/theme7.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theme" Target="../theme/theme8.xml"/><Relationship Id="rId18" Type="http://schemas.openxmlformats.org/officeDocument/2006/relationships/image" Target="../media/image21.pn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image" Target="../media/image20.png"/><Relationship Id="rId2" Type="http://schemas.openxmlformats.org/officeDocument/2006/relationships/slideLayout" Target="../slideLayouts/slideLayout143.xml"/><Relationship Id="rId16" Type="http://schemas.openxmlformats.org/officeDocument/2006/relationships/image" Target="../media/image19.png"/><Relationship Id="rId20" Type="http://schemas.openxmlformats.org/officeDocument/2006/relationships/image" Target="../media/image2.png"/><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image" Target="../media/image18.png"/><Relationship Id="rId10" Type="http://schemas.openxmlformats.org/officeDocument/2006/relationships/slideLayout" Target="../slideLayouts/slideLayout151.xml"/><Relationship Id="rId19" Type="http://schemas.openxmlformats.org/officeDocument/2006/relationships/image" Target="../media/image1.png"/><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8" name="Rectangle 7"/>
          <p:cNvSpPr/>
          <p:nvPr userDrawn="1"/>
        </p:nvSpPr>
        <p:spPr>
          <a:xfrm>
            <a:off x="0" y="6324866"/>
            <a:ext cx="9144000" cy="538185"/>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0"/>
          <p:cNvSpPr txBox="1">
            <a:spLocks/>
          </p:cNvSpPr>
          <p:nvPr userDrawn="1"/>
        </p:nvSpPr>
        <p:spPr>
          <a:xfrm>
            <a:off x="3786069" y="6413268"/>
            <a:ext cx="2361149" cy="393700"/>
          </a:xfrm>
          <a:prstGeom prst="rect">
            <a:avLst/>
          </a:prstGeom>
        </p:spPr>
        <p:txBody>
          <a:bodyPr/>
          <a:lstStyle>
            <a:lvl1pPr marL="0" indent="0" algn="l" defTabSz="457200" rtl="0" eaLnBrk="1" latinLnBrk="0" hangingPunct="1">
              <a:spcBef>
                <a:spcPct val="20000"/>
              </a:spcBef>
              <a:buFont typeface="Arial"/>
              <a:buNone/>
              <a:defRPr sz="2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0077D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EEF3FA"/>
              </a:solidFill>
            </a:endParaRPr>
          </a:p>
        </p:txBody>
      </p:sp>
      <p:sp>
        <p:nvSpPr>
          <p:cNvPr id="12" name="Text Placeholder 22"/>
          <p:cNvSpPr txBox="1">
            <a:spLocks/>
          </p:cNvSpPr>
          <p:nvPr userDrawn="1"/>
        </p:nvSpPr>
        <p:spPr>
          <a:xfrm>
            <a:off x="832837" y="6402544"/>
            <a:ext cx="1399508" cy="354245"/>
          </a:xfrm>
          <a:prstGeom prst="rect">
            <a:avLst/>
          </a:prstGeom>
          <a:noFill/>
        </p:spPr>
        <p:txBody>
          <a:bodyPr/>
          <a:lstStyle>
            <a:lvl1pPr marL="0" indent="0" algn="ctr" defTabSz="457200" rtl="0" eaLnBrk="1" latinLnBrk="0" hangingPunct="1">
              <a:spcBef>
                <a:spcPct val="20000"/>
              </a:spcBef>
              <a:buFont typeface="Arial"/>
              <a:buNone/>
              <a:defRPr sz="1400" b="1" kern="120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solidFill>
                  <a:schemeClr val="bg1"/>
                </a:solidFill>
                <a:latin typeface="Arial" panose="020B0604020202020204" pitchFamily="34" charset="0"/>
                <a:cs typeface="Arial" panose="020B0604020202020204" pitchFamily="34" charset="0"/>
              </a:rPr>
              <a:t>UNESCO</a:t>
            </a:r>
            <a:endParaRPr lang="fr-FR" sz="2000" b="0" dirty="0">
              <a:solidFill>
                <a:schemeClr val="bg1"/>
              </a:solidFill>
              <a:latin typeface="Arial" panose="020B0604020202020204" pitchFamily="34" charset="0"/>
              <a:cs typeface="Arial" panose="020B0604020202020204" pitchFamily="34" charset="0"/>
            </a:endParaRPr>
          </a:p>
        </p:txBody>
      </p:sp>
      <p:sp>
        <p:nvSpPr>
          <p:cNvPr id="13" name="Text Placeholder 22"/>
          <p:cNvSpPr txBox="1">
            <a:spLocks/>
          </p:cNvSpPr>
          <p:nvPr userDrawn="1"/>
        </p:nvSpPr>
        <p:spPr>
          <a:xfrm>
            <a:off x="3210114" y="6402544"/>
            <a:ext cx="3166372"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900" b="0" dirty="0">
                <a:solidFill>
                  <a:schemeClr val="bg1"/>
                </a:solidFill>
              </a:rPr>
              <a:t>UNESCO Internet</a:t>
            </a:r>
            <a:r>
              <a:rPr lang="fr-FR" sz="900" b="0" baseline="0" dirty="0">
                <a:solidFill>
                  <a:schemeClr val="bg1"/>
                </a:solidFill>
              </a:rPr>
              <a:t> Universality Indicators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fr-FR" sz="900" b="0" dirty="0">
                <a:ln w="0"/>
                <a:solidFill>
                  <a:schemeClr val="bg1"/>
                </a:solidFill>
                <a:effectLst>
                  <a:outerShdw blurRad="38100" dist="25400" dir="5400000" algn="ctr" rotWithShape="0">
                    <a:srgbClr val="6E747A">
                      <a:alpha val="43000"/>
                    </a:srgbClr>
                  </a:outerShdw>
                </a:effectLst>
              </a:rPr>
              <a:t>Indicateurs de L’UNESCO sur l’Universalité d’Internet</a:t>
            </a:r>
          </a:p>
          <a:p>
            <a:endParaRPr lang="fr-FR" sz="900" b="0" dirty="0">
              <a:solidFill>
                <a:schemeClr val="bg1"/>
              </a:solidFill>
            </a:endParaRPr>
          </a:p>
        </p:txBody>
      </p:sp>
      <p:cxnSp>
        <p:nvCxnSpPr>
          <p:cNvPr id="14" name="Straight Connector 13"/>
          <p:cNvCxnSpPr/>
          <p:nvPr userDrawn="1"/>
        </p:nvCxnSpPr>
        <p:spPr>
          <a:xfrm>
            <a:off x="7340690" y="6313174"/>
            <a:ext cx="0" cy="531975"/>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296103" y="6331076"/>
            <a:ext cx="0" cy="53197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02619" y="6409744"/>
            <a:ext cx="430218" cy="331788"/>
          </a:xfrm>
          <a:prstGeom prst="rect">
            <a:avLst/>
          </a:prstGeom>
        </p:spPr>
      </p:pic>
      <p:pic>
        <p:nvPicPr>
          <p:cNvPr id="11" name="Image 4"/>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flipH="1">
            <a:off x="845749" y="6412597"/>
            <a:ext cx="152943" cy="475558"/>
          </a:xfrm>
          <a:prstGeom prst="rect">
            <a:avLst/>
          </a:prstGeom>
        </p:spPr>
      </p:pic>
      <p:sp>
        <p:nvSpPr>
          <p:cNvPr id="16" name="Text Placeholder 22"/>
          <p:cNvSpPr txBox="1">
            <a:spLocks/>
          </p:cNvSpPr>
          <p:nvPr userDrawn="1"/>
        </p:nvSpPr>
        <p:spPr>
          <a:xfrm>
            <a:off x="7581699" y="6475180"/>
            <a:ext cx="1321293"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b="0" baseline="0" dirty="0">
                <a:solidFill>
                  <a:schemeClr val="bg1"/>
                </a:solidFill>
              </a:rPr>
              <a:t>2019</a:t>
            </a:r>
            <a:endParaRPr lang="fr-FR" sz="900" b="0" dirty="0">
              <a:solidFill>
                <a:schemeClr val="bg1"/>
              </a:solidFill>
            </a:endParaRPr>
          </a:p>
        </p:txBody>
      </p:sp>
    </p:spTree>
    <p:extLst>
      <p:ext uri="{BB962C8B-B14F-4D97-AF65-F5344CB8AC3E}">
        <p14:creationId xmlns:p14="http://schemas.microsoft.com/office/powerpoint/2010/main" val="3619189346"/>
      </p:ext>
    </p:extLst>
  </p:cSld>
  <p:clrMap bg1="lt1" tx1="dk1" bg2="lt2" tx2="dk2" accent1="accent1" accent2="accent2" accent3="accent3" accent4="accent4" accent5="accent5" accent6="accent6" hlink="hlink" folHlink="folHlink"/>
  <p:sldLayoutIdLst>
    <p:sldLayoutId id="2147483889" r:id="rId1"/>
    <p:sldLayoutId id="2147484092" r:id="rId2"/>
    <p:sldLayoutId id="2147483808" r:id="rId3"/>
    <p:sldLayoutId id="2147483789" r:id="rId4"/>
    <p:sldLayoutId id="2147483730" r:id="rId5"/>
    <p:sldLayoutId id="2147483791" r:id="rId6"/>
    <p:sldLayoutId id="2147483810" r:id="rId7"/>
    <p:sldLayoutId id="2147483786" r:id="rId8"/>
    <p:sldLayoutId id="2147483790" r:id="rId9"/>
    <p:sldLayoutId id="2147483809" r:id="rId10"/>
    <p:sldLayoutId id="2147483703" r:id="rId11"/>
    <p:sldLayoutId id="2147483732" r:id="rId12"/>
    <p:sldLayoutId id="2147483736" r:id="rId13"/>
    <p:sldLayoutId id="2147484047" r:id="rId14"/>
    <p:sldLayoutId id="2147484046"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4097" r:id="rId2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6384388"/>
            <a:ext cx="6313078" cy="531975"/>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240428" y="6297854"/>
            <a:ext cx="1009930" cy="556862"/>
          </a:xfrm>
          <a:prstGeom prst="rect">
            <a:avLst/>
          </a:prstGeom>
        </p:spPr>
      </p:pic>
      <p:sp>
        <p:nvSpPr>
          <p:cNvPr id="40" name="Text Placeholder 30"/>
          <p:cNvSpPr txBox="1">
            <a:spLocks/>
          </p:cNvSpPr>
          <p:nvPr userDrawn="1"/>
        </p:nvSpPr>
        <p:spPr>
          <a:xfrm>
            <a:off x="2818660" y="6413268"/>
            <a:ext cx="3001026" cy="393700"/>
          </a:xfrm>
          <a:prstGeom prst="rect">
            <a:avLst/>
          </a:prstGeom>
        </p:spPr>
        <p:txBody>
          <a:bodyPr/>
          <a:lstStyle>
            <a:lvl1pPr marL="0" indent="0" algn="l" defTabSz="457200" rtl="0" eaLnBrk="1" latinLnBrk="0" hangingPunct="1">
              <a:spcBef>
                <a:spcPct val="20000"/>
              </a:spcBef>
              <a:buFont typeface="Arial"/>
              <a:buNone/>
              <a:defRPr sz="2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0077D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0000"/>
              </a:solidFill>
            </a:endParaRPr>
          </a:p>
        </p:txBody>
      </p:sp>
      <p:cxnSp>
        <p:nvCxnSpPr>
          <p:cNvPr id="44" name="Straight Connector 43"/>
          <p:cNvCxnSpPr/>
          <p:nvPr userDrawn="1"/>
        </p:nvCxnSpPr>
        <p:spPr>
          <a:xfrm>
            <a:off x="6313078" y="6326025"/>
            <a:ext cx="0" cy="531975"/>
          </a:xfrm>
          <a:prstGeom prst="line">
            <a:avLst/>
          </a:prstGeom>
          <a:ln w="9525">
            <a:solidFill>
              <a:srgbClr val="177DC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296103" y="6339785"/>
            <a:ext cx="0" cy="53197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Text Placeholder 22"/>
          <p:cNvSpPr txBox="1">
            <a:spLocks/>
          </p:cNvSpPr>
          <p:nvPr userDrawn="1"/>
        </p:nvSpPr>
        <p:spPr>
          <a:xfrm>
            <a:off x="2374868" y="6470964"/>
            <a:ext cx="3764675" cy="306332"/>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900" b="0" dirty="0" err="1">
                <a:solidFill>
                  <a:schemeClr val="bg1"/>
                </a:solidFill>
              </a:rPr>
              <a:t>Steering</a:t>
            </a:r>
            <a:r>
              <a:rPr lang="fr-FR" sz="900" b="0" dirty="0">
                <a:solidFill>
                  <a:schemeClr val="bg1"/>
                </a:solidFill>
              </a:rPr>
              <a:t> AI for </a:t>
            </a:r>
            <a:r>
              <a:rPr lang="fr-FR" sz="900" b="0" dirty="0" err="1">
                <a:solidFill>
                  <a:schemeClr val="bg1"/>
                </a:solidFill>
              </a:rPr>
              <a:t>Knowledge</a:t>
            </a:r>
            <a:r>
              <a:rPr lang="fr-FR" sz="900" b="0" dirty="0">
                <a:solidFill>
                  <a:schemeClr val="bg1"/>
                </a:solidFill>
              </a:rPr>
              <a:t> </a:t>
            </a:r>
            <a:r>
              <a:rPr lang="fr-FR" sz="900" b="0" dirty="0" err="1">
                <a:solidFill>
                  <a:schemeClr val="bg1"/>
                </a:solidFill>
              </a:rPr>
              <a:t>Societies</a:t>
            </a:r>
            <a:r>
              <a:rPr lang="fr-FR" sz="900" b="0" dirty="0">
                <a:solidFill>
                  <a:schemeClr val="bg1"/>
                </a:solidFill>
              </a:rPr>
              <a:t>: A ROAM</a:t>
            </a:r>
            <a:r>
              <a:rPr lang="fr-FR" sz="900" b="0" baseline="0" dirty="0">
                <a:solidFill>
                  <a:schemeClr val="bg1"/>
                </a:solidFill>
              </a:rPr>
              <a:t> Perspective</a:t>
            </a:r>
          </a:p>
          <a:p>
            <a:endParaRPr lang="fr-FR" sz="900" b="0" dirty="0">
              <a:solidFill>
                <a:schemeClr val="bg1"/>
              </a:solidFill>
            </a:endParaRPr>
          </a:p>
        </p:txBody>
      </p:sp>
      <p:sp>
        <p:nvSpPr>
          <p:cNvPr id="19" name="Text Placeholder 22"/>
          <p:cNvSpPr txBox="1">
            <a:spLocks/>
          </p:cNvSpPr>
          <p:nvPr userDrawn="1"/>
        </p:nvSpPr>
        <p:spPr>
          <a:xfrm>
            <a:off x="817831" y="6470964"/>
            <a:ext cx="1399508" cy="354245"/>
          </a:xfrm>
          <a:prstGeom prst="rect">
            <a:avLst/>
          </a:prstGeom>
          <a:noFill/>
        </p:spPr>
        <p:txBody>
          <a:bodyPr/>
          <a:lstStyle>
            <a:lvl1pPr marL="0" indent="0" algn="ctr" defTabSz="457200" rtl="0" eaLnBrk="1" latinLnBrk="0" hangingPunct="1">
              <a:spcBef>
                <a:spcPct val="20000"/>
              </a:spcBef>
              <a:buFont typeface="Arial"/>
              <a:buNone/>
              <a:defRPr sz="1400" b="1" kern="120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solidFill>
                  <a:schemeClr val="bg1"/>
                </a:solidFill>
                <a:latin typeface="Arial" panose="020B0604020202020204" pitchFamily="34" charset="0"/>
                <a:cs typeface="Arial" panose="020B0604020202020204" pitchFamily="34" charset="0"/>
              </a:rPr>
              <a:t>UNESCO</a:t>
            </a:r>
            <a:endParaRPr lang="fr-FR" sz="2000" b="0"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97871" y="6475180"/>
            <a:ext cx="430218" cy="331788"/>
          </a:xfrm>
          <a:prstGeom prst="rect">
            <a:avLst/>
          </a:prstGeom>
        </p:spPr>
      </p:pic>
      <p:pic>
        <p:nvPicPr>
          <p:cNvPr id="15" name="Imag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flipH="1">
            <a:off x="745370" y="6470964"/>
            <a:ext cx="152943" cy="475558"/>
          </a:xfrm>
          <a:prstGeom prst="rect">
            <a:avLst/>
          </a:prstGeom>
        </p:spPr>
      </p:pic>
    </p:spTree>
    <p:extLst>
      <p:ext uri="{BB962C8B-B14F-4D97-AF65-F5344CB8AC3E}">
        <p14:creationId xmlns:p14="http://schemas.microsoft.com/office/powerpoint/2010/main" val="2263847059"/>
      </p:ext>
    </p:extLst>
  </p:cSld>
  <p:clrMap bg1="lt1" tx1="dk1" bg2="lt2" tx2="dk2" accent1="accent1" accent2="accent2" accent3="accent3" accent4="accent4" accent5="accent5" accent6="accent6" hlink="hlink" folHlink="folHlink"/>
  <p:sldLayoutIdLst>
    <p:sldLayoutId id="2147484012" r:id="rId1"/>
    <p:sldLayoutId id="2147484048"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8" name="Rectangle 7"/>
          <p:cNvSpPr/>
          <p:nvPr userDrawn="1"/>
        </p:nvSpPr>
        <p:spPr>
          <a:xfrm>
            <a:off x="0" y="6324866"/>
            <a:ext cx="9144000" cy="531975"/>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0"/>
          <p:cNvSpPr txBox="1">
            <a:spLocks/>
          </p:cNvSpPr>
          <p:nvPr userDrawn="1"/>
        </p:nvSpPr>
        <p:spPr>
          <a:xfrm>
            <a:off x="3786069" y="6413268"/>
            <a:ext cx="2361149" cy="393700"/>
          </a:xfrm>
          <a:prstGeom prst="rect">
            <a:avLst/>
          </a:prstGeom>
        </p:spPr>
        <p:txBody>
          <a:bodyPr/>
          <a:lstStyle>
            <a:lvl1pPr marL="0" indent="0" algn="l" defTabSz="457200" rtl="0" eaLnBrk="1" latinLnBrk="0" hangingPunct="1">
              <a:spcBef>
                <a:spcPct val="20000"/>
              </a:spcBef>
              <a:buFont typeface="Arial"/>
              <a:buNone/>
              <a:defRPr sz="2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0077D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EEF3FA"/>
              </a:solidFill>
            </a:endParaRPr>
          </a:p>
        </p:txBody>
      </p:sp>
      <p:sp>
        <p:nvSpPr>
          <p:cNvPr id="13" name="Text Placeholder 22"/>
          <p:cNvSpPr txBox="1">
            <a:spLocks/>
          </p:cNvSpPr>
          <p:nvPr userDrawn="1"/>
        </p:nvSpPr>
        <p:spPr>
          <a:xfrm>
            <a:off x="3060257" y="6485268"/>
            <a:ext cx="3166372"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900" b="0" dirty="0" err="1">
                <a:solidFill>
                  <a:schemeClr val="bg1"/>
                </a:solidFill>
              </a:rPr>
              <a:t>Steering</a:t>
            </a:r>
            <a:r>
              <a:rPr lang="fr-FR" sz="900" b="0" dirty="0">
                <a:solidFill>
                  <a:schemeClr val="bg1"/>
                </a:solidFill>
              </a:rPr>
              <a:t> AI for </a:t>
            </a:r>
            <a:r>
              <a:rPr lang="fr-FR" sz="900" b="0" dirty="0" err="1">
                <a:solidFill>
                  <a:schemeClr val="bg1"/>
                </a:solidFill>
              </a:rPr>
              <a:t>Knowledge</a:t>
            </a:r>
            <a:r>
              <a:rPr lang="fr-FR" sz="900" b="0" dirty="0">
                <a:solidFill>
                  <a:schemeClr val="bg1"/>
                </a:solidFill>
              </a:rPr>
              <a:t> </a:t>
            </a:r>
            <a:r>
              <a:rPr lang="fr-FR" sz="900" b="0" dirty="0" err="1">
                <a:solidFill>
                  <a:schemeClr val="bg1"/>
                </a:solidFill>
              </a:rPr>
              <a:t>Societies</a:t>
            </a:r>
            <a:r>
              <a:rPr lang="fr-FR" sz="900" b="0" dirty="0">
                <a:solidFill>
                  <a:schemeClr val="bg1"/>
                </a:solidFill>
              </a:rPr>
              <a:t>: A ROAM</a:t>
            </a:r>
            <a:r>
              <a:rPr lang="fr-FR" sz="900" b="0" baseline="0" dirty="0">
                <a:solidFill>
                  <a:schemeClr val="bg1"/>
                </a:solidFill>
              </a:rPr>
              <a:t> Perspective</a:t>
            </a:r>
          </a:p>
          <a:p>
            <a:endParaRPr lang="fr-FR" sz="900" b="0" dirty="0">
              <a:solidFill>
                <a:schemeClr val="bg1"/>
              </a:solidFill>
            </a:endParaRPr>
          </a:p>
        </p:txBody>
      </p:sp>
      <p:cxnSp>
        <p:nvCxnSpPr>
          <p:cNvPr id="14" name="Straight Connector 13"/>
          <p:cNvCxnSpPr/>
          <p:nvPr userDrawn="1"/>
        </p:nvCxnSpPr>
        <p:spPr>
          <a:xfrm>
            <a:off x="7340690" y="6313174"/>
            <a:ext cx="0" cy="531975"/>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296103" y="6331076"/>
            <a:ext cx="0" cy="53197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6" name="Text Placeholder 22"/>
          <p:cNvSpPr txBox="1">
            <a:spLocks/>
          </p:cNvSpPr>
          <p:nvPr userDrawn="1"/>
        </p:nvSpPr>
        <p:spPr>
          <a:xfrm>
            <a:off x="7602582" y="6443985"/>
            <a:ext cx="1321293"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b="0" dirty="0">
                <a:solidFill>
                  <a:schemeClr val="bg1"/>
                </a:solidFill>
              </a:rPr>
              <a:t>5</a:t>
            </a:r>
            <a:r>
              <a:rPr lang="en-US" sz="900" b="0" baseline="0" dirty="0">
                <a:solidFill>
                  <a:schemeClr val="bg1"/>
                </a:solidFill>
              </a:rPr>
              <a:t> March 2019</a:t>
            </a:r>
            <a:endParaRPr lang="fr-FR" sz="900" b="0" dirty="0">
              <a:solidFill>
                <a:schemeClr val="bg1"/>
              </a:solidFill>
            </a:endParaRPr>
          </a:p>
        </p:txBody>
      </p:sp>
      <p:pic>
        <p:nvPicPr>
          <p:cNvPr id="11" name="Pictur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329138" y="6394817"/>
            <a:ext cx="477000" cy="367867"/>
          </a:xfrm>
          <a:prstGeom prst="rect">
            <a:avLst/>
          </a:prstGeom>
        </p:spPr>
      </p:pic>
      <p:pic>
        <p:nvPicPr>
          <p:cNvPr id="17" name="Image 4"/>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H="1">
            <a:off x="795114" y="6402137"/>
            <a:ext cx="152943" cy="475558"/>
          </a:xfrm>
          <a:prstGeom prst="rect">
            <a:avLst/>
          </a:prstGeom>
        </p:spPr>
      </p:pic>
      <p:sp>
        <p:nvSpPr>
          <p:cNvPr id="2" name="TextBox 1"/>
          <p:cNvSpPr txBox="1"/>
          <p:nvPr userDrawn="1"/>
        </p:nvSpPr>
        <p:spPr>
          <a:xfrm>
            <a:off x="958707" y="6394817"/>
            <a:ext cx="1284326"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UNESCO</a:t>
            </a:r>
          </a:p>
        </p:txBody>
      </p:sp>
    </p:spTree>
    <p:extLst>
      <p:ext uri="{BB962C8B-B14F-4D97-AF65-F5344CB8AC3E}">
        <p14:creationId xmlns:p14="http://schemas.microsoft.com/office/powerpoint/2010/main" val="1313991212"/>
      </p:ext>
    </p:extLst>
  </p:cSld>
  <p:clrMap bg1="lt1" tx1="dk1" bg2="lt2" tx2="dk2" accent1="accent1" accent2="accent2" accent3="accent3" accent4="accent4" accent5="accent5" accent6="accent6" hlink="hlink" folHlink="folHlink"/>
  <p:sldLayoutIdLst>
    <p:sldLayoutId id="2147484025" r:id="rId1"/>
    <p:sldLayoutId id="2147484050"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52" r:id="rId14"/>
    <p:sldLayoutId id="2147484053" r:id="rId15"/>
    <p:sldLayoutId id="2147484054" r:id="rId16"/>
    <p:sldLayoutId id="2147484055" r:id="rId17"/>
    <p:sldLayoutId id="2147484056" r:id="rId18"/>
    <p:sldLayoutId id="2147484057" r:id="rId19"/>
    <p:sldLayoutId id="2147484058" r:id="rId20"/>
    <p:sldLayoutId id="2147484059" r:id="rId2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8" name="Rectangle 7"/>
          <p:cNvSpPr/>
          <p:nvPr userDrawn="1"/>
        </p:nvSpPr>
        <p:spPr>
          <a:xfrm>
            <a:off x="0" y="6324866"/>
            <a:ext cx="9144000" cy="531975"/>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0"/>
          <p:cNvSpPr txBox="1">
            <a:spLocks/>
          </p:cNvSpPr>
          <p:nvPr userDrawn="1"/>
        </p:nvSpPr>
        <p:spPr>
          <a:xfrm>
            <a:off x="3786069" y="6413268"/>
            <a:ext cx="2361149" cy="393700"/>
          </a:xfrm>
          <a:prstGeom prst="rect">
            <a:avLst/>
          </a:prstGeom>
        </p:spPr>
        <p:txBody>
          <a:bodyPr/>
          <a:lstStyle>
            <a:lvl1pPr marL="0" indent="0" algn="l" defTabSz="457200" rtl="0" eaLnBrk="1" latinLnBrk="0" hangingPunct="1">
              <a:spcBef>
                <a:spcPct val="20000"/>
              </a:spcBef>
              <a:buFont typeface="Arial"/>
              <a:buNone/>
              <a:defRPr sz="2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0077D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EEF3FA"/>
              </a:solidFill>
            </a:endParaRPr>
          </a:p>
        </p:txBody>
      </p:sp>
      <p:sp>
        <p:nvSpPr>
          <p:cNvPr id="13" name="Text Placeholder 22"/>
          <p:cNvSpPr txBox="1">
            <a:spLocks/>
          </p:cNvSpPr>
          <p:nvPr userDrawn="1"/>
        </p:nvSpPr>
        <p:spPr>
          <a:xfrm>
            <a:off x="3060257" y="6485268"/>
            <a:ext cx="3166372"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900" b="0" dirty="0" err="1">
                <a:solidFill>
                  <a:schemeClr val="bg1"/>
                </a:solidFill>
              </a:rPr>
              <a:t>Steering</a:t>
            </a:r>
            <a:r>
              <a:rPr lang="fr-FR" sz="900" b="0" dirty="0">
                <a:solidFill>
                  <a:schemeClr val="bg1"/>
                </a:solidFill>
              </a:rPr>
              <a:t> AI for </a:t>
            </a:r>
            <a:r>
              <a:rPr lang="fr-FR" sz="900" b="0" dirty="0" err="1">
                <a:solidFill>
                  <a:schemeClr val="bg1"/>
                </a:solidFill>
              </a:rPr>
              <a:t>Knowledge</a:t>
            </a:r>
            <a:r>
              <a:rPr lang="fr-FR" sz="900" b="0" dirty="0">
                <a:solidFill>
                  <a:schemeClr val="bg1"/>
                </a:solidFill>
              </a:rPr>
              <a:t> </a:t>
            </a:r>
            <a:r>
              <a:rPr lang="fr-FR" sz="900" b="0" dirty="0" err="1">
                <a:solidFill>
                  <a:schemeClr val="bg1"/>
                </a:solidFill>
              </a:rPr>
              <a:t>Societies</a:t>
            </a:r>
            <a:r>
              <a:rPr lang="fr-FR" sz="900" b="0" dirty="0">
                <a:solidFill>
                  <a:schemeClr val="bg1"/>
                </a:solidFill>
              </a:rPr>
              <a:t>: A ROAM</a:t>
            </a:r>
            <a:r>
              <a:rPr lang="fr-FR" sz="900" b="0" baseline="0" dirty="0">
                <a:solidFill>
                  <a:schemeClr val="bg1"/>
                </a:solidFill>
              </a:rPr>
              <a:t> Perspective</a:t>
            </a:r>
          </a:p>
          <a:p>
            <a:endParaRPr lang="fr-FR" sz="900" b="0" dirty="0">
              <a:solidFill>
                <a:schemeClr val="bg1"/>
              </a:solidFill>
            </a:endParaRPr>
          </a:p>
        </p:txBody>
      </p:sp>
      <p:cxnSp>
        <p:nvCxnSpPr>
          <p:cNvPr id="14" name="Straight Connector 13"/>
          <p:cNvCxnSpPr/>
          <p:nvPr userDrawn="1"/>
        </p:nvCxnSpPr>
        <p:spPr>
          <a:xfrm>
            <a:off x="7340690" y="6313174"/>
            <a:ext cx="0" cy="531975"/>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296103" y="6331076"/>
            <a:ext cx="0" cy="53197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6" name="Text Placeholder 22"/>
          <p:cNvSpPr txBox="1">
            <a:spLocks/>
          </p:cNvSpPr>
          <p:nvPr userDrawn="1"/>
        </p:nvSpPr>
        <p:spPr>
          <a:xfrm>
            <a:off x="7602582" y="6443985"/>
            <a:ext cx="1321293"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900" b="0" dirty="0">
                <a:solidFill>
                  <a:schemeClr val="bg1"/>
                </a:solidFill>
              </a:rPr>
              <a:t>5 March 2019</a:t>
            </a:r>
          </a:p>
        </p:txBody>
      </p:sp>
      <p:pic>
        <p:nvPicPr>
          <p:cNvPr id="2" name="Picture 1"/>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82080" y="6389618"/>
            <a:ext cx="1041101" cy="417350"/>
          </a:xfrm>
          <a:prstGeom prst="rect">
            <a:avLst/>
          </a:prstGeom>
        </p:spPr>
      </p:pic>
    </p:spTree>
    <p:extLst>
      <p:ext uri="{BB962C8B-B14F-4D97-AF65-F5344CB8AC3E}">
        <p14:creationId xmlns:p14="http://schemas.microsoft.com/office/powerpoint/2010/main" val="2773660288"/>
      </p:ext>
    </p:extLst>
  </p:cSld>
  <p:clrMap bg1="lt1" tx1="dk1" bg2="lt2" tx2="dk2" accent1="accent1" accent2="accent2" accent3="accent3" accent4="accent4" accent5="accent5" accent6="accent6" hlink="hlink" folHlink="folHlink"/>
  <p:sldLayoutIdLst>
    <p:sldLayoutId id="2147484094"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4060" r:id="rId14"/>
    <p:sldLayoutId id="2147484061" r:id="rId15"/>
    <p:sldLayoutId id="2147484062" r:id="rId16"/>
    <p:sldLayoutId id="2147484063" r:id="rId17"/>
    <p:sldLayoutId id="2147484064" r:id="rId18"/>
    <p:sldLayoutId id="2147484065" r:id="rId19"/>
    <p:sldLayoutId id="2147484066" r:id="rId20"/>
    <p:sldLayoutId id="2147484067" r:id="rId2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8" name="Rectangle 7"/>
          <p:cNvSpPr/>
          <p:nvPr userDrawn="1"/>
        </p:nvSpPr>
        <p:spPr>
          <a:xfrm>
            <a:off x="0" y="6324866"/>
            <a:ext cx="9144000" cy="531975"/>
          </a:xfrm>
          <a:prstGeom prst="rect">
            <a:avLst/>
          </a:prstGeom>
          <a:gradFill flip="none" rotWithShape="1">
            <a:gsLst>
              <a:gs pos="0">
                <a:srgbClr val="004983"/>
              </a:gs>
              <a:gs pos="100000">
                <a:srgbClr val="0077D4"/>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30"/>
          <p:cNvSpPr txBox="1">
            <a:spLocks/>
          </p:cNvSpPr>
          <p:nvPr userDrawn="1"/>
        </p:nvSpPr>
        <p:spPr>
          <a:xfrm>
            <a:off x="3786069" y="6413268"/>
            <a:ext cx="2361149" cy="393700"/>
          </a:xfrm>
          <a:prstGeom prst="rect">
            <a:avLst/>
          </a:prstGeom>
        </p:spPr>
        <p:txBody>
          <a:bodyPr/>
          <a:lstStyle>
            <a:lvl1pPr marL="0" indent="0" algn="l" defTabSz="457200" rtl="0" eaLnBrk="1" latinLnBrk="0" hangingPunct="1">
              <a:spcBef>
                <a:spcPct val="20000"/>
              </a:spcBef>
              <a:buFont typeface="Arial"/>
              <a:buNone/>
              <a:defRPr sz="2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0077D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EEF3FA"/>
              </a:solidFill>
            </a:endParaRPr>
          </a:p>
        </p:txBody>
      </p:sp>
      <p:sp>
        <p:nvSpPr>
          <p:cNvPr id="13" name="Text Placeholder 22"/>
          <p:cNvSpPr txBox="1">
            <a:spLocks/>
          </p:cNvSpPr>
          <p:nvPr userDrawn="1"/>
        </p:nvSpPr>
        <p:spPr>
          <a:xfrm>
            <a:off x="3060257" y="6485268"/>
            <a:ext cx="3166372"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900" b="0" dirty="0" err="1">
                <a:solidFill>
                  <a:schemeClr val="bg1"/>
                </a:solidFill>
              </a:rPr>
              <a:t>Steering</a:t>
            </a:r>
            <a:r>
              <a:rPr lang="fr-FR" sz="900" b="0" dirty="0">
                <a:solidFill>
                  <a:schemeClr val="bg1"/>
                </a:solidFill>
              </a:rPr>
              <a:t> AI for </a:t>
            </a:r>
            <a:r>
              <a:rPr lang="fr-FR" sz="900" b="0" dirty="0" err="1">
                <a:solidFill>
                  <a:schemeClr val="bg1"/>
                </a:solidFill>
              </a:rPr>
              <a:t>Knowledge</a:t>
            </a:r>
            <a:r>
              <a:rPr lang="fr-FR" sz="900" b="0" dirty="0">
                <a:solidFill>
                  <a:schemeClr val="bg1"/>
                </a:solidFill>
              </a:rPr>
              <a:t> </a:t>
            </a:r>
            <a:r>
              <a:rPr lang="fr-FR" sz="900" b="0" dirty="0" err="1">
                <a:solidFill>
                  <a:schemeClr val="bg1"/>
                </a:solidFill>
              </a:rPr>
              <a:t>Societies</a:t>
            </a:r>
            <a:r>
              <a:rPr lang="fr-FR" sz="900" b="0" dirty="0">
                <a:solidFill>
                  <a:schemeClr val="bg1"/>
                </a:solidFill>
              </a:rPr>
              <a:t>: A ROAM</a:t>
            </a:r>
            <a:r>
              <a:rPr lang="fr-FR" sz="900" b="0" baseline="0" dirty="0">
                <a:solidFill>
                  <a:schemeClr val="bg1"/>
                </a:solidFill>
              </a:rPr>
              <a:t> Perspective</a:t>
            </a:r>
          </a:p>
          <a:p>
            <a:endParaRPr lang="fr-FR" sz="900" b="0" dirty="0">
              <a:solidFill>
                <a:schemeClr val="bg1"/>
              </a:solidFill>
            </a:endParaRPr>
          </a:p>
        </p:txBody>
      </p:sp>
      <p:cxnSp>
        <p:nvCxnSpPr>
          <p:cNvPr id="14" name="Straight Connector 13"/>
          <p:cNvCxnSpPr/>
          <p:nvPr userDrawn="1"/>
        </p:nvCxnSpPr>
        <p:spPr>
          <a:xfrm>
            <a:off x="7340690" y="6313174"/>
            <a:ext cx="0" cy="531975"/>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296103" y="6331076"/>
            <a:ext cx="0" cy="53197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6" name="Text Placeholder 22"/>
          <p:cNvSpPr txBox="1">
            <a:spLocks/>
          </p:cNvSpPr>
          <p:nvPr userDrawn="1"/>
        </p:nvSpPr>
        <p:spPr>
          <a:xfrm>
            <a:off x="7602582" y="6443985"/>
            <a:ext cx="1321293"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b="0" dirty="0">
                <a:solidFill>
                  <a:schemeClr val="bg1"/>
                </a:solidFill>
              </a:rPr>
              <a:t>5</a:t>
            </a:r>
            <a:r>
              <a:rPr lang="en-US" sz="900" b="0" baseline="0" dirty="0">
                <a:solidFill>
                  <a:schemeClr val="bg1"/>
                </a:solidFill>
              </a:rPr>
              <a:t> March 2019</a:t>
            </a:r>
            <a:endParaRPr lang="fr-FR" sz="900" b="0" dirty="0">
              <a:solidFill>
                <a:schemeClr val="bg1"/>
              </a:solidFill>
            </a:endParaRPr>
          </a:p>
        </p:txBody>
      </p:sp>
      <p:pic>
        <p:nvPicPr>
          <p:cNvPr id="9" name="Image 4"/>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H="1">
            <a:off x="806138" y="6412275"/>
            <a:ext cx="152943" cy="475558"/>
          </a:xfrm>
          <a:prstGeom prst="rect">
            <a:avLst/>
          </a:prstGeom>
        </p:spPr>
      </p:pic>
      <p:sp>
        <p:nvSpPr>
          <p:cNvPr id="2" name="TextBox 1"/>
          <p:cNvSpPr txBox="1"/>
          <p:nvPr userDrawn="1"/>
        </p:nvSpPr>
        <p:spPr>
          <a:xfrm>
            <a:off x="908957" y="6390798"/>
            <a:ext cx="1284326"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UNESCO</a:t>
            </a:r>
          </a:p>
        </p:txBody>
      </p:sp>
      <p:pic>
        <p:nvPicPr>
          <p:cNvPr id="12" name="Picture 11"/>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29138" y="6394817"/>
            <a:ext cx="477000" cy="367867"/>
          </a:xfrm>
          <a:prstGeom prst="rect">
            <a:avLst/>
          </a:prstGeom>
        </p:spPr>
      </p:pic>
    </p:spTree>
    <p:extLst>
      <p:ext uri="{BB962C8B-B14F-4D97-AF65-F5344CB8AC3E}">
        <p14:creationId xmlns:p14="http://schemas.microsoft.com/office/powerpoint/2010/main" val="3453966671"/>
      </p:ext>
    </p:extLst>
  </p:cSld>
  <p:clrMap bg1="lt1" tx1="dk1" bg2="lt2" tx2="dk2" accent1="accent1" accent2="accent2" accent3="accent3" accent4="accent4" accent5="accent5" accent6="accent6" hlink="hlink" folHlink="folHlink"/>
  <p:sldLayoutIdLst>
    <p:sldLayoutId id="2147483924" r:id="rId1"/>
    <p:sldLayoutId id="2147484095"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4068" r:id="rId15"/>
    <p:sldLayoutId id="2147484069" r:id="rId16"/>
    <p:sldLayoutId id="2147484070" r:id="rId17"/>
    <p:sldLayoutId id="2147484071" r:id="rId18"/>
    <p:sldLayoutId id="2147484072" r:id="rId19"/>
    <p:sldLayoutId id="2147484073" r:id="rId20"/>
    <p:sldLayoutId id="2147484074" r:id="rId21"/>
    <p:sldLayoutId id="2147484075" r:id="rId2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8" name="Rectangle 7"/>
          <p:cNvSpPr/>
          <p:nvPr userDrawn="1"/>
        </p:nvSpPr>
        <p:spPr>
          <a:xfrm>
            <a:off x="0" y="6324866"/>
            <a:ext cx="9144000" cy="531975"/>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0"/>
          <p:cNvSpPr txBox="1">
            <a:spLocks/>
          </p:cNvSpPr>
          <p:nvPr userDrawn="1"/>
        </p:nvSpPr>
        <p:spPr>
          <a:xfrm>
            <a:off x="3786069" y="6413268"/>
            <a:ext cx="2361149" cy="393700"/>
          </a:xfrm>
          <a:prstGeom prst="rect">
            <a:avLst/>
          </a:prstGeom>
        </p:spPr>
        <p:txBody>
          <a:bodyPr/>
          <a:lstStyle>
            <a:lvl1pPr marL="0" indent="0" algn="l" defTabSz="457200" rtl="0" eaLnBrk="1" latinLnBrk="0" hangingPunct="1">
              <a:spcBef>
                <a:spcPct val="20000"/>
              </a:spcBef>
              <a:buFont typeface="Arial"/>
              <a:buNone/>
              <a:defRPr sz="2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0077D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EEF3FA"/>
              </a:solidFill>
            </a:endParaRPr>
          </a:p>
        </p:txBody>
      </p:sp>
      <p:sp>
        <p:nvSpPr>
          <p:cNvPr id="13" name="Text Placeholder 22"/>
          <p:cNvSpPr txBox="1">
            <a:spLocks/>
          </p:cNvSpPr>
          <p:nvPr userDrawn="1"/>
        </p:nvSpPr>
        <p:spPr>
          <a:xfrm>
            <a:off x="3060257" y="6485268"/>
            <a:ext cx="3166372"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900" b="0" dirty="0" err="1">
                <a:solidFill>
                  <a:schemeClr val="bg1"/>
                </a:solidFill>
              </a:rPr>
              <a:t>Steering</a:t>
            </a:r>
            <a:r>
              <a:rPr lang="fr-FR" sz="900" b="0" dirty="0">
                <a:solidFill>
                  <a:schemeClr val="bg1"/>
                </a:solidFill>
              </a:rPr>
              <a:t> AI for </a:t>
            </a:r>
            <a:r>
              <a:rPr lang="fr-FR" sz="900" b="0" dirty="0" err="1">
                <a:solidFill>
                  <a:schemeClr val="bg1"/>
                </a:solidFill>
              </a:rPr>
              <a:t>Knowledge</a:t>
            </a:r>
            <a:r>
              <a:rPr lang="fr-FR" sz="900" b="0" dirty="0">
                <a:solidFill>
                  <a:schemeClr val="bg1"/>
                </a:solidFill>
              </a:rPr>
              <a:t> </a:t>
            </a:r>
            <a:r>
              <a:rPr lang="fr-FR" sz="900" b="0" dirty="0" err="1">
                <a:solidFill>
                  <a:schemeClr val="bg1"/>
                </a:solidFill>
              </a:rPr>
              <a:t>Societies</a:t>
            </a:r>
            <a:r>
              <a:rPr lang="fr-FR" sz="900" b="0" dirty="0">
                <a:solidFill>
                  <a:schemeClr val="bg1"/>
                </a:solidFill>
              </a:rPr>
              <a:t>: A ROAM</a:t>
            </a:r>
            <a:r>
              <a:rPr lang="fr-FR" sz="900" b="0" baseline="0" dirty="0">
                <a:solidFill>
                  <a:schemeClr val="bg1"/>
                </a:solidFill>
              </a:rPr>
              <a:t> Perspective</a:t>
            </a:r>
          </a:p>
          <a:p>
            <a:endParaRPr lang="fr-FR" sz="900" b="0" dirty="0">
              <a:solidFill>
                <a:schemeClr val="bg1"/>
              </a:solidFill>
            </a:endParaRPr>
          </a:p>
        </p:txBody>
      </p:sp>
      <p:cxnSp>
        <p:nvCxnSpPr>
          <p:cNvPr id="14" name="Straight Connector 13"/>
          <p:cNvCxnSpPr/>
          <p:nvPr userDrawn="1"/>
        </p:nvCxnSpPr>
        <p:spPr>
          <a:xfrm>
            <a:off x="7340690" y="6313174"/>
            <a:ext cx="0" cy="531975"/>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296103" y="6331076"/>
            <a:ext cx="0" cy="53197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6" name="Text Placeholder 22"/>
          <p:cNvSpPr txBox="1">
            <a:spLocks/>
          </p:cNvSpPr>
          <p:nvPr userDrawn="1"/>
        </p:nvSpPr>
        <p:spPr>
          <a:xfrm>
            <a:off x="7602582" y="6443985"/>
            <a:ext cx="1321293"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b="0" dirty="0">
                <a:solidFill>
                  <a:schemeClr val="bg1"/>
                </a:solidFill>
              </a:rPr>
              <a:t>5 March 2019</a:t>
            </a:r>
            <a:endParaRPr lang="fr-FR" sz="900" b="0" dirty="0">
              <a:solidFill>
                <a:schemeClr val="bg1"/>
              </a:solidFill>
            </a:endParaRPr>
          </a:p>
        </p:txBody>
      </p:sp>
      <p:pic>
        <p:nvPicPr>
          <p:cNvPr id="12" name="Picture 1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68800" y="6372538"/>
            <a:ext cx="884246" cy="449783"/>
          </a:xfrm>
          <a:prstGeom prst="rect">
            <a:avLst/>
          </a:prstGeom>
        </p:spPr>
      </p:pic>
    </p:spTree>
    <p:extLst>
      <p:ext uri="{BB962C8B-B14F-4D97-AF65-F5344CB8AC3E}">
        <p14:creationId xmlns:p14="http://schemas.microsoft.com/office/powerpoint/2010/main" val="538798853"/>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4076" r:id="rId13"/>
    <p:sldLayoutId id="2147484077" r:id="rId14"/>
    <p:sldLayoutId id="2147484078" r:id="rId15"/>
    <p:sldLayoutId id="2147484079" r:id="rId16"/>
    <p:sldLayoutId id="2147484080" r:id="rId17"/>
    <p:sldLayoutId id="2147484081" r:id="rId18"/>
    <p:sldLayoutId id="2147484082" r:id="rId19"/>
    <p:sldLayoutId id="2147484083"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8" name="Rectangle 7"/>
          <p:cNvSpPr/>
          <p:nvPr userDrawn="1"/>
        </p:nvSpPr>
        <p:spPr>
          <a:xfrm>
            <a:off x="0" y="6324866"/>
            <a:ext cx="9144000" cy="531975"/>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0"/>
          <p:cNvSpPr txBox="1">
            <a:spLocks/>
          </p:cNvSpPr>
          <p:nvPr userDrawn="1"/>
        </p:nvSpPr>
        <p:spPr>
          <a:xfrm>
            <a:off x="3786069" y="6413268"/>
            <a:ext cx="2361149" cy="393700"/>
          </a:xfrm>
          <a:prstGeom prst="rect">
            <a:avLst/>
          </a:prstGeom>
        </p:spPr>
        <p:txBody>
          <a:bodyPr/>
          <a:lstStyle>
            <a:lvl1pPr marL="0" indent="0" algn="l" defTabSz="457200" rtl="0" eaLnBrk="1" latinLnBrk="0" hangingPunct="1">
              <a:spcBef>
                <a:spcPct val="20000"/>
              </a:spcBef>
              <a:buFont typeface="Arial"/>
              <a:buNone/>
              <a:defRPr sz="2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0077D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EEF3FA"/>
              </a:solidFill>
            </a:endParaRPr>
          </a:p>
        </p:txBody>
      </p:sp>
      <p:sp>
        <p:nvSpPr>
          <p:cNvPr id="13" name="Text Placeholder 22"/>
          <p:cNvSpPr txBox="1">
            <a:spLocks/>
          </p:cNvSpPr>
          <p:nvPr userDrawn="1"/>
        </p:nvSpPr>
        <p:spPr>
          <a:xfrm>
            <a:off x="3060257" y="6485268"/>
            <a:ext cx="3166372"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900" b="0" dirty="0" err="1">
                <a:solidFill>
                  <a:schemeClr val="bg1"/>
                </a:solidFill>
              </a:rPr>
              <a:t>Steering</a:t>
            </a:r>
            <a:r>
              <a:rPr lang="fr-FR" sz="900" b="0" dirty="0">
                <a:solidFill>
                  <a:schemeClr val="bg1"/>
                </a:solidFill>
              </a:rPr>
              <a:t> AI for </a:t>
            </a:r>
            <a:r>
              <a:rPr lang="fr-FR" sz="900" b="0" dirty="0" err="1">
                <a:solidFill>
                  <a:schemeClr val="bg1"/>
                </a:solidFill>
              </a:rPr>
              <a:t>Knowledge</a:t>
            </a:r>
            <a:r>
              <a:rPr lang="fr-FR" sz="900" b="0" dirty="0">
                <a:solidFill>
                  <a:schemeClr val="bg1"/>
                </a:solidFill>
              </a:rPr>
              <a:t> </a:t>
            </a:r>
            <a:r>
              <a:rPr lang="fr-FR" sz="900" b="0" dirty="0" err="1">
                <a:solidFill>
                  <a:schemeClr val="bg1"/>
                </a:solidFill>
              </a:rPr>
              <a:t>Societies</a:t>
            </a:r>
            <a:r>
              <a:rPr lang="fr-FR" sz="900" b="0" dirty="0">
                <a:solidFill>
                  <a:schemeClr val="bg1"/>
                </a:solidFill>
              </a:rPr>
              <a:t>: A ROAM</a:t>
            </a:r>
            <a:r>
              <a:rPr lang="fr-FR" sz="900" b="0" baseline="0" dirty="0">
                <a:solidFill>
                  <a:schemeClr val="bg1"/>
                </a:solidFill>
              </a:rPr>
              <a:t> Perspective</a:t>
            </a:r>
          </a:p>
          <a:p>
            <a:endParaRPr lang="fr-FR" sz="900" b="0" dirty="0">
              <a:solidFill>
                <a:schemeClr val="bg1"/>
              </a:solidFill>
            </a:endParaRPr>
          </a:p>
        </p:txBody>
      </p:sp>
      <p:cxnSp>
        <p:nvCxnSpPr>
          <p:cNvPr id="14" name="Straight Connector 13"/>
          <p:cNvCxnSpPr/>
          <p:nvPr userDrawn="1"/>
        </p:nvCxnSpPr>
        <p:spPr>
          <a:xfrm>
            <a:off x="7340690" y="6313174"/>
            <a:ext cx="0" cy="531975"/>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296103" y="6331076"/>
            <a:ext cx="0" cy="53197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6" name="Text Placeholder 22"/>
          <p:cNvSpPr txBox="1">
            <a:spLocks/>
          </p:cNvSpPr>
          <p:nvPr userDrawn="1"/>
        </p:nvSpPr>
        <p:spPr>
          <a:xfrm>
            <a:off x="7602582" y="6443985"/>
            <a:ext cx="1321293"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b="0" dirty="0">
                <a:solidFill>
                  <a:schemeClr val="bg1"/>
                </a:solidFill>
              </a:rPr>
              <a:t>5</a:t>
            </a:r>
            <a:r>
              <a:rPr lang="en-US" sz="900" b="0" baseline="0" dirty="0">
                <a:solidFill>
                  <a:schemeClr val="bg1"/>
                </a:solidFill>
              </a:rPr>
              <a:t> March 2019</a:t>
            </a:r>
            <a:endParaRPr lang="fr-FR" sz="900" b="0" dirty="0">
              <a:solidFill>
                <a:schemeClr val="bg1"/>
              </a:solidFill>
            </a:endParaRPr>
          </a:p>
        </p:txBody>
      </p:sp>
      <p:pic>
        <p:nvPicPr>
          <p:cNvPr id="11" name="Picture 10"/>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62769" y="6372538"/>
            <a:ext cx="894425" cy="455265"/>
          </a:xfrm>
          <a:prstGeom prst="rect">
            <a:avLst/>
          </a:prstGeom>
        </p:spPr>
      </p:pic>
    </p:spTree>
    <p:extLst>
      <p:ext uri="{BB962C8B-B14F-4D97-AF65-F5344CB8AC3E}">
        <p14:creationId xmlns:p14="http://schemas.microsoft.com/office/powerpoint/2010/main" val="2981757958"/>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4084" r:id="rId13"/>
    <p:sldLayoutId id="2147484085" r:id="rId14"/>
    <p:sldLayoutId id="2147484086" r:id="rId15"/>
    <p:sldLayoutId id="2147484087" r:id="rId16"/>
    <p:sldLayoutId id="2147484088" r:id="rId17"/>
    <p:sldLayoutId id="2147484089" r:id="rId18"/>
    <p:sldLayoutId id="2147484090" r:id="rId19"/>
    <p:sldLayoutId id="2147484091"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6336078"/>
            <a:ext cx="6313078" cy="531975"/>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1" y="6324867"/>
            <a:ext cx="9144001" cy="5331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40" name="Text Placeholder 30"/>
          <p:cNvSpPr txBox="1">
            <a:spLocks/>
          </p:cNvSpPr>
          <p:nvPr userDrawn="1"/>
        </p:nvSpPr>
        <p:spPr>
          <a:xfrm>
            <a:off x="2818660" y="6413268"/>
            <a:ext cx="3001026" cy="393700"/>
          </a:xfrm>
          <a:prstGeom prst="rect">
            <a:avLst/>
          </a:prstGeom>
        </p:spPr>
        <p:txBody>
          <a:bodyPr/>
          <a:lstStyle>
            <a:lvl1pPr marL="0" indent="0" algn="l" defTabSz="457200" rtl="0" eaLnBrk="1" latinLnBrk="0" hangingPunct="1">
              <a:spcBef>
                <a:spcPct val="20000"/>
              </a:spcBef>
              <a:buFont typeface="Arial"/>
              <a:buNone/>
              <a:defRPr sz="2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0077D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tx1"/>
              </a:solidFill>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97841" y="6375483"/>
            <a:ext cx="832168" cy="482517"/>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78366" y="6362205"/>
            <a:ext cx="469556" cy="473254"/>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85198" y="6374650"/>
            <a:ext cx="478420" cy="489213"/>
          </a:xfrm>
          <a:prstGeom prst="rect">
            <a:avLst/>
          </a:prstGeom>
        </p:spPr>
      </p:pic>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563618" y="6344915"/>
            <a:ext cx="580382" cy="507834"/>
          </a:xfrm>
          <a:prstGeom prst="rect">
            <a:avLst/>
          </a:prstGeom>
        </p:spPr>
      </p:pic>
      <p:pic>
        <p:nvPicPr>
          <p:cNvPr id="13" name="Picture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571338" y="6364718"/>
            <a:ext cx="477599" cy="499145"/>
          </a:xfrm>
          <a:prstGeom prst="rect">
            <a:avLst/>
          </a:prstGeom>
        </p:spPr>
      </p:pic>
      <p:cxnSp>
        <p:nvCxnSpPr>
          <p:cNvPr id="19" name="Straight Connector 18"/>
          <p:cNvCxnSpPr/>
          <p:nvPr userDrawn="1"/>
        </p:nvCxnSpPr>
        <p:spPr>
          <a:xfrm>
            <a:off x="2209013" y="6339785"/>
            <a:ext cx="0" cy="53197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0" name="Text Placeholder 22"/>
          <p:cNvSpPr txBox="1">
            <a:spLocks/>
          </p:cNvSpPr>
          <p:nvPr userDrawn="1"/>
        </p:nvSpPr>
        <p:spPr>
          <a:xfrm>
            <a:off x="2374868" y="6438724"/>
            <a:ext cx="3764675" cy="306332"/>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900" b="0" dirty="0" err="1">
                <a:solidFill>
                  <a:schemeClr val="bg1"/>
                </a:solidFill>
              </a:rPr>
              <a:t>Steering</a:t>
            </a:r>
            <a:r>
              <a:rPr lang="fr-FR" sz="900" b="0" dirty="0">
                <a:solidFill>
                  <a:schemeClr val="bg1"/>
                </a:solidFill>
              </a:rPr>
              <a:t> AI for </a:t>
            </a:r>
            <a:r>
              <a:rPr lang="fr-FR" sz="900" b="0" dirty="0" err="1">
                <a:solidFill>
                  <a:schemeClr val="bg1"/>
                </a:solidFill>
              </a:rPr>
              <a:t>Knowledge</a:t>
            </a:r>
            <a:r>
              <a:rPr lang="fr-FR" sz="900" b="0" dirty="0">
                <a:solidFill>
                  <a:schemeClr val="bg1"/>
                </a:solidFill>
              </a:rPr>
              <a:t> </a:t>
            </a:r>
            <a:r>
              <a:rPr lang="fr-FR" sz="900" b="0" dirty="0" err="1">
                <a:solidFill>
                  <a:schemeClr val="bg1"/>
                </a:solidFill>
              </a:rPr>
              <a:t>Societies</a:t>
            </a:r>
            <a:r>
              <a:rPr lang="fr-FR" sz="900" b="0" dirty="0">
                <a:solidFill>
                  <a:schemeClr val="bg1"/>
                </a:solidFill>
              </a:rPr>
              <a:t>: A ROAM</a:t>
            </a:r>
            <a:r>
              <a:rPr lang="fr-FR" sz="900" b="0" baseline="0" dirty="0">
                <a:solidFill>
                  <a:schemeClr val="bg1"/>
                </a:solidFill>
              </a:rPr>
              <a:t> Perspective</a:t>
            </a:r>
          </a:p>
          <a:p>
            <a:endParaRPr lang="fr-FR" sz="900" b="0" dirty="0">
              <a:solidFill>
                <a:schemeClr val="bg1"/>
              </a:solidFill>
            </a:endParaRPr>
          </a:p>
        </p:txBody>
      </p:sp>
      <p:sp>
        <p:nvSpPr>
          <p:cNvPr id="23" name="Text Placeholder 22"/>
          <p:cNvSpPr txBox="1">
            <a:spLocks/>
          </p:cNvSpPr>
          <p:nvPr userDrawn="1"/>
        </p:nvSpPr>
        <p:spPr>
          <a:xfrm>
            <a:off x="832837" y="6402544"/>
            <a:ext cx="1399508" cy="354245"/>
          </a:xfrm>
          <a:prstGeom prst="rect">
            <a:avLst/>
          </a:prstGeom>
          <a:noFill/>
        </p:spPr>
        <p:txBody>
          <a:bodyPr/>
          <a:lstStyle>
            <a:lvl1pPr marL="0" indent="0" algn="ctr" defTabSz="457200" rtl="0" eaLnBrk="1" latinLnBrk="0" hangingPunct="1">
              <a:spcBef>
                <a:spcPct val="20000"/>
              </a:spcBef>
              <a:buFont typeface="Arial"/>
              <a:buNone/>
              <a:defRPr sz="1400" b="1" kern="120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solidFill>
                  <a:schemeClr val="bg1"/>
                </a:solidFill>
                <a:latin typeface="Arial" panose="020B0604020202020204" pitchFamily="34" charset="0"/>
                <a:cs typeface="Arial" panose="020B0604020202020204" pitchFamily="34" charset="0"/>
              </a:rPr>
              <a:t>UNESCO</a:t>
            </a:r>
            <a:endParaRPr lang="fr-FR" sz="2000" b="0" dirty="0">
              <a:solidFill>
                <a:schemeClr val="bg1"/>
              </a:solidFill>
              <a:latin typeface="Arial" panose="020B0604020202020204" pitchFamily="34" charset="0"/>
              <a:cs typeface="Arial" panose="020B0604020202020204" pitchFamily="34" charset="0"/>
            </a:endParaRPr>
          </a:p>
        </p:txBody>
      </p:sp>
      <p:pic>
        <p:nvPicPr>
          <p:cNvPr id="24" name="Picture 2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02619" y="6409744"/>
            <a:ext cx="430218" cy="331788"/>
          </a:xfrm>
          <a:prstGeom prst="rect">
            <a:avLst/>
          </a:prstGeom>
        </p:spPr>
      </p:pic>
      <p:pic>
        <p:nvPicPr>
          <p:cNvPr id="25" name="Image 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flipH="1">
            <a:off x="845749" y="6412597"/>
            <a:ext cx="152943" cy="475558"/>
          </a:xfrm>
          <a:prstGeom prst="rect">
            <a:avLst/>
          </a:prstGeom>
        </p:spPr>
      </p:pic>
    </p:spTree>
    <p:extLst>
      <p:ext uri="{BB962C8B-B14F-4D97-AF65-F5344CB8AC3E}">
        <p14:creationId xmlns:p14="http://schemas.microsoft.com/office/powerpoint/2010/main" val="3841859982"/>
      </p:ext>
    </p:extLst>
  </p:cSld>
  <p:clrMap bg1="lt1" tx1="dk1" bg2="lt2" tx2="dk2" accent1="accent1" accent2="accent2" accent3="accent3" accent4="accent4" accent5="accent5" accent6="accent6" hlink="hlink" folHlink="folHlink"/>
  <p:sldLayoutIdLst>
    <p:sldLayoutId id="2147483888" r:id="rId1"/>
    <p:sldLayoutId id="2147483874" r:id="rId2"/>
    <p:sldLayoutId id="2147483879" r:id="rId3"/>
    <p:sldLayoutId id="2147483880" r:id="rId4"/>
    <p:sldLayoutId id="2147483881" r:id="rId5"/>
    <p:sldLayoutId id="2147483882" r:id="rId6"/>
    <p:sldLayoutId id="2147483883" r:id="rId7"/>
    <p:sldLayoutId id="2147483884" r:id="rId8"/>
    <p:sldLayoutId id="2147483878" r:id="rId9"/>
    <p:sldLayoutId id="2147483875" r:id="rId10"/>
    <p:sldLayoutId id="2147483899" r:id="rId11"/>
    <p:sldLayoutId id="214748390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x.hu@unesco.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en.unesco.org/themes/internet-universality-indicators/indicators-project/consultations-event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internet.indicators@unesco.org"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hyperlink" Target="http://en.unesco.org/unesco-series-on-internet-freedom" TargetMode="External"/><Relationship Id="rId4" Type="http://schemas.openxmlformats.org/officeDocument/2006/relationships/hyperlink" Target="https://en.unesco.org/internetuniversal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x_6FE7C89A-5469-4486-BC52-58A42F6DF90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808" y="4142006"/>
            <a:ext cx="2857292" cy="225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a:xfrm>
            <a:off x="2194560" y="245008"/>
            <a:ext cx="6423660" cy="1644427"/>
          </a:xfrm>
        </p:spPr>
        <p:txBody>
          <a:bodyPr/>
          <a:lstStyle/>
          <a:p>
            <a:pPr algn="ctr"/>
            <a:r>
              <a:rPr lang="en-GB" sz="4000" dirty="0" smtClean="0"/>
              <a:t>Internet Universality Indicators</a:t>
            </a:r>
            <a:endParaRPr lang="en-GB" sz="4000" dirty="0"/>
          </a:p>
        </p:txBody>
      </p:sp>
      <p:sp>
        <p:nvSpPr>
          <p:cNvPr id="8" name="Title 5"/>
          <p:cNvSpPr>
            <a:spLocks noGrp="1"/>
          </p:cNvSpPr>
          <p:nvPr>
            <p:ph type="ctrTitle"/>
          </p:nvPr>
        </p:nvSpPr>
        <p:spPr/>
        <p:txBody>
          <a:bodyPr anchor="t">
            <a:noAutofit/>
          </a:bodyPr>
          <a:lstStyle/>
          <a:p>
            <a:pPr>
              <a:lnSpc>
                <a:spcPts val="2700"/>
              </a:lnSpc>
            </a:pPr>
            <a:r>
              <a:rPr lang="en-US" sz="2400" b="1" dirty="0" smtClean="0">
                <a:solidFill>
                  <a:schemeClr val="accent2">
                    <a:lumMod val="40000"/>
                    <a:lumOff val="60000"/>
                  </a:schemeClr>
                </a:solidFill>
                <a:latin typeface="Cambria" panose="02040503050406030204" pitchFamily="18" charset="0"/>
                <a:ea typeface="Cambria" panose="02040503050406030204" pitchFamily="18" charset="0"/>
              </a:rPr>
              <a:t/>
            </a:r>
            <a:br>
              <a:rPr lang="en-US" sz="2400" b="1" dirty="0" smtClean="0">
                <a:solidFill>
                  <a:schemeClr val="accent2">
                    <a:lumMod val="40000"/>
                    <a:lumOff val="60000"/>
                  </a:schemeClr>
                </a:solidFill>
                <a:latin typeface="Cambria" panose="02040503050406030204" pitchFamily="18" charset="0"/>
                <a:ea typeface="Cambria" panose="02040503050406030204" pitchFamily="18" charset="0"/>
              </a:rPr>
            </a:br>
            <a:endParaRPr lang="en-US" sz="2400" b="1" dirty="0">
              <a:solidFill>
                <a:schemeClr val="accent2">
                  <a:lumMod val="40000"/>
                  <a:lumOff val="60000"/>
                </a:schemeClr>
              </a:solidFill>
              <a:latin typeface="Cambria" panose="02040503050406030204" pitchFamily="18" charset="0"/>
              <a:ea typeface="Cambria" panose="02040503050406030204" pitchFamily="18" charset="0"/>
            </a:endParaRPr>
          </a:p>
        </p:txBody>
      </p:sp>
      <p:sp>
        <p:nvSpPr>
          <p:cNvPr id="3" name="Text Placeholder 2"/>
          <p:cNvSpPr>
            <a:spLocks noGrp="1"/>
          </p:cNvSpPr>
          <p:nvPr>
            <p:ph type="body" sz="quarter" idx="17"/>
          </p:nvPr>
        </p:nvSpPr>
        <p:spPr>
          <a:xfrm>
            <a:off x="251459" y="3737610"/>
            <a:ext cx="5166361" cy="2411730"/>
          </a:xfrm>
        </p:spPr>
        <p:txBody>
          <a:bodyPr/>
          <a:lstStyle/>
          <a:p>
            <a:endParaRPr lang="en-GB" sz="2800" dirty="0" smtClean="0">
              <a:solidFill>
                <a:schemeClr val="tx1"/>
              </a:solidFill>
            </a:endParaRPr>
          </a:p>
          <a:p>
            <a:r>
              <a:rPr lang="en-GB" sz="2800" dirty="0" smtClean="0">
                <a:solidFill>
                  <a:schemeClr val="tx1"/>
                </a:solidFill>
              </a:rPr>
              <a:t>By Lydia Gachungi</a:t>
            </a:r>
            <a:r>
              <a:rPr lang="en-GB" sz="2000" dirty="0" smtClean="0">
                <a:solidFill>
                  <a:schemeClr val="tx1"/>
                </a:solidFill>
              </a:rPr>
              <a:t>, </a:t>
            </a:r>
          </a:p>
          <a:p>
            <a:r>
              <a:rPr lang="en-GB" sz="2000" dirty="0" smtClean="0">
                <a:solidFill>
                  <a:schemeClr val="tx1"/>
                </a:solidFill>
              </a:rPr>
              <a:t>Regional Adviser on Freedom of Expression, </a:t>
            </a:r>
          </a:p>
          <a:p>
            <a:r>
              <a:rPr lang="en-GB" sz="2000" dirty="0" smtClean="0">
                <a:solidFill>
                  <a:schemeClr val="tx1"/>
                </a:solidFill>
              </a:rPr>
              <a:t>UNESCO Liaison Office to AU and UNECA</a:t>
            </a:r>
          </a:p>
          <a:p>
            <a:r>
              <a:rPr lang="en-GB" sz="2000" dirty="0" smtClean="0">
                <a:solidFill>
                  <a:schemeClr val="tx1"/>
                </a:solidFill>
              </a:rPr>
              <a:t>Email: L.gachungi@unesco.org</a:t>
            </a:r>
            <a:endParaRPr lang="en-GB" sz="2000" dirty="0">
              <a:solidFill>
                <a:schemeClr val="tx1"/>
              </a:solidFill>
            </a:endParaRPr>
          </a:p>
        </p:txBody>
      </p:sp>
      <p:sp>
        <p:nvSpPr>
          <p:cNvPr id="10" name="TextBox 9"/>
          <p:cNvSpPr txBox="1"/>
          <p:nvPr/>
        </p:nvSpPr>
        <p:spPr>
          <a:xfrm>
            <a:off x="5657850" y="1070123"/>
            <a:ext cx="3895453" cy="2246769"/>
          </a:xfrm>
          <a:prstGeom prst="rect">
            <a:avLst/>
          </a:prstGeom>
          <a:noFill/>
        </p:spPr>
        <p:txBody>
          <a:bodyPr wrap="square" rtlCol="0">
            <a:spAutoFit/>
          </a:bodyPr>
          <a:lstStyle/>
          <a:p>
            <a:endParaRPr lang="en-US" sz="2800" dirty="0">
              <a:hlinkClick r:id="rId4"/>
            </a:endParaRPr>
          </a:p>
          <a:p>
            <a:endParaRPr lang="en-US" sz="2800" dirty="0">
              <a:hlinkClick r:id="rId4"/>
            </a:endParaRPr>
          </a:p>
          <a:p>
            <a:endParaRPr lang="en-US" sz="2800" dirty="0">
              <a:hlinkClick r:id="rId4"/>
            </a:endParaRPr>
          </a:p>
          <a:p>
            <a:endParaRPr lang="en-US" sz="2800" dirty="0">
              <a:hlinkClick r:id="rId4"/>
            </a:endParaRPr>
          </a:p>
          <a:p>
            <a:endParaRPr lang="en-US" sz="2800" dirty="0">
              <a:hlinkClick r:id="rId4"/>
            </a:endParaRPr>
          </a:p>
        </p:txBody>
      </p:sp>
      <p:sp>
        <p:nvSpPr>
          <p:cNvPr id="4" name="Rectangle 3"/>
          <p:cNvSpPr/>
          <p:nvPr/>
        </p:nvSpPr>
        <p:spPr>
          <a:xfrm>
            <a:off x="160020" y="2446688"/>
            <a:ext cx="8641080" cy="461665"/>
          </a:xfrm>
          <a:prstGeom prst="rect">
            <a:avLst/>
          </a:prstGeom>
        </p:spPr>
        <p:txBody>
          <a:bodyPr wrap="square">
            <a:spAutoFit/>
          </a:bodyPr>
          <a:lstStyle/>
          <a:p>
            <a:pPr algn="ctr">
              <a:spcBef>
                <a:spcPts val="750"/>
              </a:spcBef>
              <a:spcAft>
                <a:spcPts val="1500"/>
              </a:spcAft>
            </a:pPr>
            <a:r>
              <a:rPr lang="en-US" sz="2400" dirty="0">
                <a:solidFill>
                  <a:srgbClr val="0077D4"/>
                </a:solidFill>
                <a:latin typeface="Helvetica" panose="020B0604020202020204" pitchFamily="34" charset="0"/>
                <a:ea typeface="Times New Roman" panose="02020603050405020304" pitchFamily="18" charset="0"/>
                <a:cs typeface="Helvetica" panose="020B0604020202020204" pitchFamily="34" charset="0"/>
              </a:rPr>
              <a:t>Assessing Internet Development in </a:t>
            </a:r>
            <a:r>
              <a:rPr lang="en-US" sz="2400" dirty="0" smtClean="0">
                <a:solidFill>
                  <a:srgbClr val="0077D4"/>
                </a:solidFill>
                <a:latin typeface="Helvetica" panose="020B0604020202020204" pitchFamily="34" charset="0"/>
                <a:ea typeface="Times New Roman" panose="02020603050405020304" pitchFamily="18" charset="0"/>
                <a:cs typeface="Helvetica" panose="020B0604020202020204" pitchFamily="34" charset="0"/>
              </a:rPr>
              <a:t>your </a:t>
            </a:r>
            <a:r>
              <a:rPr lang="en-US" sz="2400" dirty="0">
                <a:solidFill>
                  <a:srgbClr val="0077D4"/>
                </a:solidFill>
                <a:latin typeface="Helvetica" panose="020B0604020202020204" pitchFamily="34" charset="0"/>
                <a:ea typeface="Times New Roman" panose="02020603050405020304" pitchFamily="18" charset="0"/>
                <a:cs typeface="Helvetica" panose="020B0604020202020204" pitchFamily="34" charset="0"/>
              </a:rPr>
              <a:t>country!</a:t>
            </a:r>
            <a:endParaRPr lang="en-GB" sz="2400" b="1" dirty="0">
              <a:solidFill>
                <a:srgbClr val="0077D4"/>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033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pic>
        <p:nvPicPr>
          <p:cNvPr id="5" name="Picture 4"/>
          <p:cNvPicPr>
            <a:picLocks noChangeAspect="1"/>
          </p:cNvPicPr>
          <p:nvPr/>
        </p:nvPicPr>
        <p:blipFill rotWithShape="1">
          <a:blip r:embed="rId3"/>
          <a:srcRect l="7222" t="4444" r="53733" b="3665"/>
          <a:stretch/>
        </p:blipFill>
        <p:spPr>
          <a:xfrm>
            <a:off x="-362858" y="0"/>
            <a:ext cx="9826171" cy="6937829"/>
          </a:xfrm>
          <a:prstGeom prst="rect">
            <a:avLst/>
          </a:prstGeom>
        </p:spPr>
      </p:pic>
    </p:spTree>
    <p:extLst>
      <p:ext uri="{BB962C8B-B14F-4D97-AF65-F5344CB8AC3E}">
        <p14:creationId xmlns:p14="http://schemas.microsoft.com/office/powerpoint/2010/main" val="363838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pic>
        <p:nvPicPr>
          <p:cNvPr id="5" name="Picture 4"/>
          <p:cNvPicPr>
            <a:picLocks noChangeAspect="1"/>
          </p:cNvPicPr>
          <p:nvPr/>
        </p:nvPicPr>
        <p:blipFill rotWithShape="1">
          <a:blip r:embed="rId3"/>
          <a:srcRect l="7333" t="372" r="54555" b="17211"/>
          <a:stretch/>
        </p:blipFill>
        <p:spPr>
          <a:xfrm>
            <a:off x="-316504" y="-89019"/>
            <a:ext cx="9910447" cy="6947019"/>
          </a:xfrm>
          <a:prstGeom prst="rect">
            <a:avLst/>
          </a:prstGeom>
        </p:spPr>
      </p:pic>
    </p:spTree>
    <p:extLst>
      <p:ext uri="{BB962C8B-B14F-4D97-AF65-F5344CB8AC3E}">
        <p14:creationId xmlns:p14="http://schemas.microsoft.com/office/powerpoint/2010/main" val="74484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pic>
        <p:nvPicPr>
          <p:cNvPr id="5" name="Picture 4"/>
          <p:cNvPicPr>
            <a:picLocks noChangeAspect="1"/>
          </p:cNvPicPr>
          <p:nvPr/>
        </p:nvPicPr>
        <p:blipFill rotWithShape="1">
          <a:blip r:embed="rId3"/>
          <a:srcRect l="7301" t="6416" r="55198" b="6365"/>
          <a:stretch/>
        </p:blipFill>
        <p:spPr>
          <a:xfrm>
            <a:off x="-381000" y="0"/>
            <a:ext cx="9525000" cy="7082972"/>
          </a:xfrm>
          <a:prstGeom prst="rect">
            <a:avLst/>
          </a:prstGeom>
        </p:spPr>
      </p:pic>
    </p:spTree>
    <p:extLst>
      <p:ext uri="{BB962C8B-B14F-4D97-AF65-F5344CB8AC3E}">
        <p14:creationId xmlns:p14="http://schemas.microsoft.com/office/powerpoint/2010/main" val="134503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8225"/>
            <a:ext cx="9144000" cy="5558242"/>
          </a:xfrm>
          <a:prstGeom prst="rect">
            <a:avLst/>
          </a:prstGeom>
        </p:spPr>
      </p:pic>
      <p:sp>
        <p:nvSpPr>
          <p:cNvPr id="5" name="Title 5"/>
          <p:cNvSpPr txBox="1">
            <a:spLocks/>
          </p:cNvSpPr>
          <p:nvPr/>
        </p:nvSpPr>
        <p:spPr>
          <a:xfrm>
            <a:off x="1763485" y="361506"/>
            <a:ext cx="7184571" cy="941515"/>
          </a:xfrm>
          <a:prstGeom prst="rect">
            <a:avLst/>
          </a:prstGeom>
        </p:spPr>
        <p:txBody>
          <a:bodyPr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Methodology: 8 Action Steps</a:t>
            </a:r>
          </a:p>
        </p:txBody>
      </p:sp>
      <p:sp>
        <p:nvSpPr>
          <p:cNvPr id="6" name="Rectangle 5"/>
          <p:cNvSpPr/>
          <p:nvPr/>
        </p:nvSpPr>
        <p:spPr>
          <a:xfrm>
            <a:off x="99060" y="1485900"/>
            <a:ext cx="8740140" cy="4688463"/>
          </a:xfrm>
          <a:prstGeom prst="rect">
            <a:avLst/>
          </a:prstGeom>
        </p:spPr>
        <p:txBody>
          <a:bodyPr wrap="square">
            <a:spAutoFit/>
          </a:bodyPr>
          <a:lstStyle/>
          <a:p>
            <a:pPr marL="342900" indent="-342900" defTabSz="914400">
              <a:spcAft>
                <a:spcPts val="800"/>
              </a:spcAft>
              <a:buFont typeface="Symbol" panose="05050102010706020507" pitchFamily="18" charset="2"/>
              <a:buChar char=""/>
            </a:pPr>
            <a:r>
              <a:rPr lang="en-GB" sz="28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Establishing a Multistakeholder Advisory Board</a:t>
            </a:r>
            <a:endParaRPr lang="en-US" sz="28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a:p>
            <a:pPr marL="342900" indent="-342900" defTabSz="914400">
              <a:spcAft>
                <a:spcPts val="800"/>
              </a:spcAft>
              <a:buFont typeface="Symbol" panose="05050102010706020507" pitchFamily="18" charset="2"/>
              <a:buChar char=""/>
            </a:pPr>
            <a:r>
              <a:rPr lang="en-GB" sz="2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Building a collaborative </a:t>
            </a:r>
            <a:r>
              <a:rPr lang="en-GB"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research team</a:t>
            </a:r>
            <a:endParaRPr lang="en-US"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a:p>
            <a:pPr marL="342900" indent="-342900" defTabSz="914400">
              <a:spcAft>
                <a:spcPts val="800"/>
              </a:spcAft>
              <a:buFont typeface="Symbol" panose="05050102010706020507" pitchFamily="18" charset="2"/>
              <a:buChar char=""/>
            </a:pPr>
            <a:r>
              <a:rPr lang="en-GB" sz="2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Developing a </a:t>
            </a:r>
            <a:r>
              <a:rPr lang="en-GB"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research action plan</a:t>
            </a:r>
            <a:endParaRPr lang="en-US"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a:p>
            <a:pPr marL="342900" indent="-342900" defTabSz="914400">
              <a:spcAft>
                <a:spcPts val="800"/>
              </a:spcAft>
              <a:buFont typeface="Symbol" panose="05050102010706020507" pitchFamily="18" charset="2"/>
              <a:buChar char=""/>
            </a:pPr>
            <a:r>
              <a:rPr lang="en-GB" sz="2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Data </a:t>
            </a:r>
            <a:r>
              <a:rPr lang="en-GB"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gathering</a:t>
            </a:r>
            <a:endParaRPr lang="en-US"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a:p>
            <a:pPr marL="342900" indent="-342900" defTabSz="914400">
              <a:spcAft>
                <a:spcPts val="800"/>
              </a:spcAft>
              <a:buFont typeface="Symbol" panose="05050102010706020507" pitchFamily="18" charset="2"/>
              <a:buChar char=""/>
            </a:pPr>
            <a:r>
              <a:rPr lang="en-GB" sz="2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Data </a:t>
            </a:r>
            <a:r>
              <a:rPr lang="en-GB"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analysis</a:t>
            </a:r>
            <a:endParaRPr lang="en-US"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a:p>
            <a:pPr marL="342900" indent="-342900" defTabSz="914400">
              <a:spcAft>
                <a:spcPts val="800"/>
              </a:spcAft>
              <a:buFont typeface="Symbol" panose="05050102010706020507" pitchFamily="18" charset="2"/>
              <a:buChar char=""/>
            </a:pPr>
            <a:r>
              <a:rPr lang="en-GB" sz="28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Report-writing and recommendations</a:t>
            </a:r>
            <a:endParaRPr lang="en-US" sz="28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a:p>
            <a:pPr marL="342900" indent="-342900" defTabSz="914400">
              <a:spcAft>
                <a:spcPts val="800"/>
              </a:spcAft>
              <a:buFont typeface="Symbol" panose="05050102010706020507" pitchFamily="18" charset="2"/>
              <a:buChar char=""/>
            </a:pPr>
            <a:r>
              <a:rPr lang="en-GB" sz="2800"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Organizing a </a:t>
            </a:r>
            <a:r>
              <a:rPr lang="en-GB" sz="28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national validation </a:t>
            </a:r>
            <a:r>
              <a:rPr lang="en-GB" sz="28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multistakeholder</a:t>
            </a:r>
            <a:r>
              <a:rPr lang="en-GB" sz="28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workshop</a:t>
            </a:r>
            <a:endParaRPr lang="en-US" sz="28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a:p>
            <a:pPr marL="342900" indent="-342900" defTabSz="914400">
              <a:spcAft>
                <a:spcPts val="800"/>
              </a:spcAft>
              <a:buFont typeface="Symbol" panose="05050102010706020507" pitchFamily="18" charset="2"/>
              <a:buChar char=""/>
            </a:pPr>
            <a:r>
              <a:rPr lang="en-GB"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Impact assessment and monitoring </a:t>
            </a:r>
            <a:endParaRPr lang="en-US"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842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291724" y="1913134"/>
            <a:ext cx="8514778" cy="56703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latin typeface="Cambria" panose="02040503050406030204" pitchFamily="18" charset="0"/>
              <a:ea typeface="Cambria" panose="02040503050406030204" pitchFamily="18" charset="0"/>
            </a:endParaRPr>
          </a:p>
          <a:p>
            <a:pPr marL="0" indent="0">
              <a:buNone/>
            </a:pPr>
            <a:endParaRPr lang="en-US" sz="2400" dirty="0">
              <a:solidFill>
                <a:schemeClr val="bg1"/>
              </a:solidFill>
              <a:latin typeface="Cambria" panose="02040503050406030204" pitchFamily="18" charset="0"/>
              <a:ea typeface="Cambria" panose="02040503050406030204" pitchFamily="18" charset="0"/>
            </a:endParaRPr>
          </a:p>
          <a:p>
            <a:pPr marL="0" indent="0">
              <a:buNone/>
            </a:pPr>
            <a:endParaRPr lang="en-US" sz="2400" dirty="0">
              <a:solidFill>
                <a:schemeClr val="bg1"/>
              </a:solidFill>
              <a:latin typeface="Cambria" panose="02040503050406030204" pitchFamily="18" charset="0"/>
              <a:ea typeface="Cambria" panose="02040503050406030204" pitchFamily="18" charset="0"/>
            </a:endParaRPr>
          </a:p>
          <a:p>
            <a:pPr marL="0" indent="0">
              <a:buNone/>
            </a:pPr>
            <a:endParaRPr lang="en-US" sz="2400" dirty="0">
              <a:solidFill>
                <a:schemeClr val="bg1"/>
              </a:solidFill>
              <a:latin typeface="Cambria" panose="02040503050406030204" pitchFamily="18" charset="0"/>
              <a:ea typeface="Cambria" panose="02040503050406030204" pitchFamily="18" charset="0"/>
            </a:endParaRPr>
          </a:p>
          <a:p>
            <a:pPr marL="0" indent="0">
              <a:buNone/>
            </a:pPr>
            <a:endParaRPr lang="en-US" sz="2400" dirty="0">
              <a:solidFill>
                <a:schemeClr val="bg1"/>
              </a:solidFill>
              <a:latin typeface="Cambria" panose="02040503050406030204" pitchFamily="18" charset="0"/>
              <a:ea typeface="Cambria" panose="02040503050406030204" pitchFamily="18" charset="0"/>
            </a:endParaRPr>
          </a:p>
          <a:p>
            <a:pPr marL="0" indent="0">
              <a:buNone/>
            </a:pPr>
            <a:endParaRPr lang="en-US" sz="2400" dirty="0">
              <a:solidFill>
                <a:schemeClr val="bg1"/>
              </a:solidFill>
              <a:latin typeface="Cambria" panose="02040503050406030204" pitchFamily="18" charset="0"/>
              <a:ea typeface="Cambria" panose="02040503050406030204" pitchFamily="18" charset="0"/>
            </a:endParaRPr>
          </a:p>
          <a:p>
            <a:pPr marL="0" indent="0">
              <a:buNone/>
            </a:pPr>
            <a:endParaRPr lang="en-US" sz="2400" dirty="0">
              <a:solidFill>
                <a:schemeClr val="bg1"/>
              </a:solidFill>
              <a:latin typeface="Cambria" panose="02040503050406030204" pitchFamily="18" charset="0"/>
              <a:ea typeface="Cambria" panose="02040503050406030204" pitchFamily="18" charset="0"/>
            </a:endParaRPr>
          </a:p>
          <a:p>
            <a:pPr marL="0" indent="0">
              <a:buNone/>
            </a:pPr>
            <a:endParaRPr lang="en-US" sz="2400" dirty="0">
              <a:solidFill>
                <a:schemeClr val="bg1"/>
              </a:solidFill>
              <a:latin typeface="Cambria" panose="02040503050406030204" pitchFamily="18" charset="0"/>
              <a:ea typeface="Cambria" panose="02040503050406030204" pitchFamily="18" charset="0"/>
            </a:endParaRPr>
          </a:p>
          <a:p>
            <a:pPr marL="0" indent="0">
              <a:buNone/>
            </a:pPr>
            <a:endParaRPr lang="en-US" sz="2400" dirty="0">
              <a:solidFill>
                <a:schemeClr val="bg1"/>
              </a:solidFill>
              <a:latin typeface="Cambria" panose="02040503050406030204" pitchFamily="18" charset="0"/>
              <a:ea typeface="Cambria" panose="02040503050406030204" pitchFamily="18" charset="0"/>
            </a:endParaRPr>
          </a:p>
          <a:p>
            <a:pPr marL="0" indent="0">
              <a:buNone/>
            </a:pPr>
            <a:r>
              <a:rPr lang="en-US" sz="2400" dirty="0">
                <a:solidFill>
                  <a:schemeClr val="bg1"/>
                </a:solidFill>
                <a:latin typeface="Cambria" panose="02040503050406030204" pitchFamily="18" charset="0"/>
                <a:ea typeface="Cambria" panose="02040503050406030204" pitchFamily="18" charset="0"/>
              </a:rPr>
              <a:t>Bénin, Brazil, Ghana, Ecuador, Nepal, Kenya, Sénégal, Paraguay, Sudan, Serbia, Thailand, Tunisia, Uruguay</a:t>
            </a:r>
          </a:p>
          <a:p>
            <a:pPr marL="0" indent="0">
              <a:buNone/>
            </a:pPr>
            <a:r>
              <a:rPr lang="en-US" sz="2400" dirty="0">
                <a:solidFill>
                  <a:schemeClr val="bg1"/>
                </a:solidFill>
                <a:latin typeface="Cambria" panose="02040503050406030204" pitchFamily="18" charset="0"/>
                <a:ea typeface="Cambria" panose="02040503050406030204" pitchFamily="18" charset="0"/>
              </a:rPr>
              <a:t> </a:t>
            </a:r>
          </a:p>
          <a:p>
            <a:pPr marL="0" indent="0">
              <a:buNone/>
            </a:pPr>
            <a:endParaRPr lang="en-US" sz="2400" b="1" dirty="0">
              <a:solidFill>
                <a:schemeClr val="bg1"/>
              </a:solidFill>
              <a:latin typeface="Cambria" panose="02040503050406030204" pitchFamily="18" charset="0"/>
              <a:ea typeface="Cambria" panose="02040503050406030204" pitchFamily="18" charset="0"/>
            </a:endParaRPr>
          </a:p>
          <a:p>
            <a:pPr marL="0" indent="0">
              <a:buNone/>
            </a:pPr>
            <a:endParaRPr lang="en-US" sz="2400" b="1" dirty="0">
              <a:solidFill>
                <a:schemeClr val="bg1"/>
              </a:solidFill>
              <a:latin typeface="Cambria" panose="02040503050406030204" pitchFamily="18" charset="0"/>
              <a:ea typeface="Cambria" panose="02040503050406030204" pitchFamily="18" charset="0"/>
            </a:endParaRPr>
          </a:p>
          <a:p>
            <a:pPr marL="0" indent="0">
              <a:buNone/>
            </a:pPr>
            <a:endParaRPr lang="en-US" sz="2400" b="1" dirty="0">
              <a:solidFill>
                <a:schemeClr val="bg1"/>
              </a:solidFill>
              <a:latin typeface="Cambria" panose="02040503050406030204" pitchFamily="18" charset="0"/>
              <a:ea typeface="Cambria" panose="02040503050406030204" pitchFamily="18" charset="0"/>
            </a:endParaRPr>
          </a:p>
          <a:p>
            <a:pPr marL="0" indent="0">
              <a:buNone/>
            </a:pPr>
            <a:r>
              <a:rPr lang="en-US" sz="2400" b="1" dirty="0">
                <a:solidFill>
                  <a:schemeClr val="bg1"/>
                </a:solidFill>
                <a:latin typeface="Cambria" panose="02040503050406030204" pitchFamily="18" charset="0"/>
                <a:ea typeface="Cambria" panose="02040503050406030204" pitchFamily="18" charset="0"/>
              </a:rPr>
              <a:t> </a:t>
            </a:r>
          </a:p>
          <a:p>
            <a:pPr marL="0" indent="0">
              <a:buNone/>
            </a:pPr>
            <a:endParaRPr lang="en-US" sz="2400" dirty="0">
              <a:solidFill>
                <a:schemeClr val="bg1"/>
              </a:solidFill>
              <a:latin typeface="Cambria" panose="02040503050406030204" pitchFamily="18" charset="0"/>
              <a:ea typeface="Cambria" panose="02040503050406030204" pitchFamily="18" charset="0"/>
            </a:endParaRPr>
          </a:p>
          <a:p>
            <a:pPr marL="0" indent="0">
              <a:buNone/>
            </a:pPr>
            <a:endParaRPr lang="en-US" sz="2400" dirty="0">
              <a:solidFill>
                <a:srgbClr val="00B0F0"/>
              </a:solidFill>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a:p>
            <a:pPr marL="0" indent="0">
              <a:buNone/>
            </a:pPr>
            <a:endParaRPr lang="en-US" sz="2400" dirty="0">
              <a:solidFill>
                <a:srgbClr val="00B0F0"/>
              </a:solidFill>
              <a:latin typeface="Cambria" panose="02040503050406030204" pitchFamily="18" charset="0"/>
              <a:ea typeface="Cambria" panose="02040503050406030204" pitchFamily="18" charset="0"/>
            </a:endParaRPr>
          </a:p>
          <a:p>
            <a:pPr marL="0" indent="0">
              <a:buNone/>
            </a:pPr>
            <a:endParaRPr lang="en-US" sz="2400" dirty="0">
              <a:solidFill>
                <a:srgbClr val="00B0F0"/>
              </a:solidFill>
              <a:latin typeface="Cambria" panose="02040503050406030204" pitchFamily="18" charset="0"/>
              <a:ea typeface="Cambria" panose="02040503050406030204" pitchFamily="18" charset="0"/>
            </a:endParaRPr>
          </a:p>
        </p:txBody>
      </p:sp>
      <p:sp>
        <p:nvSpPr>
          <p:cNvPr id="4" name="Title 5"/>
          <p:cNvSpPr txBox="1">
            <a:spLocks/>
          </p:cNvSpPr>
          <p:nvPr/>
        </p:nvSpPr>
        <p:spPr>
          <a:xfrm>
            <a:off x="1763485" y="384729"/>
            <a:ext cx="7184571" cy="758271"/>
          </a:xfrm>
          <a:prstGeom prst="rect">
            <a:avLst/>
          </a:prstGeom>
        </p:spPr>
        <p:txBody>
          <a:bodyPr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Ongoing national assessments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693"/>
            <a:ext cx="9144000" cy="4725301"/>
          </a:xfrm>
          <a:prstGeom prst="rect">
            <a:avLst/>
          </a:prstGeom>
        </p:spPr>
      </p:pic>
      <p:pic>
        <p:nvPicPr>
          <p:cNvPr id="3" name="Picture 2">
            <a:extLst>
              <a:ext uri="{FF2B5EF4-FFF2-40B4-BE49-F238E27FC236}">
                <a16:creationId xmlns:a16="http://schemas.microsoft.com/office/drawing/2014/main" id="{C30A4D1D-51F0-4338-99ED-A4F5D7557AEE}"/>
              </a:ext>
            </a:extLst>
          </p:cNvPr>
          <p:cNvPicPr>
            <a:picLocks noChangeAspect="1"/>
          </p:cNvPicPr>
          <p:nvPr/>
        </p:nvPicPr>
        <p:blipFill>
          <a:blip r:embed="rId4"/>
          <a:stretch>
            <a:fillRect/>
          </a:stretch>
        </p:blipFill>
        <p:spPr>
          <a:xfrm>
            <a:off x="85725" y="2381693"/>
            <a:ext cx="4172695" cy="2171257"/>
          </a:xfrm>
          <a:prstGeom prst="rect">
            <a:avLst/>
          </a:prstGeom>
        </p:spPr>
      </p:pic>
    </p:spTree>
    <p:extLst>
      <p:ext uri="{BB962C8B-B14F-4D97-AF65-F5344CB8AC3E}">
        <p14:creationId xmlns:p14="http://schemas.microsoft.com/office/powerpoint/2010/main" val="1995965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214" y="52769"/>
            <a:ext cx="8667206" cy="584775"/>
          </a:xfrm>
          <a:prstGeom prst="rect">
            <a:avLst/>
          </a:prstGeom>
          <a:noFill/>
        </p:spPr>
        <p:txBody>
          <a:bodyPr wrap="square" rtlCol="0">
            <a:spAutoFit/>
          </a:bodyPr>
          <a:lstStyle/>
          <a:p>
            <a:r>
              <a:rPr lang="en-US" sz="32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Examples of Emerging issues: Case of Kenya</a:t>
            </a:r>
          </a:p>
        </p:txBody>
      </p:sp>
      <p:sp>
        <p:nvSpPr>
          <p:cNvPr id="2" name="Rectangle 1"/>
          <p:cNvSpPr/>
          <p:nvPr/>
        </p:nvSpPr>
        <p:spPr>
          <a:xfrm>
            <a:off x="0" y="1291590"/>
            <a:ext cx="9006840" cy="4622291"/>
          </a:xfrm>
          <a:prstGeom prst="rect">
            <a:avLst/>
          </a:prstGeom>
        </p:spPr>
        <p:txBody>
          <a:bodyPr wrap="square">
            <a:spAutoFit/>
          </a:bodyPr>
          <a:lstStyle/>
          <a:p>
            <a:pPr marR="2540" algn="just">
              <a:lnSpc>
                <a:spcPct val="115000"/>
              </a:lnSpc>
              <a:spcAft>
                <a:spcPts val="1600"/>
              </a:spcAft>
            </a:pPr>
            <a:r>
              <a:rPr lang="en-US" b="1" dirty="0">
                <a:highlight>
                  <a:srgbClr val="FFFFFF"/>
                </a:highlight>
                <a:latin typeface="Arial" panose="020B0604020202020204" pitchFamily="34" charset="0"/>
                <a:ea typeface="Arial" panose="020B0604020202020204" pitchFamily="34" charset="0"/>
              </a:rPr>
              <a:t>Emerging findings</a:t>
            </a:r>
            <a:endParaRPr lang="en-GB" dirty="0">
              <a:highlight>
                <a:srgbClr val="FFFFFF"/>
              </a:highlight>
              <a:latin typeface="Arial" panose="020B0604020202020204" pitchFamily="34" charset="0"/>
              <a:ea typeface="Arial" panose="020B0604020202020204" pitchFamily="34" charset="0"/>
            </a:endParaRPr>
          </a:p>
          <a:p>
            <a:pPr marR="2540" algn="just">
              <a:lnSpc>
                <a:spcPct val="115000"/>
              </a:lnSpc>
              <a:spcAft>
                <a:spcPts val="1600"/>
              </a:spcAft>
            </a:pPr>
            <a:r>
              <a:rPr lang="en-US" b="1" dirty="0">
                <a:solidFill>
                  <a:srgbClr val="7030A0"/>
                </a:solidFill>
                <a:highlight>
                  <a:srgbClr val="FFFFFF"/>
                </a:highlight>
                <a:latin typeface="Arial" panose="020B0604020202020204" pitchFamily="34" charset="0"/>
                <a:ea typeface="Arial" panose="020B0604020202020204" pitchFamily="34" charset="0"/>
              </a:rPr>
              <a:t>Rights </a:t>
            </a:r>
            <a:r>
              <a:rPr lang="en-US" b="1" dirty="0">
                <a:highlight>
                  <a:srgbClr val="FFFFFF"/>
                </a:highlight>
                <a:latin typeface="Arial" panose="020B0604020202020204" pitchFamily="34" charset="0"/>
                <a:ea typeface="Arial" panose="020B0604020202020204" pitchFamily="34" charset="0"/>
              </a:rPr>
              <a:t>- </a:t>
            </a:r>
            <a:r>
              <a:rPr lang="en-US" dirty="0">
                <a:highlight>
                  <a:srgbClr val="FFFFFF"/>
                </a:highlight>
                <a:latin typeface="Arial" panose="020B0604020202020204" pitchFamily="34" charset="0"/>
                <a:ea typeface="Arial" panose="020B0604020202020204" pitchFamily="34" charset="0"/>
              </a:rPr>
              <a:t>Laws and policies provide widely for human rights. However, implementation of key policies and legislation remains a challenge</a:t>
            </a:r>
            <a:endParaRPr lang="en-GB" dirty="0">
              <a:highlight>
                <a:srgbClr val="FFFFFF"/>
              </a:highlight>
              <a:latin typeface="Arial" panose="020B0604020202020204" pitchFamily="34" charset="0"/>
              <a:ea typeface="Arial" panose="020B0604020202020204" pitchFamily="34" charset="0"/>
            </a:endParaRPr>
          </a:p>
          <a:p>
            <a:pPr marR="2540" algn="just">
              <a:lnSpc>
                <a:spcPct val="115000"/>
              </a:lnSpc>
              <a:spcAft>
                <a:spcPts val="1600"/>
              </a:spcAft>
            </a:pPr>
            <a:r>
              <a:rPr lang="en-US" b="1" dirty="0">
                <a:solidFill>
                  <a:srgbClr val="00B050"/>
                </a:solidFill>
                <a:highlight>
                  <a:srgbClr val="FFFFFF"/>
                </a:highlight>
                <a:latin typeface="Arial" panose="020B0604020202020204" pitchFamily="34" charset="0"/>
                <a:ea typeface="Arial" panose="020B0604020202020204" pitchFamily="34" charset="0"/>
              </a:rPr>
              <a:t>Openness </a:t>
            </a:r>
            <a:r>
              <a:rPr lang="en-US" dirty="0">
                <a:highlight>
                  <a:srgbClr val="FFFFFF"/>
                </a:highlight>
                <a:latin typeface="Arial" panose="020B0604020202020204" pitchFamily="34" charset="0"/>
                <a:ea typeface="Arial" panose="020B0604020202020204" pitchFamily="34" charset="0"/>
              </a:rPr>
              <a:t>- Access to information, lack of standards and weak legislation still a challenge.  </a:t>
            </a:r>
            <a:endParaRPr lang="en-GB" dirty="0">
              <a:highlight>
                <a:srgbClr val="FFFFFF"/>
              </a:highlight>
              <a:latin typeface="Arial" panose="020B0604020202020204" pitchFamily="34" charset="0"/>
              <a:ea typeface="Arial" panose="020B0604020202020204" pitchFamily="34" charset="0"/>
            </a:endParaRPr>
          </a:p>
          <a:p>
            <a:pPr marR="2540" algn="just">
              <a:lnSpc>
                <a:spcPct val="115000"/>
              </a:lnSpc>
              <a:spcAft>
                <a:spcPts val="1600"/>
              </a:spcAft>
            </a:pPr>
            <a:r>
              <a:rPr lang="en-US" b="1" dirty="0">
                <a:solidFill>
                  <a:srgbClr val="FFC000"/>
                </a:solidFill>
                <a:highlight>
                  <a:srgbClr val="FFFFFF"/>
                </a:highlight>
                <a:latin typeface="Arial" panose="020B0604020202020204" pitchFamily="34" charset="0"/>
                <a:ea typeface="Arial" panose="020B0604020202020204" pitchFamily="34" charset="0"/>
              </a:rPr>
              <a:t>Accessibility</a:t>
            </a:r>
            <a:r>
              <a:rPr lang="en-US" b="1" dirty="0">
                <a:highlight>
                  <a:srgbClr val="FFFFFF"/>
                </a:highlight>
                <a:latin typeface="Arial" panose="020B0604020202020204" pitchFamily="34" charset="0"/>
                <a:ea typeface="Arial" panose="020B0604020202020204" pitchFamily="34" charset="0"/>
              </a:rPr>
              <a:t> </a:t>
            </a:r>
            <a:r>
              <a:rPr lang="en-US" dirty="0">
                <a:highlight>
                  <a:srgbClr val="FFFFFF"/>
                </a:highlight>
                <a:latin typeface="Arial" panose="020B0604020202020204" pitchFamily="34" charset="0"/>
                <a:ea typeface="Arial" panose="020B0604020202020204" pitchFamily="34" charset="0"/>
              </a:rPr>
              <a:t>- Cost of internet, devices, access to networks and language barriers still a challenge. </a:t>
            </a:r>
            <a:endParaRPr lang="en-GB" dirty="0">
              <a:highlight>
                <a:srgbClr val="FFFFFF"/>
              </a:highlight>
              <a:latin typeface="Arial" panose="020B0604020202020204" pitchFamily="34" charset="0"/>
              <a:ea typeface="Arial" panose="020B0604020202020204" pitchFamily="34" charset="0"/>
            </a:endParaRPr>
          </a:p>
          <a:p>
            <a:pPr marR="2540" algn="just">
              <a:lnSpc>
                <a:spcPct val="115000"/>
              </a:lnSpc>
              <a:spcAft>
                <a:spcPts val="1600"/>
              </a:spcAft>
            </a:pPr>
            <a:r>
              <a:rPr lang="en-US" b="1" dirty="0">
                <a:solidFill>
                  <a:srgbClr val="00B0F0"/>
                </a:solidFill>
                <a:highlight>
                  <a:srgbClr val="FFFFFF"/>
                </a:highlight>
                <a:latin typeface="Arial" panose="020B0604020202020204" pitchFamily="34" charset="0"/>
                <a:ea typeface="Arial" panose="020B0604020202020204" pitchFamily="34" charset="0"/>
              </a:rPr>
              <a:t>Multistakeholder</a:t>
            </a:r>
            <a:r>
              <a:rPr lang="en-US" dirty="0">
                <a:highlight>
                  <a:srgbClr val="FFFFFF"/>
                </a:highlight>
                <a:latin typeface="Arial" panose="020B0604020202020204" pitchFamily="34" charset="0"/>
                <a:ea typeface="Arial" panose="020B0604020202020204" pitchFamily="34" charset="0"/>
              </a:rPr>
              <a:t> - weak engagement, weak policy or legislative framework &amp; lack of standards for engagement still a challenge</a:t>
            </a:r>
            <a:endParaRPr lang="en-GB" dirty="0">
              <a:highlight>
                <a:srgbClr val="FFFFFF"/>
              </a:highlight>
              <a:latin typeface="Arial" panose="020B0604020202020204" pitchFamily="34" charset="0"/>
              <a:ea typeface="Arial" panose="020B0604020202020204" pitchFamily="34" charset="0"/>
            </a:endParaRPr>
          </a:p>
          <a:p>
            <a:pPr marR="2540" algn="just">
              <a:lnSpc>
                <a:spcPct val="115000"/>
              </a:lnSpc>
              <a:spcAft>
                <a:spcPts val="1600"/>
              </a:spcAft>
            </a:pPr>
            <a:r>
              <a:rPr lang="en-US" b="1" dirty="0">
                <a:solidFill>
                  <a:srgbClr val="8E0000"/>
                </a:solidFill>
                <a:highlight>
                  <a:srgbClr val="FFFFFF"/>
                </a:highlight>
                <a:latin typeface="Arial" panose="020B0604020202020204" pitchFamily="34" charset="0"/>
                <a:ea typeface="Arial" panose="020B0604020202020204" pitchFamily="34" charset="0"/>
              </a:rPr>
              <a:t>Cross-cutting Issues - </a:t>
            </a:r>
            <a:r>
              <a:rPr lang="en-US" dirty="0">
                <a:highlight>
                  <a:srgbClr val="FFFFFF"/>
                </a:highlight>
                <a:latin typeface="Arial" panose="020B0604020202020204" pitchFamily="34" charset="0"/>
                <a:ea typeface="Arial" panose="020B0604020202020204" pitchFamily="34" charset="0"/>
              </a:rPr>
              <a:t>implementation of policies and laws, capacity of relevant institutions is a challenge. </a:t>
            </a:r>
            <a:endParaRPr lang="en-GB" dirty="0">
              <a:highlight>
                <a:srgbClr val="FFFFFF"/>
              </a:highligh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9897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214" y="52769"/>
            <a:ext cx="8667206" cy="461665"/>
          </a:xfrm>
          <a:prstGeom prst="rect">
            <a:avLst/>
          </a:prstGeom>
          <a:noFill/>
        </p:spPr>
        <p:txBody>
          <a:bodyPr wrap="square" rtlCol="0">
            <a:spAutoFit/>
          </a:bodyPr>
          <a:lstStyle/>
          <a:p>
            <a:r>
              <a:rPr lang="en-US" sz="24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Recommendations highlight on  Rights based: Case </a:t>
            </a:r>
            <a:r>
              <a:rPr lang="en-US" sz="24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of Kenya</a:t>
            </a:r>
          </a:p>
        </p:txBody>
      </p:sp>
      <p:sp>
        <p:nvSpPr>
          <p:cNvPr id="2" name="Rectangle 1"/>
          <p:cNvSpPr/>
          <p:nvPr/>
        </p:nvSpPr>
        <p:spPr>
          <a:xfrm>
            <a:off x="91440" y="708660"/>
            <a:ext cx="8915400" cy="7733399"/>
          </a:xfrm>
          <a:prstGeom prst="rect">
            <a:avLst/>
          </a:prstGeom>
        </p:spPr>
        <p:txBody>
          <a:bodyPr wrap="square">
            <a:spAutoFit/>
          </a:bodyPr>
          <a:lstStyle/>
          <a:p>
            <a:pPr marL="285750" marR="2540" indent="-285750" algn="just">
              <a:lnSpc>
                <a:spcPct val="115000"/>
              </a:lnSpc>
              <a:spcAft>
                <a:spcPts val="1600"/>
              </a:spcAft>
              <a:buFont typeface="Arial" panose="020B0604020202020204" pitchFamily="34" charset="0"/>
              <a:buChar char="•"/>
            </a:pPr>
            <a:r>
              <a:rPr lang="en-US" sz="2400" b="1" dirty="0">
                <a:solidFill>
                  <a:srgbClr val="00B050"/>
                </a:solidFill>
                <a:latin typeface="Cambria" panose="02040503050406030204" pitchFamily="18" charset="0"/>
                <a:ea typeface="Cambria" panose="02040503050406030204" pitchFamily="18" charset="0"/>
              </a:rPr>
              <a:t>Government </a:t>
            </a:r>
            <a:r>
              <a:rPr lang="en-US" sz="2400" dirty="0" smtClean="0">
                <a:latin typeface="Cambria" panose="02040503050406030204" pitchFamily="18" charset="0"/>
                <a:ea typeface="Cambria" panose="02040503050406030204" pitchFamily="18" charset="0"/>
              </a:rPr>
              <a:t>Establishment </a:t>
            </a:r>
            <a:r>
              <a:rPr lang="en-US" sz="2400" dirty="0" smtClean="0">
                <a:latin typeface="Cambria" panose="02040503050406030204" pitchFamily="18" charset="0"/>
                <a:ea typeface="Cambria" panose="02040503050406030204" pitchFamily="18" charset="0"/>
              </a:rPr>
              <a:t>of the </a:t>
            </a:r>
            <a:r>
              <a:rPr lang="en-US" sz="2400" dirty="0">
                <a:latin typeface="Cambria" panose="02040503050406030204" pitchFamily="18" charset="0"/>
                <a:ea typeface="Cambria" panose="02040503050406030204" pitchFamily="18" charset="0"/>
              </a:rPr>
              <a:t>office of the Data Protection Commissioner </a:t>
            </a:r>
            <a:r>
              <a:rPr lang="en-US" sz="2400" dirty="0" smtClean="0">
                <a:latin typeface="Cambria" panose="02040503050406030204" pitchFamily="18" charset="0"/>
                <a:ea typeface="Cambria" panose="02040503050406030204" pitchFamily="18" charset="0"/>
              </a:rPr>
              <a:t>to </a:t>
            </a:r>
            <a:r>
              <a:rPr lang="en-US" sz="2400" dirty="0">
                <a:latin typeface="Cambria" panose="02040503050406030204" pitchFamily="18" charset="0"/>
                <a:ea typeface="Cambria" panose="02040503050406030204" pitchFamily="18" charset="0"/>
              </a:rPr>
              <a:t>ensure the protection of personal data. </a:t>
            </a:r>
            <a:endParaRPr lang="en-US" sz="2400" dirty="0" smtClean="0">
              <a:latin typeface="Cambria" panose="02040503050406030204" pitchFamily="18" charset="0"/>
              <a:ea typeface="Cambria" panose="02040503050406030204" pitchFamily="18" charset="0"/>
            </a:endParaRPr>
          </a:p>
          <a:p>
            <a:pPr marL="285750" marR="2540" indent="-285750" algn="just">
              <a:lnSpc>
                <a:spcPct val="115000"/>
              </a:lnSpc>
              <a:spcAft>
                <a:spcPts val="1600"/>
              </a:spcAft>
              <a:buFont typeface="Arial" panose="020B0604020202020204" pitchFamily="34" charset="0"/>
              <a:buChar char="•"/>
            </a:pPr>
            <a:r>
              <a:rPr lang="en-US" sz="2400" b="1" dirty="0" smtClean="0">
                <a:solidFill>
                  <a:srgbClr val="0066FF"/>
                </a:solidFill>
                <a:latin typeface="Cambria" panose="02040503050406030204" pitchFamily="18" charset="0"/>
                <a:ea typeface="Cambria" panose="02040503050406030204" pitchFamily="18" charset="0"/>
              </a:rPr>
              <a:t>Private sector </a:t>
            </a:r>
            <a:r>
              <a:rPr lang="en-US" sz="2400" dirty="0" smtClean="0">
                <a:latin typeface="Cambria" panose="02040503050406030204" pitchFamily="18" charset="0"/>
                <a:ea typeface="Cambria" panose="02040503050406030204" pitchFamily="18" charset="0"/>
              </a:rPr>
              <a:t>should </a:t>
            </a:r>
            <a:r>
              <a:rPr lang="en-US" sz="2400" dirty="0">
                <a:latin typeface="Cambria" panose="02040503050406030204" pitchFamily="18" charset="0"/>
                <a:ea typeface="Cambria" panose="02040503050406030204" pitchFamily="18" charset="0"/>
              </a:rPr>
              <a:t>collaborate with other stakeholders including civil society to advance human rights within their operations. </a:t>
            </a:r>
            <a:endParaRPr lang="en-US" sz="2400" dirty="0" smtClean="0">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en-US" sz="2400" b="1" dirty="0" smtClean="0">
                <a:solidFill>
                  <a:srgbClr val="FFCC66"/>
                </a:solidFill>
                <a:latin typeface="Cambria" panose="02040503050406030204" pitchFamily="18" charset="0"/>
                <a:ea typeface="Cambria" panose="02040503050406030204" pitchFamily="18" charset="0"/>
              </a:rPr>
              <a:t>Civil Society: </a:t>
            </a:r>
            <a:r>
              <a:rPr lang="en-US" sz="2400" dirty="0">
                <a:latin typeface="Cambria" panose="02040503050406030204" pitchFamily="18" charset="0"/>
                <a:ea typeface="Cambria" panose="02040503050406030204" pitchFamily="18" charset="0"/>
              </a:rPr>
              <a:t>They should work towards raising awareness of the public on their rights online. </a:t>
            </a:r>
            <a:endParaRPr lang="en-GB"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 </a:t>
            </a:r>
            <a:endParaRPr lang="en-GB" sz="2400" dirty="0">
              <a:latin typeface="Cambria" panose="02040503050406030204" pitchFamily="18" charset="0"/>
              <a:ea typeface="Cambria" panose="02040503050406030204" pitchFamily="18" charset="0"/>
            </a:endParaRPr>
          </a:p>
          <a:p>
            <a:pPr marL="285750" marR="2540" indent="-285750" algn="just">
              <a:lnSpc>
                <a:spcPct val="115000"/>
              </a:lnSpc>
              <a:spcAft>
                <a:spcPts val="1600"/>
              </a:spcAft>
              <a:buFont typeface="Arial" panose="020B0604020202020204" pitchFamily="34" charset="0"/>
              <a:buChar char="•"/>
            </a:pPr>
            <a:r>
              <a:rPr lang="en-US" sz="2400" b="1" dirty="0" smtClean="0">
                <a:solidFill>
                  <a:schemeClr val="accent5"/>
                </a:solidFill>
                <a:latin typeface="Cambria" panose="02040503050406030204" pitchFamily="18" charset="0"/>
                <a:ea typeface="Cambria" panose="02040503050406030204" pitchFamily="18" charset="0"/>
              </a:rPr>
              <a:t>Academia: </a:t>
            </a:r>
            <a:r>
              <a:rPr lang="en-US" sz="2400" dirty="0" smtClean="0">
                <a:latin typeface="Cambria" panose="02040503050406030204" pitchFamily="18" charset="0"/>
                <a:ea typeface="Cambria" panose="02040503050406030204" pitchFamily="18" charset="0"/>
              </a:rPr>
              <a:t>should </a:t>
            </a:r>
            <a:r>
              <a:rPr lang="en-US" sz="2400" dirty="0">
                <a:latin typeface="Cambria" panose="02040503050406030204" pitchFamily="18" charset="0"/>
                <a:ea typeface="Cambria" panose="02040503050406030204" pitchFamily="18" charset="0"/>
              </a:rPr>
              <a:t>conduct more evidence-based research on the use and impact of technology on human rights in Kenya</a:t>
            </a:r>
            <a:r>
              <a:rPr lang="en-US" sz="2400" dirty="0" smtClean="0">
                <a:latin typeface="Cambria" panose="02040503050406030204" pitchFamily="18" charset="0"/>
                <a:ea typeface="Cambria" panose="02040503050406030204" pitchFamily="18" charset="0"/>
              </a:rPr>
              <a:t>.</a:t>
            </a:r>
          </a:p>
          <a:p>
            <a:pPr marL="285750" marR="2540" indent="-285750" algn="just">
              <a:lnSpc>
                <a:spcPct val="115000"/>
              </a:lnSpc>
              <a:spcAft>
                <a:spcPts val="1600"/>
              </a:spcAft>
              <a:buFont typeface="Arial" panose="020B0604020202020204" pitchFamily="34" charset="0"/>
              <a:buChar char="•"/>
            </a:pPr>
            <a:r>
              <a:rPr lang="en-US" sz="2400" b="1" dirty="0" smtClean="0">
                <a:solidFill>
                  <a:srgbClr val="0077D4"/>
                </a:solidFill>
                <a:latin typeface="Cambria" panose="02040503050406030204" pitchFamily="18" charset="0"/>
                <a:ea typeface="Cambria" panose="02040503050406030204" pitchFamily="18" charset="0"/>
              </a:rPr>
              <a:t>Media </a:t>
            </a:r>
            <a:r>
              <a:rPr lang="en-US" sz="2400" dirty="0" smtClean="0">
                <a:solidFill>
                  <a:srgbClr val="0077D4"/>
                </a:solidFill>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They </a:t>
            </a:r>
            <a:r>
              <a:rPr lang="en-US" sz="2400" dirty="0">
                <a:latin typeface="Cambria" panose="02040503050406030204" pitchFamily="18" charset="0"/>
                <a:ea typeface="Cambria" panose="02040503050406030204" pitchFamily="18" charset="0"/>
              </a:rPr>
              <a:t>should monitor and report on the violations or abuses of human rights in the online context. </a:t>
            </a:r>
            <a:endParaRPr lang="en-GB" sz="2400" dirty="0">
              <a:latin typeface="Cambria" panose="02040503050406030204" pitchFamily="18" charset="0"/>
              <a:ea typeface="Cambria" panose="02040503050406030204" pitchFamily="18" charset="0"/>
            </a:endParaRPr>
          </a:p>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highlight>
                <a:srgbClr val="FFFFFF"/>
              </a:highligh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670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2769"/>
            <a:ext cx="7981406" cy="584775"/>
          </a:xfrm>
          <a:prstGeom prst="rect">
            <a:avLst/>
          </a:prstGeom>
          <a:noFill/>
        </p:spPr>
        <p:txBody>
          <a:bodyPr wrap="square" rtlCol="0">
            <a:spAutoFit/>
          </a:bodyPr>
          <a:lstStyle/>
          <a:p>
            <a:pPr algn="ctr"/>
            <a:r>
              <a:rPr lang="en-US" sz="32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Recommendations </a:t>
            </a:r>
            <a:r>
              <a:rPr lang="en-US" sz="32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32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Case </a:t>
            </a:r>
            <a:r>
              <a:rPr lang="en-US" sz="32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of </a:t>
            </a:r>
            <a:r>
              <a:rPr lang="en-US" sz="32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Brazil</a:t>
            </a:r>
            <a:endParaRPr lang="en-US" sz="32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endParaRPr>
          </a:p>
        </p:txBody>
      </p:sp>
      <p:sp>
        <p:nvSpPr>
          <p:cNvPr id="2" name="Rectangle 1"/>
          <p:cNvSpPr/>
          <p:nvPr/>
        </p:nvSpPr>
        <p:spPr>
          <a:xfrm>
            <a:off x="308610" y="754380"/>
            <a:ext cx="7269480" cy="1982081"/>
          </a:xfrm>
          <a:prstGeom prst="rect">
            <a:avLst/>
          </a:prstGeom>
        </p:spPr>
        <p:txBody>
          <a:bodyPr wrap="square">
            <a:spAutoFit/>
          </a:bodyPr>
          <a:lstStyle/>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highlight>
                <a:srgbClr val="FFFFFF"/>
              </a:highlight>
              <a:latin typeface="Arial" panose="020B0604020202020204" pitchFamily="34" charset="0"/>
              <a:ea typeface="Arial" panose="020B0604020202020204" pitchFamily="34" charset="0"/>
            </a:endParaRPr>
          </a:p>
        </p:txBody>
      </p:sp>
      <p:sp>
        <p:nvSpPr>
          <p:cNvPr id="3" name="Rectangle 2"/>
          <p:cNvSpPr/>
          <p:nvPr/>
        </p:nvSpPr>
        <p:spPr>
          <a:xfrm>
            <a:off x="-147145" y="840828"/>
            <a:ext cx="9385737" cy="5509200"/>
          </a:xfrm>
          <a:prstGeom prst="rect">
            <a:avLst/>
          </a:prstGeom>
        </p:spPr>
        <p:txBody>
          <a:bodyPr wrap="square">
            <a:spAutoFit/>
          </a:bodyPr>
          <a:lstStyle/>
          <a:p>
            <a:pPr marL="285750" indent="-285750">
              <a:buFont typeface="Arial" panose="020B0604020202020204" pitchFamily="34" charset="0"/>
              <a:buChar char="•"/>
            </a:pPr>
            <a:r>
              <a:rPr lang="en-GB" sz="2200" b="1" dirty="0" smtClean="0">
                <a:solidFill>
                  <a:srgbClr val="7030A0"/>
                </a:solidFill>
                <a:latin typeface="Cambria" panose="02040503050406030204" pitchFamily="18" charset="0"/>
                <a:ea typeface="Cambria" panose="02040503050406030204" pitchFamily="18" charset="0"/>
                <a:cs typeface="Arial" panose="020B0604020202020204" pitchFamily="34" charset="0"/>
              </a:rPr>
              <a:t>Government</a:t>
            </a:r>
            <a:r>
              <a:rPr lang="en-GB" sz="2200" dirty="0" smtClean="0">
                <a:solidFill>
                  <a:srgbClr val="7030A0"/>
                </a:solidFill>
                <a:latin typeface="Cambria" panose="02040503050406030204" pitchFamily="18" charset="0"/>
                <a:ea typeface="Cambria" panose="02040503050406030204" pitchFamily="18" charset="0"/>
                <a:cs typeface="Arial" panose="020B0604020202020204" pitchFamily="34" charset="0"/>
              </a:rPr>
              <a:t>-</a:t>
            </a:r>
            <a:r>
              <a:rPr lang="en-GB" sz="2200" dirty="0" smtClean="0">
                <a:latin typeface="Cambria" panose="02040503050406030204" pitchFamily="18" charset="0"/>
                <a:ea typeface="Cambria" panose="02040503050406030204" pitchFamily="18" charset="0"/>
                <a:cs typeface="Arial" panose="020B0604020202020204" pitchFamily="34" charset="0"/>
              </a:rPr>
              <a:t> Create </a:t>
            </a:r>
            <a:r>
              <a:rPr lang="en-GB" sz="2200" dirty="0">
                <a:latin typeface="Cambria" panose="02040503050406030204" pitchFamily="18" charset="0"/>
                <a:ea typeface="Cambria" panose="02040503050406030204" pitchFamily="18" charset="0"/>
                <a:cs typeface="Arial" panose="020B0604020202020204" pitchFamily="34" charset="0"/>
              </a:rPr>
              <a:t>an independent National Personal Data Protection Authority and a National Council for the Protection of Personal </a:t>
            </a:r>
            <a:r>
              <a:rPr lang="en-GB" sz="2200" dirty="0" smtClean="0">
                <a:latin typeface="Cambria" panose="02040503050406030204" pitchFamily="18" charset="0"/>
                <a:ea typeface="Cambria" panose="02040503050406030204" pitchFamily="18" charset="0"/>
                <a:cs typeface="Arial" panose="020B0604020202020204" pitchFamily="34" charset="0"/>
              </a:rPr>
              <a:t>Data</a:t>
            </a:r>
          </a:p>
          <a:p>
            <a:pPr marL="285750" indent="-285750">
              <a:buFont typeface="Arial" panose="020B0604020202020204" pitchFamily="34" charset="0"/>
              <a:buChar char="•"/>
            </a:pPr>
            <a:r>
              <a:rPr lang="en-GB" sz="2200" dirty="0" smtClean="0">
                <a:latin typeface="Cambria" panose="02040503050406030204" pitchFamily="18" charset="0"/>
                <a:ea typeface="Cambria" panose="02040503050406030204" pitchFamily="18" charset="0"/>
                <a:cs typeface="Arial" panose="020B0604020202020204" pitchFamily="34" charset="0"/>
              </a:rPr>
              <a:t>Expand </a:t>
            </a:r>
            <a:r>
              <a:rPr lang="en-GB" sz="2200" dirty="0">
                <a:latin typeface="Cambria" panose="02040503050406030204" pitchFamily="18" charset="0"/>
                <a:ea typeface="Cambria" panose="02040503050406030204" pitchFamily="18" charset="0"/>
                <a:cs typeface="Arial" panose="020B0604020202020204" pitchFamily="34" charset="0"/>
              </a:rPr>
              <a:t>and improve policies for the preservation and promotion of cultural heritage online</a:t>
            </a:r>
            <a:r>
              <a:rPr lang="en-GB" sz="2200" dirty="0" smtClean="0">
                <a:latin typeface="Cambria" panose="02040503050406030204" pitchFamily="18" charset="0"/>
                <a:ea typeface="Cambria" panose="02040503050406030204" pitchFamily="18" charset="0"/>
                <a:cs typeface="Arial" panose="020B0604020202020204" pitchFamily="34" charset="0"/>
              </a:rPr>
              <a:t>.</a:t>
            </a:r>
          </a:p>
          <a:p>
            <a:pPr marL="285750" indent="-285750">
              <a:buFont typeface="Arial" panose="020B0604020202020204" pitchFamily="34" charset="0"/>
              <a:buChar char="•"/>
            </a:pPr>
            <a:r>
              <a:rPr lang="en-GB" sz="2200" dirty="0">
                <a:latin typeface="Cambria" panose="02040503050406030204" pitchFamily="18" charset="0"/>
                <a:ea typeface="Cambria" panose="02040503050406030204" pitchFamily="18" charset="0"/>
                <a:cs typeface="Arial" panose="020B0604020202020204" pitchFamily="34" charset="0"/>
              </a:rPr>
              <a:t>Guarantee full accessibility for persons with disabilities on government portals and public websites. </a:t>
            </a:r>
            <a:endParaRPr lang="en-GB" sz="22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GB" sz="2200" b="1" dirty="0" smtClean="0">
                <a:solidFill>
                  <a:srgbClr val="92D050"/>
                </a:solidFill>
                <a:latin typeface="Cambria" panose="02040503050406030204" pitchFamily="18" charset="0"/>
                <a:ea typeface="Cambria" panose="02040503050406030204" pitchFamily="18" charset="0"/>
                <a:cs typeface="Arial" panose="020B0604020202020204" pitchFamily="34" charset="0"/>
              </a:rPr>
              <a:t>Private Sector: </a:t>
            </a:r>
            <a:r>
              <a:rPr lang="en-GB" sz="2200" dirty="0" smtClean="0">
                <a:latin typeface="Cambria" panose="02040503050406030204" pitchFamily="18" charset="0"/>
                <a:ea typeface="Cambria" panose="02040503050406030204" pitchFamily="18" charset="0"/>
                <a:cs typeface="Arial" panose="020B0604020202020204" pitchFamily="34" charset="0"/>
              </a:rPr>
              <a:t>Monitor and report </a:t>
            </a:r>
            <a:r>
              <a:rPr lang="en-GB" sz="2200" dirty="0">
                <a:latin typeface="Cambria" panose="02040503050406030204" pitchFamily="18" charset="0"/>
                <a:ea typeface="Cambria" panose="02040503050406030204" pitchFamily="18" charset="0"/>
                <a:cs typeface="Arial" panose="020B0604020202020204" pitchFamily="34" charset="0"/>
              </a:rPr>
              <a:t>on governmental or judicial attempts to hold companies liable for content that infringes on third parties, in conflict with the Brazilian Civil Rights Framework for the </a:t>
            </a:r>
            <a:r>
              <a:rPr lang="en-GB" sz="2200" dirty="0" smtClean="0">
                <a:latin typeface="Cambria" panose="02040503050406030204" pitchFamily="18" charset="0"/>
                <a:ea typeface="Cambria" panose="02040503050406030204" pitchFamily="18" charset="0"/>
                <a:cs typeface="Arial" panose="020B0604020202020204" pitchFamily="34" charset="0"/>
              </a:rPr>
              <a:t>Internet</a:t>
            </a:r>
          </a:p>
          <a:p>
            <a:pPr marL="285750" indent="-285750">
              <a:buFont typeface="Arial" panose="020B0604020202020204" pitchFamily="34" charset="0"/>
              <a:buChar char="•"/>
            </a:pPr>
            <a:r>
              <a:rPr lang="en-GB" sz="2200" b="1" dirty="0">
                <a:solidFill>
                  <a:srgbClr val="C5192D"/>
                </a:solidFill>
                <a:latin typeface="Cambria" panose="02040503050406030204" pitchFamily="18" charset="0"/>
                <a:ea typeface="Cambria" panose="02040503050406030204" pitchFamily="18" charset="0"/>
                <a:cs typeface="Arial" panose="020B0604020202020204" pitchFamily="34" charset="0"/>
              </a:rPr>
              <a:t>Civil </a:t>
            </a:r>
            <a:r>
              <a:rPr lang="en-GB" sz="2200" b="1" dirty="0" smtClean="0">
                <a:solidFill>
                  <a:srgbClr val="C5192D"/>
                </a:solidFill>
                <a:latin typeface="Cambria" panose="02040503050406030204" pitchFamily="18" charset="0"/>
                <a:ea typeface="Cambria" panose="02040503050406030204" pitchFamily="18" charset="0"/>
                <a:cs typeface="Arial" panose="020B0604020202020204" pitchFamily="34" charset="0"/>
              </a:rPr>
              <a:t>Society: </a:t>
            </a:r>
            <a:r>
              <a:rPr lang="en-GB" sz="2200" dirty="0" smtClean="0">
                <a:latin typeface="Cambria" panose="02040503050406030204" pitchFamily="18" charset="0"/>
                <a:ea typeface="Cambria" panose="02040503050406030204" pitchFamily="18" charset="0"/>
                <a:cs typeface="Arial" panose="020B0604020202020204" pitchFamily="34" charset="0"/>
              </a:rPr>
              <a:t>Monitor </a:t>
            </a:r>
            <a:r>
              <a:rPr lang="en-GB" sz="2200" dirty="0">
                <a:latin typeface="Cambria" panose="02040503050406030204" pitchFamily="18" charset="0"/>
                <a:ea typeface="Cambria" panose="02040503050406030204" pitchFamily="18" charset="0"/>
                <a:cs typeface="Arial" panose="020B0604020202020204" pitchFamily="34" charset="0"/>
              </a:rPr>
              <a:t>and periodically report on violations of the rights supported by the Brazilian Civil Rights Framework for the Internet</a:t>
            </a:r>
            <a:r>
              <a:rPr lang="en-GB" sz="2200" dirty="0" smtClean="0">
                <a:latin typeface="Cambria" panose="02040503050406030204" pitchFamily="18" charset="0"/>
                <a:ea typeface="Cambria" panose="02040503050406030204" pitchFamily="18" charset="0"/>
                <a:cs typeface="Arial" panose="020B0604020202020204" pitchFamily="34" charset="0"/>
              </a:rPr>
              <a:t>.</a:t>
            </a:r>
          </a:p>
          <a:p>
            <a:pPr marL="285750" indent="-285750">
              <a:buFont typeface="Arial" panose="020B0604020202020204" pitchFamily="34" charset="0"/>
              <a:buChar char="•"/>
            </a:pPr>
            <a:r>
              <a:rPr lang="en-GB" sz="2200" dirty="0" smtClean="0">
                <a:latin typeface="Cambria" panose="02040503050406030204" pitchFamily="18" charset="0"/>
                <a:ea typeface="Cambria" panose="02040503050406030204" pitchFamily="18" charset="0"/>
                <a:cs typeface="Arial" panose="020B0604020202020204" pitchFamily="34" charset="0"/>
              </a:rPr>
              <a:t>• </a:t>
            </a:r>
            <a:r>
              <a:rPr lang="en-GB" sz="2200" dirty="0">
                <a:latin typeface="Cambria" panose="02040503050406030204" pitchFamily="18" charset="0"/>
                <a:ea typeface="Cambria" panose="02040503050406030204" pitchFamily="18" charset="0"/>
                <a:cs typeface="Arial" panose="020B0604020202020204" pitchFamily="34" charset="0"/>
              </a:rPr>
              <a:t>Deepen and strengthen civil society participation, on a gender-sensitive basis, in multistakeholder processes of Internet governance.</a:t>
            </a:r>
          </a:p>
          <a:p>
            <a:pPr marL="285750" indent="-285750">
              <a:buFont typeface="Arial" panose="020B0604020202020204" pitchFamily="34" charset="0"/>
              <a:buChar char="•"/>
            </a:pPr>
            <a:r>
              <a:rPr lang="en-GB" sz="2200" b="1" dirty="0" smtClean="0">
                <a:solidFill>
                  <a:srgbClr val="0070C0"/>
                </a:solidFill>
                <a:latin typeface="Cambria" panose="02040503050406030204" pitchFamily="18" charset="0"/>
                <a:ea typeface="Cambria" panose="02040503050406030204" pitchFamily="18" charset="0"/>
                <a:cs typeface="Arial" panose="020B0604020202020204" pitchFamily="34" charset="0"/>
              </a:rPr>
              <a:t>Academia: </a:t>
            </a:r>
            <a:r>
              <a:rPr lang="en-GB" sz="2200" dirty="0">
                <a:latin typeface="Cambria" panose="02040503050406030204" pitchFamily="18" charset="0"/>
                <a:ea typeface="Cambria" panose="02040503050406030204" pitchFamily="18" charset="0"/>
                <a:cs typeface="Arial" panose="020B0604020202020204" pitchFamily="34" charset="0"/>
              </a:rPr>
              <a:t>Develop systematic research on new challenges to ensuring freedom of expression, access to information and privacy in the digital realm</a:t>
            </a:r>
          </a:p>
        </p:txBody>
      </p:sp>
    </p:spTree>
    <p:extLst>
      <p:ext uri="{BB962C8B-B14F-4D97-AF65-F5344CB8AC3E}">
        <p14:creationId xmlns:p14="http://schemas.microsoft.com/office/powerpoint/2010/main" val="244228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214" y="52769"/>
            <a:ext cx="8667206" cy="769441"/>
          </a:xfrm>
          <a:prstGeom prst="rect">
            <a:avLst/>
          </a:prstGeom>
          <a:noFill/>
        </p:spPr>
        <p:txBody>
          <a:bodyPr wrap="square" rtlCol="0">
            <a:spAutoFit/>
          </a:bodyPr>
          <a:lstStyle/>
          <a:p>
            <a:pPr algn="ctr"/>
            <a:r>
              <a:rPr lang="en-US" sz="44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To Note!</a:t>
            </a:r>
            <a:r>
              <a:rPr lang="en-US" sz="24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endParaRPr lang="en-US" sz="24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endParaRPr>
          </a:p>
        </p:txBody>
      </p:sp>
      <p:sp>
        <p:nvSpPr>
          <p:cNvPr id="2" name="Rectangle 1"/>
          <p:cNvSpPr/>
          <p:nvPr/>
        </p:nvSpPr>
        <p:spPr>
          <a:xfrm>
            <a:off x="308610" y="754380"/>
            <a:ext cx="7269480" cy="1982081"/>
          </a:xfrm>
          <a:prstGeom prst="rect">
            <a:avLst/>
          </a:prstGeom>
        </p:spPr>
        <p:txBody>
          <a:bodyPr wrap="square">
            <a:spAutoFit/>
          </a:bodyPr>
          <a:lstStyle/>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highlight>
                <a:srgbClr val="FFFFFF"/>
              </a:highlight>
              <a:latin typeface="Arial" panose="020B0604020202020204" pitchFamily="34" charset="0"/>
              <a:ea typeface="Arial" panose="020B0604020202020204" pitchFamily="34" charset="0"/>
            </a:endParaRPr>
          </a:p>
        </p:txBody>
      </p:sp>
      <p:sp>
        <p:nvSpPr>
          <p:cNvPr id="5" name="Rectangle 4"/>
          <p:cNvSpPr/>
          <p:nvPr/>
        </p:nvSpPr>
        <p:spPr>
          <a:xfrm>
            <a:off x="102869" y="754380"/>
            <a:ext cx="8883475" cy="5758499"/>
          </a:xfrm>
          <a:prstGeom prst="rect">
            <a:avLst/>
          </a:prstGeom>
        </p:spPr>
        <p:txBody>
          <a:bodyPr wrap="square">
            <a:spAutoFit/>
          </a:bodyPr>
          <a:lstStyle/>
          <a:p>
            <a:pPr lvl="0"/>
            <a:r>
              <a:rPr lang="en-US" sz="2800" dirty="0">
                <a:latin typeface="Cambria" panose="02040503050406030204" pitchFamily="18" charset="0"/>
                <a:ea typeface="Cambria" panose="02040503050406030204" pitchFamily="18" charset="0"/>
              </a:rPr>
              <a:t>Because </a:t>
            </a:r>
            <a:r>
              <a:rPr lang="en-US" sz="2800" b="1" dirty="0">
                <a:latin typeface="Cambria" panose="02040503050406030204" pitchFamily="18" charset="0"/>
                <a:ea typeface="Cambria" panose="02040503050406030204" pitchFamily="18" charset="0"/>
              </a:rPr>
              <a:t>AI and other new technologies</a:t>
            </a:r>
            <a:r>
              <a:rPr lang="en-US" sz="2800" dirty="0">
                <a:latin typeface="Cambria" panose="02040503050406030204" pitchFamily="18" charset="0"/>
                <a:ea typeface="Cambria" panose="02040503050406030204" pitchFamily="18" charset="0"/>
              </a:rPr>
              <a:t> have been evolving within the ecosystem of the Internet, UNESCO believes that Internet Universality ROAM principles can serve as a well-grounded and holistic framework for </a:t>
            </a:r>
            <a:r>
              <a:rPr lang="en-US" sz="2800" dirty="0" smtClean="0">
                <a:latin typeface="Cambria" panose="02040503050406030204" pitchFamily="18" charset="0"/>
                <a:ea typeface="Cambria" panose="02040503050406030204" pitchFamily="18" charset="0"/>
              </a:rPr>
              <a:t>stakeholders </a:t>
            </a:r>
            <a:r>
              <a:rPr lang="en-US" sz="2800" dirty="0">
                <a:latin typeface="Cambria" panose="02040503050406030204" pitchFamily="18" charset="0"/>
                <a:ea typeface="Cambria" panose="02040503050406030204" pitchFamily="18" charset="0"/>
              </a:rPr>
              <a:t>to help shape the design, application, and governance of AI. </a:t>
            </a:r>
            <a:endParaRPr lang="en-US" sz="2800" dirty="0" smtClean="0">
              <a:latin typeface="Cambria" panose="02040503050406030204" pitchFamily="18" charset="0"/>
              <a:ea typeface="Cambria" panose="02040503050406030204" pitchFamily="18" charset="0"/>
            </a:endParaRPr>
          </a:p>
          <a:p>
            <a:pPr lvl="0"/>
            <a:endParaRPr lang="en-US" sz="2800" dirty="0">
              <a:latin typeface="Cambria" panose="02040503050406030204" pitchFamily="18" charset="0"/>
              <a:ea typeface="Cambria" panose="02040503050406030204" pitchFamily="18" charset="0"/>
            </a:endParaRPr>
          </a:p>
          <a:p>
            <a:pPr lvl="0"/>
            <a:r>
              <a:rPr lang="en-US" sz="2800" dirty="0" smtClean="0">
                <a:latin typeface="Cambria" panose="02040503050406030204" pitchFamily="18" charset="0"/>
                <a:ea typeface="Cambria" panose="02040503050406030204" pitchFamily="18" charset="0"/>
              </a:rPr>
              <a:t>UNESCO urges </a:t>
            </a:r>
            <a:r>
              <a:rPr lang="en-US" sz="2800" dirty="0">
                <a:latin typeface="Cambria" panose="02040503050406030204" pitchFamily="18" charset="0"/>
                <a:ea typeface="Cambria" panose="02040503050406030204" pitchFamily="18" charset="0"/>
              </a:rPr>
              <a:t>states to implement</a:t>
            </a:r>
            <a:r>
              <a:rPr lang="en-US" sz="2800" b="1" dirty="0">
                <a:latin typeface="Cambria" panose="02040503050406030204" pitchFamily="18" charset="0"/>
                <a:ea typeface="Cambria" panose="02040503050406030204" pitchFamily="18" charset="0"/>
              </a:rPr>
              <a:t> </a:t>
            </a:r>
            <a:r>
              <a:rPr lang="en-US" sz="2800" u="sng" dirty="0">
                <a:latin typeface="Cambria" panose="02040503050406030204" pitchFamily="18" charset="0"/>
                <a:ea typeface="Cambria" panose="02040503050406030204" pitchFamily="18" charset="0"/>
                <a:hlinkClick r:id="rId3"/>
              </a:rPr>
              <a:t>Internet Universality ROAM-X Indicators</a:t>
            </a:r>
            <a:r>
              <a:rPr lang="en-US" sz="2800" dirty="0">
                <a:latin typeface="Cambria" panose="02040503050406030204" pitchFamily="18" charset="0"/>
                <a:ea typeface="Cambria" panose="02040503050406030204" pitchFamily="18" charset="0"/>
              </a:rPr>
              <a:t> to measure human Rights, Openness, Accessibility and Multi-stakeholder participation and to thereby map and improve the ecosystem in which AI is developed, applied, and governed.</a:t>
            </a:r>
            <a:endParaRPr lang="en-GB" sz="2800" dirty="0">
              <a:latin typeface="Cambria" panose="02040503050406030204" pitchFamily="18" charset="0"/>
              <a:ea typeface="Cambria" panose="02040503050406030204" pitchFamily="18" charset="0"/>
            </a:endParaRPr>
          </a:p>
          <a:p>
            <a:pPr marL="285750" indent="-285750" algn="just">
              <a:lnSpc>
                <a:spcPct val="115000"/>
              </a:lnSpc>
              <a:spcAft>
                <a:spcPts val="800"/>
              </a:spcAft>
              <a:buFont typeface="Arial" panose="020B0604020202020204" pitchFamily="34" charset="0"/>
              <a:buChar char="•"/>
            </a:pPr>
            <a:endParaRPr lang="en-GB" sz="28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78754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214" y="52769"/>
            <a:ext cx="8667206" cy="769441"/>
          </a:xfrm>
          <a:prstGeom prst="rect">
            <a:avLst/>
          </a:prstGeom>
          <a:noFill/>
        </p:spPr>
        <p:txBody>
          <a:bodyPr wrap="square" rtlCol="0">
            <a:spAutoFit/>
          </a:bodyPr>
          <a:lstStyle/>
          <a:p>
            <a:pPr algn="ctr"/>
            <a:r>
              <a:rPr lang="en-US" sz="44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Improving the Net</a:t>
            </a:r>
            <a:r>
              <a:rPr lang="en-US" sz="44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a:t>
            </a:r>
            <a:r>
              <a:rPr lang="en-US" sz="24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endParaRPr lang="en-US" sz="24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endParaRPr>
          </a:p>
        </p:txBody>
      </p:sp>
      <p:sp>
        <p:nvSpPr>
          <p:cNvPr id="2" name="Rectangle 1"/>
          <p:cNvSpPr/>
          <p:nvPr/>
        </p:nvSpPr>
        <p:spPr>
          <a:xfrm>
            <a:off x="308610" y="754380"/>
            <a:ext cx="7269480" cy="1982081"/>
          </a:xfrm>
          <a:prstGeom prst="rect">
            <a:avLst/>
          </a:prstGeom>
        </p:spPr>
        <p:txBody>
          <a:bodyPr wrap="square">
            <a:spAutoFit/>
          </a:bodyPr>
          <a:lstStyle/>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highlight>
                <a:srgbClr val="FFFFFF"/>
              </a:highlight>
              <a:latin typeface="Arial" panose="020B0604020202020204" pitchFamily="34" charset="0"/>
              <a:ea typeface="Arial" panose="020B0604020202020204" pitchFamily="34" charset="0"/>
            </a:endParaRPr>
          </a:p>
        </p:txBody>
      </p:sp>
      <p:sp>
        <p:nvSpPr>
          <p:cNvPr id="5" name="Rectangle 4"/>
          <p:cNvSpPr/>
          <p:nvPr/>
        </p:nvSpPr>
        <p:spPr>
          <a:xfrm>
            <a:off x="102869" y="754380"/>
            <a:ext cx="8883475" cy="5737789"/>
          </a:xfrm>
          <a:prstGeom prst="rect">
            <a:avLst/>
          </a:prstGeom>
        </p:spPr>
        <p:txBody>
          <a:bodyPr wrap="square">
            <a:spAutoFit/>
          </a:bodyPr>
          <a:lstStyle/>
          <a:p>
            <a:pPr marL="457200" indent="-457200">
              <a:lnSpc>
                <a:spcPct val="115000"/>
              </a:lnSpc>
              <a:spcAft>
                <a:spcPts val="800"/>
              </a:spcAft>
              <a:buFont typeface="Wingdings" panose="05000000000000000000" pitchFamily="2" charset="2"/>
              <a:buChar char="ü"/>
            </a:pPr>
            <a:r>
              <a:rPr lang="en-US" sz="2800" b="1" dirty="0" smtClean="0">
                <a:solidFill>
                  <a:srgbClr val="004983"/>
                </a:solidFill>
                <a:latin typeface="Cambria" panose="02040503050406030204" pitchFamily="18" charset="0"/>
                <a:ea typeface="Cambria" panose="02040503050406030204" pitchFamily="18" charset="0"/>
              </a:rPr>
              <a:t>We can improve </a:t>
            </a:r>
            <a:r>
              <a:rPr lang="en-US" sz="2800" b="1" dirty="0">
                <a:solidFill>
                  <a:srgbClr val="004983"/>
                </a:solidFill>
                <a:latin typeface="Cambria" panose="02040503050406030204" pitchFamily="18" charset="0"/>
                <a:ea typeface="Cambria" panose="02040503050406030204" pitchFamily="18" charset="0"/>
              </a:rPr>
              <a:t>the </a:t>
            </a:r>
            <a:r>
              <a:rPr lang="en-US" sz="2800" b="1" dirty="0" smtClean="0">
                <a:solidFill>
                  <a:srgbClr val="004983"/>
                </a:solidFill>
                <a:latin typeface="Cambria" panose="02040503050406030204" pitchFamily="18" charset="0"/>
                <a:ea typeface="Cambria" panose="02040503050406030204" pitchFamily="18" charset="0"/>
              </a:rPr>
              <a:t>Net by applying </a:t>
            </a:r>
            <a:r>
              <a:rPr lang="en-US" sz="2800" b="1" dirty="0">
                <a:solidFill>
                  <a:srgbClr val="004983"/>
                </a:solidFill>
                <a:latin typeface="Cambria" panose="02040503050406030204" pitchFamily="18" charset="0"/>
                <a:ea typeface="Cambria" panose="02040503050406030204" pitchFamily="18" charset="0"/>
              </a:rPr>
              <a:t>UNESCO’s Internet Universality R.O.A.M Indicators for evidence-based policy-making </a:t>
            </a:r>
            <a:r>
              <a:rPr lang="en-US" sz="2800" b="1" dirty="0" smtClean="0">
                <a:solidFill>
                  <a:srgbClr val="004983"/>
                </a:solidFill>
                <a:latin typeface="Cambria" panose="02040503050406030204" pitchFamily="18" charset="0"/>
                <a:ea typeface="Cambria" panose="02040503050406030204" pitchFamily="18" charset="0"/>
              </a:rPr>
              <a:t>. How? </a:t>
            </a:r>
            <a:r>
              <a:rPr lang="en-US" sz="2800" b="1" dirty="0">
                <a:solidFill>
                  <a:schemeClr val="accent2">
                    <a:lumMod val="40000"/>
                    <a:lumOff val="60000"/>
                  </a:schemeClr>
                </a:solidFill>
                <a:latin typeface="Cambria" panose="02040503050406030204" pitchFamily="18" charset="0"/>
                <a:ea typeface="Cambria" panose="02040503050406030204" pitchFamily="18" charset="0"/>
              </a:rPr>
              <a:t/>
            </a:r>
            <a:br>
              <a:rPr lang="en-US" sz="2800" b="1" dirty="0">
                <a:solidFill>
                  <a:schemeClr val="accent2">
                    <a:lumMod val="40000"/>
                    <a:lumOff val="60000"/>
                  </a:schemeClr>
                </a:solidFill>
                <a:latin typeface="Cambria" panose="02040503050406030204" pitchFamily="18" charset="0"/>
                <a:ea typeface="Cambria" panose="02040503050406030204" pitchFamily="18" charset="0"/>
              </a:rPr>
            </a:br>
            <a:r>
              <a:rPr lang="en-GB" sz="2400" b="1" dirty="0" smtClean="0">
                <a:solidFill>
                  <a:srgbClr val="00B050"/>
                </a:solidFill>
                <a:latin typeface="Cambria" panose="02040503050406030204" pitchFamily="18" charset="0"/>
                <a:ea typeface="Cambria" panose="02040503050406030204" pitchFamily="18" charset="0"/>
              </a:rPr>
              <a:t>USE IUIs findings not only to assess and improve Internet policies at the national level, but also </a:t>
            </a:r>
            <a:r>
              <a:rPr lang="en-GB" sz="2400" b="1" u="sng" dirty="0" smtClean="0">
                <a:solidFill>
                  <a:srgbClr val="00B050"/>
                </a:solidFill>
                <a:latin typeface="Cambria" panose="02040503050406030204" pitchFamily="18" charset="0"/>
                <a:ea typeface="Cambria" panose="02040503050406030204" pitchFamily="18" charset="0"/>
              </a:rPr>
              <a:t>to foster digital collaboration at the international and regional levels</a:t>
            </a:r>
            <a:r>
              <a:rPr lang="en-GB" sz="2400" b="1" dirty="0" smtClean="0">
                <a:solidFill>
                  <a:srgbClr val="00B050"/>
                </a:solidFill>
                <a:latin typeface="Cambria" panose="02040503050406030204" pitchFamily="18" charset="0"/>
                <a:ea typeface="Cambria" panose="02040503050406030204" pitchFamily="18" charset="0"/>
              </a:rPr>
              <a:t>. </a:t>
            </a:r>
          </a:p>
          <a:p>
            <a:pPr marL="457200" indent="-457200">
              <a:lnSpc>
                <a:spcPct val="115000"/>
              </a:lnSpc>
              <a:spcAft>
                <a:spcPts val="800"/>
              </a:spcAft>
              <a:buFont typeface="Wingdings" panose="05000000000000000000" pitchFamily="2" charset="2"/>
              <a:buChar char="ü"/>
            </a:pPr>
            <a:r>
              <a:rPr lang="en-GB" sz="2400" b="1" dirty="0" smtClean="0">
                <a:solidFill>
                  <a:srgbClr val="00B050"/>
                </a:solidFill>
                <a:latin typeface="Cambria" panose="02040503050406030204" pitchFamily="18" charset="0"/>
                <a:ea typeface="Cambria" panose="02040503050406030204" pitchFamily="18" charset="0"/>
                <a:cs typeface="Arial" panose="020B0604020202020204" pitchFamily="34" charset="0"/>
              </a:rPr>
              <a:t>Use the findings to recommend specific changes to address problems and achieve Internet development in your countries</a:t>
            </a:r>
          </a:p>
          <a:p>
            <a:pPr marL="457200" indent="-457200">
              <a:lnSpc>
                <a:spcPct val="115000"/>
              </a:lnSpc>
              <a:spcAft>
                <a:spcPts val="800"/>
              </a:spcAft>
              <a:buFont typeface="Wingdings" panose="05000000000000000000" pitchFamily="2" charset="2"/>
              <a:buChar char="ü"/>
            </a:pPr>
            <a:r>
              <a:rPr lang="en-GB" sz="2400" b="1" dirty="0" smtClean="0">
                <a:solidFill>
                  <a:srgbClr val="00B050"/>
                </a:solidFill>
                <a:latin typeface="Cambria" panose="02040503050406030204" pitchFamily="18" charset="0"/>
                <a:ea typeface="Cambria" panose="02040503050406030204" pitchFamily="18" charset="0"/>
              </a:rPr>
              <a:t>A</a:t>
            </a:r>
            <a:r>
              <a:rPr lang="en-GB" sz="2400" b="1" dirty="0" smtClean="0">
                <a:solidFill>
                  <a:srgbClr val="00B050"/>
                </a:solidFill>
                <a:latin typeface="Cambria" panose="02040503050406030204" pitchFamily="18" charset="0"/>
                <a:ea typeface="Cambria" panose="02040503050406030204" pitchFamily="18" charset="0"/>
              </a:rPr>
              <a:t>ssess if our national Internet comes closer to the Internet Universality that contributes to sustainable development.</a:t>
            </a:r>
          </a:p>
          <a:p>
            <a:pPr marL="285750" indent="-285750" algn="just">
              <a:lnSpc>
                <a:spcPct val="115000"/>
              </a:lnSpc>
              <a:spcAft>
                <a:spcPts val="800"/>
              </a:spcAft>
              <a:buFont typeface="Arial" panose="020B0604020202020204" pitchFamily="34" charset="0"/>
              <a:buChar char="•"/>
            </a:pPr>
            <a:endParaRPr lang="en-GB" sz="2800" dirty="0">
              <a:latin typeface="Cambria" panose="02040503050406030204" pitchFamily="18" charset="0"/>
              <a:ea typeface="Cambria" panose="02040503050406030204" pitchFamily="18" charset="0"/>
              <a:cs typeface="Arial" panose="020B0604020202020204" pitchFamily="34" charset="0"/>
            </a:endParaRPr>
          </a:p>
        </p:txBody>
      </p:sp>
      <p:pic>
        <p:nvPicPr>
          <p:cNvPr id="6" name="x_6FE7C89A-5469-4486-BC52-58A42F6DF90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435" y="754380"/>
            <a:ext cx="2125817" cy="167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15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ctrTitle"/>
          </p:nvPr>
        </p:nvSpPr>
        <p:spPr>
          <a:xfrm>
            <a:off x="1851994" y="245008"/>
            <a:ext cx="6880526" cy="897992"/>
          </a:xfrm>
        </p:spPr>
        <p:txBody>
          <a:bodyPr/>
          <a:lstStyle/>
          <a:p>
            <a:pPr algn="ctr"/>
            <a:r>
              <a:rPr lang="en-US" dirty="0" smtClean="0">
                <a:solidFill>
                  <a:schemeClr val="tx1"/>
                </a:solidFill>
              </a:rPr>
              <a:t/>
            </a:r>
            <a:br>
              <a:rPr lang="en-US" dirty="0" smtClean="0">
                <a:solidFill>
                  <a:schemeClr val="tx1"/>
                </a:solidFill>
              </a:rPr>
            </a:br>
            <a:r>
              <a:rPr lang="en-GB" sz="4000" dirty="0" smtClean="0">
                <a:solidFill>
                  <a:schemeClr val="tx1"/>
                </a:solidFill>
                <a:latin typeface="Cambria" panose="02040503050406030204" pitchFamily="18" charset="0"/>
                <a:ea typeface="Cambria" panose="02040503050406030204" pitchFamily="18" charset="0"/>
              </a:rPr>
              <a:t>PRESENTATION OUTLINE</a:t>
            </a:r>
            <a:r>
              <a:rPr lang="en-GB" dirty="0"/>
              <a:t/>
            </a:r>
            <a:br>
              <a:rPr lang="en-GB" dirty="0"/>
            </a:br>
            <a:endParaRPr lang="en-US" dirty="0"/>
          </a:p>
        </p:txBody>
      </p:sp>
      <p:sp>
        <p:nvSpPr>
          <p:cNvPr id="4" name="Text Placeholder 3"/>
          <p:cNvSpPr>
            <a:spLocks noGrp="1"/>
          </p:cNvSpPr>
          <p:nvPr>
            <p:ph type="body" sz="quarter" idx="17"/>
          </p:nvPr>
        </p:nvSpPr>
        <p:spPr>
          <a:xfrm>
            <a:off x="91440" y="2023110"/>
            <a:ext cx="8961119" cy="4309110"/>
          </a:xfrm>
        </p:spPr>
        <p:txBody>
          <a:bodyPr/>
          <a:lstStyle/>
          <a:p>
            <a:pPr marL="285750" indent="-285750">
              <a:buFont typeface="Arial" panose="020B0604020202020204" pitchFamily="34" charset="0"/>
              <a:buChar char="•"/>
            </a:pPr>
            <a:r>
              <a:rPr lang="en-GB" sz="2400" dirty="0" smtClean="0">
                <a:solidFill>
                  <a:schemeClr val="tx1"/>
                </a:solidFill>
                <a:latin typeface="Cambria" panose="02040503050406030204" pitchFamily="18" charset="0"/>
                <a:ea typeface="Cambria" panose="02040503050406030204" pitchFamily="18" charset="0"/>
              </a:rPr>
              <a:t>Genesis of Internet Universality</a:t>
            </a:r>
          </a:p>
          <a:p>
            <a:pPr marL="285750" indent="-285750">
              <a:buFont typeface="Arial" panose="020B0604020202020204" pitchFamily="34" charset="0"/>
              <a:buChar char="•"/>
            </a:pPr>
            <a:r>
              <a:rPr lang="en-GB" sz="2400" dirty="0" smtClean="0">
                <a:solidFill>
                  <a:schemeClr val="tx1"/>
                </a:solidFill>
                <a:latin typeface="Cambria" panose="02040503050406030204" pitchFamily="18" charset="0"/>
                <a:ea typeface="Cambria" panose="02040503050406030204" pitchFamily="18" charset="0"/>
              </a:rPr>
              <a:t>What are the Internet Universality Indicators (IUIs) and how were they developed</a:t>
            </a:r>
          </a:p>
          <a:p>
            <a:pPr marL="285750" indent="-285750">
              <a:buFont typeface="Arial" panose="020B0604020202020204" pitchFamily="34" charset="0"/>
              <a:buChar char="•"/>
            </a:pPr>
            <a:r>
              <a:rPr lang="en-GB" sz="2400" dirty="0" smtClean="0">
                <a:solidFill>
                  <a:schemeClr val="tx1"/>
                </a:solidFill>
                <a:latin typeface="Cambria" panose="02040503050406030204" pitchFamily="18" charset="0"/>
                <a:ea typeface="Cambria" panose="02040503050406030204" pitchFamily="18" charset="0"/>
              </a:rPr>
              <a:t>What are their relevance to improving the Internet ecosystem at the county level</a:t>
            </a:r>
          </a:p>
          <a:p>
            <a:pPr marL="285750" indent="-285750">
              <a:buFont typeface="Arial" panose="020B0604020202020204" pitchFamily="34" charset="0"/>
              <a:buChar char="•"/>
            </a:pPr>
            <a:r>
              <a:rPr lang="en-GB" sz="2400" dirty="0" smtClean="0">
                <a:solidFill>
                  <a:schemeClr val="tx1"/>
                </a:solidFill>
                <a:latin typeface="Cambria" panose="02040503050406030204" pitchFamily="18" charset="0"/>
                <a:ea typeface="Cambria" panose="02040503050406030204" pitchFamily="18" charset="0"/>
              </a:rPr>
              <a:t>Importance of the Universality </a:t>
            </a:r>
            <a:r>
              <a:rPr lang="en-GB" sz="2400" dirty="0">
                <a:solidFill>
                  <a:schemeClr val="tx1"/>
                </a:solidFill>
                <a:latin typeface="Cambria" panose="02040503050406030204" pitchFamily="18" charset="0"/>
                <a:ea typeface="Cambria" panose="02040503050406030204" pitchFamily="18" charset="0"/>
              </a:rPr>
              <a:t>Indicators </a:t>
            </a:r>
            <a:r>
              <a:rPr lang="en-GB" sz="2400" dirty="0" smtClean="0">
                <a:solidFill>
                  <a:schemeClr val="tx1"/>
                </a:solidFill>
                <a:latin typeface="Cambria" panose="02040503050406030204" pitchFamily="18" charset="0"/>
                <a:ea typeface="Cambria" panose="02040503050406030204" pitchFamily="18" charset="0"/>
              </a:rPr>
              <a:t>framework</a:t>
            </a:r>
          </a:p>
          <a:p>
            <a:pPr marL="285750" indent="-285750">
              <a:buFont typeface="Arial" panose="020B0604020202020204" pitchFamily="34" charset="0"/>
              <a:buChar char="•"/>
            </a:pPr>
            <a:r>
              <a:rPr lang="en-GB" sz="2400" dirty="0" smtClean="0">
                <a:solidFill>
                  <a:schemeClr val="tx1"/>
                </a:solidFill>
                <a:latin typeface="Cambria" panose="02040503050406030204" pitchFamily="18" charset="0"/>
                <a:ea typeface="Cambria" panose="02040503050406030204" pitchFamily="18" charset="0"/>
              </a:rPr>
              <a:t>Categories of the IUIs</a:t>
            </a:r>
          </a:p>
          <a:p>
            <a:pPr marL="285750" indent="-285750">
              <a:buFont typeface="Arial" panose="020B0604020202020204" pitchFamily="34" charset="0"/>
              <a:buChar char="•"/>
            </a:pPr>
            <a:r>
              <a:rPr lang="en-GB" sz="2400" dirty="0" smtClean="0">
                <a:solidFill>
                  <a:schemeClr val="tx1"/>
                </a:solidFill>
                <a:latin typeface="Cambria" panose="02040503050406030204" pitchFamily="18" charset="0"/>
                <a:ea typeface="Cambria" panose="02040503050406030204" pitchFamily="18" charset="0"/>
              </a:rPr>
              <a:t>Application</a:t>
            </a:r>
          </a:p>
          <a:p>
            <a:pPr marL="285750" indent="-285750">
              <a:buFont typeface="Arial" panose="020B0604020202020204" pitchFamily="34" charset="0"/>
              <a:buChar char="•"/>
            </a:pPr>
            <a:r>
              <a:rPr lang="en-GB" sz="2400" dirty="0" smtClean="0">
                <a:solidFill>
                  <a:schemeClr val="tx1"/>
                </a:solidFill>
                <a:latin typeface="Cambria" panose="02040503050406030204" pitchFamily="18" charset="0"/>
                <a:ea typeface="Cambria" panose="02040503050406030204" pitchFamily="18" charset="0"/>
              </a:rPr>
              <a:t>Ongoing assessment, highlights of emerging issues and recommendations from countries that have applied the IUIs</a:t>
            </a:r>
          </a:p>
          <a:p>
            <a:pPr marL="285750" indent="-285750">
              <a:buFont typeface="Arial" panose="020B0604020202020204" pitchFamily="34" charset="0"/>
              <a:buChar char="•"/>
            </a:pPr>
            <a:endParaRPr lang="en-GB" dirty="0" smtClean="0">
              <a:solidFill>
                <a:schemeClr val="tx1"/>
              </a:solidFill>
            </a:endParaRPr>
          </a:p>
        </p:txBody>
      </p:sp>
    </p:spTree>
    <p:extLst>
      <p:ext uri="{BB962C8B-B14F-4D97-AF65-F5344CB8AC3E}">
        <p14:creationId xmlns:p14="http://schemas.microsoft.com/office/powerpoint/2010/main" val="396348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214" y="52769"/>
            <a:ext cx="8667206" cy="769441"/>
          </a:xfrm>
          <a:prstGeom prst="rect">
            <a:avLst/>
          </a:prstGeom>
          <a:noFill/>
        </p:spPr>
        <p:txBody>
          <a:bodyPr wrap="square" rtlCol="0">
            <a:spAutoFit/>
          </a:bodyPr>
          <a:lstStyle/>
          <a:p>
            <a:pPr algn="ctr"/>
            <a:r>
              <a:rPr lang="en-US" sz="44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Way to Go!</a:t>
            </a:r>
            <a:r>
              <a:rPr lang="en-US" sz="2400" b="1" dirty="0" smtClean="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endParaRPr lang="en-US" sz="24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endParaRPr>
          </a:p>
        </p:txBody>
      </p:sp>
      <p:sp>
        <p:nvSpPr>
          <p:cNvPr id="2" name="Rectangle 1"/>
          <p:cNvSpPr/>
          <p:nvPr/>
        </p:nvSpPr>
        <p:spPr>
          <a:xfrm>
            <a:off x="308610" y="754380"/>
            <a:ext cx="7269480" cy="1982081"/>
          </a:xfrm>
          <a:prstGeom prst="rect">
            <a:avLst/>
          </a:prstGeom>
        </p:spPr>
        <p:txBody>
          <a:bodyPr wrap="square">
            <a:spAutoFit/>
          </a:bodyPr>
          <a:lstStyle/>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p>
          <a:p>
            <a:pPr marL="285750" marR="2540" indent="-285750" algn="just">
              <a:lnSpc>
                <a:spcPct val="115000"/>
              </a:lnSpc>
              <a:spcAft>
                <a:spcPts val="1600"/>
              </a:spcAft>
              <a:buFont typeface="Arial" panose="020B0604020202020204" pitchFamily="34" charset="0"/>
              <a:buChar char="•"/>
            </a:pPr>
            <a:endParaRPr lang="en-GB" dirty="0">
              <a:highlight>
                <a:srgbClr val="FFFFFF"/>
              </a:highlight>
              <a:latin typeface="Arial" panose="020B0604020202020204" pitchFamily="34" charset="0"/>
              <a:ea typeface="Arial" panose="020B0604020202020204" pitchFamily="34" charset="0"/>
            </a:endParaRPr>
          </a:p>
        </p:txBody>
      </p:sp>
      <p:sp>
        <p:nvSpPr>
          <p:cNvPr id="5" name="Rectangle 4"/>
          <p:cNvSpPr/>
          <p:nvPr/>
        </p:nvSpPr>
        <p:spPr>
          <a:xfrm>
            <a:off x="102869" y="754380"/>
            <a:ext cx="8883475" cy="5465086"/>
          </a:xfrm>
          <a:prstGeom prst="rect">
            <a:avLst/>
          </a:prstGeom>
        </p:spPr>
        <p:txBody>
          <a:bodyPr wrap="square">
            <a:spAutoFit/>
          </a:bodyPr>
          <a:lstStyle/>
          <a:p>
            <a:pPr>
              <a:lnSpc>
                <a:spcPct val="115000"/>
              </a:lnSpc>
              <a:spcAft>
                <a:spcPts val="800"/>
              </a:spcAft>
            </a:pPr>
            <a:endParaRPr lang="en-GB" sz="2400" b="1" dirty="0">
              <a:solidFill>
                <a:srgbClr val="00B050"/>
              </a:solidFill>
              <a:latin typeface="Cambria" panose="02040503050406030204" pitchFamily="18" charset="0"/>
              <a:ea typeface="Cambria" panose="02040503050406030204" pitchFamily="18" charset="0"/>
            </a:endParaRPr>
          </a:p>
          <a:p>
            <a:pPr algn="ctr">
              <a:lnSpc>
                <a:spcPct val="115000"/>
              </a:lnSpc>
              <a:spcAft>
                <a:spcPts val="800"/>
              </a:spcAft>
            </a:pPr>
            <a:r>
              <a:rPr lang="en-GB" sz="4800" dirty="0" smtClean="0">
                <a:solidFill>
                  <a:schemeClr val="accent1"/>
                </a:solidFill>
                <a:latin typeface="Cambria" panose="02040503050406030204" pitchFamily="18" charset="0"/>
                <a:ea typeface="Cambria" panose="02040503050406030204" pitchFamily="18" charset="0"/>
              </a:rPr>
              <a:t>Join the </a:t>
            </a:r>
            <a:r>
              <a:rPr lang="en-US" sz="4800" dirty="0" smtClean="0">
                <a:solidFill>
                  <a:schemeClr val="accent1"/>
                </a:solidFill>
                <a:latin typeface="Cambria" panose="02040503050406030204" pitchFamily="18" charset="0"/>
                <a:ea typeface="Cambria" panose="02040503050406030204" pitchFamily="18" charset="0"/>
              </a:rPr>
              <a:t>voluntary </a:t>
            </a:r>
            <a:r>
              <a:rPr lang="en-US" sz="4800" dirty="0">
                <a:solidFill>
                  <a:schemeClr val="accent1"/>
                </a:solidFill>
                <a:latin typeface="Cambria" panose="02040503050406030204" pitchFamily="18" charset="0"/>
                <a:ea typeface="Cambria" panose="02040503050406030204" pitchFamily="18" charset="0"/>
              </a:rPr>
              <a:t>national assessments of ROAM-X </a:t>
            </a:r>
            <a:r>
              <a:rPr lang="en-US" sz="4800" dirty="0" smtClean="0">
                <a:solidFill>
                  <a:schemeClr val="accent1"/>
                </a:solidFill>
                <a:latin typeface="Cambria" panose="02040503050406030204" pitchFamily="18" charset="0"/>
                <a:ea typeface="Cambria" panose="02040503050406030204" pitchFamily="18" charset="0"/>
              </a:rPr>
              <a:t>indicators in your respective countries </a:t>
            </a:r>
            <a:r>
              <a:rPr lang="en-US" sz="4800" dirty="0">
                <a:solidFill>
                  <a:schemeClr val="accent1"/>
                </a:solidFill>
                <a:latin typeface="Cambria" panose="02040503050406030204" pitchFamily="18" charset="0"/>
                <a:ea typeface="Cambria" panose="02040503050406030204" pitchFamily="18" charset="0"/>
              </a:rPr>
              <a:t>to bring about a better Internet for all!</a:t>
            </a:r>
            <a:endParaRPr lang="en-GB" sz="4800" dirty="0">
              <a:solidFill>
                <a:schemeClr val="accent1"/>
              </a:solidFill>
              <a:latin typeface="Cambria" panose="02040503050406030204" pitchFamily="18" charset="0"/>
              <a:ea typeface="Cambria" panose="02040503050406030204" pitchFamily="18" charset="0"/>
            </a:endParaRPr>
          </a:p>
          <a:p>
            <a:pPr marL="285750" indent="-285750" algn="just">
              <a:lnSpc>
                <a:spcPct val="115000"/>
              </a:lnSpc>
              <a:spcAft>
                <a:spcPts val="800"/>
              </a:spcAft>
              <a:buFont typeface="Arial" panose="020B0604020202020204" pitchFamily="34" charset="0"/>
              <a:buChar char="•"/>
            </a:pPr>
            <a:endParaRPr lang="en-GB" sz="28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4249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1385046" y="1"/>
            <a:ext cx="7758954" cy="114299"/>
          </a:xfrm>
          <a:prstGeom prst="rect">
            <a:avLst/>
          </a:prstGeom>
        </p:spPr>
        <p:txBody>
          <a:bodyPr anchor="t">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400" b="1" dirty="0">
              <a:ln w="0"/>
              <a:solidFill>
                <a:schemeClr val="accent3">
                  <a:lumMod val="40000"/>
                  <a:lumOff val="60000"/>
                </a:schemeClr>
              </a:solidFill>
              <a:latin typeface="Cambria" panose="02040503050406030204" pitchFamily="18" charset="0"/>
              <a:ea typeface="Cambria" panose="02040503050406030204" pitchFamily="18" charset="0"/>
            </a:endParaRPr>
          </a:p>
        </p:txBody>
      </p:sp>
      <p:sp>
        <p:nvSpPr>
          <p:cNvPr id="7" name="Content Placeholder 6"/>
          <p:cNvSpPr txBox="1">
            <a:spLocks/>
          </p:cNvSpPr>
          <p:nvPr/>
        </p:nvSpPr>
        <p:spPr>
          <a:xfrm>
            <a:off x="0" y="1588770"/>
            <a:ext cx="8926830" cy="54978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accent3">
                  <a:lumMod val="40000"/>
                  <a:lumOff val="60000"/>
                </a:schemeClr>
              </a:solidFill>
              <a:latin typeface="Cambria" panose="02040503050406030204" pitchFamily="18" charset="0"/>
              <a:ea typeface="Cambria" panose="02040503050406030204" pitchFamily="18" charset="0"/>
            </a:endParaRPr>
          </a:p>
          <a:p>
            <a:r>
              <a:rPr lang="en-US" sz="3200" b="1" dirty="0">
                <a:solidFill>
                  <a:schemeClr val="accent3">
                    <a:lumMod val="40000"/>
                    <a:lumOff val="60000"/>
                  </a:schemeClr>
                </a:solidFill>
                <a:latin typeface="Cambria" panose="02040503050406030204" pitchFamily="18" charset="0"/>
                <a:ea typeface="Cambria" panose="02040503050406030204" pitchFamily="18" charset="0"/>
              </a:rPr>
              <a:t>General enquiries</a:t>
            </a:r>
            <a:r>
              <a:rPr lang="fr-FR" sz="3200" b="1" dirty="0">
                <a:solidFill>
                  <a:schemeClr val="accent3">
                    <a:lumMod val="40000"/>
                    <a:lumOff val="60000"/>
                  </a:schemeClr>
                </a:solidFill>
                <a:latin typeface="Cambria" panose="02040503050406030204" pitchFamily="18" charset="0"/>
                <a:ea typeface="Cambria" panose="02040503050406030204" pitchFamily="18" charset="0"/>
              </a:rPr>
              <a:t>: </a:t>
            </a:r>
            <a:r>
              <a:rPr lang="fr-FR" sz="3200" b="1" dirty="0">
                <a:solidFill>
                  <a:schemeClr val="accent3">
                    <a:lumMod val="40000"/>
                    <a:lumOff val="60000"/>
                  </a:schemeClr>
                </a:solidFill>
                <a:latin typeface="Cambria" panose="02040503050406030204" pitchFamily="18" charset="0"/>
                <a:ea typeface="Cambria" panose="02040503050406030204" pitchFamily="18" charset="0"/>
                <a:hlinkClick r:id="rId3"/>
              </a:rPr>
              <a:t>internet.indicators@unesco.org</a:t>
            </a:r>
            <a:endParaRPr lang="fr-FR" sz="3200" b="1" dirty="0">
              <a:solidFill>
                <a:schemeClr val="accent3">
                  <a:lumMod val="40000"/>
                  <a:lumOff val="60000"/>
                </a:schemeClr>
              </a:solidFill>
              <a:latin typeface="Cambria" panose="02040503050406030204" pitchFamily="18" charset="0"/>
              <a:ea typeface="Cambria" panose="02040503050406030204" pitchFamily="18" charset="0"/>
            </a:endParaRPr>
          </a:p>
          <a:p>
            <a:pPr marL="0" indent="0">
              <a:buNone/>
            </a:pPr>
            <a:endParaRPr lang="fr-FR" sz="3200" b="1" dirty="0">
              <a:solidFill>
                <a:schemeClr val="accent3">
                  <a:lumMod val="40000"/>
                  <a:lumOff val="60000"/>
                </a:schemeClr>
              </a:solidFill>
              <a:latin typeface="Cambria" panose="02040503050406030204" pitchFamily="18" charset="0"/>
              <a:ea typeface="Cambria" panose="02040503050406030204" pitchFamily="18" charset="0"/>
            </a:endParaRPr>
          </a:p>
          <a:p>
            <a:r>
              <a:rPr lang="fr-FR" sz="3200" b="1" dirty="0">
                <a:solidFill>
                  <a:schemeClr val="accent3">
                    <a:lumMod val="40000"/>
                    <a:lumOff val="60000"/>
                  </a:schemeClr>
                </a:solidFill>
                <a:latin typeface="Cambria" panose="02040503050406030204" pitchFamily="18" charset="0"/>
                <a:ea typeface="Cambria" panose="02040503050406030204" pitchFamily="18" charset="0"/>
              </a:rPr>
              <a:t>Internet </a:t>
            </a:r>
            <a:r>
              <a:rPr lang="fr-FR" sz="3200" b="1" dirty="0" err="1">
                <a:solidFill>
                  <a:schemeClr val="accent3">
                    <a:lumMod val="40000"/>
                    <a:lumOff val="60000"/>
                  </a:schemeClr>
                </a:solidFill>
                <a:latin typeface="Cambria" panose="02040503050406030204" pitchFamily="18" charset="0"/>
                <a:ea typeface="Cambria" panose="02040503050406030204" pitchFamily="18" charset="0"/>
              </a:rPr>
              <a:t>Universality</a:t>
            </a:r>
            <a:r>
              <a:rPr lang="fr-FR" sz="3200" b="1" dirty="0">
                <a:solidFill>
                  <a:schemeClr val="accent3">
                    <a:lumMod val="40000"/>
                    <a:lumOff val="60000"/>
                  </a:schemeClr>
                </a:solidFill>
                <a:latin typeface="Cambria" panose="02040503050406030204" pitchFamily="18" charset="0"/>
                <a:ea typeface="Cambria" panose="02040503050406030204" pitchFamily="18" charset="0"/>
              </a:rPr>
              <a:t> </a:t>
            </a:r>
            <a:r>
              <a:rPr lang="fr-FR" sz="3200" b="1" dirty="0" err="1">
                <a:solidFill>
                  <a:schemeClr val="accent3">
                    <a:lumMod val="40000"/>
                    <a:lumOff val="60000"/>
                  </a:schemeClr>
                </a:solidFill>
                <a:latin typeface="Cambria" panose="02040503050406030204" pitchFamily="18" charset="0"/>
                <a:ea typeface="Cambria" panose="02040503050406030204" pitchFamily="18" charset="0"/>
              </a:rPr>
              <a:t>Indicators</a:t>
            </a:r>
            <a:r>
              <a:rPr lang="fr-FR" sz="3200" b="1" dirty="0">
                <a:solidFill>
                  <a:schemeClr val="accent3">
                    <a:lumMod val="40000"/>
                    <a:lumOff val="60000"/>
                  </a:schemeClr>
                </a:solidFill>
                <a:latin typeface="Cambria" panose="02040503050406030204" pitchFamily="18" charset="0"/>
                <a:ea typeface="Cambria" panose="02040503050406030204" pitchFamily="18" charset="0"/>
              </a:rPr>
              <a:t>: </a:t>
            </a:r>
            <a:r>
              <a:rPr lang="fr-FR" sz="3200" b="1" dirty="0">
                <a:solidFill>
                  <a:schemeClr val="bg2">
                    <a:lumMod val="50000"/>
                  </a:schemeClr>
                </a:solidFill>
                <a:latin typeface="Cambria" panose="02040503050406030204" pitchFamily="18" charset="0"/>
                <a:ea typeface="Cambria" panose="02040503050406030204" pitchFamily="18" charset="0"/>
                <a:hlinkClick r:id="rId4"/>
              </a:rPr>
              <a:t>https://en.unesco.org/internetuniversality</a:t>
            </a:r>
            <a:r>
              <a:rPr lang="fr-FR" sz="3200" b="1" dirty="0">
                <a:solidFill>
                  <a:schemeClr val="bg2">
                    <a:lumMod val="50000"/>
                  </a:schemeClr>
                </a:solidFill>
                <a:latin typeface="Cambria" panose="02040503050406030204" pitchFamily="18" charset="0"/>
                <a:ea typeface="Cambria" panose="02040503050406030204" pitchFamily="18" charset="0"/>
              </a:rPr>
              <a:t> </a:t>
            </a:r>
          </a:p>
          <a:p>
            <a:endParaRPr lang="en-US" sz="3200" b="1" dirty="0">
              <a:solidFill>
                <a:schemeClr val="accent3">
                  <a:lumMod val="40000"/>
                  <a:lumOff val="60000"/>
                </a:schemeClr>
              </a:solidFill>
              <a:latin typeface="Cambria" panose="02040503050406030204" pitchFamily="18" charset="0"/>
              <a:ea typeface="Cambria" panose="02040503050406030204" pitchFamily="18" charset="0"/>
            </a:endParaRPr>
          </a:p>
          <a:p>
            <a:r>
              <a:rPr lang="en-US" sz="3200" b="1" dirty="0">
                <a:solidFill>
                  <a:schemeClr val="accent3">
                    <a:lumMod val="40000"/>
                    <a:lumOff val="60000"/>
                  </a:schemeClr>
                </a:solidFill>
                <a:latin typeface="Cambria" panose="02040503050406030204" pitchFamily="18" charset="0"/>
                <a:ea typeface="Cambria" panose="02040503050406030204" pitchFamily="18" charset="0"/>
              </a:rPr>
              <a:t>UNESCO Series on Internet Freedom: </a:t>
            </a:r>
            <a:r>
              <a:rPr lang="en-US"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hlinkClick r:id="rId5"/>
              </a:rPr>
              <a:t>http://en.unesco.org/unesco-series-on-internet-freedom</a:t>
            </a:r>
            <a:r>
              <a:rPr lang="en-US" altLang="en-US" sz="3200" b="1" dirty="0">
                <a:latin typeface="Cambria" panose="02040503050406030204" pitchFamily="18" charset="0"/>
                <a:ea typeface="Cambria" panose="02040503050406030204" pitchFamily="18" charset="0"/>
              </a:rPr>
              <a:t> </a:t>
            </a:r>
            <a:endParaRPr lang="en-US" sz="3200" b="1" dirty="0">
              <a:solidFill>
                <a:srgbClr val="00B0F0"/>
              </a:solidFill>
              <a:latin typeface="Cambria" panose="02040503050406030204" pitchFamily="18" charset="0"/>
              <a:ea typeface="Cambria" panose="02040503050406030204" pitchFamily="18" charset="0"/>
            </a:endParaRPr>
          </a:p>
          <a:p>
            <a:pPr marL="0" indent="0">
              <a:buNone/>
            </a:pPr>
            <a:endParaRPr lang="fr-FR" sz="3200" b="1" dirty="0">
              <a:solidFill>
                <a:schemeClr val="bg2">
                  <a:lumMod val="50000"/>
                </a:schemeClr>
              </a:solidFill>
              <a:latin typeface="Cambria" panose="02040503050406030204" pitchFamily="18" charset="0"/>
              <a:ea typeface="Cambria" panose="02040503050406030204" pitchFamily="18" charset="0"/>
            </a:endParaRPr>
          </a:p>
          <a:p>
            <a:endParaRPr lang="fr-FR" sz="3200" b="1" dirty="0">
              <a:solidFill>
                <a:schemeClr val="bg2">
                  <a:lumMod val="50000"/>
                </a:schemeClr>
              </a:solidFill>
              <a:latin typeface="Cambria" panose="02040503050406030204" pitchFamily="18" charset="0"/>
              <a:ea typeface="Cambria" panose="02040503050406030204" pitchFamily="18" charset="0"/>
            </a:endParaRPr>
          </a:p>
        </p:txBody>
      </p:sp>
      <p:pic>
        <p:nvPicPr>
          <p:cNvPr id="6" name="x_6FE7C89A-5469-4486-BC52-58A42F6DF903"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3560" y="-145104"/>
            <a:ext cx="3188970" cy="251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55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ctrTitle"/>
          </p:nvPr>
        </p:nvSpPr>
        <p:spPr>
          <a:xfrm>
            <a:off x="1851994" y="245008"/>
            <a:ext cx="6548522" cy="1103732"/>
          </a:xfrm>
        </p:spPr>
        <p:txBody>
          <a:bodyPr/>
          <a:lstStyle/>
          <a:p>
            <a:r>
              <a:rPr lang="en-US" dirty="0" smtClean="0"/>
              <a:t>Genesis of the UNESCO’s Internet Universality Indicators</a:t>
            </a:r>
            <a:br>
              <a:rPr lang="en-US" dirty="0" smtClean="0"/>
            </a:br>
            <a:endParaRPr lang="en-US" dirty="0"/>
          </a:p>
        </p:txBody>
      </p:sp>
      <p:sp>
        <p:nvSpPr>
          <p:cNvPr id="4" name="Text Placeholder 3"/>
          <p:cNvSpPr>
            <a:spLocks noGrp="1"/>
          </p:cNvSpPr>
          <p:nvPr>
            <p:ph type="body" sz="quarter" idx="17"/>
          </p:nvPr>
        </p:nvSpPr>
        <p:spPr>
          <a:xfrm>
            <a:off x="0" y="1996440"/>
            <a:ext cx="9060179" cy="4290060"/>
          </a:xfrm>
        </p:spPr>
        <p:txBody>
          <a:bodyPr/>
          <a:lstStyle/>
          <a:p>
            <a:pPr marL="285750" indent="-285750">
              <a:buFont typeface="Arial" panose="020B0604020202020204" pitchFamily="34" charset="0"/>
              <a:buChar char="•"/>
            </a:pPr>
            <a:r>
              <a:rPr lang="en-GB" sz="2400" b="0" dirty="0" smtClean="0">
                <a:solidFill>
                  <a:schemeClr val="tx1"/>
                </a:solidFill>
                <a:latin typeface="Cambria" panose="02040503050406030204" pitchFamily="18" charset="0"/>
                <a:ea typeface="Cambria" panose="02040503050406030204" pitchFamily="18" charset="0"/>
              </a:rPr>
              <a:t>In 2013, UNESCO initiated a consultative research </a:t>
            </a:r>
            <a:r>
              <a:rPr lang="en-GB" sz="2400" b="0" dirty="0" smtClean="0">
                <a:solidFill>
                  <a:schemeClr val="tx1"/>
                </a:solidFill>
                <a:latin typeface="Cambria" panose="02040503050406030204" pitchFamily="18" charset="0"/>
                <a:ea typeface="Cambria" panose="02040503050406030204" pitchFamily="18" charset="0"/>
              </a:rPr>
              <a:t>on </a:t>
            </a:r>
            <a:r>
              <a:rPr lang="en-GB" sz="2400" b="0" dirty="0" smtClean="0">
                <a:solidFill>
                  <a:schemeClr val="tx1"/>
                </a:solidFill>
                <a:latin typeface="Cambria" panose="02040503050406030204" pitchFamily="18" charset="0"/>
                <a:ea typeface="Cambria" panose="02040503050406030204" pitchFamily="18" charset="0"/>
              </a:rPr>
              <a:t>the concept of Internet universality. </a:t>
            </a:r>
          </a:p>
          <a:p>
            <a:pPr marL="285750" indent="-285750">
              <a:buFont typeface="Arial" panose="020B0604020202020204" pitchFamily="34" charset="0"/>
              <a:buChar char="•"/>
            </a:pPr>
            <a:r>
              <a:rPr lang="en-GB" sz="2400" b="0" dirty="0" smtClean="0">
                <a:solidFill>
                  <a:schemeClr val="tx1"/>
                </a:solidFill>
                <a:latin typeface="Cambria" panose="02040503050406030204" pitchFamily="18" charset="0"/>
                <a:ea typeface="Cambria" panose="02040503050406030204" pitchFamily="18" charset="0"/>
              </a:rPr>
              <a:t>The concept was based on </a:t>
            </a:r>
            <a:r>
              <a:rPr lang="en-GB" sz="2400" b="0" dirty="0" smtClean="0">
                <a:solidFill>
                  <a:schemeClr val="tx1"/>
                </a:solidFill>
                <a:latin typeface="Cambria" panose="02040503050406030204" pitchFamily="18" charset="0"/>
                <a:ea typeface="Cambria" panose="02040503050406030204" pitchFamily="18" charset="0"/>
              </a:rPr>
              <a:t>four (ROAM) </a:t>
            </a:r>
            <a:r>
              <a:rPr lang="en-GB" sz="2400" b="0" dirty="0" smtClean="0">
                <a:solidFill>
                  <a:schemeClr val="tx1"/>
                </a:solidFill>
                <a:latin typeface="Cambria" panose="02040503050406030204" pitchFamily="18" charset="0"/>
                <a:ea typeface="Cambria" panose="02040503050406030204" pitchFamily="18" charset="0"/>
              </a:rPr>
              <a:t>principles </a:t>
            </a:r>
            <a:r>
              <a:rPr lang="en-GB" sz="2400" b="0" dirty="0" smtClean="0">
                <a:solidFill>
                  <a:schemeClr val="tx1"/>
                </a:solidFill>
                <a:latin typeface="Cambria" panose="02040503050406030204" pitchFamily="18" charset="0"/>
                <a:ea typeface="Cambria" panose="02040503050406030204" pitchFamily="18" charset="0"/>
              </a:rPr>
              <a:t>-pillars </a:t>
            </a:r>
            <a:r>
              <a:rPr lang="en-GB" sz="2400" b="0" dirty="0" smtClean="0">
                <a:solidFill>
                  <a:schemeClr val="tx1"/>
                </a:solidFill>
                <a:latin typeface="Cambria" panose="02040503050406030204" pitchFamily="18" charset="0"/>
                <a:ea typeface="Cambria" panose="02040503050406030204" pitchFamily="18" charset="0"/>
              </a:rPr>
              <a:t>underpinning the growth and evolution of the Internet.</a:t>
            </a:r>
          </a:p>
          <a:p>
            <a:pPr marL="285750" indent="-285750">
              <a:buFont typeface="Arial" panose="020B0604020202020204" pitchFamily="34" charset="0"/>
              <a:buChar char="•"/>
            </a:pPr>
            <a:r>
              <a:rPr lang="en-GB" sz="2400" b="0" dirty="0" smtClean="0">
                <a:solidFill>
                  <a:srgbClr val="0066FF"/>
                </a:solidFill>
                <a:latin typeface="Cambria" panose="02040503050406030204" pitchFamily="18" charset="0"/>
                <a:ea typeface="Cambria" panose="02040503050406030204" pitchFamily="18" charset="0"/>
              </a:rPr>
              <a:t>R – that the internet be based on human Rights </a:t>
            </a:r>
          </a:p>
          <a:p>
            <a:pPr marL="285750" indent="-285750">
              <a:buFont typeface="Arial" panose="020B0604020202020204" pitchFamily="34" charset="0"/>
              <a:buChar char="•"/>
            </a:pPr>
            <a:r>
              <a:rPr lang="en-GB" sz="2400" b="0" dirty="0" smtClean="0">
                <a:solidFill>
                  <a:srgbClr val="7030A0"/>
                </a:solidFill>
                <a:latin typeface="Cambria" panose="02040503050406030204" pitchFamily="18" charset="0"/>
                <a:ea typeface="Cambria" panose="02040503050406030204" pitchFamily="18" charset="0"/>
              </a:rPr>
              <a:t>O – that it is Open</a:t>
            </a:r>
          </a:p>
          <a:p>
            <a:pPr marL="285750" indent="-285750">
              <a:buFont typeface="Arial" panose="020B0604020202020204" pitchFamily="34" charset="0"/>
              <a:buChar char="•"/>
            </a:pPr>
            <a:r>
              <a:rPr lang="en-GB" sz="2400" b="0" dirty="0" smtClean="0">
                <a:solidFill>
                  <a:srgbClr val="004D6D"/>
                </a:solidFill>
                <a:latin typeface="Cambria" panose="02040503050406030204" pitchFamily="18" charset="0"/>
                <a:ea typeface="Cambria" panose="02040503050406030204" pitchFamily="18" charset="0"/>
              </a:rPr>
              <a:t> A – that it is Accessible to all, </a:t>
            </a:r>
          </a:p>
          <a:p>
            <a:pPr marL="285750" indent="-285750">
              <a:buFont typeface="Arial" panose="020B0604020202020204" pitchFamily="34" charset="0"/>
              <a:buChar char="•"/>
            </a:pPr>
            <a:r>
              <a:rPr lang="en-GB" sz="2400" b="0" dirty="0" smtClean="0">
                <a:solidFill>
                  <a:srgbClr val="00B050"/>
                </a:solidFill>
                <a:latin typeface="Cambria" panose="02040503050406030204" pitchFamily="18" charset="0"/>
                <a:ea typeface="Cambria" panose="02040503050406030204" pitchFamily="18" charset="0"/>
              </a:rPr>
              <a:t>M – that it is nurtured by Multistakeholder </a:t>
            </a:r>
            <a:r>
              <a:rPr lang="en-GB" sz="2400" b="0" dirty="0" smtClean="0">
                <a:solidFill>
                  <a:srgbClr val="00B050"/>
                </a:solidFill>
                <a:latin typeface="Cambria" panose="02040503050406030204" pitchFamily="18" charset="0"/>
                <a:ea typeface="Cambria" panose="02040503050406030204" pitchFamily="18" charset="0"/>
              </a:rPr>
              <a:t>participation</a:t>
            </a:r>
          </a:p>
          <a:p>
            <a:pPr marL="285750" indent="-285750">
              <a:buFont typeface="Arial" panose="020B0604020202020204" pitchFamily="34" charset="0"/>
              <a:buChar char="•"/>
            </a:pPr>
            <a:r>
              <a:rPr lang="en-GB" sz="2400" b="0" dirty="0" smtClean="0">
                <a:solidFill>
                  <a:srgbClr val="00B050"/>
                </a:solidFill>
                <a:latin typeface="Cambria" panose="02040503050406030204" pitchFamily="18" charset="0"/>
                <a:ea typeface="Cambria" panose="02040503050406030204" pitchFamily="18" charset="0"/>
              </a:rPr>
              <a:t>X- Cross cutting issues</a:t>
            </a:r>
            <a:r>
              <a:rPr lang="en-GB" sz="2400" b="0" dirty="0" smtClean="0">
                <a:solidFill>
                  <a:srgbClr val="00B050"/>
                </a:solidFill>
                <a:latin typeface="Cambria" panose="02040503050406030204" pitchFamily="18" charset="0"/>
                <a:ea typeface="Cambria" panose="02040503050406030204" pitchFamily="18" charset="0"/>
              </a:rPr>
              <a:t> </a:t>
            </a:r>
            <a:endParaRPr lang="en-GB" sz="2400" b="0" dirty="0" smtClean="0">
              <a:solidFill>
                <a:srgbClr val="00B05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GB" sz="2400" b="0" dirty="0" smtClean="0">
                <a:solidFill>
                  <a:schemeClr val="tx1"/>
                </a:solidFill>
                <a:latin typeface="Cambria" panose="02040503050406030204" pitchFamily="18" charset="0"/>
                <a:ea typeface="Cambria" panose="02040503050406030204" pitchFamily="18" charset="0"/>
              </a:rPr>
              <a:t>Concept was approved in 2015 by the UNESCO General </a:t>
            </a:r>
            <a:r>
              <a:rPr lang="en-GB" sz="2400" b="0" dirty="0" smtClean="0">
                <a:solidFill>
                  <a:schemeClr val="tx1"/>
                </a:solidFill>
                <a:latin typeface="Cambria" panose="02040503050406030204" pitchFamily="18" charset="0"/>
                <a:ea typeface="Cambria" panose="02040503050406030204" pitchFamily="18" charset="0"/>
              </a:rPr>
              <a:t>Conference</a:t>
            </a:r>
            <a:endParaRPr lang="en-GB" sz="2400" b="0" dirty="0" smtClean="0">
              <a:solidFill>
                <a:schemeClr val="tx1"/>
              </a:solidFill>
              <a:latin typeface="Cambria" panose="02040503050406030204" pitchFamily="18" charset="0"/>
              <a:ea typeface="Cambria" panose="02040503050406030204" pitchFamily="18" charset="0"/>
            </a:endParaRPr>
          </a:p>
        </p:txBody>
      </p:sp>
      <p:pic>
        <p:nvPicPr>
          <p:cNvPr id="5" name="x_6FE7C89A-5469-4486-BC52-58A42F6DF90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60" y="3680460"/>
            <a:ext cx="1691640" cy="139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55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ctrTitle"/>
          </p:nvPr>
        </p:nvSpPr>
        <p:spPr>
          <a:xfrm>
            <a:off x="1851994" y="245008"/>
            <a:ext cx="6548522" cy="1103732"/>
          </a:xfrm>
        </p:spPr>
        <p:txBody>
          <a:bodyPr/>
          <a:lstStyle/>
          <a:p>
            <a:r>
              <a:rPr lang="en-US" dirty="0" smtClean="0"/>
              <a:t>What are Internet </a:t>
            </a:r>
            <a:r>
              <a:rPr lang="en-US" dirty="0" smtClean="0"/>
              <a:t>Universality </a:t>
            </a:r>
            <a:r>
              <a:rPr lang="en-US" dirty="0" smtClean="0"/>
              <a:t>ROAM-X Indicators</a:t>
            </a:r>
            <a:r>
              <a:rPr lang="en-US" dirty="0" smtClean="0"/>
              <a:t/>
            </a:r>
            <a:br>
              <a:rPr lang="en-US" dirty="0" smtClean="0"/>
            </a:br>
            <a:endParaRPr lang="en-US" dirty="0"/>
          </a:p>
        </p:txBody>
      </p:sp>
      <p:sp>
        <p:nvSpPr>
          <p:cNvPr id="4" name="Text Placeholder 3"/>
          <p:cNvSpPr>
            <a:spLocks noGrp="1"/>
          </p:cNvSpPr>
          <p:nvPr>
            <p:ph type="body" sz="quarter" idx="17"/>
          </p:nvPr>
        </p:nvSpPr>
        <p:spPr>
          <a:xfrm>
            <a:off x="0" y="1996440"/>
            <a:ext cx="9060179" cy="4290060"/>
          </a:xfrm>
        </p:spPr>
        <p:txBody>
          <a:bodyPr/>
          <a:lstStyle/>
          <a:p>
            <a:r>
              <a:rPr lang="en-GB" sz="2800" dirty="0" smtClean="0">
                <a:latin typeface="Cambria" panose="02040503050406030204" pitchFamily="18" charset="0"/>
                <a:ea typeface="Cambria" panose="02040503050406030204" pitchFamily="18" charset="0"/>
              </a:rPr>
              <a:t>A set </a:t>
            </a:r>
            <a:r>
              <a:rPr lang="en-GB" sz="2800" dirty="0">
                <a:latin typeface="Cambria" panose="02040503050406030204" pitchFamily="18" charset="0"/>
                <a:ea typeface="Cambria" panose="02040503050406030204" pitchFamily="18" charset="0"/>
              </a:rPr>
              <a:t>of 303 indicators that aim to assess how well national stakeholders, including governments, companies, and civil society perform in adhering to the ROAM principles of Rights, Openness, Accessibility, and Multi-stakeholder participation. </a:t>
            </a:r>
            <a:endParaRPr lang="en-GB" sz="2800" b="0" dirty="0" smtClean="0">
              <a:solidFill>
                <a:schemeClr val="tx1"/>
              </a:solidFill>
              <a:latin typeface="Cambria" panose="02040503050406030204" pitchFamily="18" charset="0"/>
              <a:ea typeface="Cambria" panose="02040503050406030204" pitchFamily="18" charset="0"/>
            </a:endParaRPr>
          </a:p>
        </p:txBody>
      </p:sp>
      <p:pic>
        <p:nvPicPr>
          <p:cNvPr id="5" name="x_6FE7C89A-5469-4486-BC52-58A42F6DF90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31" y="4226998"/>
            <a:ext cx="7987861" cy="205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64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ctrTitle"/>
          </p:nvPr>
        </p:nvSpPr>
        <p:spPr>
          <a:xfrm>
            <a:off x="1851994" y="245008"/>
            <a:ext cx="6548522" cy="1103732"/>
          </a:xfrm>
        </p:spPr>
        <p:txBody>
          <a:bodyPr/>
          <a:lstStyle/>
          <a:p>
            <a:r>
              <a:rPr lang="en-US" dirty="0" smtClean="0"/>
              <a:t>Development of the UNESCO’s Internet Universality Indicators</a:t>
            </a:r>
            <a:br>
              <a:rPr lang="en-US" dirty="0" smtClean="0"/>
            </a:br>
            <a:endParaRPr lang="en-US" dirty="0"/>
          </a:p>
        </p:txBody>
      </p:sp>
      <p:sp>
        <p:nvSpPr>
          <p:cNvPr id="4" name="Text Placeholder 3"/>
          <p:cNvSpPr>
            <a:spLocks noGrp="1"/>
          </p:cNvSpPr>
          <p:nvPr>
            <p:ph type="body" sz="quarter" idx="17"/>
          </p:nvPr>
        </p:nvSpPr>
        <p:spPr>
          <a:xfrm>
            <a:off x="0" y="2199698"/>
            <a:ext cx="9144000" cy="4178241"/>
          </a:xfrm>
        </p:spPr>
        <p:txBody>
          <a:bodyPr/>
          <a:lstStyle/>
          <a:p>
            <a:pPr marL="285750" indent="-285750">
              <a:buFont typeface="Arial" panose="020B0604020202020204" pitchFamily="34" charset="0"/>
              <a:buChar char="•"/>
            </a:pPr>
            <a:r>
              <a:rPr lang="en-GB" sz="2600" b="0" dirty="0" smtClean="0">
                <a:solidFill>
                  <a:schemeClr val="tx1"/>
                </a:solidFill>
                <a:latin typeface="Cambria" panose="02040503050406030204" pitchFamily="18" charset="0"/>
                <a:ea typeface="Cambria" panose="02040503050406030204" pitchFamily="18" charset="0"/>
              </a:rPr>
              <a:t>developed from </a:t>
            </a:r>
            <a:r>
              <a:rPr lang="en-GB" sz="2600" b="0" dirty="0" smtClean="0">
                <a:solidFill>
                  <a:schemeClr val="tx1"/>
                </a:solidFill>
                <a:latin typeface="Cambria" panose="02040503050406030204" pitchFamily="18" charset="0"/>
                <a:ea typeface="Cambria" panose="02040503050406030204" pitchFamily="18" charset="0"/>
              </a:rPr>
              <a:t>2015 and </a:t>
            </a:r>
            <a:r>
              <a:rPr lang="en-GB" sz="2600" b="0" dirty="0" smtClean="0">
                <a:solidFill>
                  <a:schemeClr val="tx1"/>
                </a:solidFill>
                <a:latin typeface="Cambria" panose="02040503050406030204" pitchFamily="18" charset="0"/>
                <a:ea typeface="Cambria" panose="02040503050406030204" pitchFamily="18" charset="0"/>
              </a:rPr>
              <a:t> endorsed in Nov 2018 (IPDC)</a:t>
            </a:r>
            <a:endParaRPr lang="en-GB" sz="2600" b="0" dirty="0" smtClean="0">
              <a:solidFill>
                <a:schemeClr val="tx1"/>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GB" sz="2600" b="0" dirty="0" smtClean="0">
                <a:solidFill>
                  <a:schemeClr val="tx1"/>
                </a:solidFill>
                <a:latin typeface="Cambria" panose="02040503050406030204" pitchFamily="18" charset="0"/>
                <a:ea typeface="Cambria" panose="02040503050406030204" pitchFamily="18" charset="0"/>
              </a:rPr>
              <a:t>303 </a:t>
            </a:r>
            <a:r>
              <a:rPr lang="en-GB" sz="2600" b="0" dirty="0" smtClean="0">
                <a:solidFill>
                  <a:schemeClr val="tx1"/>
                </a:solidFill>
                <a:latin typeface="Cambria" panose="02040503050406030204" pitchFamily="18" charset="0"/>
                <a:ea typeface="Cambria" panose="02040503050406030204" pitchFamily="18" charset="0"/>
              </a:rPr>
              <a:t>indicators, divided into the four categories, plus cross cutting category </a:t>
            </a:r>
          </a:p>
          <a:p>
            <a:pPr marL="285750" indent="-285750">
              <a:buFont typeface="Arial" panose="020B0604020202020204" pitchFamily="34" charset="0"/>
              <a:buChar char="•"/>
            </a:pPr>
            <a:r>
              <a:rPr lang="en-GB" sz="2600" b="0" dirty="0" smtClean="0">
                <a:solidFill>
                  <a:schemeClr val="tx1"/>
                </a:solidFill>
                <a:latin typeface="Cambria" panose="02040503050406030204" pitchFamily="18" charset="0"/>
                <a:ea typeface="Cambria" panose="02040503050406030204" pitchFamily="18" charset="0"/>
              </a:rPr>
              <a:t>21 </a:t>
            </a:r>
            <a:r>
              <a:rPr lang="en-GB" sz="2600" b="0" dirty="0" smtClean="0">
                <a:solidFill>
                  <a:schemeClr val="tx1"/>
                </a:solidFill>
                <a:latin typeface="Cambria" panose="02040503050406030204" pitchFamily="18" charset="0"/>
                <a:ea typeface="Cambria" panose="02040503050406030204" pitchFamily="18" charset="0"/>
              </a:rPr>
              <a:t>contextual </a:t>
            </a:r>
            <a:r>
              <a:rPr lang="en-GB" sz="2600" b="0" dirty="0" smtClean="0">
                <a:solidFill>
                  <a:schemeClr val="tx1"/>
                </a:solidFill>
                <a:latin typeface="Cambria" panose="02040503050406030204" pitchFamily="18" charset="0"/>
                <a:ea typeface="Cambria" panose="02040503050406030204" pitchFamily="18" charset="0"/>
              </a:rPr>
              <a:t>indicators</a:t>
            </a:r>
          </a:p>
          <a:p>
            <a:pPr marL="285750" indent="-285750">
              <a:buFont typeface="Arial" panose="020B0604020202020204" pitchFamily="34" charset="0"/>
              <a:buChar char="•"/>
            </a:pPr>
            <a:r>
              <a:rPr lang="en-GB" sz="2600" b="0" dirty="0" smtClean="0">
                <a:solidFill>
                  <a:schemeClr val="tx1"/>
                </a:solidFill>
                <a:latin typeface="Cambria" panose="02040503050406030204" pitchFamily="18" charset="0"/>
                <a:ea typeface="Cambria" panose="02040503050406030204" pitchFamily="18" charset="0"/>
              </a:rPr>
              <a:t>55 Rights indicators</a:t>
            </a:r>
            <a:r>
              <a:rPr lang="en-GB" sz="2600" b="0" dirty="0" smtClean="0">
                <a:solidFill>
                  <a:schemeClr val="tx1"/>
                </a:solidFill>
                <a:latin typeface="Cambria" panose="02040503050406030204" pitchFamily="18" charset="0"/>
                <a:ea typeface="Cambria" panose="02040503050406030204" pitchFamily="18" charset="0"/>
              </a:rPr>
              <a:t>. </a:t>
            </a:r>
          </a:p>
          <a:p>
            <a:pPr marL="285750" indent="-285750">
              <a:buFont typeface="Arial" panose="020B0604020202020204" pitchFamily="34" charset="0"/>
              <a:buChar char="•"/>
            </a:pPr>
            <a:r>
              <a:rPr lang="en-GB" sz="2600" b="0" dirty="0" smtClean="0">
                <a:solidFill>
                  <a:schemeClr val="tx1"/>
                </a:solidFill>
                <a:latin typeface="Cambria" panose="02040503050406030204" pitchFamily="18" charset="0"/>
                <a:ea typeface="Cambria" panose="02040503050406030204" pitchFamily="18" charset="0"/>
              </a:rPr>
              <a:t>57 Openness indicators</a:t>
            </a:r>
          </a:p>
          <a:p>
            <a:pPr marL="285750" indent="-285750">
              <a:buFont typeface="Arial" panose="020B0604020202020204" pitchFamily="34" charset="0"/>
              <a:buChar char="•"/>
            </a:pPr>
            <a:r>
              <a:rPr lang="en-GB" sz="2600" b="0" dirty="0" smtClean="0">
                <a:solidFill>
                  <a:schemeClr val="tx1"/>
                </a:solidFill>
                <a:latin typeface="Cambria" panose="02040503050406030204" pitchFamily="18" charset="0"/>
                <a:ea typeface="Cambria" panose="02040503050406030204" pitchFamily="18" charset="0"/>
              </a:rPr>
              <a:t>70 Accessibility to All indicators</a:t>
            </a:r>
          </a:p>
          <a:p>
            <a:pPr marL="285750" indent="-285750">
              <a:buFont typeface="Arial" panose="020B0604020202020204" pitchFamily="34" charset="0"/>
              <a:buChar char="•"/>
            </a:pPr>
            <a:r>
              <a:rPr lang="en-GB" sz="2600" b="0" dirty="0" smtClean="0">
                <a:solidFill>
                  <a:schemeClr val="tx1"/>
                </a:solidFill>
                <a:latin typeface="Cambria" panose="02040503050406030204" pitchFamily="18" charset="0"/>
                <a:ea typeface="Cambria" panose="02040503050406030204" pitchFamily="18" charset="0"/>
              </a:rPr>
              <a:t>21 Multistakeholder </a:t>
            </a:r>
            <a:r>
              <a:rPr lang="en-GB" sz="2600" b="0" dirty="0">
                <a:solidFill>
                  <a:schemeClr val="tx1"/>
                </a:solidFill>
                <a:latin typeface="Cambria" panose="02040503050406030204" pitchFamily="18" charset="0"/>
                <a:ea typeface="Cambria" panose="02040503050406030204" pitchFamily="18" charset="0"/>
              </a:rPr>
              <a:t>a</a:t>
            </a:r>
            <a:r>
              <a:rPr lang="en-GB" sz="2600" b="0" dirty="0" smtClean="0">
                <a:solidFill>
                  <a:schemeClr val="tx1"/>
                </a:solidFill>
                <a:latin typeface="Cambria" panose="02040503050406030204" pitchFamily="18" charset="0"/>
                <a:ea typeface="Cambria" panose="02040503050406030204" pitchFamily="18" charset="0"/>
              </a:rPr>
              <a:t>pproach indicators</a:t>
            </a:r>
          </a:p>
          <a:p>
            <a:pPr marL="285750" indent="-285750">
              <a:buFont typeface="Arial" panose="020B0604020202020204" pitchFamily="34" charset="0"/>
              <a:buChar char="•"/>
            </a:pPr>
            <a:r>
              <a:rPr lang="en-GB" sz="2600" b="0" dirty="0" smtClean="0">
                <a:solidFill>
                  <a:schemeClr val="tx1"/>
                </a:solidFill>
                <a:latin typeface="Cambria" panose="02040503050406030204" pitchFamily="18" charset="0"/>
                <a:ea typeface="Cambria" panose="02040503050406030204" pitchFamily="18" charset="0"/>
              </a:rPr>
              <a:t>79  Cross cutting indicators (X) </a:t>
            </a:r>
          </a:p>
          <a:p>
            <a:pPr marL="285750" indent="-285750">
              <a:buFont typeface="Arial" panose="020B0604020202020204" pitchFamily="34" charset="0"/>
              <a:buChar char="•"/>
            </a:pPr>
            <a:endParaRPr lang="en-GB" sz="2600" b="0" dirty="0" smtClean="0">
              <a:solidFill>
                <a:schemeClr val="tx1"/>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GB" sz="2600" b="0" dirty="0" smtClean="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014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ctrTitle"/>
          </p:nvPr>
        </p:nvSpPr>
        <p:spPr>
          <a:xfrm>
            <a:off x="339840" y="84044"/>
            <a:ext cx="8674100" cy="863600"/>
          </a:xfrm>
        </p:spPr>
        <p:txBody>
          <a:bodyPr anchor="t">
            <a:noAutofit/>
          </a:bodyPr>
          <a:lstStyle/>
          <a:p>
            <a:pPr algn="ctr">
              <a:lnSpc>
                <a:spcPct val="150000"/>
              </a:lnSpc>
            </a:pPr>
            <a:r>
              <a:rPr lang="en-US" sz="2800" b="1" dirty="0" smtClean="0">
                <a:ln w="0"/>
                <a:solidFill>
                  <a:schemeClr val="accent2">
                    <a:lumMod val="40000"/>
                    <a:lumOff val="60000"/>
                  </a:schemeClr>
                </a:solidFill>
                <a:effectLst>
                  <a:outerShdw blurRad="38100" dist="38100" dir="2700000" algn="tl" rotWithShape="0">
                    <a:srgbClr val="000000">
                      <a:alpha val="43137"/>
                    </a:srgbClr>
                  </a:outerShdw>
                </a:effectLst>
                <a:latin typeface="Cambria" panose="02040503050406030204" pitchFamily="18" charset="0"/>
                <a:ea typeface="Cambria" panose="02040503050406030204" pitchFamily="18" charset="0"/>
              </a:rPr>
              <a:t>Importance of the Internet </a:t>
            </a:r>
            <a:r>
              <a:rPr lang="en-US" sz="2800" b="1" dirty="0">
                <a:ln w="0"/>
                <a:solidFill>
                  <a:schemeClr val="accent2">
                    <a:lumMod val="40000"/>
                    <a:lumOff val="60000"/>
                  </a:schemeClr>
                </a:solidFill>
                <a:effectLst>
                  <a:outerShdw blurRad="38100" dist="38100" dir="2700000" algn="tl" rotWithShape="0">
                    <a:srgbClr val="000000">
                      <a:alpha val="43137"/>
                    </a:srgbClr>
                  </a:outerShdw>
                </a:effectLst>
                <a:latin typeface="Cambria" panose="02040503050406030204" pitchFamily="18" charset="0"/>
                <a:ea typeface="Cambria" panose="02040503050406030204" pitchFamily="18" charset="0"/>
              </a:rPr>
              <a:t>Universality </a:t>
            </a:r>
            <a:r>
              <a:rPr lang="en-US" sz="2800" b="1" dirty="0" smtClean="0">
                <a:ln w="0"/>
                <a:solidFill>
                  <a:schemeClr val="accent2">
                    <a:lumMod val="40000"/>
                    <a:lumOff val="60000"/>
                  </a:schemeClr>
                </a:solidFill>
                <a:effectLst>
                  <a:outerShdw blurRad="38100" dist="38100" dir="2700000" algn="tl" rotWithShape="0">
                    <a:srgbClr val="000000">
                      <a:alpha val="43137"/>
                    </a:srgbClr>
                  </a:outerShdw>
                </a:effectLst>
                <a:latin typeface="Cambria" panose="02040503050406030204" pitchFamily="18" charset="0"/>
                <a:ea typeface="Cambria" panose="02040503050406030204" pitchFamily="18" charset="0"/>
              </a:rPr>
              <a:t> Indicators </a:t>
            </a:r>
            <a:r>
              <a:rPr lang="en-US" sz="2200" b="1" dirty="0">
                <a:ln w="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r>
            <a:br>
              <a:rPr lang="en-US" sz="2200" b="1" dirty="0">
                <a:ln w="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br>
            <a:r>
              <a:rPr lang="en-US" sz="2200" b="1" dirty="0">
                <a:ln w="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endParaRPr lang="en-US" sz="2200" b="1" dirty="0">
              <a:ln w="0"/>
              <a:solidFill>
                <a:schemeClr val="tx2"/>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6" name="Content Placeholder 6"/>
          <p:cNvSpPr txBox="1">
            <a:spLocks/>
          </p:cNvSpPr>
          <p:nvPr/>
        </p:nvSpPr>
        <p:spPr>
          <a:xfrm>
            <a:off x="339840" y="731520"/>
            <a:ext cx="8541270" cy="400498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solidFill>
                <a:schemeClr val="accent1">
                  <a:lumMod val="50000"/>
                </a:schemeClr>
              </a:solidFill>
              <a:latin typeface="Cambria" panose="02040503050406030204" pitchFamily="18" charset="0"/>
              <a:ea typeface="Cambria" panose="02040503050406030204" pitchFamily="18" charset="0"/>
            </a:endParaRPr>
          </a:p>
          <a:p>
            <a:pPr marL="0" indent="0">
              <a:buNone/>
            </a:pPr>
            <a:endParaRPr lang="en-US" dirty="0">
              <a:solidFill>
                <a:schemeClr val="accent1">
                  <a:lumMod val="50000"/>
                </a:schemeClr>
              </a:solidFill>
              <a:latin typeface="Cambria" panose="02040503050406030204" pitchFamily="18" charset="0"/>
              <a:ea typeface="Cambria" panose="02040503050406030204" pitchFamily="18" charset="0"/>
            </a:endParaRPr>
          </a:p>
          <a:p>
            <a:pPr marL="0" indent="0">
              <a:buNone/>
            </a:pPr>
            <a:endParaRPr lang="en-US" dirty="0" smtClean="0">
              <a:solidFill>
                <a:schemeClr val="accent1">
                  <a:lumMod val="50000"/>
                </a:schemeClr>
              </a:solidFill>
              <a:latin typeface="Cambria" panose="02040503050406030204" pitchFamily="18" charset="0"/>
              <a:ea typeface="Cambria" panose="02040503050406030204" pitchFamily="18" charset="0"/>
            </a:endParaRPr>
          </a:p>
          <a:p>
            <a:pPr marL="0" indent="0">
              <a:buNone/>
            </a:pPr>
            <a:endParaRPr lang="en-US" dirty="0" smtClean="0">
              <a:solidFill>
                <a:schemeClr val="accent1">
                  <a:lumMod val="50000"/>
                </a:schemeClr>
              </a:solidFill>
              <a:latin typeface="Cambria" panose="02040503050406030204" pitchFamily="18" charset="0"/>
              <a:ea typeface="Cambria" panose="02040503050406030204" pitchFamily="18" charset="0"/>
            </a:endParaRPr>
          </a:p>
          <a:p>
            <a:pPr marL="0" indent="0">
              <a:buNone/>
            </a:pPr>
            <a:endParaRPr lang="en-US" dirty="0" smtClean="0">
              <a:solidFill>
                <a:schemeClr val="accent1">
                  <a:lumMod val="50000"/>
                </a:schemeClr>
              </a:solidFill>
              <a:latin typeface="Cambria" panose="02040503050406030204" pitchFamily="18" charset="0"/>
              <a:ea typeface="Cambria" panose="02040503050406030204" pitchFamily="18" charset="0"/>
            </a:endParaRPr>
          </a:p>
        </p:txBody>
      </p:sp>
      <p:sp>
        <p:nvSpPr>
          <p:cNvPr id="7" name="Rectangle 6"/>
          <p:cNvSpPr/>
          <p:nvPr/>
        </p:nvSpPr>
        <p:spPr>
          <a:xfrm>
            <a:off x="167640" y="731520"/>
            <a:ext cx="9113520" cy="5692392"/>
          </a:xfrm>
          <a:prstGeom prst="rect">
            <a:avLst/>
          </a:prstGeom>
        </p:spPr>
        <p:txBody>
          <a:bodyPr wrap="square">
            <a:spAutoFit/>
          </a:bodyPr>
          <a:lstStyle/>
          <a:p>
            <a:pPr>
              <a:lnSpc>
                <a:spcPct val="107000"/>
              </a:lnSpc>
              <a:spcAft>
                <a:spcPts val="800"/>
              </a:spcAft>
            </a:pPr>
            <a:r>
              <a:rPr lang="en-GB" sz="2600" dirty="0" smtClean="0">
                <a:latin typeface="Cambria" panose="02040503050406030204" pitchFamily="18" charset="0"/>
                <a:ea typeface="Cambria" panose="02040503050406030204" pitchFamily="18" charset="0"/>
                <a:cs typeface="Times New Roman" panose="02020603050405020304" pitchFamily="18" charset="0"/>
              </a:rPr>
              <a:t>IUI is a </a:t>
            </a:r>
            <a:r>
              <a:rPr lang="en-GB" sz="2600" dirty="0">
                <a:latin typeface="Cambria" panose="02040503050406030204" pitchFamily="18" charset="0"/>
                <a:ea typeface="Cambria" panose="02040503050406030204" pitchFamily="18" charset="0"/>
                <a:cs typeface="Times New Roman" panose="02020603050405020304" pitchFamily="18" charset="0"/>
              </a:rPr>
              <a:t>holistic tool to assess the state of Internet development in a given country, </a:t>
            </a:r>
            <a:endParaRPr lang="en-GB" sz="2600" dirty="0" smtClean="0">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600" dirty="0" smtClean="0">
                <a:latin typeface="Cambria" panose="02040503050406030204" pitchFamily="18" charset="0"/>
                <a:ea typeface="Cambria" panose="02040503050406030204" pitchFamily="18" charset="0"/>
                <a:cs typeface="Times New Roman" panose="02020603050405020304" pitchFamily="18" charset="0"/>
              </a:rPr>
              <a:t>Enables </a:t>
            </a:r>
            <a:r>
              <a:rPr lang="en-GB" sz="2600" dirty="0">
                <a:latin typeface="Cambria" panose="02040503050406030204" pitchFamily="18" charset="0"/>
                <a:ea typeface="Cambria" panose="02040503050406030204" pitchFamily="18" charset="0"/>
                <a:cs typeface="Times New Roman" panose="02020603050405020304" pitchFamily="18" charset="0"/>
              </a:rPr>
              <a:t>new insights, and evidence-based policy </a:t>
            </a:r>
            <a:r>
              <a:rPr lang="en-GB" sz="2600" dirty="0" smtClean="0">
                <a:latin typeface="Cambria" panose="02040503050406030204" pitchFamily="18" charset="0"/>
                <a:ea typeface="Cambria" panose="02040503050406030204" pitchFamily="18" charset="0"/>
                <a:cs typeface="Times New Roman" panose="02020603050405020304" pitchFamily="18" charset="0"/>
              </a:rPr>
              <a:t>improvements</a:t>
            </a:r>
            <a:endParaRPr lang="en-GB" sz="2600" dirty="0">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600" dirty="0" smtClean="0">
                <a:latin typeface="Cambria" panose="02040503050406030204" pitchFamily="18" charset="0"/>
                <a:ea typeface="Cambria" panose="02040503050406030204" pitchFamily="18" charset="0"/>
                <a:cs typeface="Times New Roman" panose="02020603050405020304" pitchFamily="18" charset="0"/>
              </a:rPr>
              <a:t>Present </a:t>
            </a:r>
            <a:r>
              <a:rPr lang="en-GB" sz="2600" dirty="0">
                <a:latin typeface="Cambria" panose="02040503050406030204" pitchFamily="18" charset="0"/>
                <a:ea typeface="Cambria" panose="02040503050406030204" pitchFamily="18" charset="0"/>
                <a:cs typeface="Times New Roman" panose="02020603050405020304" pitchFamily="18" charset="0"/>
              </a:rPr>
              <a:t>a </a:t>
            </a:r>
            <a:r>
              <a:rPr lang="en-GB" sz="2600" b="1" u="sng" dirty="0">
                <a:latin typeface="Cambria" panose="02040503050406030204" pitchFamily="18" charset="0"/>
                <a:ea typeface="Cambria" panose="02040503050406030204" pitchFamily="18" charset="0"/>
                <a:cs typeface="Times New Roman" panose="02020603050405020304" pitchFamily="18" charset="0"/>
              </a:rPr>
              <a:t>comprehensive and substantive</a:t>
            </a:r>
            <a:r>
              <a:rPr lang="en-GB" sz="2600" dirty="0">
                <a:latin typeface="Cambria" panose="02040503050406030204" pitchFamily="18" charset="0"/>
                <a:ea typeface="Cambria" panose="02040503050406030204" pitchFamily="18" charset="0"/>
                <a:cs typeface="Times New Roman" panose="02020603050405020304" pitchFamily="18" charset="0"/>
              </a:rPr>
              <a:t> understanding of the </a:t>
            </a:r>
            <a:r>
              <a:rPr lang="en-GB" sz="2600" b="1" u="sng" dirty="0">
                <a:latin typeface="Cambria" panose="02040503050406030204" pitchFamily="18" charset="0"/>
                <a:ea typeface="Cambria" panose="02040503050406030204" pitchFamily="18" charset="0"/>
                <a:cs typeface="Times New Roman" panose="02020603050405020304" pitchFamily="18" charset="0"/>
              </a:rPr>
              <a:t>national Internet environment</a:t>
            </a:r>
            <a:r>
              <a:rPr lang="en-GB" sz="2600" dirty="0">
                <a:latin typeface="Cambria" panose="02040503050406030204" pitchFamily="18" charset="0"/>
                <a:ea typeface="Cambria" panose="02040503050406030204" pitchFamily="18" charset="0"/>
                <a:cs typeface="Times New Roman" panose="02020603050405020304" pitchFamily="18" charset="0"/>
              </a:rPr>
              <a:t> and </a:t>
            </a:r>
            <a:r>
              <a:rPr lang="en-GB" sz="2600" u="sng" dirty="0">
                <a:latin typeface="Cambria" panose="02040503050406030204" pitchFamily="18" charset="0"/>
                <a:ea typeface="Cambria" panose="02040503050406030204" pitchFamily="18" charset="0"/>
                <a:cs typeface="Times New Roman" panose="02020603050405020304" pitchFamily="18" charset="0"/>
              </a:rPr>
              <a:t>policies</a:t>
            </a:r>
            <a:r>
              <a:rPr lang="en-GB" sz="2600" u="sng" dirty="0" smtClean="0">
                <a:latin typeface="Cambria" panose="02040503050406030204" pitchFamily="18" charset="0"/>
                <a:ea typeface="Cambria" panose="02040503050406030204" pitchFamily="18" charset="0"/>
                <a:cs typeface="Times New Roman" panose="02020603050405020304" pitchFamily="18" charset="0"/>
              </a:rPr>
              <a:t>;</a:t>
            </a:r>
          </a:p>
          <a:p>
            <a:pPr marL="285750" indent="-285750">
              <a:lnSpc>
                <a:spcPct val="107000"/>
              </a:lnSpc>
              <a:spcAft>
                <a:spcPts val="800"/>
              </a:spcAft>
              <a:buFontTx/>
              <a:buChar char="-"/>
            </a:pPr>
            <a:r>
              <a:rPr lang="en-GB" sz="2600" dirty="0" smtClean="0">
                <a:latin typeface="Cambria" panose="02040503050406030204" pitchFamily="18" charset="0"/>
                <a:ea typeface="Cambria" panose="02040503050406030204" pitchFamily="18" charset="0"/>
                <a:cs typeface="Times New Roman" panose="02020603050405020304" pitchFamily="18" charset="0"/>
              </a:rPr>
              <a:t>Assess </a:t>
            </a:r>
            <a:r>
              <a:rPr lang="en-GB" sz="2600" dirty="0">
                <a:latin typeface="Cambria" panose="02040503050406030204" pitchFamily="18" charset="0"/>
                <a:ea typeface="Cambria" panose="02040503050406030204" pitchFamily="18" charset="0"/>
                <a:cs typeface="Times New Roman" panose="02020603050405020304" pitchFamily="18" charset="0"/>
              </a:rPr>
              <a:t>their alignment to the </a:t>
            </a:r>
            <a:r>
              <a:rPr lang="en-GB" sz="2600" b="1" dirty="0">
                <a:latin typeface="Cambria" panose="02040503050406030204" pitchFamily="18" charset="0"/>
                <a:ea typeface="Cambria" panose="02040503050406030204" pitchFamily="18" charset="0"/>
                <a:cs typeface="Times New Roman" panose="02020603050405020304" pitchFamily="18" charset="0"/>
              </a:rPr>
              <a:t>R.O.A.M. principles</a:t>
            </a:r>
            <a:r>
              <a:rPr lang="en-GB" sz="2600" dirty="0">
                <a:latin typeface="Cambria" panose="02040503050406030204" pitchFamily="18" charset="0"/>
                <a:ea typeface="Cambria" panose="02040503050406030204" pitchFamily="18" charset="0"/>
                <a:cs typeface="Times New Roman" panose="02020603050405020304" pitchFamily="18" charset="0"/>
              </a:rPr>
              <a:t> and </a:t>
            </a:r>
            <a:r>
              <a:rPr lang="en-GB" sz="2600" b="1" dirty="0">
                <a:latin typeface="Cambria" panose="02040503050406030204" pitchFamily="18" charset="0"/>
                <a:ea typeface="Cambria" panose="02040503050406030204" pitchFamily="18" charset="0"/>
                <a:cs typeface="Times New Roman" panose="02020603050405020304" pitchFamily="18" charset="0"/>
              </a:rPr>
              <a:t>their contribution to sustainable development</a:t>
            </a:r>
            <a:r>
              <a:rPr lang="en-GB" sz="2600" b="1" dirty="0" smtClean="0">
                <a:latin typeface="Cambria" panose="02040503050406030204" pitchFamily="18" charset="0"/>
                <a:ea typeface="Cambria" panose="02040503050406030204" pitchFamily="18" charset="0"/>
                <a:cs typeface="Times New Roman" panose="02020603050405020304" pitchFamily="18" charset="0"/>
              </a:rPr>
              <a:t>;</a:t>
            </a:r>
          </a:p>
          <a:p>
            <a:pPr marL="342900" indent="-342900">
              <a:lnSpc>
                <a:spcPct val="107000"/>
              </a:lnSpc>
              <a:spcAft>
                <a:spcPts val="800"/>
              </a:spcAft>
              <a:buFontTx/>
              <a:buChar char="-"/>
            </a:pPr>
            <a:r>
              <a:rPr lang="en-GB" sz="2600" b="1" dirty="0" smtClean="0">
                <a:latin typeface="Cambria" panose="02040503050406030204" pitchFamily="18" charset="0"/>
                <a:ea typeface="Cambria" panose="02040503050406030204" pitchFamily="18" charset="0"/>
                <a:cs typeface="Times New Roman" panose="02020603050405020304" pitchFamily="18" charset="0"/>
              </a:rPr>
              <a:t>Develop </a:t>
            </a:r>
            <a:r>
              <a:rPr lang="en-GB" sz="2600" b="1" dirty="0">
                <a:latin typeface="Cambria" panose="02040503050406030204" pitchFamily="18" charset="0"/>
                <a:ea typeface="Cambria" panose="02040503050406030204" pitchFamily="18" charset="0"/>
                <a:cs typeface="Times New Roman" panose="02020603050405020304" pitchFamily="18" charset="0"/>
              </a:rPr>
              <a:t>policy recommendations</a:t>
            </a:r>
            <a:r>
              <a:rPr lang="en-GB" sz="2600" dirty="0">
                <a:latin typeface="Cambria" panose="02040503050406030204" pitchFamily="18" charset="0"/>
                <a:ea typeface="Cambria" panose="02040503050406030204" pitchFamily="18" charset="0"/>
                <a:cs typeface="Times New Roman" panose="02020603050405020304" pitchFamily="18" charset="0"/>
              </a:rPr>
              <a:t> and </a:t>
            </a:r>
            <a:r>
              <a:rPr lang="en-GB" sz="2600" b="1" dirty="0">
                <a:latin typeface="Cambria" panose="02040503050406030204" pitchFamily="18" charset="0"/>
                <a:ea typeface="Cambria" panose="02040503050406030204" pitchFamily="18" charset="0"/>
                <a:cs typeface="Times New Roman" panose="02020603050405020304" pitchFamily="18" charset="0"/>
              </a:rPr>
              <a:t>practical initiatives</a:t>
            </a:r>
            <a:r>
              <a:rPr lang="en-GB" sz="2600" dirty="0">
                <a:latin typeface="Cambria" panose="02040503050406030204" pitchFamily="18" charset="0"/>
                <a:ea typeface="Cambria" panose="02040503050406030204" pitchFamily="18" charset="0"/>
                <a:cs typeface="Times New Roman" panose="02020603050405020304" pitchFamily="18" charset="0"/>
              </a:rPr>
              <a:t> that will enable the country to improve their Internet ecosystem as advanced ICTs </a:t>
            </a:r>
            <a:r>
              <a:rPr lang="en-GB" sz="2600" dirty="0" smtClean="0">
                <a:latin typeface="Cambria" panose="02040503050406030204" pitchFamily="18" charset="0"/>
                <a:ea typeface="Cambria" panose="02040503050406030204" pitchFamily="18" charset="0"/>
                <a:cs typeface="Times New Roman" panose="02020603050405020304" pitchFamily="18" charset="0"/>
              </a:rPr>
              <a:t>evolve</a:t>
            </a:r>
          </a:p>
          <a:p>
            <a:pPr marL="342900" indent="-342900">
              <a:lnSpc>
                <a:spcPct val="107000"/>
              </a:lnSpc>
              <a:spcAft>
                <a:spcPts val="800"/>
              </a:spcAft>
              <a:buFontTx/>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6857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3980A-1622-48A0-8A03-358344803A08}"/>
              </a:ext>
            </a:extLst>
          </p:cNvPr>
          <p:cNvPicPr>
            <a:picLocks noChangeAspect="1"/>
          </p:cNvPicPr>
          <p:nvPr/>
        </p:nvPicPr>
        <p:blipFill>
          <a:blip r:embed="rId3"/>
          <a:stretch>
            <a:fillRect/>
          </a:stretch>
        </p:blipFill>
        <p:spPr>
          <a:xfrm>
            <a:off x="-226232" y="0"/>
            <a:ext cx="9863034" cy="7048500"/>
          </a:xfrm>
          <a:prstGeom prst="rect">
            <a:avLst/>
          </a:prstGeom>
        </p:spPr>
      </p:pic>
    </p:spTree>
    <p:extLst>
      <p:ext uri="{BB962C8B-B14F-4D97-AF65-F5344CB8AC3E}">
        <p14:creationId xmlns:p14="http://schemas.microsoft.com/office/powerpoint/2010/main" val="357490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4840472" y="831756"/>
            <a:ext cx="4236356" cy="1008891"/>
          </a:xfrm>
          <a:prstGeom prst="rect">
            <a:avLst/>
          </a:prstGeom>
        </p:spPr>
        <p:txBody>
          <a:bodyPr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Access to information</a:t>
            </a:r>
          </a:p>
          <a:p>
            <a:pPr algn="l"/>
            <a:endParaRPr lang="en-US" sz="32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endParaRPr>
          </a:p>
        </p:txBody>
      </p:sp>
      <p:sp>
        <p:nvSpPr>
          <p:cNvPr id="2" name="Rectangle 1"/>
          <p:cNvSpPr/>
          <p:nvPr/>
        </p:nvSpPr>
        <p:spPr>
          <a:xfrm>
            <a:off x="604116" y="3369572"/>
            <a:ext cx="7968384"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i="1" dirty="0">
                <a:ln w="0"/>
                <a:solidFill>
                  <a:schemeClr val="bg2"/>
                </a:solidFill>
                <a:latin typeface="Cambria" panose="02040503050406030204" pitchFamily="18" charset="0"/>
                <a:ea typeface="Cambria" panose="02040503050406030204" pitchFamily="18" charset="0"/>
              </a:rPr>
              <a:t>Legal framework for </a:t>
            </a:r>
            <a:r>
              <a:rPr lang="en-US" sz="2000" b="1" i="1" dirty="0">
                <a:ln w="0"/>
                <a:solidFill>
                  <a:schemeClr val="bg2"/>
                </a:solidFill>
                <a:latin typeface="Cambria" panose="02040503050406030204" pitchFamily="18" charset="0"/>
                <a:ea typeface="Cambria" panose="02040503050406030204" pitchFamily="18" charset="0"/>
              </a:rPr>
              <a:t>blocking or filtering</a:t>
            </a:r>
            <a:r>
              <a:rPr lang="en-US" sz="2000" i="1" dirty="0">
                <a:ln w="0"/>
                <a:solidFill>
                  <a:schemeClr val="bg2"/>
                </a:solidFill>
                <a:latin typeface="Cambria" panose="02040503050406030204" pitchFamily="18" charset="0"/>
                <a:ea typeface="Cambria" panose="02040503050406030204" pitchFamily="18" charset="0"/>
              </a:rPr>
              <a:t> Internet access, including transparency and oversight arrangements </a:t>
            </a:r>
            <a:endParaRPr lang="fr-FR" sz="2000" dirty="0">
              <a:ln w="0"/>
              <a:solidFill>
                <a:schemeClr val="bg2"/>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3"/>
          <a:srcRect l="7222" t="7407" r="54555"/>
          <a:stretch/>
        </p:blipFill>
        <p:spPr>
          <a:xfrm>
            <a:off x="0" y="-14495"/>
            <a:ext cx="9144000" cy="6872495"/>
          </a:xfrm>
          <a:prstGeom prst="rect">
            <a:avLst/>
          </a:prstGeom>
        </p:spPr>
      </p:pic>
    </p:spTree>
    <p:extLst>
      <p:ext uri="{BB962C8B-B14F-4D97-AF65-F5344CB8AC3E}">
        <p14:creationId xmlns:p14="http://schemas.microsoft.com/office/powerpoint/2010/main" val="340028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unesco.org/sites/default/files/o_openness_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9"/>
            <a:ext cx="5092700" cy="1278262"/>
          </a:xfrm>
          <a:prstGeom prst="rect">
            <a:avLst/>
          </a:prstGeom>
          <a:solidFill>
            <a:schemeClr val="accent6">
              <a:lumMod val="20000"/>
              <a:lumOff val="80000"/>
            </a:schemeClr>
          </a:solidFill>
        </p:spPr>
      </p:pic>
      <p:sp>
        <p:nvSpPr>
          <p:cNvPr id="7" name="Title 5"/>
          <p:cNvSpPr txBox="1">
            <a:spLocks/>
          </p:cNvSpPr>
          <p:nvPr/>
        </p:nvSpPr>
        <p:spPr>
          <a:xfrm>
            <a:off x="5430445" y="818245"/>
            <a:ext cx="3408755" cy="902875"/>
          </a:xfrm>
          <a:prstGeom prst="rect">
            <a:avLst/>
          </a:prstGeom>
        </p:spPr>
        <p:txBody>
          <a:bodyPr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n w="0"/>
                <a:solidFill>
                  <a:schemeClr val="bg2"/>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Net neutrality</a:t>
            </a:r>
          </a:p>
          <a:p>
            <a:pPr algn="l"/>
            <a:endParaRPr lang="en-US" sz="3200" b="1" dirty="0">
              <a:ln w="0"/>
              <a:solidFill>
                <a:schemeClr val="accent2">
                  <a:lumMod val="40000"/>
                  <a:lumOff val="60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endParaRPr>
          </a:p>
        </p:txBody>
      </p:sp>
      <p:sp>
        <p:nvSpPr>
          <p:cNvPr id="5" name="Rectangle 4"/>
          <p:cNvSpPr/>
          <p:nvPr/>
        </p:nvSpPr>
        <p:spPr>
          <a:xfrm>
            <a:off x="295564" y="2402701"/>
            <a:ext cx="834967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b="1" i="1" dirty="0">
                <a:solidFill>
                  <a:schemeClr val="bg1"/>
                </a:solidFill>
                <a:latin typeface="Cambria" panose="02040503050406030204" pitchFamily="18" charset="0"/>
                <a:ea typeface="Cambria" panose="02040503050406030204" pitchFamily="18" charset="0"/>
              </a:rPr>
              <a:t>Regulatory arrangements and practice concerning net neutrality and competition for online and network services </a:t>
            </a:r>
          </a:p>
        </p:txBody>
      </p:sp>
      <p:sp>
        <p:nvSpPr>
          <p:cNvPr id="2" name="TextBox 1"/>
          <p:cNvSpPr txBox="1"/>
          <p:nvPr/>
        </p:nvSpPr>
        <p:spPr>
          <a:xfrm>
            <a:off x="258618" y="3538848"/>
            <a:ext cx="8617527" cy="1631216"/>
          </a:xfrm>
          <a:prstGeom prst="rect">
            <a:avLst/>
          </a:prstGeom>
          <a:noFill/>
        </p:spPr>
        <p:txBody>
          <a:bodyPr wrap="square" rtlCol="0">
            <a:spAutoFit/>
          </a:bodyPr>
          <a:lstStyle/>
          <a:p>
            <a:r>
              <a:rPr lang="en-US" sz="2000" dirty="0">
                <a:solidFill>
                  <a:schemeClr val="bg1"/>
                </a:solidFill>
                <a:latin typeface="Cambria" panose="02040503050406030204" pitchFamily="18" charset="0"/>
                <a:ea typeface="Cambria" panose="02040503050406030204" pitchFamily="18" charset="0"/>
              </a:rPr>
              <a:t>“Users have the right to access, disseminate the information and legal content of their choice.”</a:t>
            </a:r>
          </a:p>
          <a:p>
            <a:endParaRPr lang="en-US" sz="2000" dirty="0">
              <a:solidFill>
                <a:schemeClr val="bg1"/>
              </a:solidFill>
              <a:latin typeface="Cambria" panose="02040503050406030204" pitchFamily="18" charset="0"/>
              <a:ea typeface="Cambria" panose="02040503050406030204" pitchFamily="18" charset="0"/>
            </a:endParaRPr>
          </a:p>
          <a:p>
            <a:r>
              <a:rPr lang="en-US" sz="2000" dirty="0">
                <a:solidFill>
                  <a:schemeClr val="bg1"/>
                </a:solidFill>
                <a:latin typeface="Cambria" panose="02040503050406030204" pitchFamily="18" charset="0"/>
                <a:ea typeface="Cambria" panose="02040503050406030204" pitchFamily="18" charset="0"/>
              </a:rPr>
              <a:t>							- Electronic Communications Code (Article 25)</a:t>
            </a:r>
          </a:p>
          <a:p>
            <a:endParaRPr lang="en-US" sz="2000" dirty="0">
              <a:solidFill>
                <a:schemeClr val="bg1"/>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rotWithShape="1">
          <a:blip r:embed="rId4"/>
          <a:srcRect l="7506" t="610" r="54473" b="13369"/>
          <a:stretch/>
        </p:blipFill>
        <p:spPr>
          <a:xfrm>
            <a:off x="-534391" y="-116114"/>
            <a:ext cx="10203544" cy="7117703"/>
          </a:xfrm>
          <a:prstGeom prst="rect">
            <a:avLst/>
          </a:prstGeom>
        </p:spPr>
      </p:pic>
    </p:spTree>
    <p:extLst>
      <p:ext uri="{BB962C8B-B14F-4D97-AF65-F5344CB8AC3E}">
        <p14:creationId xmlns:p14="http://schemas.microsoft.com/office/powerpoint/2010/main" val="1678644357"/>
      </p:ext>
    </p:extLst>
  </p:cSld>
  <p:clrMapOvr>
    <a:masterClrMapping/>
  </p:clrMapOvr>
</p:sld>
</file>

<file path=ppt/theme/theme1.xml><?xml version="1.0" encoding="utf-8"?>
<a:theme xmlns:a="http://schemas.openxmlformats.org/drawingml/2006/main" name="GENERAL Master Slid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MI_PPT_Template_1_EN.potx" id="{D09A20E7-3E93-461F-928D-0E7872B518FB}" vid="{8EF6047A-269E-49F5-AFC2-41DD4A5049A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DUCATION SDG4 Master">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7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ORLD HERITAGE Master Slid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MI_PPT_Template_1_EN.potx" id="{D09A20E7-3E93-461F-928D-0E7872B518FB}" vid="{8EF6047A-269E-49F5-AFC2-41DD4A5049A8}"/>
    </a:ext>
  </a:extLst>
</a:theme>
</file>

<file path=ppt/theme/theme4.xml><?xml version="1.0" encoding="utf-8"?>
<a:theme xmlns:a="http://schemas.openxmlformats.org/drawingml/2006/main" name="CREATIVITY Master Slid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MI_PPT_Template_1_EN.potx" id="{D09A20E7-3E93-461F-928D-0E7872B518FB}" vid="{8EF6047A-269E-49F5-AFC2-41DD4A5049A8}"/>
    </a:ext>
  </a:extLst>
</a:theme>
</file>

<file path=ppt/theme/theme5.xml><?xml version="1.0" encoding="utf-8"?>
<a:theme xmlns:a="http://schemas.openxmlformats.org/drawingml/2006/main" name="INTANGIBLE HERITAGE Master Slid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MI_PPT_Template_1_EN.potx" id="{D09A20E7-3E93-461F-928D-0E7872B518FB}" vid="{8EF6047A-269E-49F5-AFC2-41DD4A5049A8}"/>
    </a:ext>
  </a:extLst>
</a:theme>
</file>

<file path=ppt/theme/theme6.xml><?xml version="1.0" encoding="utf-8"?>
<a:theme xmlns:a="http://schemas.openxmlformats.org/drawingml/2006/main" name="ILLICIT TRAFFICKING Master Slid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MI_PPT_Template_1_EN.potx" id="{D09A20E7-3E93-461F-928D-0E7872B518FB}" vid="{8EF6047A-269E-49F5-AFC2-41DD4A5049A8}"/>
    </a:ext>
  </a:extLst>
</a:theme>
</file>

<file path=ppt/theme/theme7.xml><?xml version="1.0" encoding="utf-8"?>
<a:theme xmlns:a="http://schemas.openxmlformats.org/drawingml/2006/main" name="MAB Master Slid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MI_PPT_Template_1_EN.potx" id="{D09A20E7-3E93-461F-928D-0E7872B518FB}" vid="{8EF6047A-269E-49F5-AFC2-41DD4A5049A8}"/>
    </a:ext>
  </a:extLst>
</a:theme>
</file>

<file path=ppt/theme/theme8.xml><?xml version="1.0" encoding="utf-8"?>
<a:theme xmlns:a="http://schemas.openxmlformats.org/drawingml/2006/main" name="KMI Master">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7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58e932d1-8919-4331-b239-5cc8cbf973ca">DN3HXZNSAUTS-1966143938-7</_dlc_DocId>
    <_dlc_DocIdUrl xmlns="58e932d1-8919-4331-b239-5cc8cbf973ca">
      <Url>https://teams.unesco.org/cop/innov/blog/_layouts/15/DocIdRedir.aspx?ID=DN3HXZNSAUTS-1966143938-7</Url>
      <Description>DN3HXZNSAUTS-1966143938-7</Description>
    </_dlc_DocIdUrl>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82086213F68C4DA61F2993094B3E0F" ma:contentTypeVersion="1" ma:contentTypeDescription="Create a new document." ma:contentTypeScope="" ma:versionID="dc239c59267072e05e5e938d35f2b61f">
  <xsd:schema xmlns:xsd="http://www.w3.org/2001/XMLSchema" xmlns:xs="http://www.w3.org/2001/XMLSchema" xmlns:p="http://schemas.microsoft.com/office/2006/metadata/properties" xmlns:ns1="http://schemas.microsoft.com/sharepoint/v3" xmlns:ns2="58e932d1-8919-4331-b239-5cc8cbf973ca" targetNamespace="http://schemas.microsoft.com/office/2006/metadata/properties" ma:root="true" ma:fieldsID="82b6bab95ef1b083415978c511861581" ns1:_="" ns2:_="">
    <xsd:import namespace="http://schemas.microsoft.com/sharepoint/v3"/>
    <xsd:import namespace="58e932d1-8919-4331-b239-5cc8cbf973c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e932d1-8919-4331-b239-5cc8cbf973c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90FFD13-F5C8-4988-B7E5-D703711F0C17}">
  <ds:schemaRefs>
    <ds:schemaRef ds:uri="http://schemas.microsoft.com/sharepoint/v3/contenttype/forms"/>
  </ds:schemaRefs>
</ds:datastoreItem>
</file>

<file path=customXml/itemProps2.xml><?xml version="1.0" encoding="utf-8"?>
<ds:datastoreItem xmlns:ds="http://schemas.openxmlformats.org/officeDocument/2006/customXml" ds:itemID="{55A59251-EA0E-41E0-9E65-0BA5C5F1BD79}">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58e932d1-8919-4331-b239-5cc8cbf973ca"/>
    <ds:schemaRef ds:uri="http://schemas.microsoft.com/sharepoint/v3"/>
    <ds:schemaRef ds:uri="http://www.w3.org/XML/1998/namespace"/>
  </ds:schemaRefs>
</ds:datastoreItem>
</file>

<file path=customXml/itemProps3.xml><?xml version="1.0" encoding="utf-8"?>
<ds:datastoreItem xmlns:ds="http://schemas.openxmlformats.org/officeDocument/2006/customXml" ds:itemID="{4908F446-977A-49C8-A613-5F7AA63AD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e932d1-8919-4331-b239-5cc8cbf97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D7656FF-5B46-42A0-8849-277EFB1A334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21136</TotalTime>
  <Words>1912</Words>
  <Application>Microsoft Office PowerPoint</Application>
  <PresentationFormat>On-screen Show (4:3)</PresentationFormat>
  <Paragraphs>205</Paragraphs>
  <Slides>21</Slides>
  <Notes>21</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21</vt:i4>
      </vt:variant>
    </vt:vector>
  </HeadingPairs>
  <TitlesOfParts>
    <vt:vector size="36" baseType="lpstr">
      <vt:lpstr>Arial</vt:lpstr>
      <vt:lpstr>Calibri</vt:lpstr>
      <vt:lpstr>Cambria</vt:lpstr>
      <vt:lpstr>Helvetica</vt:lpstr>
      <vt:lpstr>Symbol</vt:lpstr>
      <vt:lpstr>Times New Roman</vt:lpstr>
      <vt:lpstr>Wingdings</vt:lpstr>
      <vt:lpstr>GENERAL Master Slide</vt:lpstr>
      <vt:lpstr>EDUCATION SDG4 Master</vt:lpstr>
      <vt:lpstr>WORLD HERITAGE Master Slide</vt:lpstr>
      <vt:lpstr>CREATIVITY Master Slide</vt:lpstr>
      <vt:lpstr>INTANGIBLE HERITAGE Master Slide</vt:lpstr>
      <vt:lpstr>ILLICIT TRAFFICKING Master Slide</vt:lpstr>
      <vt:lpstr>MAB Master Slide</vt:lpstr>
      <vt:lpstr>KMI Master</vt:lpstr>
      <vt:lpstr> </vt:lpstr>
      <vt:lpstr> PRESENTATION OUTLINE </vt:lpstr>
      <vt:lpstr>Genesis of the UNESCO’s Internet Universality Indicators </vt:lpstr>
      <vt:lpstr>What are Internet Universality ROAM-X Indicators </vt:lpstr>
      <vt:lpstr>Development of the UNESCO’s Internet Universality Indicators </vt:lpstr>
      <vt:lpstr>Importance of the Internet Universality  Indicators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Thomas and Trotman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Thomas</dc:creator>
  <cp:lastModifiedBy>Gachungi, Lydiah</cp:lastModifiedBy>
  <cp:revision>1290</cp:revision>
  <cp:lastPrinted>2019-05-23T15:24:01Z</cp:lastPrinted>
  <dcterms:created xsi:type="dcterms:W3CDTF">2016-10-12T11:18:09Z</dcterms:created>
  <dcterms:modified xsi:type="dcterms:W3CDTF">2020-03-05T04:07:58Z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0x0101006682086213F68C4DA61F2993094B3E0F</vt:lpwstr>
  </property>
  <property fmtid="{D5CDD505-2E9C-101B-9397-08002B2CF9AE}" pid="3" name="_dlc_DocIdItemGuid">
    <vt:lpwstr>113e0d3c-7a38-473e-be80-f14a4a8d5b03</vt:lpwstr>
  </property>
</Properties>
</file>