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271" r:id="rId4"/>
    <p:sldId id="276" r:id="rId5"/>
    <p:sldId id="273" r:id="rId6"/>
    <p:sldId id="282" r:id="rId7"/>
    <p:sldId id="283" r:id="rId8"/>
    <p:sldId id="279" r:id="rId9"/>
    <p:sldId id="281" r:id="rId10"/>
    <p:sldId id="284" r:id="rId11"/>
    <p:sldId id="280" r:id="rId12"/>
    <p:sldId id="262" r:id="rId13"/>
    <p:sldId id="259" r:id="rId14"/>
    <p:sldId id="285" r:id="rId15"/>
    <p:sldId id="286" r:id="rId16"/>
    <p:sldId id="257" r:id="rId17"/>
    <p:sldId id="288" r:id="rId18"/>
    <p:sldId id="287" r:id="rId19"/>
    <p:sldId id="29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9" r:id="rId28"/>
    <p:sldId id="297" r:id="rId29"/>
    <p:sldId id="2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5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isho/Desktop/KCL%20bunch/uganda%20RCDF/Workbook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isho/Desktop/KCL%20bunch/uganda%20RCDF/Workbook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isho/Desktop/KCL%20bunch/uganda%20RCDF/Workbook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isho/Desktop/cdc%20telecom/Ethio%20Telecom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Internet and Mobile Development</a:t>
            </a:r>
          </a:p>
          <a:p>
            <a:pPr>
              <a:defRPr/>
            </a:pPr>
            <a:r>
              <a:rPr lang="en-US"/>
              <a:t>Cash cow period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Sheet2!$C$7</c:f>
              <c:strCache>
                <c:ptCount val="1"/>
                <c:pt idx="0">
                  <c:v>Mobile subscribers Ethiopia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Sheet2!$D$6:$M$6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Sheet2!$D$7:$M$7</c:f>
              <c:numCache>
                <c:formatCode>General</c:formatCode>
                <c:ptCount val="10"/>
                <c:pt idx="0">
                  <c:v>17757</c:v>
                </c:pt>
                <c:pt idx="1">
                  <c:v>27532</c:v>
                </c:pt>
                <c:pt idx="2">
                  <c:v>42910</c:v>
                </c:pt>
                <c:pt idx="3">
                  <c:v>51234</c:v>
                </c:pt>
                <c:pt idx="4" formatCode="#,##0_);[Red]\(#,##0\)">
                  <c:v>155534</c:v>
                </c:pt>
                <c:pt idx="5" formatCode="#,##0_);[Red]\(#,##0\)">
                  <c:v>410630</c:v>
                </c:pt>
                <c:pt idx="6" formatCode="#,##0_);[Red]\(#,##0\)">
                  <c:v>866700</c:v>
                </c:pt>
                <c:pt idx="7" formatCode="#,##0_);[Red]\(#,##0\)">
                  <c:v>1208498</c:v>
                </c:pt>
                <c:pt idx="8" formatCode="#,##0_);[Red]\(#,##0\)">
                  <c:v>1954527</c:v>
                </c:pt>
                <c:pt idx="9" formatCode="#,##0_);[Red]\(#,##0\)">
                  <c:v>4051703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7-3048-9D5E-174A9A1B6F3D}"/>
            </c:ext>
          </c:extLst>
        </c:ser>
        <c:ser>
          <c:idx val="1"/>
          <c:order val="1"/>
          <c:tx>
            <c:strRef>
              <c:f>Sheet2!$C$8</c:f>
              <c:strCache>
                <c:ptCount val="1"/>
                <c:pt idx="0">
                  <c:v>Internet Subscribers Ethiopia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Sheet2!$D$6:$M$6</c:f>
              <c:numCache>
                <c:formatCode>General</c:formatCode>
                <c:ptCount val="1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Sheet2!$D$8:$M$8</c:f>
              <c:numCache>
                <c:formatCode>General</c:formatCode>
                <c:ptCount val="10"/>
                <c:pt idx="0">
                  <c:v>2461</c:v>
                </c:pt>
                <c:pt idx="1">
                  <c:v>4073</c:v>
                </c:pt>
                <c:pt idx="2">
                  <c:v>6740</c:v>
                </c:pt>
                <c:pt idx="3">
                  <c:v>9534</c:v>
                </c:pt>
                <c:pt idx="4">
                  <c:v>12155</c:v>
                </c:pt>
                <c:pt idx="5" formatCode="#,##0_);[Red]\(#,##0\)">
                  <c:v>17710</c:v>
                </c:pt>
                <c:pt idx="6" formatCode="#,##0_);[Red]\(#,##0\)">
                  <c:v>25724</c:v>
                </c:pt>
                <c:pt idx="7" formatCode="#,##0_);[Red]\(#,##0\)">
                  <c:v>31400</c:v>
                </c:pt>
                <c:pt idx="8" formatCode="#,##0_);[Red]\(#,##0\)">
                  <c:v>34110</c:v>
                </c:pt>
                <c:pt idx="9" formatCode="#,##0_);[Red]\(#,##0\)">
                  <c:v>71059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7-3048-9D5E-174A9A1B6F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6770751"/>
        <c:axId val="305993647"/>
      </c:lineChart>
      <c:catAx>
        <c:axId val="26677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93647"/>
        <c:crosses val="autoZero"/>
        <c:auto val="1"/>
        <c:lblAlgn val="ctr"/>
        <c:lblOffset val="100"/>
        <c:noMultiLvlLbl val="0"/>
      </c:catAx>
      <c:valAx>
        <c:axId val="30599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77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Unsatisfied demand, waiting lists for lines…</a:t>
            </a:r>
          </a:p>
        </c:rich>
      </c:tx>
      <c:layout>
        <c:manualLayout>
          <c:xMode val="edge"/>
          <c:yMode val="edge"/>
          <c:x val="0.41134087796032393"/>
          <c:y val="5.8035714285714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79155730533683"/>
          <c:y val="0.19483814523184603"/>
          <c:w val="0.85220844269466312"/>
          <c:h val="0.7209488918051910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82047"/>
        <c:axId val="233679535"/>
      </c:barChart>
      <c:catAx>
        <c:axId val="27828204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679535"/>
        <c:crosses val="autoZero"/>
        <c:auto val="1"/>
        <c:lblAlgn val="ctr"/>
        <c:lblOffset val="100"/>
        <c:noMultiLvlLbl val="0"/>
      </c:catAx>
      <c:valAx>
        <c:axId val="2336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28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 Unsatisfied demand – registered waiting lists for fixed line</a:t>
            </a:r>
          </a:p>
        </c:rich>
      </c:tx>
      <c:layout>
        <c:manualLayout>
          <c:xMode val="edge"/>
          <c:yMode val="edge"/>
          <c:x val="0.16014471402784633"/>
          <c:y val="7.457385529551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79155730533683"/>
          <c:y val="0.19483814523184603"/>
          <c:w val="0.85220844269466312"/>
          <c:h val="0.72094889180519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Sheet2!$D$6:$M$6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</c:numCache>
            </c:numRef>
          </c:cat>
          <c:val>
            <c:numRef>
              <c:f>Sheet2!$D$12:$M$12</c:f>
              <c:numCache>
                <c:formatCode>General</c:formatCode>
                <c:ptCount val="10"/>
                <c:pt idx="0">
                  <c:v>196883</c:v>
                </c:pt>
                <c:pt idx="1">
                  <c:v>155208</c:v>
                </c:pt>
                <c:pt idx="2" formatCode="#,##0_);[Red]\(#,##0\)">
                  <c:v>139095</c:v>
                </c:pt>
                <c:pt idx="3" formatCode="#,##0_);[Red]\(#,##0\)">
                  <c:v>146062</c:v>
                </c:pt>
                <c:pt idx="4" formatCode="#,##0_);[Red]\(#,##0\)">
                  <c:v>156963</c:v>
                </c:pt>
                <c:pt idx="5" formatCode="#,##0_);[Red]\(#,##0\)">
                  <c:v>58755</c:v>
                </c:pt>
                <c:pt idx="6" formatCode="#,##0_);[Red]\(#,##0\)">
                  <c:v>56053</c:v>
                </c:pt>
                <c:pt idx="7" formatCode="#,##0_);[Red]\(#,##0\)">
                  <c:v>13579</c:v>
                </c:pt>
                <c:pt idx="8" formatCode="#,##0_);[Red]\(#,##0\)">
                  <c:v>19013</c:v>
                </c:pt>
                <c:pt idx="9" formatCode="#,##0_);[Red]\(#,##0\)">
                  <c:v>18548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7-1F42-9B31-4C385CBE9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282047"/>
        <c:axId val="233679535"/>
      </c:barChart>
      <c:catAx>
        <c:axId val="27828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3679535"/>
        <c:crosses val="autoZero"/>
        <c:auto val="1"/>
        <c:lblAlgn val="ctr"/>
        <c:lblOffset val="100"/>
        <c:noMultiLvlLbl val="0"/>
      </c:catAx>
      <c:valAx>
        <c:axId val="23367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828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Fixed, Mobile and Internet Development in Ethiopia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'mobile fixed data'!$C$1</c:f>
              <c:strCache>
                <c:ptCount val="1"/>
                <c:pt idx="0">
                  <c:v>Fixed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 fixed data'!$B$2:$B$11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'mobile fixed data'!$C$2:$C$11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3-4340-B745-7F964128B1D7}"/>
            </c:ext>
          </c:extLst>
        </c:ser>
        <c:ser>
          <c:idx val="1"/>
          <c:order val="1"/>
          <c:tx>
            <c:strRef>
              <c:f>'mobile fixed data'!$D$1</c:f>
              <c:strCache>
                <c:ptCount val="1"/>
                <c:pt idx="0">
                  <c:v>Mobile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D23-4340-B745-7F964128B1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 fixed data'!$B$2:$B$11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'mobile fixed data'!$D$2:$D$11</c:f>
              <c:numCache>
                <c:formatCode>General</c:formatCode>
                <c:ptCount val="10"/>
                <c:pt idx="0">
                  <c:v>7.6</c:v>
                </c:pt>
                <c:pt idx="1">
                  <c:v>12.9</c:v>
                </c:pt>
                <c:pt idx="2">
                  <c:v>20.399999999999999</c:v>
                </c:pt>
                <c:pt idx="3">
                  <c:v>27.4</c:v>
                </c:pt>
                <c:pt idx="4">
                  <c:v>33.299999999999997</c:v>
                </c:pt>
                <c:pt idx="5">
                  <c:v>43</c:v>
                </c:pt>
                <c:pt idx="6">
                  <c:v>49.8</c:v>
                </c:pt>
                <c:pt idx="7">
                  <c:v>61.6</c:v>
                </c:pt>
                <c:pt idx="8">
                  <c:v>41.8</c:v>
                </c:pt>
                <c:pt idx="9">
                  <c:v>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23-4340-B745-7F964128B1D7}"/>
            </c:ext>
          </c:extLst>
        </c:ser>
        <c:ser>
          <c:idx val="2"/>
          <c:order val="2"/>
          <c:tx>
            <c:strRef>
              <c:f>'mobile fixed data'!$E$1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'mobile fixed data'!$B$2:$B$11</c:f>
              <c:strCache>
                <c:ptCount val="10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</c:strCache>
            </c:strRef>
          </c:cat>
          <c:val>
            <c:numRef>
              <c:f>'mobile fixed data'!$E$2:$E$11</c:f>
              <c:numCache>
                <c:formatCode>General</c:formatCode>
                <c:ptCount val="10"/>
                <c:pt idx="0">
                  <c:v>0.03</c:v>
                </c:pt>
                <c:pt idx="1">
                  <c:v>0.2</c:v>
                </c:pt>
                <c:pt idx="2">
                  <c:v>0.3</c:v>
                </c:pt>
                <c:pt idx="3">
                  <c:v>5.2</c:v>
                </c:pt>
                <c:pt idx="4">
                  <c:v>7.3</c:v>
                </c:pt>
                <c:pt idx="5">
                  <c:v>10</c:v>
                </c:pt>
                <c:pt idx="6">
                  <c:v>14.7</c:v>
                </c:pt>
                <c:pt idx="7">
                  <c:v>17.5</c:v>
                </c:pt>
                <c:pt idx="8">
                  <c:v>18.5</c:v>
                </c:pt>
                <c:pt idx="9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23-4340-B745-7F964128B1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0110608"/>
        <c:axId val="1800620592"/>
      </c:barChart>
      <c:catAx>
        <c:axId val="180011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620592"/>
        <c:crosses val="autoZero"/>
        <c:auto val="1"/>
        <c:lblAlgn val="ctr"/>
        <c:lblOffset val="100"/>
        <c:noMultiLvlLbl val="0"/>
      </c:catAx>
      <c:valAx>
        <c:axId val="1800620592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011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179A6-D1BD-5543-970B-8B6BFF5C3800}" type="doc">
      <dgm:prSet loTypeId="urn:microsoft.com/office/officeart/2005/8/layout/radial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C1E22B-3907-2746-BA8A-9D445BD445D6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Internet- Availability, Accessibility, Affordability, Ability, Awareness and QoS </a:t>
          </a:r>
        </a:p>
      </dgm:t>
    </dgm:pt>
    <dgm:pt modelId="{C57B9201-5ACB-E541-AF13-0D4762D24608}" type="parTrans" cxnId="{8442BEC0-05E2-8345-B8AC-62EC794230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18BC3C-14D7-E347-8435-211655614FBA}" type="sibTrans" cxnId="{8442BEC0-05E2-8345-B8AC-62EC7942300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8B106-89A0-A54F-A298-3F8BB851B650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Policies and regulation</a:t>
          </a:r>
        </a:p>
      </dgm:t>
    </dgm:pt>
    <dgm:pt modelId="{E40CB3E7-035F-2D4F-B9C6-99482ADF90A5}" type="parTrans" cxnId="{DBCB71B2-BE95-9E43-85A4-EB2B9F84D34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323556-D36B-6A4F-B49A-756AB59989D5}" type="sibTrans" cxnId="{DBCB71B2-BE95-9E43-85A4-EB2B9F84D34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BA66A-0603-9845-B8BA-05464B13694E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Investment in Infrastructure – telecom and energy</a:t>
          </a:r>
        </a:p>
      </dgm:t>
    </dgm:pt>
    <dgm:pt modelId="{C43EFBF5-2C90-A349-AF92-7356550867E0}" type="parTrans" cxnId="{C418A319-36FA-8544-8B6E-5C699587F01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CC045-DF7D-6241-8A20-4B26EF6BF437}" type="sibTrans" cxnId="{C418A319-36FA-8544-8B6E-5C699587F01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C388E2-4769-2A43-B0DB-EFCE45C56B69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Institutions, management, leadership</a:t>
          </a:r>
        </a:p>
      </dgm:t>
    </dgm:pt>
    <dgm:pt modelId="{63006B55-3732-0E45-B4EE-F98A1BFAFBC6}" type="parTrans" cxnId="{EF805262-37C9-CD49-9EAF-B028D64FA01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4495AD-95B2-8142-83C1-2AC57409C470}" type="sibTrans" cxnId="{EF805262-37C9-CD49-9EAF-B028D64FA01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3B671-F136-0A44-BCC0-948F08E629E7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Local ICT sector entrepreneurship development</a:t>
          </a:r>
        </a:p>
      </dgm:t>
    </dgm:pt>
    <dgm:pt modelId="{6FA0C540-F13E-DF4A-9792-D28280D5FDE1}" type="parTrans" cxnId="{ABDC0062-4454-9349-B2F7-CDC54A78091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BF45E-DA35-334B-A57B-D58BA977FD49}" type="sibTrans" cxnId="{ABDC0062-4454-9349-B2F7-CDC54A780915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3FDB4-E809-8C44-B2EA-257D832E5EF4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Research and Policy Influence – learning and adjustment</a:t>
          </a:r>
        </a:p>
      </dgm:t>
    </dgm:pt>
    <dgm:pt modelId="{EF08718E-4510-4049-A93C-DA70DFF9C66E}" type="parTrans" cxnId="{2E593758-1A18-0843-8FEF-28C9C361C2E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2D775-A526-D745-AE54-888259454A5C}" type="sibTrans" cxnId="{2E593758-1A18-0843-8FEF-28C9C361C2E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3838B-8B25-354D-A5F3-D60D822C4614}" type="pres">
      <dgm:prSet presAssocID="{4BD179A6-D1BD-5543-970B-8B6BFF5C3800}" presName="composite" presStyleCnt="0">
        <dgm:presLayoutVars>
          <dgm:chMax val="1"/>
          <dgm:dir/>
          <dgm:resizeHandles val="exact"/>
        </dgm:presLayoutVars>
      </dgm:prSet>
      <dgm:spPr/>
    </dgm:pt>
    <dgm:pt modelId="{4BD9C317-65BE-5747-9721-49F2C90ABCDE}" type="pres">
      <dgm:prSet presAssocID="{4BD179A6-D1BD-5543-970B-8B6BFF5C3800}" presName="radial" presStyleCnt="0">
        <dgm:presLayoutVars>
          <dgm:animLvl val="ctr"/>
        </dgm:presLayoutVars>
      </dgm:prSet>
      <dgm:spPr/>
    </dgm:pt>
    <dgm:pt modelId="{797A3DAD-90C3-CD49-B95E-13C0CEF7539B}" type="pres">
      <dgm:prSet presAssocID="{34C1E22B-3907-2746-BA8A-9D445BD445D6}" presName="centerShape" presStyleLbl="vennNode1" presStyleIdx="0" presStyleCnt="6"/>
      <dgm:spPr/>
    </dgm:pt>
    <dgm:pt modelId="{83447415-B577-B043-93D9-E360B79F67B3}" type="pres">
      <dgm:prSet presAssocID="{8878B106-89A0-A54F-A298-3F8BB851B650}" presName="node" presStyleLbl="vennNode1" presStyleIdx="1" presStyleCnt="6" custScaleX="212286">
        <dgm:presLayoutVars>
          <dgm:bulletEnabled val="1"/>
        </dgm:presLayoutVars>
      </dgm:prSet>
      <dgm:spPr/>
    </dgm:pt>
    <dgm:pt modelId="{E04EDBB7-CCCB-1743-AB14-9A504E5DDE42}" type="pres">
      <dgm:prSet presAssocID="{526BA66A-0603-9845-B8BA-05464B13694E}" presName="node" presStyleLbl="vennNode1" presStyleIdx="2" presStyleCnt="6" custScaleX="215731" custRadScaleRad="122409" custRadScaleInc="6751">
        <dgm:presLayoutVars>
          <dgm:bulletEnabled val="1"/>
        </dgm:presLayoutVars>
      </dgm:prSet>
      <dgm:spPr/>
    </dgm:pt>
    <dgm:pt modelId="{96E1443A-56FA-7D45-9B65-4D30BA1BA2E6}" type="pres">
      <dgm:prSet presAssocID="{E2C388E2-4769-2A43-B0DB-EFCE45C56B69}" presName="node" presStyleLbl="vennNode1" presStyleIdx="3" presStyleCnt="6" custScaleX="209479" custRadScaleRad="126722" custRadScaleInc="-23347">
        <dgm:presLayoutVars>
          <dgm:bulletEnabled val="1"/>
        </dgm:presLayoutVars>
      </dgm:prSet>
      <dgm:spPr/>
    </dgm:pt>
    <dgm:pt modelId="{2A7BE037-B0A5-1845-BF6E-F76B03BB87C8}" type="pres">
      <dgm:prSet presAssocID="{90F3B671-F136-0A44-BCC0-948F08E629E7}" presName="node" presStyleLbl="vennNode1" presStyleIdx="4" presStyleCnt="6" custScaleX="210248" custRadScaleRad="125947" custRadScaleInc="15495">
        <dgm:presLayoutVars>
          <dgm:bulletEnabled val="1"/>
        </dgm:presLayoutVars>
      </dgm:prSet>
      <dgm:spPr/>
    </dgm:pt>
    <dgm:pt modelId="{C21325B1-AB1A-CC41-86B0-D0177D13DCB7}" type="pres">
      <dgm:prSet presAssocID="{9D83FDB4-E809-8C44-B2EA-257D832E5EF4}" presName="node" presStyleLbl="vennNode1" presStyleIdx="5" presStyleCnt="6" custScaleX="176671" custRadScaleRad="141758" custRadScaleInc="-9277">
        <dgm:presLayoutVars>
          <dgm:bulletEnabled val="1"/>
        </dgm:presLayoutVars>
      </dgm:prSet>
      <dgm:spPr/>
    </dgm:pt>
  </dgm:ptLst>
  <dgm:cxnLst>
    <dgm:cxn modelId="{721A9B14-2BBD-F346-8EA6-488D39967A86}" type="presOf" srcId="{8878B106-89A0-A54F-A298-3F8BB851B650}" destId="{83447415-B577-B043-93D9-E360B79F67B3}" srcOrd="0" destOrd="0" presId="urn:microsoft.com/office/officeart/2005/8/layout/radial3"/>
    <dgm:cxn modelId="{C418A319-36FA-8544-8B6E-5C699587F01B}" srcId="{34C1E22B-3907-2746-BA8A-9D445BD445D6}" destId="{526BA66A-0603-9845-B8BA-05464B13694E}" srcOrd="1" destOrd="0" parTransId="{C43EFBF5-2C90-A349-AF92-7356550867E0}" sibTransId="{07FCC045-DF7D-6241-8A20-4B26EF6BF437}"/>
    <dgm:cxn modelId="{080F551C-8D2D-9A48-8D19-4FDD47D7F88E}" type="presOf" srcId="{90F3B671-F136-0A44-BCC0-948F08E629E7}" destId="{2A7BE037-B0A5-1845-BF6E-F76B03BB87C8}" srcOrd="0" destOrd="0" presId="urn:microsoft.com/office/officeart/2005/8/layout/radial3"/>
    <dgm:cxn modelId="{09FE6A46-E11C-A54F-8BE3-86E3A347B272}" type="presOf" srcId="{4BD179A6-D1BD-5543-970B-8B6BFF5C3800}" destId="{D9D3838B-8B25-354D-A5F3-D60D822C4614}" srcOrd="0" destOrd="0" presId="urn:microsoft.com/office/officeart/2005/8/layout/radial3"/>
    <dgm:cxn modelId="{9C8A2351-2A29-BE44-A1C6-EBE5309AA6BB}" type="presOf" srcId="{34C1E22B-3907-2746-BA8A-9D445BD445D6}" destId="{797A3DAD-90C3-CD49-B95E-13C0CEF7539B}" srcOrd="0" destOrd="0" presId="urn:microsoft.com/office/officeart/2005/8/layout/radial3"/>
    <dgm:cxn modelId="{63519254-585B-3C4F-B74A-F697CF888564}" type="presOf" srcId="{9D83FDB4-E809-8C44-B2EA-257D832E5EF4}" destId="{C21325B1-AB1A-CC41-86B0-D0177D13DCB7}" srcOrd="0" destOrd="0" presId="urn:microsoft.com/office/officeart/2005/8/layout/radial3"/>
    <dgm:cxn modelId="{2E593758-1A18-0843-8FEF-28C9C361C2EC}" srcId="{34C1E22B-3907-2746-BA8A-9D445BD445D6}" destId="{9D83FDB4-E809-8C44-B2EA-257D832E5EF4}" srcOrd="4" destOrd="0" parTransId="{EF08718E-4510-4049-A93C-DA70DFF9C66E}" sibTransId="{DE92D775-A526-D745-AE54-888259454A5C}"/>
    <dgm:cxn modelId="{ABDC0062-4454-9349-B2F7-CDC54A780915}" srcId="{34C1E22B-3907-2746-BA8A-9D445BD445D6}" destId="{90F3B671-F136-0A44-BCC0-948F08E629E7}" srcOrd="3" destOrd="0" parTransId="{6FA0C540-F13E-DF4A-9792-D28280D5FDE1}" sibTransId="{AE2BF45E-DA35-334B-A57B-D58BA977FD49}"/>
    <dgm:cxn modelId="{EF805262-37C9-CD49-9EAF-B028D64FA019}" srcId="{34C1E22B-3907-2746-BA8A-9D445BD445D6}" destId="{E2C388E2-4769-2A43-B0DB-EFCE45C56B69}" srcOrd="2" destOrd="0" parTransId="{63006B55-3732-0E45-B4EE-F98A1BFAFBC6}" sibTransId="{834495AD-95B2-8142-83C1-2AC57409C470}"/>
    <dgm:cxn modelId="{DBCB71B2-BE95-9E43-85A4-EB2B9F84D34F}" srcId="{34C1E22B-3907-2746-BA8A-9D445BD445D6}" destId="{8878B106-89A0-A54F-A298-3F8BB851B650}" srcOrd="0" destOrd="0" parTransId="{E40CB3E7-035F-2D4F-B9C6-99482ADF90A5}" sibTransId="{37323556-D36B-6A4F-B49A-756AB59989D5}"/>
    <dgm:cxn modelId="{FEF7B1C0-C4BD-194D-A8FD-7B6470232C57}" type="presOf" srcId="{E2C388E2-4769-2A43-B0DB-EFCE45C56B69}" destId="{96E1443A-56FA-7D45-9B65-4D30BA1BA2E6}" srcOrd="0" destOrd="0" presId="urn:microsoft.com/office/officeart/2005/8/layout/radial3"/>
    <dgm:cxn modelId="{8442BEC0-05E2-8345-B8AC-62EC7942300F}" srcId="{4BD179A6-D1BD-5543-970B-8B6BFF5C3800}" destId="{34C1E22B-3907-2746-BA8A-9D445BD445D6}" srcOrd="0" destOrd="0" parTransId="{C57B9201-5ACB-E541-AF13-0D4762D24608}" sibTransId="{6818BC3C-14D7-E347-8435-211655614FBA}"/>
    <dgm:cxn modelId="{C70AD1FC-42A3-9B4A-91CD-C3B7D8541E00}" type="presOf" srcId="{526BA66A-0603-9845-B8BA-05464B13694E}" destId="{E04EDBB7-CCCB-1743-AB14-9A504E5DDE42}" srcOrd="0" destOrd="0" presId="urn:microsoft.com/office/officeart/2005/8/layout/radial3"/>
    <dgm:cxn modelId="{1C857366-6E07-7349-BD19-EBC4B553D3CB}" type="presParOf" srcId="{D9D3838B-8B25-354D-A5F3-D60D822C4614}" destId="{4BD9C317-65BE-5747-9721-49F2C90ABCDE}" srcOrd="0" destOrd="0" presId="urn:microsoft.com/office/officeart/2005/8/layout/radial3"/>
    <dgm:cxn modelId="{1EA2D225-1D51-4B4D-9968-2F62EC1BEEA4}" type="presParOf" srcId="{4BD9C317-65BE-5747-9721-49F2C90ABCDE}" destId="{797A3DAD-90C3-CD49-B95E-13C0CEF7539B}" srcOrd="0" destOrd="0" presId="urn:microsoft.com/office/officeart/2005/8/layout/radial3"/>
    <dgm:cxn modelId="{4F042E51-A4A2-2442-82F3-B553E448CE7E}" type="presParOf" srcId="{4BD9C317-65BE-5747-9721-49F2C90ABCDE}" destId="{83447415-B577-B043-93D9-E360B79F67B3}" srcOrd="1" destOrd="0" presId="urn:microsoft.com/office/officeart/2005/8/layout/radial3"/>
    <dgm:cxn modelId="{D6FC54FE-555E-4940-9AF0-24D0F02BDB70}" type="presParOf" srcId="{4BD9C317-65BE-5747-9721-49F2C90ABCDE}" destId="{E04EDBB7-CCCB-1743-AB14-9A504E5DDE42}" srcOrd="2" destOrd="0" presId="urn:microsoft.com/office/officeart/2005/8/layout/radial3"/>
    <dgm:cxn modelId="{3569BFC3-42E8-FD49-BFC5-4D640B184142}" type="presParOf" srcId="{4BD9C317-65BE-5747-9721-49F2C90ABCDE}" destId="{96E1443A-56FA-7D45-9B65-4D30BA1BA2E6}" srcOrd="3" destOrd="0" presId="urn:microsoft.com/office/officeart/2005/8/layout/radial3"/>
    <dgm:cxn modelId="{5B65DDFF-4BC5-6D48-AE63-8DEA5C95AB10}" type="presParOf" srcId="{4BD9C317-65BE-5747-9721-49F2C90ABCDE}" destId="{2A7BE037-B0A5-1845-BF6E-F76B03BB87C8}" srcOrd="4" destOrd="0" presId="urn:microsoft.com/office/officeart/2005/8/layout/radial3"/>
    <dgm:cxn modelId="{5C915A2E-44D3-5E48-AED2-ED99AC318B1F}" type="presParOf" srcId="{4BD9C317-65BE-5747-9721-49F2C90ABCDE}" destId="{C21325B1-AB1A-CC41-86B0-D0177D13DCB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1AC3E2-DF5F-A349-BBC8-3EA3D0781506}" type="doc">
      <dgm:prSet loTypeId="urn:microsoft.com/office/officeart/2005/8/layout/pLis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3311EF-F7E1-BA43-B3E6-A03B33C3C07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 – 1996 (Pre-Internet)</a:t>
          </a:r>
        </a:p>
      </dgm:t>
    </dgm:pt>
    <dgm:pt modelId="{789BFF57-C42B-0A43-B07D-217B45EAB7D1}" type="parTrans" cxnId="{20ED41F2-5E29-094F-B218-5D2BF142CB9D}">
      <dgm:prSet/>
      <dgm:spPr/>
      <dgm:t>
        <a:bodyPr/>
        <a:lstStyle/>
        <a:p>
          <a:endParaRPr lang="en-US"/>
        </a:p>
      </dgm:t>
    </dgm:pt>
    <dgm:pt modelId="{9858ADE0-9DBB-5341-9E3F-7D4C4ECF6CBE}" type="sibTrans" cxnId="{20ED41F2-5E29-094F-B218-5D2BF142CB9D}">
      <dgm:prSet/>
      <dgm:spPr/>
      <dgm:t>
        <a:bodyPr/>
        <a:lstStyle/>
        <a:p>
          <a:endParaRPr lang="en-US"/>
        </a:p>
      </dgm:t>
    </dgm:pt>
    <dgm:pt modelId="{3FFCD426-76BF-0D49-ABF5-DD404430978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1996-2008 (Cash Cow) </a:t>
          </a:r>
        </a:p>
      </dgm:t>
    </dgm:pt>
    <dgm:pt modelId="{F3B1F38B-F8B8-4B4F-B8E3-73D4F2F55F37}" type="parTrans" cxnId="{EEED7490-BF11-394A-BCB8-E8BB850D2683}">
      <dgm:prSet/>
      <dgm:spPr/>
      <dgm:t>
        <a:bodyPr/>
        <a:lstStyle/>
        <a:p>
          <a:endParaRPr lang="en-US"/>
        </a:p>
      </dgm:t>
    </dgm:pt>
    <dgm:pt modelId="{9F16F888-7F5F-DB4D-85EC-E0B157A97DB2}" type="sibTrans" cxnId="{EEED7490-BF11-394A-BCB8-E8BB850D2683}">
      <dgm:prSet/>
      <dgm:spPr/>
      <dgm:t>
        <a:bodyPr/>
        <a:lstStyle/>
        <a:p>
          <a:endParaRPr lang="en-US"/>
        </a:p>
      </dgm:t>
    </dgm:pt>
    <dgm:pt modelId="{F8A51AD4-A32F-A543-BD80-D7C16176008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2008-2018 (Let us Catch up period)</a:t>
          </a:r>
        </a:p>
      </dgm:t>
    </dgm:pt>
    <dgm:pt modelId="{5845A2B4-805A-D241-B6BE-DAD72D47646C}" type="parTrans" cxnId="{CAFB9AB5-E5BB-324C-8F69-CBF1EB63C59C}">
      <dgm:prSet/>
      <dgm:spPr/>
      <dgm:t>
        <a:bodyPr/>
        <a:lstStyle/>
        <a:p>
          <a:endParaRPr lang="en-US"/>
        </a:p>
      </dgm:t>
    </dgm:pt>
    <dgm:pt modelId="{BCB4FDE0-7E08-5143-AECA-D0B0E687A395}" type="sibTrans" cxnId="{CAFB9AB5-E5BB-324C-8F69-CBF1EB63C59C}">
      <dgm:prSet/>
      <dgm:spPr/>
      <dgm:t>
        <a:bodyPr/>
        <a:lstStyle/>
        <a:p>
          <a:endParaRPr lang="en-US"/>
        </a:p>
      </dgm:t>
    </dgm:pt>
    <dgm:pt modelId="{08A858F7-4777-FD4E-9F00-C3184C8E666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Post 2018 (break the rule and reform) </a:t>
          </a:r>
        </a:p>
      </dgm:t>
    </dgm:pt>
    <dgm:pt modelId="{FD6076BC-81F2-F24E-9BB2-56BB732BEC97}" type="parTrans" cxnId="{CE2B32AF-091D-574C-9AE9-F9C028E6E012}">
      <dgm:prSet/>
      <dgm:spPr/>
      <dgm:t>
        <a:bodyPr/>
        <a:lstStyle/>
        <a:p>
          <a:endParaRPr lang="en-US"/>
        </a:p>
      </dgm:t>
    </dgm:pt>
    <dgm:pt modelId="{FC4B7402-9161-F84B-B5D3-329F6A8083C3}" type="sibTrans" cxnId="{CE2B32AF-091D-574C-9AE9-F9C028E6E012}">
      <dgm:prSet/>
      <dgm:spPr/>
      <dgm:t>
        <a:bodyPr/>
        <a:lstStyle/>
        <a:p>
          <a:endParaRPr lang="en-US"/>
        </a:p>
      </dgm:t>
    </dgm:pt>
    <dgm:pt modelId="{250917AD-1501-FF47-AEEA-84AE647831D5}" type="pres">
      <dgm:prSet presAssocID="{AB1AC3E2-DF5F-A349-BBC8-3EA3D0781506}" presName="Name0" presStyleCnt="0">
        <dgm:presLayoutVars>
          <dgm:dir/>
          <dgm:resizeHandles val="exact"/>
        </dgm:presLayoutVars>
      </dgm:prSet>
      <dgm:spPr/>
    </dgm:pt>
    <dgm:pt modelId="{030144BD-1482-EB45-B472-1CBE702C490C}" type="pres">
      <dgm:prSet presAssocID="{4F3311EF-F7E1-BA43-B3E6-A03B33C3C070}" presName="compNode" presStyleCnt="0"/>
      <dgm:spPr/>
    </dgm:pt>
    <dgm:pt modelId="{67B3F272-6CA4-D54B-B1FD-A76E6A2606A9}" type="pres">
      <dgm:prSet presAssocID="{4F3311EF-F7E1-BA43-B3E6-A03B33C3C070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E3FA501-BF5F-314C-8998-5A663EFF1BA2}" type="pres">
      <dgm:prSet presAssocID="{4F3311EF-F7E1-BA43-B3E6-A03B33C3C070}" presName="textRect" presStyleLbl="revTx" presStyleIdx="0" presStyleCnt="4" custScaleX="100084" custScaleY="111455">
        <dgm:presLayoutVars>
          <dgm:bulletEnabled val="1"/>
        </dgm:presLayoutVars>
      </dgm:prSet>
      <dgm:spPr/>
    </dgm:pt>
    <dgm:pt modelId="{74E592C7-3F3F-3743-A52F-B7AFAC59F6E3}" type="pres">
      <dgm:prSet presAssocID="{9858ADE0-9DBB-5341-9E3F-7D4C4ECF6CBE}" presName="sibTrans" presStyleLbl="sibTrans2D1" presStyleIdx="0" presStyleCnt="0"/>
      <dgm:spPr/>
    </dgm:pt>
    <dgm:pt modelId="{E9B9FDC4-9515-D44A-8255-4792AF5BBDD8}" type="pres">
      <dgm:prSet presAssocID="{3FFCD426-76BF-0D49-ABF5-DD404430978C}" presName="compNode" presStyleCnt="0"/>
      <dgm:spPr/>
    </dgm:pt>
    <dgm:pt modelId="{AA294788-3257-1B4B-BED3-49AA4EEF45BF}" type="pres">
      <dgm:prSet presAssocID="{3FFCD426-76BF-0D49-ABF5-DD404430978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AFD473-EFA6-D149-B0E0-91F266ABEE25}" type="pres">
      <dgm:prSet presAssocID="{3FFCD426-76BF-0D49-ABF5-DD404430978C}" presName="textRect" presStyleLbl="revTx" presStyleIdx="1" presStyleCnt="4" custLinFactNeighborX="7393" custLinFactNeighborY="6899">
        <dgm:presLayoutVars>
          <dgm:bulletEnabled val="1"/>
        </dgm:presLayoutVars>
      </dgm:prSet>
      <dgm:spPr/>
    </dgm:pt>
    <dgm:pt modelId="{7C09F526-22B4-594F-A1BE-2CF470EC0610}" type="pres">
      <dgm:prSet presAssocID="{9F16F888-7F5F-DB4D-85EC-E0B157A97DB2}" presName="sibTrans" presStyleLbl="sibTrans2D1" presStyleIdx="0" presStyleCnt="0"/>
      <dgm:spPr/>
    </dgm:pt>
    <dgm:pt modelId="{DDF7261B-104D-4240-AC3F-E3DE8A18650B}" type="pres">
      <dgm:prSet presAssocID="{F8A51AD4-A32F-A543-BD80-D7C16176008A}" presName="compNode" presStyleCnt="0"/>
      <dgm:spPr/>
    </dgm:pt>
    <dgm:pt modelId="{2A8D3157-4F3A-FB40-9547-CE8D1F749134}" type="pres">
      <dgm:prSet presAssocID="{F8A51AD4-A32F-A543-BD80-D7C16176008A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FC4F6155-1460-164A-9BD9-699B3DB00600}" type="pres">
      <dgm:prSet presAssocID="{F8A51AD4-A32F-A543-BD80-D7C16176008A}" presName="textRect" presStyleLbl="revTx" presStyleIdx="2" presStyleCnt="4" custScaleX="105291" custScaleY="107719">
        <dgm:presLayoutVars>
          <dgm:bulletEnabled val="1"/>
        </dgm:presLayoutVars>
      </dgm:prSet>
      <dgm:spPr/>
    </dgm:pt>
    <dgm:pt modelId="{058563B6-E7B3-964C-8FD4-60F8FEDFC435}" type="pres">
      <dgm:prSet presAssocID="{BCB4FDE0-7E08-5143-AECA-D0B0E687A395}" presName="sibTrans" presStyleLbl="sibTrans2D1" presStyleIdx="0" presStyleCnt="0"/>
      <dgm:spPr/>
    </dgm:pt>
    <dgm:pt modelId="{0E071ECD-A4CC-724D-B1DB-0A75808EF657}" type="pres">
      <dgm:prSet presAssocID="{08A858F7-4777-FD4E-9F00-C3184C8E6662}" presName="compNode" presStyleCnt="0"/>
      <dgm:spPr/>
    </dgm:pt>
    <dgm:pt modelId="{BD259942-7145-D542-92D2-81761648F438}" type="pres">
      <dgm:prSet presAssocID="{08A858F7-4777-FD4E-9F00-C3184C8E6662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9A0E33D-2FC0-3E4B-98F1-5447A25B55E1}" type="pres">
      <dgm:prSet presAssocID="{08A858F7-4777-FD4E-9F00-C3184C8E6662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CC165404-A3C6-3E4E-88B4-053D5848FF99}" type="presOf" srcId="{9F16F888-7F5F-DB4D-85EC-E0B157A97DB2}" destId="{7C09F526-22B4-594F-A1BE-2CF470EC0610}" srcOrd="0" destOrd="0" presId="urn:microsoft.com/office/officeart/2005/8/layout/pList1"/>
    <dgm:cxn modelId="{C2569D04-2277-9841-B472-48D1E5F0D711}" type="presOf" srcId="{4F3311EF-F7E1-BA43-B3E6-A03B33C3C070}" destId="{9E3FA501-BF5F-314C-8998-5A663EFF1BA2}" srcOrd="0" destOrd="0" presId="urn:microsoft.com/office/officeart/2005/8/layout/pList1"/>
    <dgm:cxn modelId="{EF1D9111-C099-AF4E-A16C-FB5695799C22}" type="presOf" srcId="{9858ADE0-9DBB-5341-9E3F-7D4C4ECF6CBE}" destId="{74E592C7-3F3F-3743-A52F-B7AFAC59F6E3}" srcOrd="0" destOrd="0" presId="urn:microsoft.com/office/officeart/2005/8/layout/pList1"/>
    <dgm:cxn modelId="{35CC2739-8F3A-3849-9526-E48C87527910}" type="presOf" srcId="{AB1AC3E2-DF5F-A349-BBC8-3EA3D0781506}" destId="{250917AD-1501-FF47-AEEA-84AE647831D5}" srcOrd="0" destOrd="0" presId="urn:microsoft.com/office/officeart/2005/8/layout/pList1"/>
    <dgm:cxn modelId="{9C4CE548-A4EC-8C43-9494-87CA8773FA73}" type="presOf" srcId="{3FFCD426-76BF-0D49-ABF5-DD404430978C}" destId="{18AFD473-EFA6-D149-B0E0-91F266ABEE25}" srcOrd="0" destOrd="0" presId="urn:microsoft.com/office/officeart/2005/8/layout/pList1"/>
    <dgm:cxn modelId="{9ACD5D4B-DAE7-774B-8E05-D81F6D1FD016}" type="presOf" srcId="{F8A51AD4-A32F-A543-BD80-D7C16176008A}" destId="{FC4F6155-1460-164A-9BD9-699B3DB00600}" srcOrd="0" destOrd="0" presId="urn:microsoft.com/office/officeart/2005/8/layout/pList1"/>
    <dgm:cxn modelId="{EEED7490-BF11-394A-BCB8-E8BB850D2683}" srcId="{AB1AC3E2-DF5F-A349-BBC8-3EA3D0781506}" destId="{3FFCD426-76BF-0D49-ABF5-DD404430978C}" srcOrd="1" destOrd="0" parTransId="{F3B1F38B-F8B8-4B4F-B8E3-73D4F2F55F37}" sibTransId="{9F16F888-7F5F-DB4D-85EC-E0B157A97DB2}"/>
    <dgm:cxn modelId="{CE2B32AF-091D-574C-9AE9-F9C028E6E012}" srcId="{AB1AC3E2-DF5F-A349-BBC8-3EA3D0781506}" destId="{08A858F7-4777-FD4E-9F00-C3184C8E6662}" srcOrd="3" destOrd="0" parTransId="{FD6076BC-81F2-F24E-9BB2-56BB732BEC97}" sibTransId="{FC4B7402-9161-F84B-B5D3-329F6A8083C3}"/>
    <dgm:cxn modelId="{CAFB9AB5-E5BB-324C-8F69-CBF1EB63C59C}" srcId="{AB1AC3E2-DF5F-A349-BBC8-3EA3D0781506}" destId="{F8A51AD4-A32F-A543-BD80-D7C16176008A}" srcOrd="2" destOrd="0" parTransId="{5845A2B4-805A-D241-B6BE-DAD72D47646C}" sibTransId="{BCB4FDE0-7E08-5143-AECA-D0B0E687A395}"/>
    <dgm:cxn modelId="{20ED41F2-5E29-094F-B218-5D2BF142CB9D}" srcId="{AB1AC3E2-DF5F-A349-BBC8-3EA3D0781506}" destId="{4F3311EF-F7E1-BA43-B3E6-A03B33C3C070}" srcOrd="0" destOrd="0" parTransId="{789BFF57-C42B-0A43-B07D-217B45EAB7D1}" sibTransId="{9858ADE0-9DBB-5341-9E3F-7D4C4ECF6CBE}"/>
    <dgm:cxn modelId="{9212FEF9-916A-D44C-989D-3B5451C9E827}" type="presOf" srcId="{BCB4FDE0-7E08-5143-AECA-D0B0E687A395}" destId="{058563B6-E7B3-964C-8FD4-60F8FEDFC435}" srcOrd="0" destOrd="0" presId="urn:microsoft.com/office/officeart/2005/8/layout/pList1"/>
    <dgm:cxn modelId="{3C6E37FE-F984-FD43-BB1C-203C39B57C4D}" type="presOf" srcId="{08A858F7-4777-FD4E-9F00-C3184C8E6662}" destId="{39A0E33D-2FC0-3E4B-98F1-5447A25B55E1}" srcOrd="0" destOrd="0" presId="urn:microsoft.com/office/officeart/2005/8/layout/pList1"/>
    <dgm:cxn modelId="{09E00EF3-F43E-1C4C-B218-9AF2B37E2230}" type="presParOf" srcId="{250917AD-1501-FF47-AEEA-84AE647831D5}" destId="{030144BD-1482-EB45-B472-1CBE702C490C}" srcOrd="0" destOrd="0" presId="urn:microsoft.com/office/officeart/2005/8/layout/pList1"/>
    <dgm:cxn modelId="{A33C5EB2-4544-5D4E-B2D8-49DA922A6318}" type="presParOf" srcId="{030144BD-1482-EB45-B472-1CBE702C490C}" destId="{67B3F272-6CA4-D54B-B1FD-A76E6A2606A9}" srcOrd="0" destOrd="0" presId="urn:microsoft.com/office/officeart/2005/8/layout/pList1"/>
    <dgm:cxn modelId="{4D4A25D9-B27A-614C-B799-057FBEEFDC11}" type="presParOf" srcId="{030144BD-1482-EB45-B472-1CBE702C490C}" destId="{9E3FA501-BF5F-314C-8998-5A663EFF1BA2}" srcOrd="1" destOrd="0" presId="urn:microsoft.com/office/officeart/2005/8/layout/pList1"/>
    <dgm:cxn modelId="{361D03D4-A6FC-9846-A9E9-8A5006FDE9AC}" type="presParOf" srcId="{250917AD-1501-FF47-AEEA-84AE647831D5}" destId="{74E592C7-3F3F-3743-A52F-B7AFAC59F6E3}" srcOrd="1" destOrd="0" presId="urn:microsoft.com/office/officeart/2005/8/layout/pList1"/>
    <dgm:cxn modelId="{E5C67E8D-A238-2543-B365-EB5AAB50DC29}" type="presParOf" srcId="{250917AD-1501-FF47-AEEA-84AE647831D5}" destId="{E9B9FDC4-9515-D44A-8255-4792AF5BBDD8}" srcOrd="2" destOrd="0" presId="urn:microsoft.com/office/officeart/2005/8/layout/pList1"/>
    <dgm:cxn modelId="{44996AB2-4D5F-BE48-AF8F-E4BB566185BB}" type="presParOf" srcId="{E9B9FDC4-9515-D44A-8255-4792AF5BBDD8}" destId="{AA294788-3257-1B4B-BED3-49AA4EEF45BF}" srcOrd="0" destOrd="0" presId="urn:microsoft.com/office/officeart/2005/8/layout/pList1"/>
    <dgm:cxn modelId="{58ADD98C-1025-844D-B11B-36C80A7AFFB5}" type="presParOf" srcId="{E9B9FDC4-9515-D44A-8255-4792AF5BBDD8}" destId="{18AFD473-EFA6-D149-B0E0-91F266ABEE25}" srcOrd="1" destOrd="0" presId="urn:microsoft.com/office/officeart/2005/8/layout/pList1"/>
    <dgm:cxn modelId="{F13DACC2-5FD9-654D-835F-2E3F9F098816}" type="presParOf" srcId="{250917AD-1501-FF47-AEEA-84AE647831D5}" destId="{7C09F526-22B4-594F-A1BE-2CF470EC0610}" srcOrd="3" destOrd="0" presId="urn:microsoft.com/office/officeart/2005/8/layout/pList1"/>
    <dgm:cxn modelId="{034EA0A0-6ACB-BF48-8BB9-A97D023CCE50}" type="presParOf" srcId="{250917AD-1501-FF47-AEEA-84AE647831D5}" destId="{DDF7261B-104D-4240-AC3F-E3DE8A18650B}" srcOrd="4" destOrd="0" presId="urn:microsoft.com/office/officeart/2005/8/layout/pList1"/>
    <dgm:cxn modelId="{A128A738-AA05-F442-91F1-E401E2168C06}" type="presParOf" srcId="{DDF7261B-104D-4240-AC3F-E3DE8A18650B}" destId="{2A8D3157-4F3A-FB40-9547-CE8D1F749134}" srcOrd="0" destOrd="0" presId="urn:microsoft.com/office/officeart/2005/8/layout/pList1"/>
    <dgm:cxn modelId="{BCB28550-D15A-B848-AB46-4EF09D195A98}" type="presParOf" srcId="{DDF7261B-104D-4240-AC3F-E3DE8A18650B}" destId="{FC4F6155-1460-164A-9BD9-699B3DB00600}" srcOrd="1" destOrd="0" presId="urn:microsoft.com/office/officeart/2005/8/layout/pList1"/>
    <dgm:cxn modelId="{96739853-34E3-8F44-ADEB-53931BC136BD}" type="presParOf" srcId="{250917AD-1501-FF47-AEEA-84AE647831D5}" destId="{058563B6-E7B3-964C-8FD4-60F8FEDFC435}" srcOrd="5" destOrd="0" presId="urn:microsoft.com/office/officeart/2005/8/layout/pList1"/>
    <dgm:cxn modelId="{241319EF-903A-5444-B9C3-DB381B00CA5C}" type="presParOf" srcId="{250917AD-1501-FF47-AEEA-84AE647831D5}" destId="{0E071ECD-A4CC-724D-B1DB-0A75808EF657}" srcOrd="6" destOrd="0" presId="urn:microsoft.com/office/officeart/2005/8/layout/pList1"/>
    <dgm:cxn modelId="{89CED1B1-8052-0845-AC5E-9A8E1311F7AC}" type="presParOf" srcId="{0E071ECD-A4CC-724D-B1DB-0A75808EF657}" destId="{BD259942-7145-D542-92D2-81761648F438}" srcOrd="0" destOrd="0" presId="urn:microsoft.com/office/officeart/2005/8/layout/pList1"/>
    <dgm:cxn modelId="{4595D7A3-6C34-484C-8226-C4ADEFA4075E}" type="presParOf" srcId="{0E071ECD-A4CC-724D-B1DB-0A75808EF657}" destId="{39A0E33D-2FC0-3E4B-98F1-5447A25B55E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F8F38A-AB32-5A45-9C8D-5CB41553B14A}" type="doc">
      <dgm:prSet loTypeId="urn:microsoft.com/office/officeart/2008/layout/NameandTitleOrganizationalChart" loCatId="relationship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BC74F6-8EF4-DD49-833E-A6EB37E4294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Prime Minister</a:t>
          </a:r>
        </a:p>
      </dgm:t>
    </dgm:pt>
    <dgm:pt modelId="{2C0F85F6-CE86-FC40-8D5D-44A65DD11358}" type="parTrans" cxnId="{550A684D-AB48-FB4B-809E-E302C9068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B2CA1-3EFD-F341-B744-AB633969B511}" type="sibTrans" cxnId="{550A684D-AB48-FB4B-809E-E302C906881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394F7-24DC-BB48-8903-5D308BA52E4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Council of Ministers</a:t>
          </a:r>
        </a:p>
      </dgm:t>
    </dgm:pt>
    <dgm:pt modelId="{F010EA44-25BD-2245-970E-BD022B93EEAD}" type="parTrans" cxnId="{E7894718-6F4D-7042-9F82-90F8C8D29E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D7EC9-DF86-AB4D-9463-CAF069C04A9A}" type="sibTrans" cxnId="{E7894718-6F4D-7042-9F82-90F8C8D29E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F35B53-4CD8-B445-9683-1D644064957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Ministry of Capacity Building</a:t>
          </a:r>
        </a:p>
      </dgm:t>
    </dgm:pt>
    <dgm:pt modelId="{51E55B9A-DDF0-1148-8102-187428AEE3D3}" type="parTrans" cxnId="{B72CFA64-A26F-D045-96CE-D7ACD09EDF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28C66-3FDE-1849-8304-C9A6F9BBBA0F}" type="sibTrans" cxnId="{B72CFA64-A26F-D045-96CE-D7ACD09EDFC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205D6-125C-8248-A9D7-8B5A1621605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EICTDA</a:t>
          </a:r>
        </a:p>
      </dgm:t>
    </dgm:pt>
    <dgm:pt modelId="{5EE5D076-E420-4A4A-8C8D-9401679D5D96}" type="parTrans" cxnId="{25AFC074-3C25-EA4C-A703-66B62BE224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C15923-5B82-CF48-B08A-0D7D8DBBF894}" type="sibTrans" cxnId="{25AFC074-3C25-EA4C-A703-66B62BE224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DC4EB-0A96-2A4C-AD96-5335CCAB0D7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Ministry of Transport and Communication</a:t>
          </a:r>
        </a:p>
      </dgm:t>
    </dgm:pt>
    <dgm:pt modelId="{2F0D0DD7-3C30-7E4E-B1D2-8E6A3421DFDB}" type="parTrans" cxnId="{A8210727-E4FC-2C47-B43C-868F3F96E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23AE5-4B5E-6D4C-AA9F-38A3044B3B5A}" type="sibTrans" cxnId="{A8210727-E4FC-2C47-B43C-868F3F96EDF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C94E7-D146-5C4F-99F5-FF947A5CFE0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ETC</a:t>
          </a:r>
        </a:p>
      </dgm:t>
    </dgm:pt>
    <dgm:pt modelId="{CA43016E-EDB7-3349-B1A8-CB920F0D7BF0}" type="parTrans" cxnId="{28696B73-D726-4441-8DC2-4D47C158F2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D81C2-389E-B649-826D-6841E5BAC461}" type="sibTrans" cxnId="{28696B73-D726-4441-8DC2-4D47C158F2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B4546-5493-0B45-B731-CBA17A365F8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ETA/SRD</a:t>
          </a:r>
        </a:p>
      </dgm:t>
    </dgm:pt>
    <dgm:pt modelId="{1161B726-3923-B24C-90E9-022211E281BE}" type="parTrans" cxnId="{0083FB86-8B61-8C46-8559-6DA977034A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1853A-D182-8449-BE3D-05B3F69F3F0E}" type="sibTrans" cxnId="{0083FB86-8B61-8C46-8559-6DA977034A0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C23AE-DF97-5B42-BA6E-BF70AC0B093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Ministry of Information</a:t>
          </a:r>
        </a:p>
      </dgm:t>
    </dgm:pt>
    <dgm:pt modelId="{E2664DDF-0C8E-B445-A572-F744F42830CE}" type="parTrans" cxnId="{F432ECB2-5280-A842-9266-B28CD671AD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AC17B-FFB7-6E45-98DB-82335147144A}" type="sibTrans" cxnId="{F432ECB2-5280-A842-9266-B28CD671ADA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88BC7-B144-AA4E-94C5-CDBB9DBBB0B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EBA</a:t>
          </a:r>
        </a:p>
      </dgm:t>
    </dgm:pt>
    <dgm:pt modelId="{131A05CF-D4AD-734A-8B8C-C64B3E7DDC31}" type="parTrans" cxnId="{9299F568-FA53-F24A-9E1A-5593C7E348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1168F-9896-2D40-BCDD-F27EBE6453C4}" type="sibTrans" cxnId="{9299F568-FA53-F24A-9E1A-5593C7E3484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E63E7B-64B4-D443-83FA-8CB5998E741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INSA</a:t>
          </a:r>
        </a:p>
      </dgm:t>
    </dgm:pt>
    <dgm:pt modelId="{243E8651-2619-7644-A9D9-72EA6560D32F}" type="parTrans" cxnId="{8E1E8EA9-7125-5147-8347-4FFE9A5F3D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10025-A49C-534F-BA10-BB2D865C499B}" type="sibTrans" cxnId="{8E1E8EA9-7125-5147-8347-4FFE9A5F3DD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3842E-A7EB-4345-A976-EF3B88A6CC80}" type="pres">
      <dgm:prSet presAssocID="{DFF8F38A-AB32-5A45-9C8D-5CB41553B1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F1AFA-B9F2-174D-8872-C3E3669F694F}" type="pres">
      <dgm:prSet presAssocID="{7BBC74F6-8EF4-DD49-833E-A6EB37E42947}" presName="hierRoot1" presStyleCnt="0">
        <dgm:presLayoutVars>
          <dgm:hierBranch val="init"/>
        </dgm:presLayoutVars>
      </dgm:prSet>
      <dgm:spPr/>
    </dgm:pt>
    <dgm:pt modelId="{D81CD62C-E508-F043-9E12-2A3A8045169A}" type="pres">
      <dgm:prSet presAssocID="{7BBC74F6-8EF4-DD49-833E-A6EB37E42947}" presName="rootComposite1" presStyleCnt="0"/>
      <dgm:spPr/>
    </dgm:pt>
    <dgm:pt modelId="{0C80E990-89B2-9949-A6CE-AAACE7AA937C}" type="pres">
      <dgm:prSet presAssocID="{7BBC74F6-8EF4-DD49-833E-A6EB37E42947}" presName="rootText1" presStyleLbl="node0" presStyleIdx="0" presStyleCnt="1">
        <dgm:presLayoutVars>
          <dgm:chMax/>
          <dgm:chPref val="3"/>
        </dgm:presLayoutVars>
      </dgm:prSet>
      <dgm:spPr/>
    </dgm:pt>
    <dgm:pt modelId="{AC1B6DDD-69B5-EE43-A5A6-0F16D62AEADD}" type="pres">
      <dgm:prSet presAssocID="{7BBC74F6-8EF4-DD49-833E-A6EB37E42947}" presName="titleText1" presStyleLbl="fgAcc0" presStyleIdx="0" presStyleCnt="1">
        <dgm:presLayoutVars>
          <dgm:chMax val="0"/>
          <dgm:chPref val="0"/>
        </dgm:presLayoutVars>
      </dgm:prSet>
      <dgm:spPr/>
    </dgm:pt>
    <dgm:pt modelId="{95D4588C-7013-8744-B5E8-A9EE3BA98C3F}" type="pres">
      <dgm:prSet presAssocID="{7BBC74F6-8EF4-DD49-833E-A6EB37E42947}" presName="rootConnector1" presStyleLbl="node1" presStyleIdx="0" presStyleCnt="9"/>
      <dgm:spPr/>
    </dgm:pt>
    <dgm:pt modelId="{6CC71683-CDCD-E64D-8234-A21129D911F2}" type="pres">
      <dgm:prSet presAssocID="{7BBC74F6-8EF4-DD49-833E-A6EB37E42947}" presName="hierChild2" presStyleCnt="0"/>
      <dgm:spPr/>
    </dgm:pt>
    <dgm:pt modelId="{3323F29A-C862-B642-BE58-459EF406D2DE}" type="pres">
      <dgm:prSet presAssocID="{243E8651-2619-7644-A9D9-72EA6560D32F}" presName="Name37" presStyleLbl="parChTrans1D2" presStyleIdx="0" presStyleCnt="2"/>
      <dgm:spPr/>
    </dgm:pt>
    <dgm:pt modelId="{4F431519-B8B4-4345-B835-74F68681E87F}" type="pres">
      <dgm:prSet presAssocID="{BFE63E7B-64B4-D443-83FA-8CB5998E7413}" presName="hierRoot2" presStyleCnt="0">
        <dgm:presLayoutVars>
          <dgm:hierBranch val="init"/>
        </dgm:presLayoutVars>
      </dgm:prSet>
      <dgm:spPr/>
    </dgm:pt>
    <dgm:pt modelId="{410E5BA1-EA56-0547-B0AA-FCEA7893A557}" type="pres">
      <dgm:prSet presAssocID="{BFE63E7B-64B4-D443-83FA-8CB5998E7413}" presName="rootComposite" presStyleCnt="0"/>
      <dgm:spPr/>
    </dgm:pt>
    <dgm:pt modelId="{EBDDFF92-0EAD-9542-9DFA-BFF0251BB3DF}" type="pres">
      <dgm:prSet presAssocID="{BFE63E7B-64B4-D443-83FA-8CB5998E7413}" presName="rootText" presStyleLbl="node1" presStyleIdx="0" presStyleCnt="9">
        <dgm:presLayoutVars>
          <dgm:chMax/>
          <dgm:chPref val="3"/>
        </dgm:presLayoutVars>
      </dgm:prSet>
      <dgm:spPr/>
    </dgm:pt>
    <dgm:pt modelId="{0E24472A-D360-DE49-8F81-E12CD0C6AF6F}" type="pres">
      <dgm:prSet presAssocID="{BFE63E7B-64B4-D443-83FA-8CB5998E7413}" presName="titleText2" presStyleLbl="fgAcc1" presStyleIdx="0" presStyleCnt="9">
        <dgm:presLayoutVars>
          <dgm:chMax val="0"/>
          <dgm:chPref val="0"/>
        </dgm:presLayoutVars>
      </dgm:prSet>
      <dgm:spPr/>
    </dgm:pt>
    <dgm:pt modelId="{7E46D9F3-D87A-3740-9409-B8846F2BE870}" type="pres">
      <dgm:prSet presAssocID="{BFE63E7B-64B4-D443-83FA-8CB5998E7413}" presName="rootConnector" presStyleLbl="node2" presStyleIdx="0" presStyleCnt="0"/>
      <dgm:spPr/>
    </dgm:pt>
    <dgm:pt modelId="{300375F4-A155-F141-BFF5-DB63CFF8D881}" type="pres">
      <dgm:prSet presAssocID="{BFE63E7B-64B4-D443-83FA-8CB5998E7413}" presName="hierChild4" presStyleCnt="0"/>
      <dgm:spPr/>
    </dgm:pt>
    <dgm:pt modelId="{3B6FD888-869A-6940-805C-56620DD084DE}" type="pres">
      <dgm:prSet presAssocID="{BFE63E7B-64B4-D443-83FA-8CB5998E7413}" presName="hierChild5" presStyleCnt="0"/>
      <dgm:spPr/>
    </dgm:pt>
    <dgm:pt modelId="{DCDBCF0E-B899-7A45-9937-161BB45BBB48}" type="pres">
      <dgm:prSet presAssocID="{F010EA44-25BD-2245-970E-BD022B93EEAD}" presName="Name37" presStyleLbl="parChTrans1D2" presStyleIdx="1" presStyleCnt="2"/>
      <dgm:spPr/>
    </dgm:pt>
    <dgm:pt modelId="{7A24596E-7906-3E45-B2FD-D68C8DF33AE0}" type="pres">
      <dgm:prSet presAssocID="{FF5394F7-24DC-BB48-8903-5D308BA52E46}" presName="hierRoot2" presStyleCnt="0">
        <dgm:presLayoutVars>
          <dgm:hierBranch val="init"/>
        </dgm:presLayoutVars>
      </dgm:prSet>
      <dgm:spPr/>
    </dgm:pt>
    <dgm:pt modelId="{01A3C0D7-4C86-3B4E-AFDB-9CF629F8D214}" type="pres">
      <dgm:prSet presAssocID="{FF5394F7-24DC-BB48-8903-5D308BA52E46}" presName="rootComposite" presStyleCnt="0"/>
      <dgm:spPr/>
    </dgm:pt>
    <dgm:pt modelId="{B7B15ABE-4331-BF45-99AE-B5D19D54430E}" type="pres">
      <dgm:prSet presAssocID="{FF5394F7-24DC-BB48-8903-5D308BA52E46}" presName="rootText" presStyleLbl="node1" presStyleIdx="1" presStyleCnt="9">
        <dgm:presLayoutVars>
          <dgm:chMax/>
          <dgm:chPref val="3"/>
        </dgm:presLayoutVars>
      </dgm:prSet>
      <dgm:spPr/>
    </dgm:pt>
    <dgm:pt modelId="{98D89D1C-86FB-E049-BF85-457EFFF579AF}" type="pres">
      <dgm:prSet presAssocID="{FF5394F7-24DC-BB48-8903-5D308BA52E46}" presName="titleText2" presStyleLbl="fgAcc1" presStyleIdx="1" presStyleCnt="9">
        <dgm:presLayoutVars>
          <dgm:chMax val="0"/>
          <dgm:chPref val="0"/>
        </dgm:presLayoutVars>
      </dgm:prSet>
      <dgm:spPr/>
    </dgm:pt>
    <dgm:pt modelId="{BE6A47F6-86A9-874B-86FA-88AF9FB7C22A}" type="pres">
      <dgm:prSet presAssocID="{FF5394F7-24DC-BB48-8903-5D308BA52E46}" presName="rootConnector" presStyleLbl="node2" presStyleIdx="0" presStyleCnt="0"/>
      <dgm:spPr/>
    </dgm:pt>
    <dgm:pt modelId="{DAB91BDF-53A6-F943-89A8-6C781547CD33}" type="pres">
      <dgm:prSet presAssocID="{FF5394F7-24DC-BB48-8903-5D308BA52E46}" presName="hierChild4" presStyleCnt="0"/>
      <dgm:spPr/>
    </dgm:pt>
    <dgm:pt modelId="{4FEA75EB-8554-7D42-89B8-73451CBA22ED}" type="pres">
      <dgm:prSet presAssocID="{51E55B9A-DDF0-1148-8102-187428AEE3D3}" presName="Name37" presStyleLbl="parChTrans1D3" presStyleIdx="0" presStyleCnt="3"/>
      <dgm:spPr/>
    </dgm:pt>
    <dgm:pt modelId="{1101F931-D4FD-8946-BA86-412D72AAC523}" type="pres">
      <dgm:prSet presAssocID="{FDF35B53-4CD8-B445-9683-1D6440649573}" presName="hierRoot2" presStyleCnt="0">
        <dgm:presLayoutVars>
          <dgm:hierBranch val="init"/>
        </dgm:presLayoutVars>
      </dgm:prSet>
      <dgm:spPr/>
    </dgm:pt>
    <dgm:pt modelId="{C271AD60-B5DB-8D43-8A48-43C86A6BDAA5}" type="pres">
      <dgm:prSet presAssocID="{FDF35B53-4CD8-B445-9683-1D6440649573}" presName="rootComposite" presStyleCnt="0"/>
      <dgm:spPr/>
    </dgm:pt>
    <dgm:pt modelId="{68E08BD2-D0CD-2642-9035-67B16F42A7CE}" type="pres">
      <dgm:prSet presAssocID="{FDF35B53-4CD8-B445-9683-1D6440649573}" presName="rootText" presStyleLbl="node1" presStyleIdx="2" presStyleCnt="9">
        <dgm:presLayoutVars>
          <dgm:chMax/>
          <dgm:chPref val="3"/>
        </dgm:presLayoutVars>
      </dgm:prSet>
      <dgm:spPr/>
    </dgm:pt>
    <dgm:pt modelId="{9B162360-0F76-CE43-AD0F-1FFE7F5B78C0}" type="pres">
      <dgm:prSet presAssocID="{FDF35B53-4CD8-B445-9683-1D6440649573}" presName="titleText2" presStyleLbl="fgAcc1" presStyleIdx="2" presStyleCnt="9">
        <dgm:presLayoutVars>
          <dgm:chMax val="0"/>
          <dgm:chPref val="0"/>
        </dgm:presLayoutVars>
      </dgm:prSet>
      <dgm:spPr/>
    </dgm:pt>
    <dgm:pt modelId="{C38E8423-C424-FC45-8E26-BB1D65B230F9}" type="pres">
      <dgm:prSet presAssocID="{FDF35B53-4CD8-B445-9683-1D6440649573}" presName="rootConnector" presStyleLbl="node3" presStyleIdx="0" presStyleCnt="0"/>
      <dgm:spPr/>
    </dgm:pt>
    <dgm:pt modelId="{B83FF9E5-14CB-A845-BB1B-002C8A65B7A0}" type="pres">
      <dgm:prSet presAssocID="{FDF35B53-4CD8-B445-9683-1D6440649573}" presName="hierChild4" presStyleCnt="0"/>
      <dgm:spPr/>
    </dgm:pt>
    <dgm:pt modelId="{0CDC5198-6B1C-4142-88FA-EA8F767C9B6A}" type="pres">
      <dgm:prSet presAssocID="{5EE5D076-E420-4A4A-8C8D-9401679D5D96}" presName="Name37" presStyleLbl="parChTrans1D4" presStyleIdx="0" presStyleCnt="4"/>
      <dgm:spPr/>
    </dgm:pt>
    <dgm:pt modelId="{A8AA4086-C964-BA40-AED1-524481C0980B}" type="pres">
      <dgm:prSet presAssocID="{FC8205D6-125C-8248-A9D7-8B5A16216058}" presName="hierRoot2" presStyleCnt="0">
        <dgm:presLayoutVars>
          <dgm:hierBranch val="init"/>
        </dgm:presLayoutVars>
      </dgm:prSet>
      <dgm:spPr/>
    </dgm:pt>
    <dgm:pt modelId="{3F0E2818-B74E-1C43-A12A-2647E0913B1F}" type="pres">
      <dgm:prSet presAssocID="{FC8205D6-125C-8248-A9D7-8B5A16216058}" presName="rootComposite" presStyleCnt="0"/>
      <dgm:spPr/>
    </dgm:pt>
    <dgm:pt modelId="{ADE7BFA9-E759-1449-8C21-1862E3135B69}" type="pres">
      <dgm:prSet presAssocID="{FC8205D6-125C-8248-A9D7-8B5A16216058}" presName="rootText" presStyleLbl="node1" presStyleIdx="3" presStyleCnt="9">
        <dgm:presLayoutVars>
          <dgm:chMax/>
          <dgm:chPref val="3"/>
        </dgm:presLayoutVars>
      </dgm:prSet>
      <dgm:spPr/>
    </dgm:pt>
    <dgm:pt modelId="{82D75E4E-E287-0343-88BF-2B70AE16544D}" type="pres">
      <dgm:prSet presAssocID="{FC8205D6-125C-8248-A9D7-8B5A16216058}" presName="titleText2" presStyleLbl="fgAcc1" presStyleIdx="3" presStyleCnt="9">
        <dgm:presLayoutVars>
          <dgm:chMax val="0"/>
          <dgm:chPref val="0"/>
        </dgm:presLayoutVars>
      </dgm:prSet>
      <dgm:spPr/>
    </dgm:pt>
    <dgm:pt modelId="{B2F182D2-53F4-4847-B276-F08CB16A4AD4}" type="pres">
      <dgm:prSet presAssocID="{FC8205D6-125C-8248-A9D7-8B5A16216058}" presName="rootConnector" presStyleLbl="node4" presStyleIdx="0" presStyleCnt="0"/>
      <dgm:spPr/>
    </dgm:pt>
    <dgm:pt modelId="{F61EEF5F-503F-B841-961E-BB436380E96D}" type="pres">
      <dgm:prSet presAssocID="{FC8205D6-125C-8248-A9D7-8B5A16216058}" presName="hierChild4" presStyleCnt="0"/>
      <dgm:spPr/>
    </dgm:pt>
    <dgm:pt modelId="{AFB04F09-E345-3647-8F62-58DFF9DADA2C}" type="pres">
      <dgm:prSet presAssocID="{FC8205D6-125C-8248-A9D7-8B5A16216058}" presName="hierChild5" presStyleCnt="0"/>
      <dgm:spPr/>
    </dgm:pt>
    <dgm:pt modelId="{D985EEF3-8678-3541-BE21-AE16A15B714E}" type="pres">
      <dgm:prSet presAssocID="{FDF35B53-4CD8-B445-9683-1D6440649573}" presName="hierChild5" presStyleCnt="0"/>
      <dgm:spPr/>
    </dgm:pt>
    <dgm:pt modelId="{63C893B5-AE8B-FE46-93AB-DEF60FE494BE}" type="pres">
      <dgm:prSet presAssocID="{2F0D0DD7-3C30-7E4E-B1D2-8E6A3421DFDB}" presName="Name37" presStyleLbl="parChTrans1D3" presStyleIdx="1" presStyleCnt="3"/>
      <dgm:spPr/>
    </dgm:pt>
    <dgm:pt modelId="{9DCBACFE-1FB7-D043-B2BC-4784A8BDB41A}" type="pres">
      <dgm:prSet presAssocID="{3BEDC4EB-0A96-2A4C-AD96-5335CCAB0D71}" presName="hierRoot2" presStyleCnt="0">
        <dgm:presLayoutVars>
          <dgm:hierBranch val="init"/>
        </dgm:presLayoutVars>
      </dgm:prSet>
      <dgm:spPr/>
    </dgm:pt>
    <dgm:pt modelId="{0F005DD3-3044-6B4D-BB69-AB1F3564FEF3}" type="pres">
      <dgm:prSet presAssocID="{3BEDC4EB-0A96-2A4C-AD96-5335CCAB0D71}" presName="rootComposite" presStyleCnt="0"/>
      <dgm:spPr/>
    </dgm:pt>
    <dgm:pt modelId="{FB791FD4-CEDC-6B4C-919C-CB78DDC55E05}" type="pres">
      <dgm:prSet presAssocID="{3BEDC4EB-0A96-2A4C-AD96-5335CCAB0D71}" presName="rootText" presStyleLbl="node1" presStyleIdx="4" presStyleCnt="9">
        <dgm:presLayoutVars>
          <dgm:chMax/>
          <dgm:chPref val="3"/>
        </dgm:presLayoutVars>
      </dgm:prSet>
      <dgm:spPr/>
    </dgm:pt>
    <dgm:pt modelId="{A78A63B8-C176-A545-83C6-B930B8E84084}" type="pres">
      <dgm:prSet presAssocID="{3BEDC4EB-0A96-2A4C-AD96-5335CCAB0D71}" presName="titleText2" presStyleLbl="fgAcc1" presStyleIdx="4" presStyleCnt="9">
        <dgm:presLayoutVars>
          <dgm:chMax val="0"/>
          <dgm:chPref val="0"/>
        </dgm:presLayoutVars>
      </dgm:prSet>
      <dgm:spPr/>
    </dgm:pt>
    <dgm:pt modelId="{6F913A10-A266-7B40-BFC3-9F7677F531C2}" type="pres">
      <dgm:prSet presAssocID="{3BEDC4EB-0A96-2A4C-AD96-5335CCAB0D71}" presName="rootConnector" presStyleLbl="node3" presStyleIdx="0" presStyleCnt="0"/>
      <dgm:spPr/>
    </dgm:pt>
    <dgm:pt modelId="{696464C6-7E4A-3E4F-9341-A42CF1C0B7E9}" type="pres">
      <dgm:prSet presAssocID="{3BEDC4EB-0A96-2A4C-AD96-5335CCAB0D71}" presName="hierChild4" presStyleCnt="0"/>
      <dgm:spPr/>
    </dgm:pt>
    <dgm:pt modelId="{D91E8AE4-D5C3-9A4A-8EFE-62251DDADF92}" type="pres">
      <dgm:prSet presAssocID="{CA43016E-EDB7-3349-B1A8-CB920F0D7BF0}" presName="Name37" presStyleLbl="parChTrans1D4" presStyleIdx="1" presStyleCnt="4"/>
      <dgm:spPr/>
    </dgm:pt>
    <dgm:pt modelId="{07C51FAC-9EDB-384D-908E-EC679BC2E7AB}" type="pres">
      <dgm:prSet presAssocID="{112C94E7-D146-5C4F-99F5-FF947A5CFE0F}" presName="hierRoot2" presStyleCnt="0">
        <dgm:presLayoutVars>
          <dgm:hierBranch val="init"/>
        </dgm:presLayoutVars>
      </dgm:prSet>
      <dgm:spPr/>
    </dgm:pt>
    <dgm:pt modelId="{CF530963-5029-F642-A53E-A8A67F41C2E2}" type="pres">
      <dgm:prSet presAssocID="{112C94E7-D146-5C4F-99F5-FF947A5CFE0F}" presName="rootComposite" presStyleCnt="0"/>
      <dgm:spPr/>
    </dgm:pt>
    <dgm:pt modelId="{9B72A743-C6C8-0046-AA30-2D4DBB5A283C}" type="pres">
      <dgm:prSet presAssocID="{112C94E7-D146-5C4F-99F5-FF947A5CFE0F}" presName="rootText" presStyleLbl="node1" presStyleIdx="5" presStyleCnt="9">
        <dgm:presLayoutVars>
          <dgm:chMax/>
          <dgm:chPref val="3"/>
        </dgm:presLayoutVars>
      </dgm:prSet>
      <dgm:spPr/>
    </dgm:pt>
    <dgm:pt modelId="{1E1A897B-CA3A-744C-9225-C5B779A6E0FC}" type="pres">
      <dgm:prSet presAssocID="{112C94E7-D146-5C4F-99F5-FF947A5CFE0F}" presName="titleText2" presStyleLbl="fgAcc1" presStyleIdx="5" presStyleCnt="9">
        <dgm:presLayoutVars>
          <dgm:chMax val="0"/>
          <dgm:chPref val="0"/>
        </dgm:presLayoutVars>
      </dgm:prSet>
      <dgm:spPr/>
    </dgm:pt>
    <dgm:pt modelId="{A4C080CE-DAA5-F349-A70A-A47E74C779BA}" type="pres">
      <dgm:prSet presAssocID="{112C94E7-D146-5C4F-99F5-FF947A5CFE0F}" presName="rootConnector" presStyleLbl="node4" presStyleIdx="0" presStyleCnt="0"/>
      <dgm:spPr/>
    </dgm:pt>
    <dgm:pt modelId="{23CBE3F0-364D-2A48-ADAB-3B78C8F9F6C8}" type="pres">
      <dgm:prSet presAssocID="{112C94E7-D146-5C4F-99F5-FF947A5CFE0F}" presName="hierChild4" presStyleCnt="0"/>
      <dgm:spPr/>
    </dgm:pt>
    <dgm:pt modelId="{7494AF62-4506-6944-A75A-7D70D9D5D777}" type="pres">
      <dgm:prSet presAssocID="{112C94E7-D146-5C4F-99F5-FF947A5CFE0F}" presName="hierChild5" presStyleCnt="0"/>
      <dgm:spPr/>
    </dgm:pt>
    <dgm:pt modelId="{3E008D1E-EEBB-2542-8F07-BA5C186AA0AF}" type="pres">
      <dgm:prSet presAssocID="{1161B726-3923-B24C-90E9-022211E281BE}" presName="Name37" presStyleLbl="parChTrans1D4" presStyleIdx="2" presStyleCnt="4"/>
      <dgm:spPr/>
    </dgm:pt>
    <dgm:pt modelId="{399BB1FC-AAF4-8543-97C5-01666934E9AF}" type="pres">
      <dgm:prSet presAssocID="{708B4546-5493-0B45-B731-CBA17A365F8F}" presName="hierRoot2" presStyleCnt="0">
        <dgm:presLayoutVars>
          <dgm:hierBranch val="init"/>
        </dgm:presLayoutVars>
      </dgm:prSet>
      <dgm:spPr/>
    </dgm:pt>
    <dgm:pt modelId="{C478B5EE-CDAD-9D4E-895B-CD606196B2FC}" type="pres">
      <dgm:prSet presAssocID="{708B4546-5493-0B45-B731-CBA17A365F8F}" presName="rootComposite" presStyleCnt="0"/>
      <dgm:spPr/>
    </dgm:pt>
    <dgm:pt modelId="{E919CD33-21BB-074A-A94F-7F3904106E3C}" type="pres">
      <dgm:prSet presAssocID="{708B4546-5493-0B45-B731-CBA17A365F8F}" presName="rootText" presStyleLbl="node1" presStyleIdx="6" presStyleCnt="9">
        <dgm:presLayoutVars>
          <dgm:chMax/>
          <dgm:chPref val="3"/>
        </dgm:presLayoutVars>
      </dgm:prSet>
      <dgm:spPr/>
    </dgm:pt>
    <dgm:pt modelId="{8D0CC8BB-235A-C34F-B628-ED635349D8FE}" type="pres">
      <dgm:prSet presAssocID="{708B4546-5493-0B45-B731-CBA17A365F8F}" presName="titleText2" presStyleLbl="fgAcc1" presStyleIdx="6" presStyleCnt="9">
        <dgm:presLayoutVars>
          <dgm:chMax val="0"/>
          <dgm:chPref val="0"/>
        </dgm:presLayoutVars>
      </dgm:prSet>
      <dgm:spPr/>
    </dgm:pt>
    <dgm:pt modelId="{EC2BE7C1-90DC-8E40-A609-D25EEF255BD0}" type="pres">
      <dgm:prSet presAssocID="{708B4546-5493-0B45-B731-CBA17A365F8F}" presName="rootConnector" presStyleLbl="node4" presStyleIdx="0" presStyleCnt="0"/>
      <dgm:spPr/>
    </dgm:pt>
    <dgm:pt modelId="{E05D739B-3884-CC47-B894-52EC9D680EA1}" type="pres">
      <dgm:prSet presAssocID="{708B4546-5493-0B45-B731-CBA17A365F8F}" presName="hierChild4" presStyleCnt="0"/>
      <dgm:spPr/>
    </dgm:pt>
    <dgm:pt modelId="{B99B2FBB-F81B-E44A-B0F5-C4322379D6E0}" type="pres">
      <dgm:prSet presAssocID="{708B4546-5493-0B45-B731-CBA17A365F8F}" presName="hierChild5" presStyleCnt="0"/>
      <dgm:spPr/>
    </dgm:pt>
    <dgm:pt modelId="{0241CA5E-DB89-554B-BFB0-00D1DABF2FC7}" type="pres">
      <dgm:prSet presAssocID="{3BEDC4EB-0A96-2A4C-AD96-5335CCAB0D71}" presName="hierChild5" presStyleCnt="0"/>
      <dgm:spPr/>
    </dgm:pt>
    <dgm:pt modelId="{52D27010-033E-B241-AB26-6437EE2D1529}" type="pres">
      <dgm:prSet presAssocID="{E2664DDF-0C8E-B445-A572-F744F42830CE}" presName="Name37" presStyleLbl="parChTrans1D3" presStyleIdx="2" presStyleCnt="3"/>
      <dgm:spPr/>
    </dgm:pt>
    <dgm:pt modelId="{1EE92EAB-C18A-F644-ACE4-3C696A301658}" type="pres">
      <dgm:prSet presAssocID="{D35C23AE-DF97-5B42-BA6E-BF70AC0B093A}" presName="hierRoot2" presStyleCnt="0">
        <dgm:presLayoutVars>
          <dgm:hierBranch val="init"/>
        </dgm:presLayoutVars>
      </dgm:prSet>
      <dgm:spPr/>
    </dgm:pt>
    <dgm:pt modelId="{ED490E48-AE5F-0547-B2A4-830EB9AD0BDE}" type="pres">
      <dgm:prSet presAssocID="{D35C23AE-DF97-5B42-BA6E-BF70AC0B093A}" presName="rootComposite" presStyleCnt="0"/>
      <dgm:spPr/>
    </dgm:pt>
    <dgm:pt modelId="{E0C7F596-C407-D649-8F75-8D153BC20259}" type="pres">
      <dgm:prSet presAssocID="{D35C23AE-DF97-5B42-BA6E-BF70AC0B093A}" presName="rootText" presStyleLbl="node1" presStyleIdx="7" presStyleCnt="9">
        <dgm:presLayoutVars>
          <dgm:chMax/>
          <dgm:chPref val="3"/>
        </dgm:presLayoutVars>
      </dgm:prSet>
      <dgm:spPr/>
    </dgm:pt>
    <dgm:pt modelId="{687AF2D3-BCFD-FE46-92C3-370692BF9D66}" type="pres">
      <dgm:prSet presAssocID="{D35C23AE-DF97-5B42-BA6E-BF70AC0B093A}" presName="titleText2" presStyleLbl="fgAcc1" presStyleIdx="7" presStyleCnt="9">
        <dgm:presLayoutVars>
          <dgm:chMax val="0"/>
          <dgm:chPref val="0"/>
        </dgm:presLayoutVars>
      </dgm:prSet>
      <dgm:spPr/>
    </dgm:pt>
    <dgm:pt modelId="{5D296468-D595-C44F-A703-63B63A370B29}" type="pres">
      <dgm:prSet presAssocID="{D35C23AE-DF97-5B42-BA6E-BF70AC0B093A}" presName="rootConnector" presStyleLbl="node3" presStyleIdx="0" presStyleCnt="0"/>
      <dgm:spPr/>
    </dgm:pt>
    <dgm:pt modelId="{18C875CD-4B17-3E47-8051-C45D224F22BF}" type="pres">
      <dgm:prSet presAssocID="{D35C23AE-DF97-5B42-BA6E-BF70AC0B093A}" presName="hierChild4" presStyleCnt="0"/>
      <dgm:spPr/>
    </dgm:pt>
    <dgm:pt modelId="{90386B9D-E219-6F4E-86D5-E5A53F7D0C09}" type="pres">
      <dgm:prSet presAssocID="{131A05CF-D4AD-734A-8B8C-C64B3E7DDC31}" presName="Name37" presStyleLbl="parChTrans1D4" presStyleIdx="3" presStyleCnt="4"/>
      <dgm:spPr/>
    </dgm:pt>
    <dgm:pt modelId="{E0D5BE36-B750-AB4F-89CB-5AD4C7DCE62A}" type="pres">
      <dgm:prSet presAssocID="{13788BC7-B144-AA4E-94C5-CDBB9DBBB0BF}" presName="hierRoot2" presStyleCnt="0">
        <dgm:presLayoutVars>
          <dgm:hierBranch val="init"/>
        </dgm:presLayoutVars>
      </dgm:prSet>
      <dgm:spPr/>
    </dgm:pt>
    <dgm:pt modelId="{BD90D0EE-D4F8-B749-A207-2C1924D7310D}" type="pres">
      <dgm:prSet presAssocID="{13788BC7-B144-AA4E-94C5-CDBB9DBBB0BF}" presName="rootComposite" presStyleCnt="0"/>
      <dgm:spPr/>
    </dgm:pt>
    <dgm:pt modelId="{4160CBE4-A2AA-4441-A0AC-F8AB187E8D9E}" type="pres">
      <dgm:prSet presAssocID="{13788BC7-B144-AA4E-94C5-CDBB9DBBB0BF}" presName="rootText" presStyleLbl="node1" presStyleIdx="8" presStyleCnt="9">
        <dgm:presLayoutVars>
          <dgm:chMax/>
          <dgm:chPref val="3"/>
        </dgm:presLayoutVars>
      </dgm:prSet>
      <dgm:spPr/>
    </dgm:pt>
    <dgm:pt modelId="{2ED7F82D-8B32-AF40-B8A6-C81DA8DACF7C}" type="pres">
      <dgm:prSet presAssocID="{13788BC7-B144-AA4E-94C5-CDBB9DBBB0BF}" presName="titleText2" presStyleLbl="fgAcc1" presStyleIdx="8" presStyleCnt="9">
        <dgm:presLayoutVars>
          <dgm:chMax val="0"/>
          <dgm:chPref val="0"/>
        </dgm:presLayoutVars>
      </dgm:prSet>
      <dgm:spPr/>
    </dgm:pt>
    <dgm:pt modelId="{AEB0EC43-B756-1543-BC76-E1F07850CFBB}" type="pres">
      <dgm:prSet presAssocID="{13788BC7-B144-AA4E-94C5-CDBB9DBBB0BF}" presName="rootConnector" presStyleLbl="node4" presStyleIdx="0" presStyleCnt="0"/>
      <dgm:spPr/>
    </dgm:pt>
    <dgm:pt modelId="{7584D3ED-C6E9-3345-B3ED-EE95B7FD2C2A}" type="pres">
      <dgm:prSet presAssocID="{13788BC7-B144-AA4E-94C5-CDBB9DBBB0BF}" presName="hierChild4" presStyleCnt="0"/>
      <dgm:spPr/>
    </dgm:pt>
    <dgm:pt modelId="{F385ABC1-EE75-6D46-88EC-AC1F7BEB843D}" type="pres">
      <dgm:prSet presAssocID="{13788BC7-B144-AA4E-94C5-CDBB9DBBB0BF}" presName="hierChild5" presStyleCnt="0"/>
      <dgm:spPr/>
    </dgm:pt>
    <dgm:pt modelId="{88DE61C1-EEE2-8647-87B8-0FE33FE52A03}" type="pres">
      <dgm:prSet presAssocID="{D35C23AE-DF97-5B42-BA6E-BF70AC0B093A}" presName="hierChild5" presStyleCnt="0"/>
      <dgm:spPr/>
    </dgm:pt>
    <dgm:pt modelId="{19D7A7E7-E95D-1748-B583-87B721157BEC}" type="pres">
      <dgm:prSet presAssocID="{FF5394F7-24DC-BB48-8903-5D308BA52E46}" presName="hierChild5" presStyleCnt="0"/>
      <dgm:spPr/>
    </dgm:pt>
    <dgm:pt modelId="{F205BD3B-F0D2-0F4B-84CC-EB89423D11E9}" type="pres">
      <dgm:prSet presAssocID="{7BBC74F6-8EF4-DD49-833E-A6EB37E42947}" presName="hierChild3" presStyleCnt="0"/>
      <dgm:spPr/>
    </dgm:pt>
  </dgm:ptLst>
  <dgm:cxnLst>
    <dgm:cxn modelId="{D893DC01-AE16-9C48-A510-3511351C8454}" type="presOf" srcId="{E2664DDF-0C8E-B445-A572-F744F42830CE}" destId="{52D27010-033E-B241-AB26-6437EE2D1529}" srcOrd="0" destOrd="0" presId="urn:microsoft.com/office/officeart/2008/layout/NameandTitleOrganizationalChart"/>
    <dgm:cxn modelId="{ACBA120E-2EB8-C440-B008-DE554B21A9B7}" type="presOf" srcId="{708B4546-5493-0B45-B731-CBA17A365F8F}" destId="{E919CD33-21BB-074A-A94F-7F3904106E3C}" srcOrd="0" destOrd="0" presId="urn:microsoft.com/office/officeart/2008/layout/NameandTitleOrganizationalChart"/>
    <dgm:cxn modelId="{60CABE10-DCCD-EE4A-8BA8-B14382A4297B}" type="presOf" srcId="{F010EA44-25BD-2245-970E-BD022B93EEAD}" destId="{DCDBCF0E-B899-7A45-9937-161BB45BBB48}" srcOrd="0" destOrd="0" presId="urn:microsoft.com/office/officeart/2008/layout/NameandTitleOrganizationalChart"/>
    <dgm:cxn modelId="{18196F12-64D6-224E-A13A-AF7330E3D87E}" type="presOf" srcId="{D35C23AE-DF97-5B42-BA6E-BF70AC0B093A}" destId="{5D296468-D595-C44F-A703-63B63A370B29}" srcOrd="1" destOrd="0" presId="urn:microsoft.com/office/officeart/2008/layout/NameandTitleOrganizationalChart"/>
    <dgm:cxn modelId="{50609314-3ADE-C44F-A5F1-81DE67C729B2}" type="presOf" srcId="{FC8205D6-125C-8248-A9D7-8B5A16216058}" destId="{B2F182D2-53F4-4847-B276-F08CB16A4AD4}" srcOrd="1" destOrd="0" presId="urn:microsoft.com/office/officeart/2008/layout/NameandTitleOrganizationalChart"/>
    <dgm:cxn modelId="{E7894718-6F4D-7042-9F82-90F8C8D29EF9}" srcId="{7BBC74F6-8EF4-DD49-833E-A6EB37E42947}" destId="{FF5394F7-24DC-BB48-8903-5D308BA52E46}" srcOrd="1" destOrd="0" parTransId="{F010EA44-25BD-2245-970E-BD022B93EEAD}" sibTransId="{5EBD7EC9-DF86-AB4D-9463-CAF069C04A9A}"/>
    <dgm:cxn modelId="{5837961F-A28D-B443-A112-5C4B4E91360F}" type="presOf" srcId="{13788BC7-B144-AA4E-94C5-CDBB9DBBB0BF}" destId="{4160CBE4-A2AA-4441-A0AC-F8AB187E8D9E}" srcOrd="0" destOrd="0" presId="urn:microsoft.com/office/officeart/2008/layout/NameandTitleOrganizationalChart"/>
    <dgm:cxn modelId="{86F4EC25-6F07-0342-8D68-8CC1CA2904D0}" type="presOf" srcId="{5EBD7EC9-DF86-AB4D-9463-CAF069C04A9A}" destId="{98D89D1C-86FB-E049-BF85-457EFFF579AF}" srcOrd="0" destOrd="0" presId="urn:microsoft.com/office/officeart/2008/layout/NameandTitleOrganizationalChart"/>
    <dgm:cxn modelId="{A8210727-E4FC-2C47-B43C-868F3F96EDFD}" srcId="{FF5394F7-24DC-BB48-8903-5D308BA52E46}" destId="{3BEDC4EB-0A96-2A4C-AD96-5335CCAB0D71}" srcOrd="1" destOrd="0" parTransId="{2F0D0DD7-3C30-7E4E-B1D2-8E6A3421DFDB}" sibTransId="{F0C23AE5-4B5E-6D4C-AA9F-38A3044B3B5A}"/>
    <dgm:cxn modelId="{EAC0A427-429B-2240-95BB-7808AA014F1C}" type="presOf" srcId="{FF5394F7-24DC-BB48-8903-5D308BA52E46}" destId="{B7B15ABE-4331-BF45-99AE-B5D19D54430E}" srcOrd="0" destOrd="0" presId="urn:microsoft.com/office/officeart/2008/layout/NameandTitleOrganizationalChart"/>
    <dgm:cxn modelId="{42544629-3329-BD42-AC26-7B0AA1282E0C}" type="presOf" srcId="{13788BC7-B144-AA4E-94C5-CDBB9DBBB0BF}" destId="{AEB0EC43-B756-1543-BC76-E1F07850CFBB}" srcOrd="1" destOrd="0" presId="urn:microsoft.com/office/officeart/2008/layout/NameandTitleOrganizationalChart"/>
    <dgm:cxn modelId="{67648D2A-37AD-0C4A-A3BE-FFDBDB9D2FC3}" type="presOf" srcId="{023D81C2-389E-B649-826D-6841E5BAC461}" destId="{1E1A897B-CA3A-744C-9225-C5B779A6E0FC}" srcOrd="0" destOrd="0" presId="urn:microsoft.com/office/officeart/2008/layout/NameandTitleOrganizationalChart"/>
    <dgm:cxn modelId="{5B86E92A-1515-2841-AF6F-222D3D8BBCDE}" type="presOf" srcId="{F0C23AE5-4B5E-6D4C-AA9F-38A3044B3B5A}" destId="{A78A63B8-C176-A545-83C6-B930B8E84084}" srcOrd="0" destOrd="0" presId="urn:microsoft.com/office/officeart/2008/layout/NameandTitleOrganizationalChart"/>
    <dgm:cxn modelId="{154DCB38-9050-FE42-8AD5-818389743BC5}" type="presOf" srcId="{708B4546-5493-0B45-B731-CBA17A365F8F}" destId="{EC2BE7C1-90DC-8E40-A609-D25EEF255BD0}" srcOrd="1" destOrd="0" presId="urn:microsoft.com/office/officeart/2008/layout/NameandTitleOrganizationalChart"/>
    <dgm:cxn modelId="{4195E239-2DF7-4848-9843-4B679739532C}" type="presOf" srcId="{112C94E7-D146-5C4F-99F5-FF947A5CFE0F}" destId="{9B72A743-C6C8-0046-AA30-2D4DBB5A283C}" srcOrd="0" destOrd="0" presId="urn:microsoft.com/office/officeart/2008/layout/NameandTitleOrganizationalChart"/>
    <dgm:cxn modelId="{41FA923F-A3AD-2745-9E4C-BA49C648DFE7}" type="presOf" srcId="{7BBC74F6-8EF4-DD49-833E-A6EB37E42947}" destId="{0C80E990-89B2-9949-A6CE-AAACE7AA937C}" srcOrd="0" destOrd="0" presId="urn:microsoft.com/office/officeart/2008/layout/NameandTitleOrganizationalChart"/>
    <dgm:cxn modelId="{555DD344-AFCB-B44A-A5E2-6D11932AF820}" type="presOf" srcId="{FDF35B53-4CD8-B445-9683-1D6440649573}" destId="{C38E8423-C424-FC45-8E26-BB1D65B230F9}" srcOrd="1" destOrd="0" presId="urn:microsoft.com/office/officeart/2008/layout/NameandTitleOrganizationalChart"/>
    <dgm:cxn modelId="{550A684D-AB48-FB4B-809E-E302C9068818}" srcId="{DFF8F38A-AB32-5A45-9C8D-5CB41553B14A}" destId="{7BBC74F6-8EF4-DD49-833E-A6EB37E42947}" srcOrd="0" destOrd="0" parTransId="{2C0F85F6-CE86-FC40-8D5D-44A65DD11358}" sibTransId="{3ABB2CA1-3EFD-F341-B744-AB633969B511}"/>
    <dgm:cxn modelId="{8A78D15C-D916-3247-85D5-1E82F9DE27F3}" type="presOf" srcId="{DFF8F38A-AB32-5A45-9C8D-5CB41553B14A}" destId="{9623842E-A7EB-4345-A976-EF3B88A6CC80}" srcOrd="0" destOrd="0" presId="urn:microsoft.com/office/officeart/2008/layout/NameandTitleOrganizationalChart"/>
    <dgm:cxn modelId="{90E3E05E-993F-0C4C-B3BA-1AC79EE68ADE}" type="presOf" srcId="{5EE5D076-E420-4A4A-8C8D-9401679D5D96}" destId="{0CDC5198-6B1C-4142-88FA-EA8F767C9B6A}" srcOrd="0" destOrd="0" presId="urn:microsoft.com/office/officeart/2008/layout/NameandTitleOrganizationalChart"/>
    <dgm:cxn modelId="{1B957462-6243-D049-93D3-7194341A352F}" type="presOf" srcId="{CA43016E-EDB7-3349-B1A8-CB920F0D7BF0}" destId="{D91E8AE4-D5C3-9A4A-8EFE-62251DDADF92}" srcOrd="0" destOrd="0" presId="urn:microsoft.com/office/officeart/2008/layout/NameandTitleOrganizationalChart"/>
    <dgm:cxn modelId="{B72CFA64-A26F-D045-96CE-D7ACD09EDFCA}" srcId="{FF5394F7-24DC-BB48-8903-5D308BA52E46}" destId="{FDF35B53-4CD8-B445-9683-1D6440649573}" srcOrd="0" destOrd="0" parTransId="{51E55B9A-DDF0-1148-8102-187428AEE3D3}" sibTransId="{16D28C66-3FDE-1849-8304-C9A6F9BBBA0F}"/>
    <dgm:cxn modelId="{4CBC8E68-CC87-274C-A4AB-035E6816200D}" type="presOf" srcId="{D35C23AE-DF97-5B42-BA6E-BF70AC0B093A}" destId="{E0C7F596-C407-D649-8F75-8D153BC20259}" srcOrd="0" destOrd="0" presId="urn:microsoft.com/office/officeart/2008/layout/NameandTitleOrganizationalChart"/>
    <dgm:cxn modelId="{9299F568-FA53-F24A-9E1A-5593C7E34842}" srcId="{D35C23AE-DF97-5B42-BA6E-BF70AC0B093A}" destId="{13788BC7-B144-AA4E-94C5-CDBB9DBBB0BF}" srcOrd="0" destOrd="0" parTransId="{131A05CF-D4AD-734A-8B8C-C64B3E7DDC31}" sibTransId="{63A1168F-9896-2D40-BCDD-F27EBE6453C4}"/>
    <dgm:cxn modelId="{CB7E766F-792B-014B-AE09-C2CB175ED3AC}" type="presOf" srcId="{63A1168F-9896-2D40-BCDD-F27EBE6453C4}" destId="{2ED7F82D-8B32-AF40-B8A6-C81DA8DACF7C}" srcOrd="0" destOrd="0" presId="urn:microsoft.com/office/officeart/2008/layout/NameandTitleOrganizationalChart"/>
    <dgm:cxn modelId="{C1667C72-A921-2148-A7D0-B1579CED3F33}" type="presOf" srcId="{BFE63E7B-64B4-D443-83FA-8CB5998E7413}" destId="{7E46D9F3-D87A-3740-9409-B8846F2BE870}" srcOrd="1" destOrd="0" presId="urn:microsoft.com/office/officeart/2008/layout/NameandTitleOrganizationalChart"/>
    <dgm:cxn modelId="{28696B73-D726-4441-8DC2-4D47C158F258}" srcId="{3BEDC4EB-0A96-2A4C-AD96-5335CCAB0D71}" destId="{112C94E7-D146-5C4F-99F5-FF947A5CFE0F}" srcOrd="0" destOrd="0" parTransId="{CA43016E-EDB7-3349-B1A8-CB920F0D7BF0}" sibTransId="{023D81C2-389E-B649-826D-6841E5BAC461}"/>
    <dgm:cxn modelId="{25AFC074-3C25-EA4C-A703-66B62BE22440}" srcId="{FDF35B53-4CD8-B445-9683-1D6440649573}" destId="{FC8205D6-125C-8248-A9D7-8B5A16216058}" srcOrd="0" destOrd="0" parTransId="{5EE5D076-E420-4A4A-8C8D-9401679D5D96}" sibTransId="{C2C15923-5B82-CF48-B08A-0D7D8DBBF894}"/>
    <dgm:cxn modelId="{9762427E-9D0B-2A47-808A-476EA575A7E6}" type="presOf" srcId="{51E55B9A-DDF0-1148-8102-187428AEE3D3}" destId="{4FEA75EB-8554-7D42-89B8-73451CBA22ED}" srcOrd="0" destOrd="0" presId="urn:microsoft.com/office/officeart/2008/layout/NameandTitleOrganizationalChart"/>
    <dgm:cxn modelId="{2277D283-56F1-B149-84B9-256F22964853}" type="presOf" srcId="{BFE63E7B-64B4-D443-83FA-8CB5998E7413}" destId="{EBDDFF92-0EAD-9542-9DFA-BFF0251BB3DF}" srcOrd="0" destOrd="0" presId="urn:microsoft.com/office/officeart/2008/layout/NameandTitleOrganizationalChart"/>
    <dgm:cxn modelId="{6D68D985-C350-314A-8839-9F413C732E51}" type="presOf" srcId="{FC8205D6-125C-8248-A9D7-8B5A16216058}" destId="{ADE7BFA9-E759-1449-8C21-1862E3135B69}" srcOrd="0" destOrd="0" presId="urn:microsoft.com/office/officeart/2008/layout/NameandTitleOrganizationalChart"/>
    <dgm:cxn modelId="{0083FB86-8B61-8C46-8559-6DA977034A08}" srcId="{3BEDC4EB-0A96-2A4C-AD96-5335CCAB0D71}" destId="{708B4546-5493-0B45-B731-CBA17A365F8F}" srcOrd="1" destOrd="0" parTransId="{1161B726-3923-B24C-90E9-022211E281BE}" sibTransId="{2641853A-D182-8449-BE3D-05B3F69F3F0E}"/>
    <dgm:cxn modelId="{81FFB387-A221-A04E-9805-45E2C129290E}" type="presOf" srcId="{2F0D0DD7-3C30-7E4E-B1D2-8E6A3421DFDB}" destId="{63C893B5-AE8B-FE46-93AB-DEF60FE494BE}" srcOrd="0" destOrd="0" presId="urn:microsoft.com/office/officeart/2008/layout/NameandTitleOrganizationalChart"/>
    <dgm:cxn modelId="{04A3AF89-B0DA-274F-BA2F-8216A2253353}" type="presOf" srcId="{3BEDC4EB-0A96-2A4C-AD96-5335CCAB0D71}" destId="{6F913A10-A266-7B40-BFC3-9F7677F531C2}" srcOrd="1" destOrd="0" presId="urn:microsoft.com/office/officeart/2008/layout/NameandTitleOrganizationalChart"/>
    <dgm:cxn modelId="{C70FBA89-273B-3446-9377-54F9FC3BC64F}" type="presOf" srcId="{FDF35B53-4CD8-B445-9683-1D6440649573}" destId="{68E08BD2-D0CD-2642-9035-67B16F42A7CE}" srcOrd="0" destOrd="0" presId="urn:microsoft.com/office/officeart/2008/layout/NameandTitleOrganizationalChart"/>
    <dgm:cxn modelId="{5D3CE48C-3350-674B-B5ED-42ACFFD8CFCA}" type="presOf" srcId="{274AC17B-FFB7-6E45-98DB-82335147144A}" destId="{687AF2D3-BCFD-FE46-92C3-370692BF9D66}" srcOrd="0" destOrd="0" presId="urn:microsoft.com/office/officeart/2008/layout/NameandTitleOrganizationalChart"/>
    <dgm:cxn modelId="{262C518E-0976-C346-8259-707ACD6EDC70}" type="presOf" srcId="{112C94E7-D146-5C4F-99F5-FF947A5CFE0F}" destId="{A4C080CE-DAA5-F349-A70A-A47E74C779BA}" srcOrd="1" destOrd="0" presId="urn:microsoft.com/office/officeart/2008/layout/NameandTitleOrganizationalChart"/>
    <dgm:cxn modelId="{9EC5B097-4FF5-F84D-8007-987D159F7B5C}" type="presOf" srcId="{243E8651-2619-7644-A9D9-72EA6560D32F}" destId="{3323F29A-C862-B642-BE58-459EF406D2DE}" srcOrd="0" destOrd="0" presId="urn:microsoft.com/office/officeart/2008/layout/NameandTitleOrganizationalChart"/>
    <dgm:cxn modelId="{67BEAC9B-952D-E749-9922-2E20EF308061}" type="presOf" srcId="{FF5394F7-24DC-BB48-8903-5D308BA52E46}" destId="{BE6A47F6-86A9-874B-86FA-88AF9FB7C22A}" srcOrd="1" destOrd="0" presId="urn:microsoft.com/office/officeart/2008/layout/NameandTitleOrganizationalChart"/>
    <dgm:cxn modelId="{A2370CA0-53B9-074D-97BB-302313084B26}" type="presOf" srcId="{C2C15923-5B82-CF48-B08A-0D7D8DBBF894}" destId="{82D75E4E-E287-0343-88BF-2B70AE16544D}" srcOrd="0" destOrd="0" presId="urn:microsoft.com/office/officeart/2008/layout/NameandTitleOrganizationalChart"/>
    <dgm:cxn modelId="{8E1E8EA9-7125-5147-8347-4FFE9A5F3DDB}" srcId="{7BBC74F6-8EF4-DD49-833E-A6EB37E42947}" destId="{BFE63E7B-64B4-D443-83FA-8CB5998E7413}" srcOrd="0" destOrd="0" parTransId="{243E8651-2619-7644-A9D9-72EA6560D32F}" sibTransId="{85210025-A49C-534F-BA10-BB2D865C499B}"/>
    <dgm:cxn modelId="{2EA6AEAD-EAD3-C94B-B283-FB96080A908D}" type="presOf" srcId="{7BBC74F6-8EF4-DD49-833E-A6EB37E42947}" destId="{95D4588C-7013-8744-B5E8-A9EE3BA98C3F}" srcOrd="1" destOrd="0" presId="urn:microsoft.com/office/officeart/2008/layout/NameandTitleOrganizationalChart"/>
    <dgm:cxn modelId="{F432ECB2-5280-A842-9266-B28CD671ADA9}" srcId="{FF5394F7-24DC-BB48-8903-5D308BA52E46}" destId="{D35C23AE-DF97-5B42-BA6E-BF70AC0B093A}" srcOrd="2" destOrd="0" parTransId="{E2664DDF-0C8E-B445-A572-F744F42830CE}" sibTransId="{274AC17B-FFB7-6E45-98DB-82335147144A}"/>
    <dgm:cxn modelId="{E9CD4ED8-BC6A-164F-8A8F-BA70EABEF5A5}" type="presOf" srcId="{131A05CF-D4AD-734A-8B8C-C64B3E7DDC31}" destId="{90386B9D-E219-6F4E-86D5-E5A53F7D0C09}" srcOrd="0" destOrd="0" presId="urn:microsoft.com/office/officeart/2008/layout/NameandTitleOrganizationalChart"/>
    <dgm:cxn modelId="{D32135DC-2481-5D49-897C-C644E165F58D}" type="presOf" srcId="{1161B726-3923-B24C-90E9-022211E281BE}" destId="{3E008D1E-EEBB-2542-8F07-BA5C186AA0AF}" srcOrd="0" destOrd="0" presId="urn:microsoft.com/office/officeart/2008/layout/NameandTitleOrganizationalChart"/>
    <dgm:cxn modelId="{736ADFE2-04BA-0242-9E12-1A799D2DEECA}" type="presOf" srcId="{85210025-A49C-534F-BA10-BB2D865C499B}" destId="{0E24472A-D360-DE49-8F81-E12CD0C6AF6F}" srcOrd="0" destOrd="0" presId="urn:microsoft.com/office/officeart/2008/layout/NameandTitleOrganizationalChart"/>
    <dgm:cxn modelId="{63C580E5-E9AA-DE47-BA68-CA845B5D0F7C}" type="presOf" srcId="{3BEDC4EB-0A96-2A4C-AD96-5335CCAB0D71}" destId="{FB791FD4-CEDC-6B4C-919C-CB78DDC55E05}" srcOrd="0" destOrd="0" presId="urn:microsoft.com/office/officeart/2008/layout/NameandTitleOrganizationalChart"/>
    <dgm:cxn modelId="{96C6C9F1-4BB0-C84E-8D0B-65D9546EC5CB}" type="presOf" srcId="{16D28C66-3FDE-1849-8304-C9A6F9BBBA0F}" destId="{9B162360-0F76-CE43-AD0F-1FFE7F5B78C0}" srcOrd="0" destOrd="0" presId="urn:microsoft.com/office/officeart/2008/layout/NameandTitleOrganizationalChart"/>
    <dgm:cxn modelId="{4A0257FB-8B99-8049-A48F-746AB9655F8F}" type="presOf" srcId="{2641853A-D182-8449-BE3D-05B3F69F3F0E}" destId="{8D0CC8BB-235A-C34F-B628-ED635349D8FE}" srcOrd="0" destOrd="0" presId="urn:microsoft.com/office/officeart/2008/layout/NameandTitleOrganizationalChart"/>
    <dgm:cxn modelId="{5635BCFE-ED40-4541-89A9-95B3CE8094E6}" type="presOf" srcId="{3ABB2CA1-3EFD-F341-B744-AB633969B511}" destId="{AC1B6DDD-69B5-EE43-A5A6-0F16D62AEADD}" srcOrd="0" destOrd="0" presId="urn:microsoft.com/office/officeart/2008/layout/NameandTitleOrganizationalChart"/>
    <dgm:cxn modelId="{C0B439FA-A679-0C45-9397-910444BFEE0C}" type="presParOf" srcId="{9623842E-A7EB-4345-A976-EF3B88A6CC80}" destId="{627F1AFA-B9F2-174D-8872-C3E3669F694F}" srcOrd="0" destOrd="0" presId="urn:microsoft.com/office/officeart/2008/layout/NameandTitleOrganizationalChart"/>
    <dgm:cxn modelId="{6B332E45-2EEC-9F45-9E16-A10FE572A693}" type="presParOf" srcId="{627F1AFA-B9F2-174D-8872-C3E3669F694F}" destId="{D81CD62C-E508-F043-9E12-2A3A8045169A}" srcOrd="0" destOrd="0" presId="urn:microsoft.com/office/officeart/2008/layout/NameandTitleOrganizationalChart"/>
    <dgm:cxn modelId="{2537F460-7FE3-A449-92C5-9175F9863345}" type="presParOf" srcId="{D81CD62C-E508-F043-9E12-2A3A8045169A}" destId="{0C80E990-89B2-9949-A6CE-AAACE7AA937C}" srcOrd="0" destOrd="0" presId="urn:microsoft.com/office/officeart/2008/layout/NameandTitleOrganizationalChart"/>
    <dgm:cxn modelId="{AD72114E-BB0F-814B-934F-A09618116E92}" type="presParOf" srcId="{D81CD62C-E508-F043-9E12-2A3A8045169A}" destId="{AC1B6DDD-69B5-EE43-A5A6-0F16D62AEADD}" srcOrd="1" destOrd="0" presId="urn:microsoft.com/office/officeart/2008/layout/NameandTitleOrganizationalChart"/>
    <dgm:cxn modelId="{5B7668FB-B628-074D-9CB3-F7D958E05A78}" type="presParOf" srcId="{D81CD62C-E508-F043-9E12-2A3A8045169A}" destId="{95D4588C-7013-8744-B5E8-A9EE3BA98C3F}" srcOrd="2" destOrd="0" presId="urn:microsoft.com/office/officeart/2008/layout/NameandTitleOrganizationalChart"/>
    <dgm:cxn modelId="{F9545D33-2FF8-9744-8DAA-1D564A74EB88}" type="presParOf" srcId="{627F1AFA-B9F2-174D-8872-C3E3669F694F}" destId="{6CC71683-CDCD-E64D-8234-A21129D911F2}" srcOrd="1" destOrd="0" presId="urn:microsoft.com/office/officeart/2008/layout/NameandTitleOrganizationalChart"/>
    <dgm:cxn modelId="{21803628-0036-0646-9EE6-6221F7340906}" type="presParOf" srcId="{6CC71683-CDCD-E64D-8234-A21129D911F2}" destId="{3323F29A-C862-B642-BE58-459EF406D2DE}" srcOrd="0" destOrd="0" presId="urn:microsoft.com/office/officeart/2008/layout/NameandTitleOrganizationalChart"/>
    <dgm:cxn modelId="{95B1389D-8B27-AE4B-8BFE-D1F316A55056}" type="presParOf" srcId="{6CC71683-CDCD-E64D-8234-A21129D911F2}" destId="{4F431519-B8B4-4345-B835-74F68681E87F}" srcOrd="1" destOrd="0" presId="urn:microsoft.com/office/officeart/2008/layout/NameandTitleOrganizationalChart"/>
    <dgm:cxn modelId="{34416917-FB32-4A4A-948C-5FAC9030F473}" type="presParOf" srcId="{4F431519-B8B4-4345-B835-74F68681E87F}" destId="{410E5BA1-EA56-0547-B0AA-FCEA7893A557}" srcOrd="0" destOrd="0" presId="urn:microsoft.com/office/officeart/2008/layout/NameandTitleOrganizationalChart"/>
    <dgm:cxn modelId="{15866B33-5465-C542-98AC-E3D26ECDA8F5}" type="presParOf" srcId="{410E5BA1-EA56-0547-B0AA-FCEA7893A557}" destId="{EBDDFF92-0EAD-9542-9DFA-BFF0251BB3DF}" srcOrd="0" destOrd="0" presId="urn:microsoft.com/office/officeart/2008/layout/NameandTitleOrganizationalChart"/>
    <dgm:cxn modelId="{08186E4F-2649-8C49-8B27-361B4171FAE0}" type="presParOf" srcId="{410E5BA1-EA56-0547-B0AA-FCEA7893A557}" destId="{0E24472A-D360-DE49-8F81-E12CD0C6AF6F}" srcOrd="1" destOrd="0" presId="urn:microsoft.com/office/officeart/2008/layout/NameandTitleOrganizationalChart"/>
    <dgm:cxn modelId="{6CDB6F78-4265-5649-BDE5-FEE896E0DE28}" type="presParOf" srcId="{410E5BA1-EA56-0547-B0AA-FCEA7893A557}" destId="{7E46D9F3-D87A-3740-9409-B8846F2BE870}" srcOrd="2" destOrd="0" presId="urn:microsoft.com/office/officeart/2008/layout/NameandTitleOrganizationalChart"/>
    <dgm:cxn modelId="{F82A4269-9B09-2D45-A5A2-F971B945E53B}" type="presParOf" srcId="{4F431519-B8B4-4345-B835-74F68681E87F}" destId="{300375F4-A155-F141-BFF5-DB63CFF8D881}" srcOrd="1" destOrd="0" presId="urn:microsoft.com/office/officeart/2008/layout/NameandTitleOrganizationalChart"/>
    <dgm:cxn modelId="{2B4F236C-CEC7-1345-9E4A-1A3EB784BD65}" type="presParOf" srcId="{4F431519-B8B4-4345-B835-74F68681E87F}" destId="{3B6FD888-869A-6940-805C-56620DD084DE}" srcOrd="2" destOrd="0" presId="urn:microsoft.com/office/officeart/2008/layout/NameandTitleOrganizationalChart"/>
    <dgm:cxn modelId="{2BEA0506-32F5-554B-BD5F-AEB6CFBC9E63}" type="presParOf" srcId="{6CC71683-CDCD-E64D-8234-A21129D911F2}" destId="{DCDBCF0E-B899-7A45-9937-161BB45BBB48}" srcOrd="2" destOrd="0" presId="urn:microsoft.com/office/officeart/2008/layout/NameandTitleOrganizationalChart"/>
    <dgm:cxn modelId="{9102C49E-7F1C-FD4D-842F-0D68D481ABDD}" type="presParOf" srcId="{6CC71683-CDCD-E64D-8234-A21129D911F2}" destId="{7A24596E-7906-3E45-B2FD-D68C8DF33AE0}" srcOrd="3" destOrd="0" presId="urn:microsoft.com/office/officeart/2008/layout/NameandTitleOrganizationalChart"/>
    <dgm:cxn modelId="{B7C4EE28-9F39-8C40-98D1-386BF32D3D17}" type="presParOf" srcId="{7A24596E-7906-3E45-B2FD-D68C8DF33AE0}" destId="{01A3C0D7-4C86-3B4E-AFDB-9CF629F8D214}" srcOrd="0" destOrd="0" presId="urn:microsoft.com/office/officeart/2008/layout/NameandTitleOrganizationalChart"/>
    <dgm:cxn modelId="{10720A63-F22C-3646-9857-F54EC24C19ED}" type="presParOf" srcId="{01A3C0D7-4C86-3B4E-AFDB-9CF629F8D214}" destId="{B7B15ABE-4331-BF45-99AE-B5D19D54430E}" srcOrd="0" destOrd="0" presId="urn:microsoft.com/office/officeart/2008/layout/NameandTitleOrganizationalChart"/>
    <dgm:cxn modelId="{F3F60D7A-7FF7-2A4D-9255-6C885B8F3718}" type="presParOf" srcId="{01A3C0D7-4C86-3B4E-AFDB-9CF629F8D214}" destId="{98D89D1C-86FB-E049-BF85-457EFFF579AF}" srcOrd="1" destOrd="0" presId="urn:microsoft.com/office/officeart/2008/layout/NameandTitleOrganizationalChart"/>
    <dgm:cxn modelId="{0CFF1ADB-295A-1547-97E1-9CC4F1E40A29}" type="presParOf" srcId="{01A3C0D7-4C86-3B4E-AFDB-9CF629F8D214}" destId="{BE6A47F6-86A9-874B-86FA-88AF9FB7C22A}" srcOrd="2" destOrd="0" presId="urn:microsoft.com/office/officeart/2008/layout/NameandTitleOrganizationalChart"/>
    <dgm:cxn modelId="{9DB70622-836C-644A-A52C-EDD963A3FB02}" type="presParOf" srcId="{7A24596E-7906-3E45-B2FD-D68C8DF33AE0}" destId="{DAB91BDF-53A6-F943-89A8-6C781547CD33}" srcOrd="1" destOrd="0" presId="urn:microsoft.com/office/officeart/2008/layout/NameandTitleOrganizationalChart"/>
    <dgm:cxn modelId="{420A127E-CCD8-C24F-B661-EC22B70DBEC2}" type="presParOf" srcId="{DAB91BDF-53A6-F943-89A8-6C781547CD33}" destId="{4FEA75EB-8554-7D42-89B8-73451CBA22ED}" srcOrd="0" destOrd="0" presId="urn:microsoft.com/office/officeart/2008/layout/NameandTitleOrganizationalChart"/>
    <dgm:cxn modelId="{9ADD5AD4-8C92-4140-8379-02DB8D40B028}" type="presParOf" srcId="{DAB91BDF-53A6-F943-89A8-6C781547CD33}" destId="{1101F931-D4FD-8946-BA86-412D72AAC523}" srcOrd="1" destOrd="0" presId="urn:microsoft.com/office/officeart/2008/layout/NameandTitleOrganizationalChart"/>
    <dgm:cxn modelId="{899E1239-6D4B-744C-90F4-AEBF72849722}" type="presParOf" srcId="{1101F931-D4FD-8946-BA86-412D72AAC523}" destId="{C271AD60-B5DB-8D43-8A48-43C86A6BDAA5}" srcOrd="0" destOrd="0" presId="urn:microsoft.com/office/officeart/2008/layout/NameandTitleOrganizationalChart"/>
    <dgm:cxn modelId="{2E9295DC-9A75-B643-9FC0-26BFE755CD10}" type="presParOf" srcId="{C271AD60-B5DB-8D43-8A48-43C86A6BDAA5}" destId="{68E08BD2-D0CD-2642-9035-67B16F42A7CE}" srcOrd="0" destOrd="0" presId="urn:microsoft.com/office/officeart/2008/layout/NameandTitleOrganizationalChart"/>
    <dgm:cxn modelId="{4D824A97-D509-B34E-B001-C0EE0DE27BEB}" type="presParOf" srcId="{C271AD60-B5DB-8D43-8A48-43C86A6BDAA5}" destId="{9B162360-0F76-CE43-AD0F-1FFE7F5B78C0}" srcOrd="1" destOrd="0" presId="urn:microsoft.com/office/officeart/2008/layout/NameandTitleOrganizationalChart"/>
    <dgm:cxn modelId="{BA6E42F6-5AA6-5B45-ABBF-555411CEBCFE}" type="presParOf" srcId="{C271AD60-B5DB-8D43-8A48-43C86A6BDAA5}" destId="{C38E8423-C424-FC45-8E26-BB1D65B230F9}" srcOrd="2" destOrd="0" presId="urn:microsoft.com/office/officeart/2008/layout/NameandTitleOrganizationalChart"/>
    <dgm:cxn modelId="{7208F7F9-2EDB-3C40-8679-8A54B27C3D03}" type="presParOf" srcId="{1101F931-D4FD-8946-BA86-412D72AAC523}" destId="{B83FF9E5-14CB-A845-BB1B-002C8A65B7A0}" srcOrd="1" destOrd="0" presId="urn:microsoft.com/office/officeart/2008/layout/NameandTitleOrganizationalChart"/>
    <dgm:cxn modelId="{FD8B3C18-6F17-CA47-A2B5-D6F08BF387F1}" type="presParOf" srcId="{B83FF9E5-14CB-A845-BB1B-002C8A65B7A0}" destId="{0CDC5198-6B1C-4142-88FA-EA8F767C9B6A}" srcOrd="0" destOrd="0" presId="urn:microsoft.com/office/officeart/2008/layout/NameandTitleOrganizationalChart"/>
    <dgm:cxn modelId="{ABF071E0-5825-BE49-9BB8-4562375CE278}" type="presParOf" srcId="{B83FF9E5-14CB-A845-BB1B-002C8A65B7A0}" destId="{A8AA4086-C964-BA40-AED1-524481C0980B}" srcOrd="1" destOrd="0" presId="urn:microsoft.com/office/officeart/2008/layout/NameandTitleOrganizationalChart"/>
    <dgm:cxn modelId="{0D7EA87F-8CD9-8D4D-BD3A-0AD5ADFFF269}" type="presParOf" srcId="{A8AA4086-C964-BA40-AED1-524481C0980B}" destId="{3F0E2818-B74E-1C43-A12A-2647E0913B1F}" srcOrd="0" destOrd="0" presId="urn:microsoft.com/office/officeart/2008/layout/NameandTitleOrganizationalChart"/>
    <dgm:cxn modelId="{9EF42146-8F33-3D48-9CDF-DE58650FB8F2}" type="presParOf" srcId="{3F0E2818-B74E-1C43-A12A-2647E0913B1F}" destId="{ADE7BFA9-E759-1449-8C21-1862E3135B69}" srcOrd="0" destOrd="0" presId="urn:microsoft.com/office/officeart/2008/layout/NameandTitleOrganizationalChart"/>
    <dgm:cxn modelId="{A177855A-62D3-1F43-B2DD-469BA0CB5615}" type="presParOf" srcId="{3F0E2818-B74E-1C43-A12A-2647E0913B1F}" destId="{82D75E4E-E287-0343-88BF-2B70AE16544D}" srcOrd="1" destOrd="0" presId="urn:microsoft.com/office/officeart/2008/layout/NameandTitleOrganizationalChart"/>
    <dgm:cxn modelId="{54D70D77-E981-4848-9EF3-D56EE1323035}" type="presParOf" srcId="{3F0E2818-B74E-1C43-A12A-2647E0913B1F}" destId="{B2F182D2-53F4-4847-B276-F08CB16A4AD4}" srcOrd="2" destOrd="0" presId="urn:microsoft.com/office/officeart/2008/layout/NameandTitleOrganizationalChart"/>
    <dgm:cxn modelId="{EB25D504-F071-EE4D-B507-9BC4E8DD9E7F}" type="presParOf" srcId="{A8AA4086-C964-BA40-AED1-524481C0980B}" destId="{F61EEF5F-503F-B841-961E-BB436380E96D}" srcOrd="1" destOrd="0" presId="urn:microsoft.com/office/officeart/2008/layout/NameandTitleOrganizationalChart"/>
    <dgm:cxn modelId="{481B1C4A-ED53-FA48-8F60-863896478020}" type="presParOf" srcId="{A8AA4086-C964-BA40-AED1-524481C0980B}" destId="{AFB04F09-E345-3647-8F62-58DFF9DADA2C}" srcOrd="2" destOrd="0" presId="urn:microsoft.com/office/officeart/2008/layout/NameandTitleOrganizationalChart"/>
    <dgm:cxn modelId="{B9BF127B-748A-C040-965D-3518A89004B0}" type="presParOf" srcId="{1101F931-D4FD-8946-BA86-412D72AAC523}" destId="{D985EEF3-8678-3541-BE21-AE16A15B714E}" srcOrd="2" destOrd="0" presId="urn:microsoft.com/office/officeart/2008/layout/NameandTitleOrganizationalChart"/>
    <dgm:cxn modelId="{D322E204-614D-CA4D-A078-06D00AEE01E2}" type="presParOf" srcId="{DAB91BDF-53A6-F943-89A8-6C781547CD33}" destId="{63C893B5-AE8B-FE46-93AB-DEF60FE494BE}" srcOrd="2" destOrd="0" presId="urn:microsoft.com/office/officeart/2008/layout/NameandTitleOrganizationalChart"/>
    <dgm:cxn modelId="{5900C94A-F1BC-D748-9088-58BB73264F77}" type="presParOf" srcId="{DAB91BDF-53A6-F943-89A8-6C781547CD33}" destId="{9DCBACFE-1FB7-D043-B2BC-4784A8BDB41A}" srcOrd="3" destOrd="0" presId="urn:microsoft.com/office/officeart/2008/layout/NameandTitleOrganizationalChart"/>
    <dgm:cxn modelId="{FC791A65-D4B1-2A4E-95AB-9068905D795C}" type="presParOf" srcId="{9DCBACFE-1FB7-D043-B2BC-4784A8BDB41A}" destId="{0F005DD3-3044-6B4D-BB69-AB1F3564FEF3}" srcOrd="0" destOrd="0" presId="urn:microsoft.com/office/officeart/2008/layout/NameandTitleOrganizationalChart"/>
    <dgm:cxn modelId="{8C3D1B33-FC34-D940-8267-941041D8E21E}" type="presParOf" srcId="{0F005DD3-3044-6B4D-BB69-AB1F3564FEF3}" destId="{FB791FD4-CEDC-6B4C-919C-CB78DDC55E05}" srcOrd="0" destOrd="0" presId="urn:microsoft.com/office/officeart/2008/layout/NameandTitleOrganizationalChart"/>
    <dgm:cxn modelId="{12DAB984-EC24-F140-847C-780F26E024AC}" type="presParOf" srcId="{0F005DD3-3044-6B4D-BB69-AB1F3564FEF3}" destId="{A78A63B8-C176-A545-83C6-B930B8E84084}" srcOrd="1" destOrd="0" presId="urn:microsoft.com/office/officeart/2008/layout/NameandTitleOrganizationalChart"/>
    <dgm:cxn modelId="{767F6B92-9DC7-0248-8AE3-838AEF4BA139}" type="presParOf" srcId="{0F005DD3-3044-6B4D-BB69-AB1F3564FEF3}" destId="{6F913A10-A266-7B40-BFC3-9F7677F531C2}" srcOrd="2" destOrd="0" presId="urn:microsoft.com/office/officeart/2008/layout/NameandTitleOrganizationalChart"/>
    <dgm:cxn modelId="{4334D82F-A126-2A4C-85AE-7ECC8C48A6B9}" type="presParOf" srcId="{9DCBACFE-1FB7-D043-B2BC-4784A8BDB41A}" destId="{696464C6-7E4A-3E4F-9341-A42CF1C0B7E9}" srcOrd="1" destOrd="0" presId="urn:microsoft.com/office/officeart/2008/layout/NameandTitleOrganizationalChart"/>
    <dgm:cxn modelId="{0C14411F-14AE-E143-AF46-01C33CAF0408}" type="presParOf" srcId="{696464C6-7E4A-3E4F-9341-A42CF1C0B7E9}" destId="{D91E8AE4-D5C3-9A4A-8EFE-62251DDADF92}" srcOrd="0" destOrd="0" presId="urn:microsoft.com/office/officeart/2008/layout/NameandTitleOrganizationalChart"/>
    <dgm:cxn modelId="{AF591CE8-C7F9-3748-9CCF-018FFBD9768E}" type="presParOf" srcId="{696464C6-7E4A-3E4F-9341-A42CF1C0B7E9}" destId="{07C51FAC-9EDB-384D-908E-EC679BC2E7AB}" srcOrd="1" destOrd="0" presId="urn:microsoft.com/office/officeart/2008/layout/NameandTitleOrganizationalChart"/>
    <dgm:cxn modelId="{9A97CBE5-3E1D-224E-A597-B4DF3C7E2713}" type="presParOf" srcId="{07C51FAC-9EDB-384D-908E-EC679BC2E7AB}" destId="{CF530963-5029-F642-A53E-A8A67F41C2E2}" srcOrd="0" destOrd="0" presId="urn:microsoft.com/office/officeart/2008/layout/NameandTitleOrganizationalChart"/>
    <dgm:cxn modelId="{F972DC41-FFE6-C34C-9356-C19AABAB60FE}" type="presParOf" srcId="{CF530963-5029-F642-A53E-A8A67F41C2E2}" destId="{9B72A743-C6C8-0046-AA30-2D4DBB5A283C}" srcOrd="0" destOrd="0" presId="urn:microsoft.com/office/officeart/2008/layout/NameandTitleOrganizationalChart"/>
    <dgm:cxn modelId="{3AECEE9E-42B6-244E-B8E1-7C637A279C06}" type="presParOf" srcId="{CF530963-5029-F642-A53E-A8A67F41C2E2}" destId="{1E1A897B-CA3A-744C-9225-C5B779A6E0FC}" srcOrd="1" destOrd="0" presId="urn:microsoft.com/office/officeart/2008/layout/NameandTitleOrganizationalChart"/>
    <dgm:cxn modelId="{AAFF0FA1-FE53-6242-853F-0218197D8ECD}" type="presParOf" srcId="{CF530963-5029-F642-A53E-A8A67F41C2E2}" destId="{A4C080CE-DAA5-F349-A70A-A47E74C779BA}" srcOrd="2" destOrd="0" presId="urn:microsoft.com/office/officeart/2008/layout/NameandTitleOrganizationalChart"/>
    <dgm:cxn modelId="{7106888C-D0AA-7548-8C49-DCFCDC929FE3}" type="presParOf" srcId="{07C51FAC-9EDB-384D-908E-EC679BC2E7AB}" destId="{23CBE3F0-364D-2A48-ADAB-3B78C8F9F6C8}" srcOrd="1" destOrd="0" presId="urn:microsoft.com/office/officeart/2008/layout/NameandTitleOrganizationalChart"/>
    <dgm:cxn modelId="{9B4D1685-510D-4247-8F16-01849EADBA4D}" type="presParOf" srcId="{07C51FAC-9EDB-384D-908E-EC679BC2E7AB}" destId="{7494AF62-4506-6944-A75A-7D70D9D5D777}" srcOrd="2" destOrd="0" presId="urn:microsoft.com/office/officeart/2008/layout/NameandTitleOrganizationalChart"/>
    <dgm:cxn modelId="{01982441-4B9B-4A44-884A-8E9963FFCC2A}" type="presParOf" srcId="{696464C6-7E4A-3E4F-9341-A42CF1C0B7E9}" destId="{3E008D1E-EEBB-2542-8F07-BA5C186AA0AF}" srcOrd="2" destOrd="0" presId="urn:microsoft.com/office/officeart/2008/layout/NameandTitleOrganizationalChart"/>
    <dgm:cxn modelId="{5ACED323-FDF5-FB45-AEB8-563D071FF71A}" type="presParOf" srcId="{696464C6-7E4A-3E4F-9341-A42CF1C0B7E9}" destId="{399BB1FC-AAF4-8543-97C5-01666934E9AF}" srcOrd="3" destOrd="0" presId="urn:microsoft.com/office/officeart/2008/layout/NameandTitleOrganizationalChart"/>
    <dgm:cxn modelId="{340ED3A0-D386-B647-9C9D-267DE29DEC28}" type="presParOf" srcId="{399BB1FC-AAF4-8543-97C5-01666934E9AF}" destId="{C478B5EE-CDAD-9D4E-895B-CD606196B2FC}" srcOrd="0" destOrd="0" presId="urn:microsoft.com/office/officeart/2008/layout/NameandTitleOrganizationalChart"/>
    <dgm:cxn modelId="{BF554A92-E005-BF46-B543-2D3B00BD07D5}" type="presParOf" srcId="{C478B5EE-CDAD-9D4E-895B-CD606196B2FC}" destId="{E919CD33-21BB-074A-A94F-7F3904106E3C}" srcOrd="0" destOrd="0" presId="urn:microsoft.com/office/officeart/2008/layout/NameandTitleOrganizationalChart"/>
    <dgm:cxn modelId="{D1934DE8-748B-5948-A838-3240ED589723}" type="presParOf" srcId="{C478B5EE-CDAD-9D4E-895B-CD606196B2FC}" destId="{8D0CC8BB-235A-C34F-B628-ED635349D8FE}" srcOrd="1" destOrd="0" presId="urn:microsoft.com/office/officeart/2008/layout/NameandTitleOrganizationalChart"/>
    <dgm:cxn modelId="{054E1E3E-95FE-3947-90AE-6FF52B42CABA}" type="presParOf" srcId="{C478B5EE-CDAD-9D4E-895B-CD606196B2FC}" destId="{EC2BE7C1-90DC-8E40-A609-D25EEF255BD0}" srcOrd="2" destOrd="0" presId="urn:microsoft.com/office/officeart/2008/layout/NameandTitleOrganizationalChart"/>
    <dgm:cxn modelId="{FD6F1CE1-CE16-4F45-8986-EA7E2FB03FA6}" type="presParOf" srcId="{399BB1FC-AAF4-8543-97C5-01666934E9AF}" destId="{E05D739B-3884-CC47-B894-52EC9D680EA1}" srcOrd="1" destOrd="0" presId="urn:microsoft.com/office/officeart/2008/layout/NameandTitleOrganizationalChart"/>
    <dgm:cxn modelId="{913ECB19-0C68-1D46-93C8-DE2F1EB66021}" type="presParOf" srcId="{399BB1FC-AAF4-8543-97C5-01666934E9AF}" destId="{B99B2FBB-F81B-E44A-B0F5-C4322379D6E0}" srcOrd="2" destOrd="0" presId="urn:microsoft.com/office/officeart/2008/layout/NameandTitleOrganizationalChart"/>
    <dgm:cxn modelId="{8A763F0A-A0BB-824A-800E-FB6A3DD850B8}" type="presParOf" srcId="{9DCBACFE-1FB7-D043-B2BC-4784A8BDB41A}" destId="{0241CA5E-DB89-554B-BFB0-00D1DABF2FC7}" srcOrd="2" destOrd="0" presId="urn:microsoft.com/office/officeart/2008/layout/NameandTitleOrganizationalChart"/>
    <dgm:cxn modelId="{7B372888-7C90-F846-A1E0-525627D0C5F6}" type="presParOf" srcId="{DAB91BDF-53A6-F943-89A8-6C781547CD33}" destId="{52D27010-033E-B241-AB26-6437EE2D1529}" srcOrd="4" destOrd="0" presId="urn:microsoft.com/office/officeart/2008/layout/NameandTitleOrganizationalChart"/>
    <dgm:cxn modelId="{504BD3A6-72A4-354B-B22D-EBE6903D608E}" type="presParOf" srcId="{DAB91BDF-53A6-F943-89A8-6C781547CD33}" destId="{1EE92EAB-C18A-F644-ACE4-3C696A301658}" srcOrd="5" destOrd="0" presId="urn:microsoft.com/office/officeart/2008/layout/NameandTitleOrganizationalChart"/>
    <dgm:cxn modelId="{83015C8F-7396-3942-A783-DE87D2A09181}" type="presParOf" srcId="{1EE92EAB-C18A-F644-ACE4-3C696A301658}" destId="{ED490E48-AE5F-0547-B2A4-830EB9AD0BDE}" srcOrd="0" destOrd="0" presId="urn:microsoft.com/office/officeart/2008/layout/NameandTitleOrganizationalChart"/>
    <dgm:cxn modelId="{544AE201-1A0E-FE4B-BA77-23451B66DBD0}" type="presParOf" srcId="{ED490E48-AE5F-0547-B2A4-830EB9AD0BDE}" destId="{E0C7F596-C407-D649-8F75-8D153BC20259}" srcOrd="0" destOrd="0" presId="urn:microsoft.com/office/officeart/2008/layout/NameandTitleOrganizationalChart"/>
    <dgm:cxn modelId="{30EA0E43-9BD2-6B46-9F70-F9F7CAF86779}" type="presParOf" srcId="{ED490E48-AE5F-0547-B2A4-830EB9AD0BDE}" destId="{687AF2D3-BCFD-FE46-92C3-370692BF9D66}" srcOrd="1" destOrd="0" presId="urn:microsoft.com/office/officeart/2008/layout/NameandTitleOrganizationalChart"/>
    <dgm:cxn modelId="{58B9BDE3-3482-5C4E-8A32-66225EAF6F41}" type="presParOf" srcId="{ED490E48-AE5F-0547-B2A4-830EB9AD0BDE}" destId="{5D296468-D595-C44F-A703-63B63A370B29}" srcOrd="2" destOrd="0" presId="urn:microsoft.com/office/officeart/2008/layout/NameandTitleOrganizationalChart"/>
    <dgm:cxn modelId="{7A935804-8B1A-304C-B74B-1FEDCCE00F76}" type="presParOf" srcId="{1EE92EAB-C18A-F644-ACE4-3C696A301658}" destId="{18C875CD-4B17-3E47-8051-C45D224F22BF}" srcOrd="1" destOrd="0" presId="urn:microsoft.com/office/officeart/2008/layout/NameandTitleOrganizationalChart"/>
    <dgm:cxn modelId="{03001227-C3F1-684C-82FD-18FAD36060AD}" type="presParOf" srcId="{18C875CD-4B17-3E47-8051-C45D224F22BF}" destId="{90386B9D-E219-6F4E-86D5-E5A53F7D0C09}" srcOrd="0" destOrd="0" presId="urn:microsoft.com/office/officeart/2008/layout/NameandTitleOrganizationalChart"/>
    <dgm:cxn modelId="{1EE0047C-A163-8B42-90D0-A9C0C446D7C5}" type="presParOf" srcId="{18C875CD-4B17-3E47-8051-C45D224F22BF}" destId="{E0D5BE36-B750-AB4F-89CB-5AD4C7DCE62A}" srcOrd="1" destOrd="0" presId="urn:microsoft.com/office/officeart/2008/layout/NameandTitleOrganizationalChart"/>
    <dgm:cxn modelId="{DAEEC4F6-10CB-2B45-9D29-AE12F90A46B3}" type="presParOf" srcId="{E0D5BE36-B750-AB4F-89CB-5AD4C7DCE62A}" destId="{BD90D0EE-D4F8-B749-A207-2C1924D7310D}" srcOrd="0" destOrd="0" presId="urn:microsoft.com/office/officeart/2008/layout/NameandTitleOrganizationalChart"/>
    <dgm:cxn modelId="{419DF999-C0CC-6D43-B8FA-E71086A6388F}" type="presParOf" srcId="{BD90D0EE-D4F8-B749-A207-2C1924D7310D}" destId="{4160CBE4-A2AA-4441-A0AC-F8AB187E8D9E}" srcOrd="0" destOrd="0" presId="urn:microsoft.com/office/officeart/2008/layout/NameandTitleOrganizationalChart"/>
    <dgm:cxn modelId="{F974439F-6392-9C46-900F-F94543711589}" type="presParOf" srcId="{BD90D0EE-D4F8-B749-A207-2C1924D7310D}" destId="{2ED7F82D-8B32-AF40-B8A6-C81DA8DACF7C}" srcOrd="1" destOrd="0" presId="urn:microsoft.com/office/officeart/2008/layout/NameandTitleOrganizationalChart"/>
    <dgm:cxn modelId="{AEDE795D-0967-0445-A5EE-ECB37B16DEC2}" type="presParOf" srcId="{BD90D0EE-D4F8-B749-A207-2C1924D7310D}" destId="{AEB0EC43-B756-1543-BC76-E1F07850CFBB}" srcOrd="2" destOrd="0" presId="urn:microsoft.com/office/officeart/2008/layout/NameandTitleOrganizationalChart"/>
    <dgm:cxn modelId="{BDDDFAB5-54FE-8E4C-9D0A-1A3731599B3F}" type="presParOf" srcId="{E0D5BE36-B750-AB4F-89CB-5AD4C7DCE62A}" destId="{7584D3ED-C6E9-3345-B3ED-EE95B7FD2C2A}" srcOrd="1" destOrd="0" presId="urn:microsoft.com/office/officeart/2008/layout/NameandTitleOrganizationalChart"/>
    <dgm:cxn modelId="{8349EB55-BC1F-9A49-B4E7-61F5A5556590}" type="presParOf" srcId="{E0D5BE36-B750-AB4F-89CB-5AD4C7DCE62A}" destId="{F385ABC1-EE75-6D46-88EC-AC1F7BEB843D}" srcOrd="2" destOrd="0" presId="urn:microsoft.com/office/officeart/2008/layout/NameandTitleOrganizationalChart"/>
    <dgm:cxn modelId="{41F45C50-BD57-B945-8E46-1D8461A5EF2D}" type="presParOf" srcId="{1EE92EAB-C18A-F644-ACE4-3C696A301658}" destId="{88DE61C1-EEE2-8647-87B8-0FE33FE52A03}" srcOrd="2" destOrd="0" presId="urn:microsoft.com/office/officeart/2008/layout/NameandTitleOrganizationalChart"/>
    <dgm:cxn modelId="{A3AD14EB-5E21-8E45-B7C0-C28BE55F2EA2}" type="presParOf" srcId="{7A24596E-7906-3E45-B2FD-D68C8DF33AE0}" destId="{19D7A7E7-E95D-1748-B583-87B721157BEC}" srcOrd="2" destOrd="0" presId="urn:microsoft.com/office/officeart/2008/layout/NameandTitleOrganizationalChart"/>
    <dgm:cxn modelId="{6DAF4FE5-99C7-DE4C-9F9D-E54B107AF69D}" type="presParOf" srcId="{627F1AFA-B9F2-174D-8872-C3E3669F694F}" destId="{F205BD3B-F0D2-0F4B-84CC-EB89423D11E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A21BC-0A43-E74D-992C-FFCBE0CD3C70}" type="doc">
      <dgm:prSet loTypeId="urn:microsoft.com/office/officeart/2005/8/layout/default" loCatId="relationship" qsTypeId="urn:microsoft.com/office/officeart/2005/8/quickstyle/simple3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E745C7-1FEA-3B4E-B0BB-B675782B8DB1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Financial Inclusion</a:t>
          </a:r>
        </a:p>
      </dgm:t>
    </dgm:pt>
    <dgm:pt modelId="{1D338FA2-7B91-A449-9938-5F8531059CAF}" type="parTrans" cxnId="{5B5E5DBD-F48B-2A44-B4CB-FFBA55690A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98C12A-541B-514A-8F52-0F8DA4309058}" type="sibTrans" cxnId="{5B5E5DBD-F48B-2A44-B4CB-FFBA55690A1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DD792-2B61-7D46-BBB7-9380FACB3C8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Economic Growth</a:t>
          </a:r>
        </a:p>
      </dgm:t>
    </dgm:pt>
    <dgm:pt modelId="{64CFC0C7-FFC3-8046-9974-91F1811FCC77}" type="parTrans" cxnId="{4E1AAE3A-AC55-5347-88A7-227FF9DE4E5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E00FED-6554-F641-97C7-1D75B65395E5}" type="sibTrans" cxnId="{4E1AAE3A-AC55-5347-88A7-227FF9DE4E5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D500D-66E9-3B42-8D9F-76D636F26EB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Coverage and Information access and participation (access to information on health, education and democratic and political participation)</a:t>
          </a:r>
        </a:p>
      </dgm:t>
    </dgm:pt>
    <dgm:pt modelId="{D046FBB0-0994-C344-B0C3-D22208E65217}" type="parTrans" cxnId="{5ADA2ECE-D41D-B945-8D8C-D5BF70AB403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06182-2513-994B-A441-4114DFEFF09A}" type="sibTrans" cxnId="{5ADA2ECE-D41D-B945-8D8C-D5BF70AB403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86CFA-B1AA-794D-A967-88211D473FD3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Innovation and efficiency gains 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Local ICT sector growth</a:t>
          </a:r>
        </a:p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Foreign Direct Investment  </a:t>
          </a:r>
        </a:p>
      </dgm:t>
    </dgm:pt>
    <dgm:pt modelId="{EFB25331-E19D-FF4B-A848-0BC17BB09167}" type="parTrans" cxnId="{53B46986-A8A0-1E41-8A4B-7F8B8205796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813A7-FB91-BB4F-A867-ACE3529C181C}" type="sibTrans" cxnId="{53B46986-A8A0-1E41-8A4B-7F8B8205796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D3AFA-0DF7-C643-A240-826DA354CE3F}">
      <dgm:prSet phldrT="[Text]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wages, business operating surplus and taxes,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BE59EB-A323-E24A-B827-01029948F7CB}" type="parTrans" cxnId="{0D452297-9DF6-9E4F-8C17-2840CB34BB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94743-EE85-674C-BF65-C681CC4B3097}" type="sibTrans" cxnId="{0D452297-9DF6-9E4F-8C17-2840CB34BB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5BEBA-0EB9-0C42-9293-B42F9691CD62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Productivity impact from increased access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0F859-D351-D845-97EB-19594FF721C6}" type="parTrans" cxnId="{25BA0CE8-8AE2-6B44-A306-BC30E77D3E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2F074-195A-2945-8A33-72E5BF5A2B9F}" type="sibTrans" cxnId="{25BA0CE8-8AE2-6B44-A306-BC30E77D3E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CCE16B-554F-4746-8344-D56352578E23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Purchase of goods by  and services</a:t>
          </a:r>
        </a:p>
      </dgm:t>
    </dgm:pt>
    <dgm:pt modelId="{2DFCFFB1-5242-9F48-8714-E127F15FC76D}" type="parTrans" cxnId="{E66FDEDE-4D88-D74B-A832-97896E6FC1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2EACD4-9E23-9646-BDC7-6DBDC351EFBA}" type="sibTrans" cxnId="{E66FDEDE-4D88-D74B-A832-97896E6FC18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17599-0012-8244-97A9-E90890E8D2E6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Jobs</a:t>
          </a:r>
        </a:p>
      </dgm:t>
    </dgm:pt>
    <dgm:pt modelId="{AA70FD24-FFEB-9A45-9C66-95CB5B658ED6}" type="sibTrans" cxnId="{B2A630CA-797C-3745-ACFA-EC09B7281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9215E-05AD-3F47-9B60-B6D734BD8D2B}" type="parTrans" cxnId="{B2A630CA-797C-3745-ACFA-EC09B728116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B6690-4C1B-354A-AD40-CEB70B1CF3FA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Direct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employment in the sector</a:t>
          </a:r>
        </a:p>
      </dgm:t>
    </dgm:pt>
    <dgm:pt modelId="{1C306794-7F35-9B4C-9550-00ABA3FB6495}" type="parTrans" cxnId="{8FD9E4AB-78D8-5B49-AB3D-6169E84544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E3F18-8812-454C-ADC0-BE17230E69E3}" type="sibTrans" cxnId="{8FD9E4AB-78D8-5B49-AB3D-6169E84544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5FFEDF-7D42-C947-9E04-C91734CCCC71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Indirect employment for </a:t>
          </a:r>
        </a:p>
      </dgm:t>
    </dgm:pt>
    <dgm:pt modelId="{A8D66EC0-2C1E-034E-A3B7-53D4BDB0C85F}" type="parTrans" cxnId="{DE609ECB-6009-7843-9BEE-43713E8E0C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21A3B-C842-B841-948D-026D77F477A2}" type="sibTrans" cxnId="{DE609ECB-6009-7843-9BEE-43713E8E0C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D83FA-1B80-1C48-B913-60BDC412893B}" type="pres">
      <dgm:prSet presAssocID="{B14A21BC-0A43-E74D-992C-FFCBE0CD3C70}" presName="diagram" presStyleCnt="0">
        <dgm:presLayoutVars>
          <dgm:dir/>
          <dgm:resizeHandles val="exact"/>
        </dgm:presLayoutVars>
      </dgm:prSet>
      <dgm:spPr/>
    </dgm:pt>
    <dgm:pt modelId="{6ADDEAE1-C6D3-4A4B-AB1B-A7425C6D6623}" type="pres">
      <dgm:prSet presAssocID="{660DD792-2B61-7D46-BBB7-9380FACB3C86}" presName="node" presStyleLbl="node1" presStyleIdx="0" presStyleCnt="5">
        <dgm:presLayoutVars>
          <dgm:bulletEnabled val="1"/>
        </dgm:presLayoutVars>
      </dgm:prSet>
      <dgm:spPr/>
    </dgm:pt>
    <dgm:pt modelId="{59774C3B-8EEB-AB47-9BB3-3885B80D889C}" type="pres">
      <dgm:prSet presAssocID="{9BE00FED-6554-F641-97C7-1D75B65395E5}" presName="sibTrans" presStyleCnt="0"/>
      <dgm:spPr/>
    </dgm:pt>
    <dgm:pt modelId="{DF4DCF91-F208-4948-BC60-DCABC69C51F6}" type="pres">
      <dgm:prSet presAssocID="{6C986CFA-B1AA-794D-A967-88211D473FD3}" presName="node" presStyleLbl="node1" presStyleIdx="1" presStyleCnt="5">
        <dgm:presLayoutVars>
          <dgm:bulletEnabled val="1"/>
        </dgm:presLayoutVars>
      </dgm:prSet>
      <dgm:spPr/>
    </dgm:pt>
    <dgm:pt modelId="{C77CC856-DA55-EC4B-AA6B-233901AB5708}" type="pres">
      <dgm:prSet presAssocID="{3DF813A7-FB91-BB4F-A867-ACE3529C181C}" presName="sibTrans" presStyleCnt="0"/>
      <dgm:spPr/>
    </dgm:pt>
    <dgm:pt modelId="{8F729305-BAB7-2349-828E-178BC152E8EC}" type="pres">
      <dgm:prSet presAssocID="{3C017599-0012-8244-97A9-E90890E8D2E6}" presName="node" presStyleLbl="node1" presStyleIdx="2" presStyleCnt="5">
        <dgm:presLayoutVars>
          <dgm:bulletEnabled val="1"/>
        </dgm:presLayoutVars>
      </dgm:prSet>
      <dgm:spPr/>
    </dgm:pt>
    <dgm:pt modelId="{CE0F187B-CD47-B042-A117-CB00C5B04918}" type="pres">
      <dgm:prSet presAssocID="{AA70FD24-FFEB-9A45-9C66-95CB5B658ED6}" presName="sibTrans" presStyleCnt="0"/>
      <dgm:spPr/>
    </dgm:pt>
    <dgm:pt modelId="{CD6BED1E-019D-E448-A6D2-F0966DD4001F}" type="pres">
      <dgm:prSet presAssocID="{0BE745C7-1FEA-3B4E-B0BB-B675782B8DB1}" presName="node" presStyleLbl="node1" presStyleIdx="3" presStyleCnt="5">
        <dgm:presLayoutVars>
          <dgm:bulletEnabled val="1"/>
        </dgm:presLayoutVars>
      </dgm:prSet>
      <dgm:spPr/>
    </dgm:pt>
    <dgm:pt modelId="{23B470FB-7395-5D4A-B8D3-8E6A30007E01}" type="pres">
      <dgm:prSet presAssocID="{E398C12A-541B-514A-8F52-0F8DA4309058}" presName="sibTrans" presStyleCnt="0"/>
      <dgm:spPr/>
    </dgm:pt>
    <dgm:pt modelId="{B0F18CF1-5106-C74B-8DD6-83FB70E0C12F}" type="pres">
      <dgm:prSet presAssocID="{3BAD500D-66E9-3B42-8D9F-76D636F26EB0}" presName="node" presStyleLbl="node1" presStyleIdx="4" presStyleCnt="5">
        <dgm:presLayoutVars>
          <dgm:bulletEnabled val="1"/>
        </dgm:presLayoutVars>
      </dgm:prSet>
      <dgm:spPr/>
    </dgm:pt>
  </dgm:ptLst>
  <dgm:cxnLst>
    <dgm:cxn modelId="{2768B009-5075-094D-B755-0BAE62C86A7B}" type="presOf" srcId="{660DD792-2B61-7D46-BBB7-9380FACB3C86}" destId="{6ADDEAE1-C6D3-4A4B-AB1B-A7425C6D6623}" srcOrd="0" destOrd="0" presId="urn:microsoft.com/office/officeart/2005/8/layout/default"/>
    <dgm:cxn modelId="{7A9DF40D-E01F-4146-A948-98ED641FFE90}" type="presOf" srcId="{925FFEDF-7D42-C947-9E04-C91734CCCC71}" destId="{8F729305-BAB7-2349-828E-178BC152E8EC}" srcOrd="0" destOrd="2" presId="urn:microsoft.com/office/officeart/2005/8/layout/default"/>
    <dgm:cxn modelId="{968C8A35-90DF-1A45-9DA5-A2D22ED3B5CC}" type="presOf" srcId="{A605BEBA-0EB9-0C42-9293-B42F9691CD62}" destId="{6ADDEAE1-C6D3-4A4B-AB1B-A7425C6D6623}" srcOrd="0" destOrd="2" presId="urn:microsoft.com/office/officeart/2005/8/layout/default"/>
    <dgm:cxn modelId="{4E1AAE3A-AC55-5347-88A7-227FF9DE4E5B}" srcId="{B14A21BC-0A43-E74D-992C-FFCBE0CD3C70}" destId="{660DD792-2B61-7D46-BBB7-9380FACB3C86}" srcOrd="0" destOrd="0" parTransId="{64CFC0C7-FFC3-8046-9974-91F1811FCC77}" sibTransId="{9BE00FED-6554-F641-97C7-1D75B65395E5}"/>
    <dgm:cxn modelId="{A8342A4B-9B7C-2348-ADA6-2411E87B9B1C}" type="presOf" srcId="{D8CCE16B-554F-4746-8344-D56352578E23}" destId="{6ADDEAE1-C6D3-4A4B-AB1B-A7425C6D6623}" srcOrd="0" destOrd="3" presId="urn:microsoft.com/office/officeart/2005/8/layout/default"/>
    <dgm:cxn modelId="{E807BF5B-2D98-CF4D-8619-2F34F606C4AA}" type="presOf" srcId="{F08B6690-4C1B-354A-AD40-CEB70B1CF3FA}" destId="{8F729305-BAB7-2349-828E-178BC152E8EC}" srcOrd="0" destOrd="1" presId="urn:microsoft.com/office/officeart/2005/8/layout/default"/>
    <dgm:cxn modelId="{C0382561-E3BA-E244-BEF1-A55538703085}" type="presOf" srcId="{AFDD3AFA-0DF7-C643-A240-826DA354CE3F}" destId="{6ADDEAE1-C6D3-4A4B-AB1B-A7425C6D6623}" srcOrd="0" destOrd="1" presId="urn:microsoft.com/office/officeart/2005/8/layout/default"/>
    <dgm:cxn modelId="{53B46986-A8A0-1E41-8A4B-7F8B82057966}" srcId="{B14A21BC-0A43-E74D-992C-FFCBE0CD3C70}" destId="{6C986CFA-B1AA-794D-A967-88211D473FD3}" srcOrd="1" destOrd="0" parTransId="{EFB25331-E19D-FF4B-A848-0BC17BB09167}" sibTransId="{3DF813A7-FB91-BB4F-A867-ACE3529C181C}"/>
    <dgm:cxn modelId="{0D452297-9DF6-9E4F-8C17-2840CB34BBB0}" srcId="{660DD792-2B61-7D46-BBB7-9380FACB3C86}" destId="{AFDD3AFA-0DF7-C643-A240-826DA354CE3F}" srcOrd="0" destOrd="0" parTransId="{CCBE59EB-A323-E24A-B827-01029948F7CB}" sibTransId="{B5894743-EE85-674C-BF65-C681CC4B3097}"/>
    <dgm:cxn modelId="{C7AD7899-3D7A-1443-99DC-E369D1C7E9F6}" type="presOf" srcId="{6C986CFA-B1AA-794D-A967-88211D473FD3}" destId="{DF4DCF91-F208-4948-BC60-DCABC69C51F6}" srcOrd="0" destOrd="0" presId="urn:microsoft.com/office/officeart/2005/8/layout/default"/>
    <dgm:cxn modelId="{CB6CA6A0-E4ED-0345-91AA-2D45C7E8A498}" type="presOf" srcId="{3C017599-0012-8244-97A9-E90890E8D2E6}" destId="{8F729305-BAB7-2349-828E-178BC152E8EC}" srcOrd="0" destOrd="0" presId="urn:microsoft.com/office/officeart/2005/8/layout/default"/>
    <dgm:cxn modelId="{539874A7-48D8-9546-A899-5D5AC96A6E7B}" type="presOf" srcId="{3BAD500D-66E9-3B42-8D9F-76D636F26EB0}" destId="{B0F18CF1-5106-C74B-8DD6-83FB70E0C12F}" srcOrd="0" destOrd="0" presId="urn:microsoft.com/office/officeart/2005/8/layout/default"/>
    <dgm:cxn modelId="{8FD9E4AB-78D8-5B49-AB3D-6169E84544DF}" srcId="{3C017599-0012-8244-97A9-E90890E8D2E6}" destId="{F08B6690-4C1B-354A-AD40-CEB70B1CF3FA}" srcOrd="0" destOrd="0" parTransId="{1C306794-7F35-9B4C-9550-00ABA3FB6495}" sibTransId="{3F7E3F18-8812-454C-ADC0-BE17230E69E3}"/>
    <dgm:cxn modelId="{5B5E5DBD-F48B-2A44-B4CB-FFBA55690A12}" srcId="{B14A21BC-0A43-E74D-992C-FFCBE0CD3C70}" destId="{0BE745C7-1FEA-3B4E-B0BB-B675782B8DB1}" srcOrd="3" destOrd="0" parTransId="{1D338FA2-7B91-A449-9938-5F8531059CAF}" sibTransId="{E398C12A-541B-514A-8F52-0F8DA4309058}"/>
    <dgm:cxn modelId="{B2A630CA-797C-3745-ACFA-EC09B728116F}" srcId="{B14A21BC-0A43-E74D-992C-FFCBE0CD3C70}" destId="{3C017599-0012-8244-97A9-E90890E8D2E6}" srcOrd="2" destOrd="0" parTransId="{6C59215E-05AD-3F47-9B60-B6D734BD8D2B}" sibTransId="{AA70FD24-FFEB-9A45-9C66-95CB5B658ED6}"/>
    <dgm:cxn modelId="{DE609ECB-6009-7843-9BEE-43713E8E0C76}" srcId="{3C017599-0012-8244-97A9-E90890E8D2E6}" destId="{925FFEDF-7D42-C947-9E04-C91734CCCC71}" srcOrd="1" destOrd="0" parTransId="{A8D66EC0-2C1E-034E-A3B7-53D4BDB0C85F}" sibTransId="{B3121A3B-C842-B841-948D-026D77F477A2}"/>
    <dgm:cxn modelId="{415DD0CD-9059-A54F-8101-618994BE68CD}" type="presOf" srcId="{B14A21BC-0A43-E74D-992C-FFCBE0CD3C70}" destId="{E5AD83FA-1B80-1C48-B913-60BDC412893B}" srcOrd="0" destOrd="0" presId="urn:microsoft.com/office/officeart/2005/8/layout/default"/>
    <dgm:cxn modelId="{5ADA2ECE-D41D-B945-8D8C-D5BF70AB4035}" srcId="{B14A21BC-0A43-E74D-992C-FFCBE0CD3C70}" destId="{3BAD500D-66E9-3B42-8D9F-76D636F26EB0}" srcOrd="4" destOrd="0" parTransId="{D046FBB0-0994-C344-B0C3-D22208E65217}" sibTransId="{E2A06182-2513-994B-A441-4114DFEFF09A}"/>
    <dgm:cxn modelId="{EB09E1D1-261E-6F43-8629-860FE19AE09C}" type="presOf" srcId="{0BE745C7-1FEA-3B4E-B0BB-B675782B8DB1}" destId="{CD6BED1E-019D-E448-A6D2-F0966DD4001F}" srcOrd="0" destOrd="0" presId="urn:microsoft.com/office/officeart/2005/8/layout/default"/>
    <dgm:cxn modelId="{E66FDEDE-4D88-D74B-A832-97896E6FC18B}" srcId="{660DD792-2B61-7D46-BBB7-9380FACB3C86}" destId="{D8CCE16B-554F-4746-8344-D56352578E23}" srcOrd="2" destOrd="0" parTransId="{2DFCFFB1-5242-9F48-8714-E127F15FC76D}" sibTransId="{A42EACD4-9E23-9646-BDC7-6DBDC351EFBA}"/>
    <dgm:cxn modelId="{25BA0CE8-8AE2-6B44-A306-BC30E77D3E9A}" srcId="{660DD792-2B61-7D46-BBB7-9380FACB3C86}" destId="{A605BEBA-0EB9-0C42-9293-B42F9691CD62}" srcOrd="1" destOrd="0" parTransId="{9000F859-D351-D845-97EB-19594FF721C6}" sibTransId="{D2B2F074-195A-2945-8A33-72E5BF5A2B9F}"/>
    <dgm:cxn modelId="{82522023-0AA9-1E48-A924-D16C1478B122}" type="presParOf" srcId="{E5AD83FA-1B80-1C48-B913-60BDC412893B}" destId="{6ADDEAE1-C6D3-4A4B-AB1B-A7425C6D6623}" srcOrd="0" destOrd="0" presId="urn:microsoft.com/office/officeart/2005/8/layout/default"/>
    <dgm:cxn modelId="{72CA903A-A4C8-A240-A0E3-177F40E6DEEC}" type="presParOf" srcId="{E5AD83FA-1B80-1C48-B913-60BDC412893B}" destId="{59774C3B-8EEB-AB47-9BB3-3885B80D889C}" srcOrd="1" destOrd="0" presId="urn:microsoft.com/office/officeart/2005/8/layout/default"/>
    <dgm:cxn modelId="{AE98116E-A337-3E4B-916D-C77E8DA5505E}" type="presParOf" srcId="{E5AD83FA-1B80-1C48-B913-60BDC412893B}" destId="{DF4DCF91-F208-4948-BC60-DCABC69C51F6}" srcOrd="2" destOrd="0" presId="urn:microsoft.com/office/officeart/2005/8/layout/default"/>
    <dgm:cxn modelId="{AF0C8EE2-68E1-E641-A538-BA2F4C14DE18}" type="presParOf" srcId="{E5AD83FA-1B80-1C48-B913-60BDC412893B}" destId="{C77CC856-DA55-EC4B-AA6B-233901AB5708}" srcOrd="3" destOrd="0" presId="urn:microsoft.com/office/officeart/2005/8/layout/default"/>
    <dgm:cxn modelId="{9F74B6A1-F539-9C48-B1AB-5F46125935C6}" type="presParOf" srcId="{E5AD83FA-1B80-1C48-B913-60BDC412893B}" destId="{8F729305-BAB7-2349-828E-178BC152E8EC}" srcOrd="4" destOrd="0" presId="urn:microsoft.com/office/officeart/2005/8/layout/default"/>
    <dgm:cxn modelId="{892254D2-BA4F-A345-84C1-A3F82D33D84F}" type="presParOf" srcId="{E5AD83FA-1B80-1C48-B913-60BDC412893B}" destId="{CE0F187B-CD47-B042-A117-CB00C5B04918}" srcOrd="5" destOrd="0" presId="urn:microsoft.com/office/officeart/2005/8/layout/default"/>
    <dgm:cxn modelId="{12ACCADF-3DD4-1C42-A0D7-21153A79F8CB}" type="presParOf" srcId="{E5AD83FA-1B80-1C48-B913-60BDC412893B}" destId="{CD6BED1E-019D-E448-A6D2-F0966DD4001F}" srcOrd="6" destOrd="0" presId="urn:microsoft.com/office/officeart/2005/8/layout/default"/>
    <dgm:cxn modelId="{92169389-DE52-F043-A326-ED6BA6AAC4CB}" type="presParOf" srcId="{E5AD83FA-1B80-1C48-B913-60BDC412893B}" destId="{23B470FB-7395-5D4A-B8D3-8E6A30007E01}" srcOrd="7" destOrd="0" presId="urn:microsoft.com/office/officeart/2005/8/layout/default"/>
    <dgm:cxn modelId="{955B95C5-E456-3E4C-B73E-421CBE492FF7}" type="presParOf" srcId="{E5AD83FA-1B80-1C48-B913-60BDC412893B}" destId="{B0F18CF1-5106-C74B-8DD6-83FB70E0C1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A3DAD-90C3-CD49-B95E-13C0CEF7539B}">
      <dsp:nvSpPr>
        <dsp:cNvPr id="0" name=""/>
        <dsp:cNvSpPr/>
      </dsp:nvSpPr>
      <dsp:spPr>
        <a:xfrm>
          <a:off x="3909671" y="1437808"/>
          <a:ext cx="3332960" cy="333296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Internet- Availability, Accessibility, Affordability, Ability, Awareness and QoS </a:t>
          </a:r>
        </a:p>
      </dsp:txBody>
      <dsp:txXfrm>
        <a:off x="4397772" y="1925909"/>
        <a:ext cx="2356758" cy="2356758"/>
      </dsp:txXfrm>
    </dsp:sp>
    <dsp:sp modelId="{83447415-B577-B043-93D9-E360B79F67B3}">
      <dsp:nvSpPr>
        <dsp:cNvPr id="0" name=""/>
        <dsp:cNvSpPr/>
      </dsp:nvSpPr>
      <dsp:spPr>
        <a:xfrm>
          <a:off x="3807300" y="102829"/>
          <a:ext cx="3537704" cy="166648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Policies and regulation</a:t>
          </a:r>
        </a:p>
      </dsp:txBody>
      <dsp:txXfrm>
        <a:off x="4325385" y="346879"/>
        <a:ext cx="2501534" cy="1178380"/>
      </dsp:txXfrm>
    </dsp:sp>
    <dsp:sp modelId="{E04EDBB7-CCCB-1743-AB14-9A504E5DDE42}">
      <dsp:nvSpPr>
        <dsp:cNvPr id="0" name=""/>
        <dsp:cNvSpPr/>
      </dsp:nvSpPr>
      <dsp:spPr>
        <a:xfrm>
          <a:off x="6363206" y="1667722"/>
          <a:ext cx="3595114" cy="166648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Investment in Infrastructure – telecom and energy</a:t>
          </a:r>
        </a:p>
      </dsp:txBody>
      <dsp:txXfrm>
        <a:off x="6889698" y="1911772"/>
        <a:ext cx="2542130" cy="1178380"/>
      </dsp:txXfrm>
    </dsp:sp>
    <dsp:sp modelId="{96E1443A-56FA-7D45-9B65-4D30BA1BA2E6}">
      <dsp:nvSpPr>
        <dsp:cNvPr id="0" name=""/>
        <dsp:cNvSpPr/>
      </dsp:nvSpPr>
      <dsp:spPr>
        <a:xfrm>
          <a:off x="6019528" y="3931875"/>
          <a:ext cx="3490926" cy="16664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Institutions, management, leadership</a:t>
          </a:r>
        </a:p>
      </dsp:txBody>
      <dsp:txXfrm>
        <a:off x="6530762" y="4175925"/>
        <a:ext cx="2468458" cy="1178380"/>
      </dsp:txXfrm>
    </dsp:sp>
    <dsp:sp modelId="{2A7BE037-B0A5-1845-BF6E-F76B03BB87C8}">
      <dsp:nvSpPr>
        <dsp:cNvPr id="0" name=""/>
        <dsp:cNvSpPr/>
      </dsp:nvSpPr>
      <dsp:spPr>
        <a:xfrm>
          <a:off x="1822019" y="4127996"/>
          <a:ext cx="3503741" cy="1666480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Local ICT sector entrepreneurship development</a:t>
          </a:r>
        </a:p>
      </dsp:txBody>
      <dsp:txXfrm>
        <a:off x="2335130" y="4372046"/>
        <a:ext cx="2477519" cy="1178380"/>
      </dsp:txXfrm>
    </dsp:sp>
    <dsp:sp modelId="{C21325B1-AB1A-CC41-86B0-D0177D13DCB7}">
      <dsp:nvSpPr>
        <dsp:cNvPr id="0" name=""/>
        <dsp:cNvSpPr/>
      </dsp:nvSpPr>
      <dsp:spPr>
        <a:xfrm>
          <a:off x="1090234" y="1667702"/>
          <a:ext cx="2944187" cy="1666480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Research and Policy Influence – learning and adjustment</a:t>
          </a:r>
        </a:p>
      </dsp:txBody>
      <dsp:txXfrm>
        <a:off x="1521400" y="1911752"/>
        <a:ext cx="2081855" cy="1178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3F272-6CA4-D54B-B1FD-A76E6A2606A9}">
      <dsp:nvSpPr>
        <dsp:cNvPr id="0" name=""/>
        <dsp:cNvSpPr/>
      </dsp:nvSpPr>
      <dsp:spPr>
        <a:xfrm>
          <a:off x="2120" y="1514583"/>
          <a:ext cx="2635131" cy="1815605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FA501-BF5F-314C-8998-5A663EFF1BA2}">
      <dsp:nvSpPr>
        <dsp:cNvPr id="0" name=""/>
        <dsp:cNvSpPr/>
      </dsp:nvSpPr>
      <dsp:spPr>
        <a:xfrm>
          <a:off x="1013" y="3274194"/>
          <a:ext cx="2637345" cy="1089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Pre – 1996 (Pre-Internet)</a:t>
          </a:r>
        </a:p>
      </dsp:txBody>
      <dsp:txXfrm>
        <a:off x="1013" y="3274194"/>
        <a:ext cx="2637345" cy="1089621"/>
      </dsp:txXfrm>
    </dsp:sp>
    <dsp:sp modelId="{AA294788-3257-1B4B-BED3-49AA4EEF45BF}">
      <dsp:nvSpPr>
        <dsp:cNvPr id="0" name=""/>
        <dsp:cNvSpPr/>
      </dsp:nvSpPr>
      <dsp:spPr>
        <a:xfrm>
          <a:off x="2901982" y="1542580"/>
          <a:ext cx="2635131" cy="1815605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FD473-EFA6-D149-B0E0-91F266ABEE25}">
      <dsp:nvSpPr>
        <dsp:cNvPr id="0" name=""/>
        <dsp:cNvSpPr/>
      </dsp:nvSpPr>
      <dsp:spPr>
        <a:xfrm>
          <a:off x="3096797" y="3425632"/>
          <a:ext cx="2635131" cy="97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1996-2008 (Cash Cow) </a:t>
          </a:r>
        </a:p>
      </dsp:txBody>
      <dsp:txXfrm>
        <a:off x="3096797" y="3425632"/>
        <a:ext cx="2635131" cy="977633"/>
      </dsp:txXfrm>
    </dsp:sp>
    <dsp:sp modelId="{2A8D3157-4F3A-FB40-9547-CE8D1F749134}">
      <dsp:nvSpPr>
        <dsp:cNvPr id="0" name=""/>
        <dsp:cNvSpPr/>
      </dsp:nvSpPr>
      <dsp:spPr>
        <a:xfrm>
          <a:off x="5870450" y="1523714"/>
          <a:ext cx="2635131" cy="1815605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F6155-1460-164A-9BD9-699B3DB00600}">
      <dsp:nvSpPr>
        <dsp:cNvPr id="0" name=""/>
        <dsp:cNvSpPr/>
      </dsp:nvSpPr>
      <dsp:spPr>
        <a:xfrm>
          <a:off x="5800738" y="3301588"/>
          <a:ext cx="2774556" cy="10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2008-2018 (Let us Catch up period)</a:t>
          </a:r>
        </a:p>
      </dsp:txBody>
      <dsp:txXfrm>
        <a:off x="5800738" y="3301588"/>
        <a:ext cx="2774556" cy="1053097"/>
      </dsp:txXfrm>
    </dsp:sp>
    <dsp:sp modelId="{BD259942-7145-D542-92D2-81761648F438}">
      <dsp:nvSpPr>
        <dsp:cNvPr id="0" name=""/>
        <dsp:cNvSpPr/>
      </dsp:nvSpPr>
      <dsp:spPr>
        <a:xfrm>
          <a:off x="8838918" y="1542580"/>
          <a:ext cx="2635131" cy="1815605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0E33D-2FC0-3E4B-98F1-5447A25B55E1}">
      <dsp:nvSpPr>
        <dsp:cNvPr id="0" name=""/>
        <dsp:cNvSpPr/>
      </dsp:nvSpPr>
      <dsp:spPr>
        <a:xfrm>
          <a:off x="8838918" y="3358185"/>
          <a:ext cx="2635131" cy="977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Post 2018 (break the rule and reform) </a:t>
          </a:r>
        </a:p>
      </dsp:txBody>
      <dsp:txXfrm>
        <a:off x="8838918" y="3358185"/>
        <a:ext cx="2635131" cy="977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86B9D-E219-6F4E-86D5-E5A53F7D0C09}">
      <dsp:nvSpPr>
        <dsp:cNvPr id="0" name=""/>
        <dsp:cNvSpPr/>
      </dsp:nvSpPr>
      <dsp:spPr>
        <a:xfrm>
          <a:off x="9084046" y="3808059"/>
          <a:ext cx="91440" cy="52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27010-033E-B241-AB26-6437EE2D1529}">
      <dsp:nvSpPr>
        <dsp:cNvPr id="0" name=""/>
        <dsp:cNvSpPr/>
      </dsp:nvSpPr>
      <dsp:spPr>
        <a:xfrm>
          <a:off x="5571121" y="2363501"/>
          <a:ext cx="3558644" cy="52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61"/>
              </a:lnTo>
              <a:lnTo>
                <a:pt x="3558644" y="315361"/>
              </a:lnTo>
              <a:lnTo>
                <a:pt x="3558644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08D1E-EEBB-2542-8F07-BA5C186AA0AF}">
      <dsp:nvSpPr>
        <dsp:cNvPr id="0" name=""/>
        <dsp:cNvSpPr/>
      </dsp:nvSpPr>
      <dsp:spPr>
        <a:xfrm>
          <a:off x="5571121" y="3808059"/>
          <a:ext cx="1186214" cy="52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61"/>
              </a:lnTo>
              <a:lnTo>
                <a:pt x="1186214" y="315361"/>
              </a:lnTo>
              <a:lnTo>
                <a:pt x="1186214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8AE4-D5C3-9A4A-8EFE-62251DDADF92}">
      <dsp:nvSpPr>
        <dsp:cNvPr id="0" name=""/>
        <dsp:cNvSpPr/>
      </dsp:nvSpPr>
      <dsp:spPr>
        <a:xfrm>
          <a:off x="4384907" y="3808059"/>
          <a:ext cx="1186214" cy="528992"/>
        </a:xfrm>
        <a:custGeom>
          <a:avLst/>
          <a:gdLst/>
          <a:ahLst/>
          <a:cxnLst/>
          <a:rect l="0" t="0" r="0" b="0"/>
          <a:pathLst>
            <a:path>
              <a:moveTo>
                <a:pt x="1186214" y="0"/>
              </a:moveTo>
              <a:lnTo>
                <a:pt x="1186214" y="315361"/>
              </a:lnTo>
              <a:lnTo>
                <a:pt x="0" y="315361"/>
              </a:lnTo>
              <a:lnTo>
                <a:pt x="0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893B5-AE8B-FE46-93AB-DEF60FE494BE}">
      <dsp:nvSpPr>
        <dsp:cNvPr id="0" name=""/>
        <dsp:cNvSpPr/>
      </dsp:nvSpPr>
      <dsp:spPr>
        <a:xfrm>
          <a:off x="5525401" y="2363501"/>
          <a:ext cx="91440" cy="52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C5198-6B1C-4142-88FA-EA8F767C9B6A}">
      <dsp:nvSpPr>
        <dsp:cNvPr id="0" name=""/>
        <dsp:cNvSpPr/>
      </dsp:nvSpPr>
      <dsp:spPr>
        <a:xfrm>
          <a:off x="1966757" y="3808059"/>
          <a:ext cx="91440" cy="528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A75EB-8554-7D42-89B8-73451CBA22ED}">
      <dsp:nvSpPr>
        <dsp:cNvPr id="0" name=""/>
        <dsp:cNvSpPr/>
      </dsp:nvSpPr>
      <dsp:spPr>
        <a:xfrm>
          <a:off x="2012477" y="2363501"/>
          <a:ext cx="3558644" cy="528992"/>
        </a:xfrm>
        <a:custGeom>
          <a:avLst/>
          <a:gdLst/>
          <a:ahLst/>
          <a:cxnLst/>
          <a:rect l="0" t="0" r="0" b="0"/>
          <a:pathLst>
            <a:path>
              <a:moveTo>
                <a:pt x="3558644" y="0"/>
              </a:moveTo>
              <a:lnTo>
                <a:pt x="3558644" y="315361"/>
              </a:lnTo>
              <a:lnTo>
                <a:pt x="0" y="315361"/>
              </a:lnTo>
              <a:lnTo>
                <a:pt x="0" y="5289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BCF0E-B899-7A45-9937-161BB45BBB48}">
      <dsp:nvSpPr>
        <dsp:cNvPr id="0" name=""/>
        <dsp:cNvSpPr/>
      </dsp:nvSpPr>
      <dsp:spPr>
        <a:xfrm>
          <a:off x="4384907" y="918944"/>
          <a:ext cx="1186214" cy="52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61"/>
              </a:lnTo>
              <a:lnTo>
                <a:pt x="1186214" y="315361"/>
              </a:lnTo>
              <a:lnTo>
                <a:pt x="1186214" y="52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F29A-C862-B642-BE58-459EF406D2DE}">
      <dsp:nvSpPr>
        <dsp:cNvPr id="0" name=""/>
        <dsp:cNvSpPr/>
      </dsp:nvSpPr>
      <dsp:spPr>
        <a:xfrm>
          <a:off x="3198692" y="918944"/>
          <a:ext cx="1186214" cy="528992"/>
        </a:xfrm>
        <a:custGeom>
          <a:avLst/>
          <a:gdLst/>
          <a:ahLst/>
          <a:cxnLst/>
          <a:rect l="0" t="0" r="0" b="0"/>
          <a:pathLst>
            <a:path>
              <a:moveTo>
                <a:pt x="1186214" y="0"/>
              </a:moveTo>
              <a:lnTo>
                <a:pt x="1186214" y="315361"/>
              </a:lnTo>
              <a:lnTo>
                <a:pt x="0" y="315361"/>
              </a:lnTo>
              <a:lnTo>
                <a:pt x="0" y="52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0E990-89B2-9949-A6CE-AAACE7AA937C}">
      <dsp:nvSpPr>
        <dsp:cNvPr id="0" name=""/>
        <dsp:cNvSpPr/>
      </dsp:nvSpPr>
      <dsp:spPr>
        <a:xfrm>
          <a:off x="3500740" y="3380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Prime Minister</a:t>
          </a:r>
        </a:p>
      </dsp:txBody>
      <dsp:txXfrm>
        <a:off x="3500740" y="3380"/>
        <a:ext cx="1768332" cy="915564"/>
      </dsp:txXfrm>
    </dsp:sp>
    <dsp:sp modelId="{AC1B6DDD-69B5-EE43-A5A6-0F16D62AEADD}">
      <dsp:nvSpPr>
        <dsp:cNvPr id="0" name=""/>
        <dsp:cNvSpPr/>
      </dsp:nvSpPr>
      <dsp:spPr>
        <a:xfrm>
          <a:off x="3854407" y="715486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4407" y="715486"/>
        <a:ext cx="1591499" cy="305188"/>
      </dsp:txXfrm>
    </dsp:sp>
    <dsp:sp modelId="{EBDDFF92-0EAD-9542-9DFA-BFF0251BB3DF}">
      <dsp:nvSpPr>
        <dsp:cNvPr id="0" name=""/>
        <dsp:cNvSpPr/>
      </dsp:nvSpPr>
      <dsp:spPr>
        <a:xfrm>
          <a:off x="2314525" y="1447937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INSA</a:t>
          </a:r>
        </a:p>
      </dsp:txBody>
      <dsp:txXfrm>
        <a:off x="2314525" y="1447937"/>
        <a:ext cx="1768332" cy="915564"/>
      </dsp:txXfrm>
    </dsp:sp>
    <dsp:sp modelId="{0E24472A-D360-DE49-8F81-E12CD0C6AF6F}">
      <dsp:nvSpPr>
        <dsp:cNvPr id="0" name=""/>
        <dsp:cNvSpPr/>
      </dsp:nvSpPr>
      <dsp:spPr>
        <a:xfrm>
          <a:off x="2668192" y="2160043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8192" y="2160043"/>
        <a:ext cx="1591499" cy="305188"/>
      </dsp:txXfrm>
    </dsp:sp>
    <dsp:sp modelId="{B7B15ABE-4331-BF45-99AE-B5D19D54430E}">
      <dsp:nvSpPr>
        <dsp:cNvPr id="0" name=""/>
        <dsp:cNvSpPr/>
      </dsp:nvSpPr>
      <dsp:spPr>
        <a:xfrm>
          <a:off x="4686955" y="1447937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Council of Ministers</a:t>
          </a:r>
        </a:p>
      </dsp:txBody>
      <dsp:txXfrm>
        <a:off x="4686955" y="1447937"/>
        <a:ext cx="1768332" cy="915564"/>
      </dsp:txXfrm>
    </dsp:sp>
    <dsp:sp modelId="{98D89D1C-86FB-E049-BF85-457EFFF579AF}">
      <dsp:nvSpPr>
        <dsp:cNvPr id="0" name=""/>
        <dsp:cNvSpPr/>
      </dsp:nvSpPr>
      <dsp:spPr>
        <a:xfrm>
          <a:off x="5040622" y="2160043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622" y="2160043"/>
        <a:ext cx="1591499" cy="305188"/>
      </dsp:txXfrm>
    </dsp:sp>
    <dsp:sp modelId="{68E08BD2-D0CD-2642-9035-67B16F42A7CE}">
      <dsp:nvSpPr>
        <dsp:cNvPr id="0" name=""/>
        <dsp:cNvSpPr/>
      </dsp:nvSpPr>
      <dsp:spPr>
        <a:xfrm>
          <a:off x="1128311" y="2892494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Ministry of Capacity Building</a:t>
          </a:r>
        </a:p>
      </dsp:txBody>
      <dsp:txXfrm>
        <a:off x="1128311" y="2892494"/>
        <a:ext cx="1768332" cy="915564"/>
      </dsp:txXfrm>
    </dsp:sp>
    <dsp:sp modelId="{9B162360-0F76-CE43-AD0F-1FFE7F5B78C0}">
      <dsp:nvSpPr>
        <dsp:cNvPr id="0" name=""/>
        <dsp:cNvSpPr/>
      </dsp:nvSpPr>
      <dsp:spPr>
        <a:xfrm>
          <a:off x="1481977" y="3604600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1977" y="3604600"/>
        <a:ext cx="1591499" cy="305188"/>
      </dsp:txXfrm>
    </dsp:sp>
    <dsp:sp modelId="{ADE7BFA9-E759-1449-8C21-1862E3135B69}">
      <dsp:nvSpPr>
        <dsp:cNvPr id="0" name=""/>
        <dsp:cNvSpPr/>
      </dsp:nvSpPr>
      <dsp:spPr>
        <a:xfrm>
          <a:off x="1128311" y="4337051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EICTDA</a:t>
          </a:r>
        </a:p>
      </dsp:txBody>
      <dsp:txXfrm>
        <a:off x="1128311" y="4337051"/>
        <a:ext cx="1768332" cy="915564"/>
      </dsp:txXfrm>
    </dsp:sp>
    <dsp:sp modelId="{82D75E4E-E287-0343-88BF-2B70AE16544D}">
      <dsp:nvSpPr>
        <dsp:cNvPr id="0" name=""/>
        <dsp:cNvSpPr/>
      </dsp:nvSpPr>
      <dsp:spPr>
        <a:xfrm>
          <a:off x="1481977" y="5049157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1977" y="5049157"/>
        <a:ext cx="1591499" cy="305188"/>
      </dsp:txXfrm>
    </dsp:sp>
    <dsp:sp modelId="{FB791FD4-CEDC-6B4C-919C-CB78DDC55E05}">
      <dsp:nvSpPr>
        <dsp:cNvPr id="0" name=""/>
        <dsp:cNvSpPr/>
      </dsp:nvSpPr>
      <dsp:spPr>
        <a:xfrm>
          <a:off x="4686955" y="2892494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Ministry of Transport and Communication</a:t>
          </a:r>
        </a:p>
      </dsp:txBody>
      <dsp:txXfrm>
        <a:off x="4686955" y="2892494"/>
        <a:ext cx="1768332" cy="915564"/>
      </dsp:txXfrm>
    </dsp:sp>
    <dsp:sp modelId="{A78A63B8-C176-A545-83C6-B930B8E84084}">
      <dsp:nvSpPr>
        <dsp:cNvPr id="0" name=""/>
        <dsp:cNvSpPr/>
      </dsp:nvSpPr>
      <dsp:spPr>
        <a:xfrm>
          <a:off x="5040622" y="3604600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0622" y="3604600"/>
        <a:ext cx="1591499" cy="305188"/>
      </dsp:txXfrm>
    </dsp:sp>
    <dsp:sp modelId="{9B72A743-C6C8-0046-AA30-2D4DBB5A283C}">
      <dsp:nvSpPr>
        <dsp:cNvPr id="0" name=""/>
        <dsp:cNvSpPr/>
      </dsp:nvSpPr>
      <dsp:spPr>
        <a:xfrm>
          <a:off x="3500740" y="4337051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ETC</a:t>
          </a:r>
        </a:p>
      </dsp:txBody>
      <dsp:txXfrm>
        <a:off x="3500740" y="4337051"/>
        <a:ext cx="1768332" cy="915564"/>
      </dsp:txXfrm>
    </dsp:sp>
    <dsp:sp modelId="{1E1A897B-CA3A-744C-9225-C5B779A6E0FC}">
      <dsp:nvSpPr>
        <dsp:cNvPr id="0" name=""/>
        <dsp:cNvSpPr/>
      </dsp:nvSpPr>
      <dsp:spPr>
        <a:xfrm>
          <a:off x="3854407" y="5049157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4407" y="5049157"/>
        <a:ext cx="1591499" cy="305188"/>
      </dsp:txXfrm>
    </dsp:sp>
    <dsp:sp modelId="{E919CD33-21BB-074A-A94F-7F3904106E3C}">
      <dsp:nvSpPr>
        <dsp:cNvPr id="0" name=""/>
        <dsp:cNvSpPr/>
      </dsp:nvSpPr>
      <dsp:spPr>
        <a:xfrm>
          <a:off x="5873170" y="4337051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ETA/SRD</a:t>
          </a:r>
        </a:p>
      </dsp:txBody>
      <dsp:txXfrm>
        <a:off x="5873170" y="4337051"/>
        <a:ext cx="1768332" cy="915564"/>
      </dsp:txXfrm>
    </dsp:sp>
    <dsp:sp modelId="{8D0CC8BB-235A-C34F-B628-ED635349D8FE}">
      <dsp:nvSpPr>
        <dsp:cNvPr id="0" name=""/>
        <dsp:cNvSpPr/>
      </dsp:nvSpPr>
      <dsp:spPr>
        <a:xfrm>
          <a:off x="6226836" y="5049157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6836" y="5049157"/>
        <a:ext cx="1591499" cy="305188"/>
      </dsp:txXfrm>
    </dsp:sp>
    <dsp:sp modelId="{E0C7F596-C407-D649-8F75-8D153BC20259}">
      <dsp:nvSpPr>
        <dsp:cNvPr id="0" name=""/>
        <dsp:cNvSpPr/>
      </dsp:nvSpPr>
      <dsp:spPr>
        <a:xfrm>
          <a:off x="8245599" y="2892494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Ministry of Information</a:t>
          </a:r>
        </a:p>
      </dsp:txBody>
      <dsp:txXfrm>
        <a:off x="8245599" y="2892494"/>
        <a:ext cx="1768332" cy="915564"/>
      </dsp:txXfrm>
    </dsp:sp>
    <dsp:sp modelId="{687AF2D3-BCFD-FE46-92C3-370692BF9D66}">
      <dsp:nvSpPr>
        <dsp:cNvPr id="0" name=""/>
        <dsp:cNvSpPr/>
      </dsp:nvSpPr>
      <dsp:spPr>
        <a:xfrm>
          <a:off x="8599266" y="3604600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266" y="3604600"/>
        <a:ext cx="1591499" cy="305188"/>
      </dsp:txXfrm>
    </dsp:sp>
    <dsp:sp modelId="{4160CBE4-A2AA-4441-A0AC-F8AB187E8D9E}">
      <dsp:nvSpPr>
        <dsp:cNvPr id="0" name=""/>
        <dsp:cNvSpPr/>
      </dsp:nvSpPr>
      <dsp:spPr>
        <a:xfrm>
          <a:off x="8245599" y="4337051"/>
          <a:ext cx="1768332" cy="915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919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EBA</a:t>
          </a:r>
        </a:p>
      </dsp:txBody>
      <dsp:txXfrm>
        <a:off x="8245599" y="4337051"/>
        <a:ext cx="1768332" cy="915564"/>
      </dsp:txXfrm>
    </dsp:sp>
    <dsp:sp modelId="{2ED7F82D-8B32-AF40-B8A6-C81DA8DACF7C}">
      <dsp:nvSpPr>
        <dsp:cNvPr id="0" name=""/>
        <dsp:cNvSpPr/>
      </dsp:nvSpPr>
      <dsp:spPr>
        <a:xfrm>
          <a:off x="8599266" y="5049157"/>
          <a:ext cx="1591499" cy="305188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9266" y="5049157"/>
        <a:ext cx="1591499" cy="305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DEAE1-C6D3-4A4B-AB1B-A7425C6D6623}">
      <dsp:nvSpPr>
        <dsp:cNvPr id="0" name=""/>
        <dsp:cNvSpPr/>
      </dsp:nvSpPr>
      <dsp:spPr>
        <a:xfrm>
          <a:off x="0" y="387481"/>
          <a:ext cx="3246437" cy="19478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Economic Growth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wages, business operating surplus and taxes,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Productivity impact from increased access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Purchase of goods by  and services</a:t>
          </a:r>
        </a:p>
      </dsp:txBody>
      <dsp:txXfrm>
        <a:off x="0" y="387481"/>
        <a:ext cx="3246437" cy="1947862"/>
      </dsp:txXfrm>
    </dsp:sp>
    <dsp:sp modelId="{DF4DCF91-F208-4948-BC60-DCABC69C51F6}">
      <dsp:nvSpPr>
        <dsp:cNvPr id="0" name=""/>
        <dsp:cNvSpPr/>
      </dsp:nvSpPr>
      <dsp:spPr>
        <a:xfrm>
          <a:off x="3571081" y="387481"/>
          <a:ext cx="3246437" cy="19478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Innovation and efficiency gains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Local ICT sector growth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Foreign Direct Investment  </a:t>
          </a:r>
        </a:p>
      </dsp:txBody>
      <dsp:txXfrm>
        <a:off x="3571081" y="387481"/>
        <a:ext cx="3246437" cy="1947862"/>
      </dsp:txXfrm>
    </dsp:sp>
    <dsp:sp modelId="{8F729305-BAB7-2349-828E-178BC152E8EC}">
      <dsp:nvSpPr>
        <dsp:cNvPr id="0" name=""/>
        <dsp:cNvSpPr/>
      </dsp:nvSpPr>
      <dsp:spPr>
        <a:xfrm>
          <a:off x="7142163" y="387481"/>
          <a:ext cx="3246437" cy="19478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Jobs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Direct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employment in the sector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Indirect employment for </a:t>
          </a:r>
        </a:p>
      </dsp:txBody>
      <dsp:txXfrm>
        <a:off x="7142163" y="387481"/>
        <a:ext cx="3246437" cy="1947862"/>
      </dsp:txXfrm>
    </dsp:sp>
    <dsp:sp modelId="{CD6BED1E-019D-E448-A6D2-F0966DD4001F}">
      <dsp:nvSpPr>
        <dsp:cNvPr id="0" name=""/>
        <dsp:cNvSpPr/>
      </dsp:nvSpPr>
      <dsp:spPr>
        <a:xfrm>
          <a:off x="1785540" y="2659987"/>
          <a:ext cx="3246437" cy="19478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Financial Inclusion</a:t>
          </a:r>
        </a:p>
      </dsp:txBody>
      <dsp:txXfrm>
        <a:off x="1785540" y="2659987"/>
        <a:ext cx="3246437" cy="1947862"/>
      </dsp:txXfrm>
    </dsp:sp>
    <dsp:sp modelId="{B0F18CF1-5106-C74B-8DD6-83FB70E0C12F}">
      <dsp:nvSpPr>
        <dsp:cNvPr id="0" name=""/>
        <dsp:cNvSpPr/>
      </dsp:nvSpPr>
      <dsp:spPr>
        <a:xfrm>
          <a:off x="5356622" y="2659987"/>
          <a:ext cx="3246437" cy="19478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Coverage and Information access and participation (access to information on health, education and democratic and political participation)</a:t>
          </a:r>
        </a:p>
      </dsp:txBody>
      <dsp:txXfrm>
        <a:off x="5356622" y="2659987"/>
        <a:ext cx="3246437" cy="1947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62038-54E2-E94D-8B88-E6BF8E2DD9D6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FAAD8-2CCD-6E42-8ADC-2E738FA1C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AD8-2CCD-6E42-8ADC-2E738FA1C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FAAD8-2CCD-6E42-8ADC-2E738FA1C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30CCF-39C4-A94C-80D0-2CBBE84D1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1F2F2-895D-5944-A6B3-B39AAB5C4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E60E8-34E7-2745-8026-F5BAE76A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32468-064C-9C4D-BE53-C36BD591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EA8B-868C-8445-B91E-72AD2449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9514-101B-ED47-B824-0F180328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AC1CA-8CA7-5146-A39D-3BCAF8872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AF293-2AE4-2A49-9B16-3CCF4BD2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3D9B-4BC5-9D41-BCA8-522DADD5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DDB25-502B-8D47-B0BF-069F182F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2BB17-0CB7-D746-9912-34EFAA1F7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A6E4D-FD3D-6141-BF7A-3E61B26D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EE6AC-2509-0449-87C9-83EDADDB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6887-2D95-5A4A-B829-5DB9B879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1652-3932-CA48-8BB6-858336B6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A1799-D1AF-C546-9761-A21E46FF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3F6C-4786-014E-B657-126AB7392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37E9A-D35E-644E-A3C6-F4DFFD20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07A5B-F234-0E4A-86F2-D12E14E0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F7640-4D4E-7E4F-9BE3-0A0032A0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FE69-3B9A-DE4D-A142-37FD133B8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2A1F2-FAE1-C443-8BA1-B089B033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D6274-41D6-CF46-9B34-3DE8EB21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AC01-48D0-2F46-8F6F-1FE23418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EBAE9-2D69-B34D-8464-8F6E7557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8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D3E1-27ED-0D4D-A4B3-A8C2AC3F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C126-4486-8341-8A19-89293E2F0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2C090-FE66-4547-8EF1-F37DB6DB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DC451-7BC2-B248-BC6E-70EE1594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A89EB-5E87-AA45-B560-602AC1A0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052B5-E6D5-7443-87B8-496ECB84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6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E99A-DAB0-674B-9CDF-2F922A13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60906-CE40-B042-ABB5-4EF4BF15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06235-0D03-E64F-9430-05832202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8B32-C49B-F142-B6F5-EFF70CBB9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9D9AB-43D3-6B4F-B017-583B256D9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7B447-3E7C-604C-8194-E101A44B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8EFE0-CF80-5743-A03B-2D1F4F8F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F06DA-63DA-F64F-828B-F03E5693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5DA1-20E0-7C48-9DB1-FF7A9933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4BC9E-A499-1546-B6BD-52D9A293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48A3D-991A-9243-BB66-25051BD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F0C7C-0160-7F44-8045-BF88C0AF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F8240-3477-FB40-94EB-DC551250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B0D96-3B1C-FC4C-B918-A07C500C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BF0DF-267F-5F4F-B76F-279B22F8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D2AD-7B7E-1E45-B2B0-C7B8945A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E16EE-C746-3A47-933B-3DC1E96B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D2E3F-23CD-5043-AE33-B85F3ADD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DD0E-5BE8-264C-9601-A8A6C782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C2907-C892-B344-A958-56BF60B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C3C97-35F2-034D-B5BD-54141396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0307-23C9-6244-964C-A2BA4854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FF458-02DC-7A44-AB96-AA64D4BD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5DAF-25F8-CA4C-A0E0-04EEC0B03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E0A7B-3C8B-7443-8EBA-B0CBC07A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127DD-96B6-C24B-BB0C-9291EEC6D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CECCA-95E4-F546-A49D-575FEB87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6BE69-4DB8-DD42-B23C-9649E414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7123-2B85-9C4B-A03C-055DA668D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3ECC-7792-B440-9361-B68E1375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3FD3-9658-8841-8A71-6B4D5CBC2633}" type="datetimeFigureOut">
              <a:rPr lang="en-US" smtClean="0"/>
              <a:t>3/2/20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012A3-DA93-C443-8F3D-DDE677871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6DEF6-6589-BF4F-A3E4-9D1E2678D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74547-B932-7743-8981-A6D9C306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3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2F44-3B4C-FB43-8800-160408178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122362"/>
            <a:ext cx="9952628" cy="4091083"/>
          </a:xfrm>
        </p:spPr>
        <p:txBody>
          <a:bodyPr>
            <a:normAutofit/>
          </a:bodyPr>
          <a:lstStyle/>
          <a:p>
            <a:r>
              <a:rPr lang="en-US" sz="4400" dirty="0"/>
              <a:t>Ethiopia Successes and Failures Under Monopoly Regime- Implication to the Internet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4CE94-0343-D245-9145-E6FB0EEC34A8}"/>
              </a:ext>
            </a:extLst>
          </p:cNvPr>
          <p:cNvSpPr txBox="1"/>
          <p:nvPr/>
        </p:nvSpPr>
        <p:spPr>
          <a:xfrm>
            <a:off x="4131570" y="554819"/>
            <a:ext cx="7243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Ethiopia Internet Development Conference 2020</a:t>
            </a:r>
          </a:p>
        </p:txBody>
      </p:sp>
    </p:spTree>
    <p:extLst>
      <p:ext uri="{BB962C8B-B14F-4D97-AF65-F5344CB8AC3E}">
        <p14:creationId xmlns:p14="http://schemas.microsoft.com/office/powerpoint/2010/main" val="40737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D970-7C6D-7048-A612-66E15F43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Implication of the cash cow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A9937-B158-3B40-BCA9-A2AC71DF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53621"/>
            <a:ext cx="10972800" cy="527632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Monopoly was unable to meet demand and track global growth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2006, the government began to look for resources to meet unsatisfied demand and network expansion and secured US$1.5 billion from the Chinese Exim Bank and engaged ZTE to rollout infrastructure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Plummeting ARPU resulted in lower revenue  - cash cow was not achieved as desired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Government started to look for change of management of the operator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Limited improvement in ICT standing in global indices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Falling quality of service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2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5BB6-B94C-B142-BCCB-44DF620E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0339" cy="86008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Change Period (2008-2018)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173FB-A8F6-4A46-87F4-BE1DD1354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132" y="1225212"/>
            <a:ext cx="4254500" cy="334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6137B-C951-E14F-AEFE-5DF7C61EEF3E}"/>
              </a:ext>
            </a:extLst>
          </p:cNvPr>
          <p:cNvSpPr txBox="1"/>
          <p:nvPr/>
        </p:nvSpPr>
        <p:spPr>
          <a:xfrm>
            <a:off x="200092" y="1225212"/>
            <a:ext cx="77955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Investment US$3.1 billion loan – rolling out fiber across the country, mobile  network expansion, introduction of 3G network, universal access to Kebeles/rural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Change of management and engagement of France Telecom to restructure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Ethio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Telecom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Establishment of Ministry of Communication and Information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Ethio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IT village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Expansion of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revenue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5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A71BEC-E465-F24B-84F5-1673091D4346}"/>
              </a:ext>
            </a:extLst>
          </p:cNvPr>
          <p:cNvGraphicFramePr/>
          <p:nvPr/>
        </p:nvGraphicFramePr>
        <p:xfrm>
          <a:off x="313900" y="464024"/>
          <a:ext cx="11245754" cy="569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2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ADD05F-5308-BF48-897D-33FAA8C65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232717"/>
              </p:ext>
            </p:extLst>
          </p:nvPr>
        </p:nvGraphicFramePr>
        <p:xfrm>
          <a:off x="321734" y="1128658"/>
          <a:ext cx="11548531" cy="5147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472">
                  <a:extLst>
                    <a:ext uri="{9D8B030D-6E8A-4147-A177-3AD203B41FA5}">
                      <a16:colId xmlns:a16="http://schemas.microsoft.com/office/drawing/2014/main" val="1543956677"/>
                    </a:ext>
                  </a:extLst>
                </a:gridCol>
                <a:gridCol w="2162935">
                  <a:extLst>
                    <a:ext uri="{9D8B030D-6E8A-4147-A177-3AD203B41FA5}">
                      <a16:colId xmlns:a16="http://schemas.microsoft.com/office/drawing/2014/main" val="4136643150"/>
                    </a:ext>
                  </a:extLst>
                </a:gridCol>
                <a:gridCol w="2562545">
                  <a:extLst>
                    <a:ext uri="{9D8B030D-6E8A-4147-A177-3AD203B41FA5}">
                      <a16:colId xmlns:a16="http://schemas.microsoft.com/office/drawing/2014/main" val="384165866"/>
                    </a:ext>
                  </a:extLst>
                </a:gridCol>
                <a:gridCol w="2549174">
                  <a:extLst>
                    <a:ext uri="{9D8B030D-6E8A-4147-A177-3AD203B41FA5}">
                      <a16:colId xmlns:a16="http://schemas.microsoft.com/office/drawing/2014/main" val="1017260059"/>
                    </a:ext>
                  </a:extLst>
                </a:gridCol>
                <a:gridCol w="2063405">
                  <a:extLst>
                    <a:ext uri="{9D8B030D-6E8A-4147-A177-3AD203B41FA5}">
                      <a16:colId xmlns:a16="http://schemas.microsoft.com/office/drawing/2014/main" val="943065763"/>
                    </a:ext>
                  </a:extLst>
                </a:gridCol>
              </a:tblGrid>
              <a:tr h="17522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 Development Index (2017)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penetration (2017)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penetration (2017)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broadband penetration (2016)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112657"/>
                  </a:ext>
                </a:extLst>
              </a:tr>
              <a:tr h="4735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Kenya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 (138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94.3 %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796189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Sudan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 (145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001472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Egypt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4.63 (103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0469284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 (143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093884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 (155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th)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578213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Rwanda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2.18 (153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3024736"/>
                  </a:ext>
                </a:extLst>
              </a:tr>
              <a:tr h="4208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China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5.60 (80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8144302"/>
                  </a:ext>
                </a:extLst>
              </a:tr>
              <a:tr h="416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 (170</a:t>
                      </a:r>
                      <a:r>
                        <a:rPr lang="en-GB" sz="2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58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38746CF-796C-1748-BE53-74BB13B91F7B}"/>
              </a:ext>
            </a:extLst>
          </p:cNvPr>
          <p:cNvSpPr txBox="1"/>
          <p:nvPr/>
        </p:nvSpPr>
        <p:spPr>
          <a:xfrm>
            <a:off x="2641600" y="152401"/>
            <a:ext cx="6386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Comparison of Penetration in Recent Years</a:t>
            </a:r>
          </a:p>
        </p:txBody>
      </p:sp>
    </p:spTree>
    <p:extLst>
      <p:ext uri="{BB962C8B-B14F-4D97-AF65-F5344CB8AC3E}">
        <p14:creationId xmlns:p14="http://schemas.microsoft.com/office/powerpoint/2010/main" val="28219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02A063-E0D2-354F-BD8A-6DE513B5C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77734" y="760399"/>
            <a:ext cx="7665615" cy="5896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714A7D-E49E-D64A-B2A0-303F2F57B434}"/>
              </a:ext>
            </a:extLst>
          </p:cNvPr>
          <p:cNvSpPr txBox="1"/>
          <p:nvPr/>
        </p:nvSpPr>
        <p:spPr>
          <a:xfrm>
            <a:off x="4318000" y="335902"/>
            <a:ext cx="3239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Pricing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955ED-CEB4-6F4A-BA42-653D828A1619}"/>
              </a:ext>
            </a:extLst>
          </p:cNvPr>
          <p:cNvSpPr txBox="1"/>
          <p:nvPr/>
        </p:nvSpPr>
        <p:spPr>
          <a:xfrm>
            <a:off x="931334" y="1117600"/>
            <a:ext cx="294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Prices have dropped, but still high, considering income.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1GB Internet cost of US$3.5 was above the 2% of the target that was set by the ITU Broadband Commission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29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78DD-88AA-0B41-917C-56FA1702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156F-2C72-194D-A1AC-4E2589009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9" y="1690688"/>
            <a:ext cx="10916817" cy="4990029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Low quality Internet service</a:t>
            </a:r>
          </a:p>
          <a:p>
            <a:r>
              <a:rPr lang="en-US" sz="3900" dirty="0"/>
              <a:t>Frequent disruptions and shutdowns –disinformation and misinformation related violence, securing public safety and national security, preventing cheating during exams. </a:t>
            </a:r>
          </a:p>
          <a:p>
            <a:r>
              <a:rPr lang="en-US" sz="3900" dirty="0"/>
              <a:t> </a:t>
            </a:r>
            <a:r>
              <a:rPr lang="en-US" sz="4300" dirty="0"/>
              <a:t>When security at stake “Internet is not water or Internet is air”, PM Abiy Ahmed…</a:t>
            </a:r>
          </a:p>
          <a:p>
            <a:r>
              <a:rPr lang="en-US" sz="3900" dirty="0"/>
              <a:t>Inadequate International bandwidth, which contributes to lower throughput – 70 Gbps in 2018 compared to 1150 Gbps in Kenya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3FAE-7A74-4545-AE80-324C6928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Implications of the catchup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3AD16-840C-EE41-9F60-B24A2FDA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82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Substantial network rollout, but unable to catch up in terms of coverage, affordability and quality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Government debt at the expense of private investment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Shortage of foreign currency</a:t>
            </a:r>
          </a:p>
          <a:p>
            <a:pPr lvl="0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Low access to electricity and handsets,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Safety and security of infrastructure.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level of applications and content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8DB4F-64D2-1F4C-9FA1-C1DF748BC7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1398959"/>
            <a:ext cx="4158615" cy="260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2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E67F-2D9F-F24B-8B5B-7C5CC859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Reform Phase 2018-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B7BE-C2C4-4C42-82D0-28E1F537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10974354" cy="4943993"/>
          </a:xfrm>
        </p:spPr>
        <p:txBody>
          <a:bodyPr/>
          <a:lstStyle/>
          <a:p>
            <a:r>
              <a:rPr lang="en-GB" sz="3600" dirty="0"/>
              <a:t>In 2018, the PM announced the plans to liberalise the country's telecoms markets</a:t>
            </a:r>
          </a:p>
          <a:p>
            <a:r>
              <a:rPr lang="en-GB" sz="3600" dirty="0"/>
              <a:t> In 2019, the Ethiopian Parliament passed a new telecom law, which saw the establishment of an independent communication regulator- the Ethiopian Communications Authority (ECA). </a:t>
            </a:r>
          </a:p>
          <a:p>
            <a:r>
              <a:rPr lang="en-GB" sz="3600" dirty="0"/>
              <a:t>Efforts are also underway to partially privatise the incumbent public operator, </a:t>
            </a:r>
            <a:r>
              <a:rPr lang="en-GB" sz="3600" dirty="0" err="1"/>
              <a:t>Ethio</a:t>
            </a:r>
            <a:r>
              <a:rPr lang="en-GB" sz="3600" dirty="0"/>
              <a:t> Telecom and open the market to two new licenses during the first quarter of 2020.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1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5063-BDC2-3949-A832-1F6E9A6B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Benefit of the reform is beyond earning foreign currency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3017459-CB72-6648-AF96-5AB6C6F18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604181"/>
              </p:ext>
            </p:extLst>
          </p:nvPr>
        </p:nvGraphicFramePr>
        <p:xfrm>
          <a:off x="838199" y="1253068"/>
          <a:ext cx="10388601" cy="499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36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BDDA-4F07-0840-B4F6-A8131A73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486" y="2268569"/>
            <a:ext cx="10515600" cy="1325563"/>
          </a:xfrm>
        </p:spPr>
        <p:txBody>
          <a:bodyPr/>
          <a:lstStyle/>
          <a:p>
            <a:r>
              <a:rPr lang="en-US" dirty="0"/>
              <a:t>Reform issues</a:t>
            </a:r>
          </a:p>
        </p:txBody>
      </p:sp>
    </p:spTree>
    <p:extLst>
      <p:ext uri="{BB962C8B-B14F-4D97-AF65-F5344CB8AC3E}">
        <p14:creationId xmlns:p14="http://schemas.microsoft.com/office/powerpoint/2010/main" val="63582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D424EB-A895-5647-9679-7550DEED6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000343"/>
              </p:ext>
            </p:extLst>
          </p:nvPr>
        </p:nvGraphicFramePr>
        <p:xfrm>
          <a:off x="436728" y="928048"/>
          <a:ext cx="11477768" cy="57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4AE5B4-AEA8-D14C-8B31-1CE01607D3B6}"/>
              </a:ext>
            </a:extLst>
          </p:cNvPr>
          <p:cNvSpPr txBox="1"/>
          <p:nvPr/>
        </p:nvSpPr>
        <p:spPr>
          <a:xfrm>
            <a:off x="575731" y="135467"/>
            <a:ext cx="11161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Ingredients to achieve good Internet ecosystem– did we get them right?</a:t>
            </a:r>
          </a:p>
        </p:txBody>
      </p:sp>
    </p:spTree>
    <p:extLst>
      <p:ext uri="{BB962C8B-B14F-4D97-AF65-F5344CB8AC3E}">
        <p14:creationId xmlns:p14="http://schemas.microsoft.com/office/powerpoint/2010/main" val="311497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61B9-4F29-D148-B2BE-5740BB19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 of three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3406-FA31-3B4C-9864-6E044F172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825624"/>
            <a:ext cx="11439330" cy="5032375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/>
              <a:t>Refining draft licensing document based on feedback </a:t>
            </a:r>
            <a:endParaRPr lang="en-US" sz="3900" dirty="0"/>
          </a:p>
          <a:p>
            <a:r>
              <a:rPr lang="en-GB" sz="3500" dirty="0"/>
              <a:t>Ensuring the participation of local ICT sector, potential grassroot community networks,</a:t>
            </a:r>
            <a:endParaRPr lang="en-US" sz="3900" dirty="0"/>
          </a:p>
          <a:p>
            <a:r>
              <a:rPr lang="en-GB" sz="3900" dirty="0"/>
              <a:t>What specific license Tower Companies will be granted, if they want to operate?</a:t>
            </a:r>
          </a:p>
          <a:p>
            <a:r>
              <a:rPr lang="en-GB" sz="3900" dirty="0"/>
              <a:t>What provisions will be there for alternative providers, like EEP, and Railway Corporation, if they want to enter the market.</a:t>
            </a: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0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4EF8-8EFB-6C4D-828E-3B5B6616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Spectrum (and other scarce resources) management and fees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BD80-660A-8346-924A-81A6AB1A9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/>
              <a:t>Assessing current use of spectrum by incumbent</a:t>
            </a:r>
            <a:endParaRPr lang="en-US" sz="4400" dirty="0"/>
          </a:p>
          <a:p>
            <a:r>
              <a:rPr lang="en-GB" sz="4000" dirty="0"/>
              <a:t>Defining a flexible spectrum allocation that balances economic returns and also affordable communications</a:t>
            </a:r>
            <a:endParaRPr lang="en-US" sz="4400" dirty="0"/>
          </a:p>
          <a:p>
            <a:r>
              <a:rPr lang="en-GB" sz="4000" dirty="0"/>
              <a:t>Decide on a method  of award spectrum and value (fee)</a:t>
            </a:r>
            <a:r>
              <a:rPr lang="en-US" sz="4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A596-6ED9-CC43-9890-0F70B82B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and Economic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09B7-BAF3-4446-AFE9-0295A3C0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What obligation should new entrants and </a:t>
            </a:r>
            <a:r>
              <a:rPr lang="en-GB" sz="3600" dirty="0" err="1"/>
              <a:t>Ethio</a:t>
            </a:r>
            <a:r>
              <a:rPr lang="en-GB" sz="3600" dirty="0"/>
              <a:t> Telecom should meet in terms of coverage, rollout target, how much they should contribute to universal service fund? Is the fund necessary?</a:t>
            </a:r>
            <a:endParaRPr lang="en-US" sz="4000" dirty="0"/>
          </a:p>
          <a:p>
            <a:r>
              <a:rPr lang="en-GB" sz="3600" dirty="0"/>
              <a:t>How can they compete with each other – interconnect, set fees, access to </a:t>
            </a:r>
            <a:r>
              <a:rPr lang="en-GB" sz="3600" dirty="0" err="1"/>
              <a:t>Ethio</a:t>
            </a:r>
            <a:r>
              <a:rPr lang="en-GB" sz="3600" dirty="0"/>
              <a:t> Telecom Infrastructure?</a:t>
            </a:r>
          </a:p>
          <a:p>
            <a:r>
              <a:rPr lang="en-GB" sz="3600" dirty="0"/>
              <a:t>How will the regulator address  the SMP of </a:t>
            </a:r>
            <a:r>
              <a:rPr lang="en-GB" sz="3600" dirty="0" err="1"/>
              <a:t>Ethio</a:t>
            </a:r>
            <a:r>
              <a:rPr lang="en-GB" sz="3600" dirty="0"/>
              <a:t> Telecom?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4248-9B8B-C04E-A750-A0A8B24B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right of way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88F6-060A-4E4E-B647-535F1502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How can new entrants access to public and private land, at what cost?</a:t>
            </a:r>
            <a:endParaRPr lang="en-US" sz="4000" dirty="0"/>
          </a:p>
          <a:p>
            <a:r>
              <a:rPr lang="en-GB" sz="3600" dirty="0"/>
              <a:t>What are the roles of local authorities?</a:t>
            </a:r>
          </a:p>
          <a:p>
            <a:r>
              <a:rPr lang="en-GB" sz="3600" dirty="0"/>
              <a:t> What lessons can be learned from similar projects  in terms claims and  compensation payment of the land(e.g. railway)</a:t>
            </a:r>
          </a:p>
          <a:p>
            <a:r>
              <a:rPr lang="en-GB" sz="3600" dirty="0"/>
              <a:t>Can new entrants ride on ET right of way?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8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AB6F-37F3-F94E-A527-270CFAD3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Interconnection, Collocation and Infrastructure sharing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A4D7A-DF38-DC4C-8B35-AFAF3E993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Access to alternative infrastructure (e.g. EEP infrastructure, railway infrastructure)</a:t>
            </a:r>
            <a:endParaRPr lang="en-US" sz="4000" dirty="0"/>
          </a:p>
          <a:p>
            <a:r>
              <a:rPr lang="en-GB" sz="3600" dirty="0"/>
              <a:t>What point of interconnection, collocation and active and passive infrastructure sharing are available for entrants, at what cost?</a:t>
            </a:r>
            <a:endParaRPr lang="en-US" sz="4000" dirty="0"/>
          </a:p>
          <a:p>
            <a:r>
              <a:rPr lang="en-GB" sz="3600" dirty="0"/>
              <a:t>Is ET ready and has fee schedule for collocation, interconnection and infrastructure sharing with two other licensees?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0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8981-DA28-2248-A3BD-10CB651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77E5-E92C-DD4E-B74A-FBD93490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What will be the goal of universal access (broadband supply/demand for content, applications and services)?</a:t>
            </a:r>
            <a:endParaRPr lang="en-US" sz="4000" dirty="0"/>
          </a:p>
          <a:p>
            <a:r>
              <a:rPr lang="en-GB" sz="3600" dirty="0"/>
              <a:t>What is an optimum fee percentage to go to the universal fund</a:t>
            </a:r>
            <a:endParaRPr lang="en-US" sz="4000" dirty="0"/>
          </a:p>
          <a:p>
            <a:r>
              <a:rPr lang="en-GB" sz="3600" dirty="0"/>
              <a:t>How can it be disbursed and to whom, (e.g. what will be the role of community networks)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B2EC-EDB5-9E4B-8F82-AD5A2330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Privatization of </a:t>
            </a:r>
            <a:r>
              <a:rPr lang="en-US" dirty="0" err="1"/>
              <a:t>Ethio</a:t>
            </a:r>
            <a:r>
              <a:rPr lang="en-US" dirty="0"/>
              <a:t> Telecom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9A6A1-B75A-004E-84F1-B29A5E14F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What is the implication of privatisation –</a:t>
            </a:r>
            <a:endParaRPr lang="en-US" sz="6000" dirty="0"/>
          </a:p>
          <a:p>
            <a:pPr lvl="2"/>
            <a:r>
              <a:rPr lang="en-GB" sz="4400" dirty="0"/>
              <a:t>Positive in terms of innovation, QoS improvement, revenue, </a:t>
            </a:r>
            <a:endParaRPr lang="en-US" sz="4800" dirty="0"/>
          </a:p>
          <a:p>
            <a:pPr lvl="2"/>
            <a:r>
              <a:rPr lang="en-GB" sz="4400" dirty="0"/>
              <a:t>Negative – pricing  and selling of public asset, workforce, morale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75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F96A-23D6-674D-9BAD-D38B6FE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>
            <a:normAutofit/>
          </a:bodyPr>
          <a:lstStyle/>
          <a:p>
            <a:pPr lvl="0"/>
            <a:r>
              <a:rPr lang="en-GB" sz="3200" dirty="0"/>
              <a:t>Regulatory capacity and legitimacy (not necessarily independent)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2AA8E-3E20-5F44-83CC-7966661A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Staffed by experts from multiple fields</a:t>
            </a:r>
            <a:endParaRPr lang="en-US" sz="3600" dirty="0"/>
          </a:p>
          <a:p>
            <a:r>
              <a:rPr lang="en-GB" sz="3200" dirty="0"/>
              <a:t>Fast track training and capacity building on economic and technical regulation- to build expertise</a:t>
            </a:r>
            <a:endParaRPr lang="en-US" sz="3600" dirty="0"/>
          </a:p>
          <a:p>
            <a:r>
              <a:rPr lang="en-GB" sz="3200" dirty="0"/>
              <a:t>Assert authority  (attain procedural legitimacy)</a:t>
            </a:r>
            <a:endParaRPr lang="en-US" sz="3600" dirty="0"/>
          </a:p>
          <a:p>
            <a:r>
              <a:rPr lang="en-GB" sz="3200" dirty="0"/>
              <a:t>Transparent and seen on its web site doing the right thing (i.e. communicating)</a:t>
            </a:r>
            <a:endParaRPr lang="en-US" sz="3600" dirty="0"/>
          </a:p>
          <a:p>
            <a:r>
              <a:rPr lang="en-GB" sz="3200" dirty="0"/>
              <a:t>Works with others with expertise and consults widely and show results</a:t>
            </a:r>
            <a:endParaRPr lang="en-US" sz="3600" dirty="0"/>
          </a:p>
          <a:p>
            <a:r>
              <a:rPr lang="en-GB" sz="3200" dirty="0"/>
              <a:t>Deals with disputes through a robust appeal procedure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0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DA8B-ED53-B145-9799-4AB613EB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EB6F-6269-D04A-AB5E-DA349A370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57114" cy="481777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From optimism of the impact of communication in early 1990s, Ethiopia went through a period of stagnation, reflection and now back on track. </a:t>
            </a:r>
          </a:p>
          <a:p>
            <a:r>
              <a:rPr lang="en-US" sz="3200" dirty="0"/>
              <a:t>This has costed the country - economic growth, innovation, </a:t>
            </a:r>
          </a:p>
          <a:p>
            <a:r>
              <a:rPr lang="en-US" sz="3200" dirty="0"/>
              <a:t>The future is bright, but needs to be managed well through analysis of pros and cons, learning from failed experiences of other countries and the great things that happened.</a:t>
            </a:r>
          </a:p>
          <a:p>
            <a:r>
              <a:rPr lang="en-US" sz="3200" dirty="0"/>
              <a:t>The many unanswered questions during reform means that the new regulator needs capacity and legitimacy to function.</a:t>
            </a:r>
          </a:p>
        </p:txBody>
      </p:sp>
    </p:spTree>
    <p:extLst>
      <p:ext uri="{BB962C8B-B14F-4D97-AF65-F5344CB8AC3E}">
        <p14:creationId xmlns:p14="http://schemas.microsoft.com/office/powerpoint/2010/main" val="134522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4ADC-C90E-394D-B53D-7EF79FF6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3258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257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90C9-10E5-234C-9130-B4774292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2" y="839164"/>
            <a:ext cx="11060197" cy="4451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Ethiopia Communication Sector Development Phases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4C6F91-683D-044F-A2D9-E06184CAA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718134"/>
              </p:ext>
            </p:extLst>
          </p:nvPr>
        </p:nvGraphicFramePr>
        <p:xfrm>
          <a:off x="293604" y="1061735"/>
          <a:ext cx="11475064" cy="58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44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77FE-5EE7-C14F-AE59-7FA67FDF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9316" cy="60060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1A42C-D41D-6B41-A2B7-375E155D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543" y="1246184"/>
            <a:ext cx="11122926" cy="465032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Self-satisfied </a:t>
            </a:r>
            <a:r>
              <a:rPr lang="en-US" sz="3000" dirty="0" err="1"/>
              <a:t>incumbern</a:t>
            </a:r>
            <a:r>
              <a:rPr lang="en-US" sz="3000" dirty="0"/>
              <a:t> with its achievement for over 100 years, since Menelik time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Low cost communication was introduced (</a:t>
            </a:r>
            <a:r>
              <a:rPr lang="en-US" sz="3000" dirty="0" err="1"/>
              <a:t>PADISnet</a:t>
            </a:r>
            <a:r>
              <a:rPr lang="en-US" sz="30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Bringing Internet to Ethiopia (BITE), and registration of the domain (.et)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Reform in Latin America, Asia and some countries in Africa – “ because there were more telephone in Manhattan than Africa” Telecommunications regarded as a luxury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Early use of low cost communication for </a:t>
            </a:r>
            <a:r>
              <a:rPr lang="en-US" sz="3000" b="1" dirty="0"/>
              <a:t>social interaction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9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8BFF-98F3-1343-817F-E00136DE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36" y="141189"/>
            <a:ext cx="10331061" cy="109114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Cash Cow Era 1996 - 2008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79E5-8C51-C547-A66C-5372BEED2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1232331"/>
            <a:ext cx="11793894" cy="540173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Mobile services and Internet were introduced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Mobile  regarded as cash cow thus no interest in reform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series of policies were crafted to improve telecom sector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Five institutions were created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Ethiopian Telecommunications Corporation – operator as public corporation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Ethiopian Telecommunications Agency – regulator working for Ministry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Ethiopian IT Development Agency – to promote a series of projects –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woredanet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ethernet,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agrinet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schoolnet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, community access, e-government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Ethiopian Broadcasting Authority – regulator for broadcast sector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Information Network Security Agency 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6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1EDC-80DF-9245-BF5F-091B1462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70067" cy="6170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policies and regulation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C912EA-5C5D-744E-A3F1-C09546CCF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94323"/>
              </p:ext>
            </p:extLst>
          </p:nvPr>
        </p:nvGraphicFramePr>
        <p:xfrm>
          <a:off x="414867" y="1253067"/>
          <a:ext cx="11490994" cy="54186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06026">
                  <a:extLst>
                    <a:ext uri="{9D8B030D-6E8A-4147-A177-3AD203B41FA5}">
                      <a16:colId xmlns:a16="http://schemas.microsoft.com/office/drawing/2014/main" val="3716951732"/>
                    </a:ext>
                  </a:extLst>
                </a:gridCol>
                <a:gridCol w="9284968">
                  <a:extLst>
                    <a:ext uri="{9D8B030D-6E8A-4147-A177-3AD203B41FA5}">
                      <a16:colId xmlns:a16="http://schemas.microsoft.com/office/drawing/2014/main" val="2382636372"/>
                    </a:ext>
                  </a:extLst>
                </a:gridCol>
              </a:tblGrid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533/2007 – Broadcast Service Proclamation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460915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 of Ministers Regulation No. 130/2006 - Information Network Security Agency Establishment Council of Ministers Regulation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491317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 of Minister’s Regulation No. 99/2004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2809727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360/2003 – Ethiopian Information and Communication Technology Development Agency Establishment Proclamation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085286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375/2003, Investment (amendment) Proclamation)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410452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Council of Ministers Regulation No. 93/2003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9495217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280/2002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096644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281/2002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2403446"/>
                  </a:ext>
                </a:extLst>
              </a:tr>
              <a:tr h="5418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No. 178/1999 – Ethiopian Broadcasting Agency Establishment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99836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Broadcasting proclamation N°187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540971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proclamation No 166/1998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900443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Ethiopian Telecommunications Agency Proclamation 49/1996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860842"/>
                  </a:ext>
                </a:extLst>
              </a:tr>
              <a:tr h="4233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Proclamation for the establishment of Ethiopian Telecommunications Corporation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10/1996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063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65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93AD-EFC1-CA4D-B4F2-C9B52955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2" y="220133"/>
            <a:ext cx="1100805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Institutional Arrangement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6F0FEC-B92B-1D48-B07F-692D03F6A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527679"/>
              </p:ext>
            </p:extLst>
          </p:nvPr>
        </p:nvGraphicFramePr>
        <p:xfrm>
          <a:off x="325526" y="1280141"/>
          <a:ext cx="11319077" cy="5357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42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C4F1-5B4C-4A48-B130-A15D39109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" y="220133"/>
            <a:ext cx="11362267" cy="72813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Pickup of of mobile sector, but slower than African average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Internet Innovation and growth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CE6CC8-1F50-754A-A187-1F8F26CE77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12082"/>
              </p:ext>
            </p:extLst>
          </p:nvPr>
        </p:nvGraphicFramePr>
        <p:xfrm>
          <a:off x="671804" y="1436914"/>
          <a:ext cx="10711543" cy="50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165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5149F5-83B5-914B-BF9C-290B3A790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68857"/>
              </p:ext>
            </p:extLst>
          </p:nvPr>
        </p:nvGraphicFramePr>
        <p:xfrm>
          <a:off x="389466" y="728133"/>
          <a:ext cx="11413067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5149F5-83B5-914B-BF9C-290B3A790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66093"/>
              </p:ext>
            </p:extLst>
          </p:nvPr>
        </p:nvGraphicFramePr>
        <p:xfrm>
          <a:off x="389466" y="728133"/>
          <a:ext cx="11040533" cy="596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96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15186</TotalTime>
  <Words>1588</Words>
  <Application>Microsoft Macintosh PowerPoint</Application>
  <PresentationFormat>Widescreen</PresentationFormat>
  <Paragraphs>217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Office Theme</vt:lpstr>
      <vt:lpstr>Ethiopia Successes and Failures Under Monopoly Regime- Implication to the Internet Development</vt:lpstr>
      <vt:lpstr>PowerPoint Presentation</vt:lpstr>
      <vt:lpstr>Ethiopia Communication Sector Development Phases</vt:lpstr>
      <vt:lpstr>Pre-Internet</vt:lpstr>
      <vt:lpstr>Cash Cow Era 1996 - 2008</vt:lpstr>
      <vt:lpstr>Government policies and regulation</vt:lpstr>
      <vt:lpstr>Institutional Arrangement</vt:lpstr>
      <vt:lpstr>Pickup of of mobile sector, but slower than African average Low Internet Innovation and growth</vt:lpstr>
      <vt:lpstr>PowerPoint Presentation</vt:lpstr>
      <vt:lpstr>Implication of the cash cow period</vt:lpstr>
      <vt:lpstr>Time to Change Period (2008-2018)</vt:lpstr>
      <vt:lpstr>PowerPoint Presentation</vt:lpstr>
      <vt:lpstr>PowerPoint Presentation</vt:lpstr>
      <vt:lpstr>PowerPoint Presentation</vt:lpstr>
      <vt:lpstr>Quality of Service</vt:lpstr>
      <vt:lpstr>Implications of the catchup period</vt:lpstr>
      <vt:lpstr>Reform Phase 2018-</vt:lpstr>
      <vt:lpstr>Benefit of the reform is beyond earning foreign currency</vt:lpstr>
      <vt:lpstr>Reform issues</vt:lpstr>
      <vt:lpstr>Licensing of three operators</vt:lpstr>
      <vt:lpstr>Spectrum (and other scarce resources) management and fees </vt:lpstr>
      <vt:lpstr>Competition and Economic Regulation</vt:lpstr>
      <vt:lpstr>Access to right of way </vt:lpstr>
      <vt:lpstr>Interconnection, Collocation and Infrastructure sharing </vt:lpstr>
      <vt:lpstr>Universal access</vt:lpstr>
      <vt:lpstr>Privatization of Ethio Telecom</vt:lpstr>
      <vt:lpstr>Regulatory capacity and legitimacy (not necessarily independent)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Sector in Ethiopia</dc:title>
  <dc:creator>Editor</dc:creator>
  <cp:lastModifiedBy>Editor</cp:lastModifiedBy>
  <cp:revision>79</cp:revision>
  <dcterms:created xsi:type="dcterms:W3CDTF">2020-02-09T22:56:47Z</dcterms:created>
  <dcterms:modified xsi:type="dcterms:W3CDTF">2020-03-04T05:40:09Z</dcterms:modified>
</cp:coreProperties>
</file>