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2" r:id="rId5"/>
    <p:sldId id="261" r:id="rId6"/>
    <p:sldId id="259" r:id="rId7"/>
    <p:sldId id="257" r:id="rId8"/>
    <p:sldId id="258" r:id="rId9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705F8-C394-4551-801A-C7A96D611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1FE9A-C621-4979-B037-7ADD44A3A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A77FD-F222-444E-8EBF-87FA6615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E3FAF-0634-444C-9B7D-83C2127C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A2465-C68F-4560-8F82-B6D840C76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01607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3CBD-92CA-42A8-91E8-FA4D7524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08B0C-A19A-4E39-A866-8A030341D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BA04E-7B02-4783-99A4-C17E75AF1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22B7A-BD92-4EC0-A150-E95E30F2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58773-E836-4D15-AF1B-A768AE8F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784284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7223C2-02B9-455F-9BBB-F0E7F625D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2321F-1D3B-4D42-A8FB-CF3F75888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51827-DE10-474D-87B0-DADCB5807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3F8D6-95F2-4283-ADE1-27EF931C4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099C9-B044-48E0-95E1-C6B0392E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11189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D4CC6-1F4D-4851-B454-6620D48B1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B4CF-05E9-433B-AA75-3B3C5BF08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61025-60B4-47D7-9645-52F251D5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E3A28-371D-4D34-B5E5-C0B943166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CB847-4CD3-46AA-AADB-93C9A10E6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4536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8CEC6-E824-4FB6-82C4-7152026D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C816F-6013-4220-9558-C04608D34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67F58-AD63-4B73-A792-A83099327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9D029-0C6C-4AEC-9CC0-416352358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45E65-4401-4C0F-BAC6-AB8577DAA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76036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E7694-A1CE-4D55-A539-8CA737525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7F5D9-C5EE-4156-9CE0-3508AE071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8A6DA-DECB-44E5-BAB8-866A537E9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D2617-C3F3-4758-B912-C2CE2092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9EE77-61FE-4739-A147-BC6B1684C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99CDD-CE40-4B3B-8009-F76845A3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99971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896F-C787-4218-A0E1-4C74F159F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65347-73FC-4D35-8432-A301F624D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2D6B6-F2BD-4197-87F0-5188068D6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0C84A5-EF5C-4D7C-A755-51622E647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49AF6-9A52-4603-B491-D50C7B39E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F11BFE-6A7B-4050-A0E1-3B38BD71B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9C9461-DD75-4DD2-847D-6B12A4D48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DE8AFA-5E53-4278-80FE-CD5DCE83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6485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F59AD-FF45-466E-87E7-56B549B8E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D40F3C-6221-476C-B2FB-D78402A0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EE245-16B2-4976-A2F5-8D499AF7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76495D-1F2D-416F-880A-A295E46DC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69528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683630-85AA-4C19-A9EA-779D4D836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354AEF-C27D-4589-B700-4895DACD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9D509-800D-41F3-9F7D-EB74D9414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1759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B2E0-49A7-49E1-8816-1D76D3416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36655-C440-4079-A931-3D984CF3E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EF1BE2-E969-47EE-A247-1D9BEC4B6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D586D-0AC7-4BAC-B83C-5E200BE8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869C2-3141-464B-9C50-AABDD5199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4EDE6-9C33-43BC-B8E1-9A63BDF5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39579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DBFAD-D52E-4D30-A4F7-EA000A2DD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CBD19-8FF9-4827-B622-42AA6F76C4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D5013-14B9-4DD0-BCF6-10B5D9ED1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5B37B-0C14-4A50-86A6-A3DBF4179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4736E-05DB-4D97-89C6-153064796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773EB-B044-4C88-BA84-7E77392D0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04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0A2379-E83C-467D-AEB3-4DF1869AB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A3984-F071-4C66-9D47-36B3F4667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8151A-AA97-4E7C-91D6-177D48A69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56F85-833F-4CA8-9729-668CCF847DFC}" type="datetimeFigureOut">
              <a:rPr lang="en-UG" smtClean="0"/>
              <a:t>30/10/2019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50EC2-3C49-481E-8898-6564701D3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F8457-8BCD-4D8A-A024-29AF2AA83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0604D-73AD-4312-9D5B-EB4793C61BB7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21046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oscouganda.com" TargetMode="External"/><Relationship Id="rId2" Type="http://schemas.openxmlformats.org/officeDocument/2006/relationships/hyperlink" Target="http://www.boscouganda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865F8-FEC0-4942-A6A3-4FC420748E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Makes Community Networks Resilient? Community</a:t>
            </a:r>
            <a:br>
              <a:rPr lang="en-UG" dirty="0"/>
            </a:br>
            <a:endParaRPr lang="en-U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7DF1A-8FF9-4F7D-B0FB-96CE43AEFE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sz="5400" dirty="0"/>
          </a:p>
          <a:p>
            <a:endParaRPr lang="en-US" sz="5400" dirty="0"/>
          </a:p>
          <a:p>
            <a:r>
              <a:rPr lang="en-US" sz="4900" dirty="0"/>
              <a:t> </a:t>
            </a:r>
            <a:r>
              <a:rPr lang="en-GB" sz="6200" dirty="0">
                <a:hlinkClick r:id="rId2"/>
              </a:rPr>
              <a:t>http://www.boscouganda.com/</a:t>
            </a:r>
            <a:endParaRPr lang="en-GB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200" dirty="0">
                <a:hlinkClick r:id="rId3"/>
              </a:rPr>
              <a:t>info@boscouganda.com</a:t>
            </a:r>
            <a:endParaRPr lang="en-US" sz="6200" dirty="0"/>
          </a:p>
          <a:p>
            <a:r>
              <a:rPr lang="en-US" sz="6200" dirty="0"/>
              <a:t>@</a:t>
            </a:r>
            <a:r>
              <a:rPr lang="en-US" sz="6200" dirty="0" err="1"/>
              <a:t>BOSCOUganda</a:t>
            </a:r>
            <a:endParaRPr lang="en-US" sz="6200" dirty="0"/>
          </a:p>
          <a:p>
            <a:r>
              <a:rPr lang="en-US" sz="4900" dirty="0"/>
              <a:t>limmaculate@boscouganda.com</a:t>
            </a:r>
            <a:endParaRPr lang="en-UG" sz="4900" dirty="0"/>
          </a:p>
          <a:p>
            <a:endParaRPr lang="en-UG" sz="5400" dirty="0"/>
          </a:p>
        </p:txBody>
      </p:sp>
    </p:spTree>
    <p:extLst>
      <p:ext uri="{BB962C8B-B14F-4D97-AF65-F5344CB8AC3E}">
        <p14:creationId xmlns:p14="http://schemas.microsoft.com/office/powerpoint/2010/main" val="315124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95A9C-7D07-4B80-8CF2-BCBFA94CD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Battery Operated System for Community  Outreach (BOSCO) Uganda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B6A1-2D13-400A-B148-E798A6911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NPO Started in 2007 as a pilot project</a:t>
            </a:r>
          </a:p>
          <a:p>
            <a:r>
              <a:rPr lang="en-US" dirty="0"/>
              <a:t>Located at ForGod parish, Bardege division P.O BOX 200 Gulu- Northern Uganda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29000 square kilometers, 13 districts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one in Uganda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ICT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4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86265-3673-493B-8495-39118EEB0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2DEDB3-540A-403B-9100-7415817777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330" y="365125"/>
            <a:ext cx="7129669" cy="3438248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44FD14-540F-46B5-AB5D-4E439A634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6"/>
            <a:ext cx="5062329" cy="34382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8D47A03-D4D3-443E-9744-69C09C45B3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105" y="3803372"/>
            <a:ext cx="6983894" cy="3438249"/>
          </a:xfrm>
          <a:prstGeom prst="rect">
            <a:avLst/>
          </a:prstGeom>
        </p:spPr>
      </p:pic>
      <p:pic>
        <p:nvPicPr>
          <p:cNvPr id="7" name="Picture 2" descr="http://boscouganda.com/wp-content/uploads/2017/08/bosco_uganda_Fire-Africa.jpg">
            <a:extLst>
              <a:ext uri="{FF2B5EF4-FFF2-40B4-BE49-F238E27FC236}">
                <a16:creationId xmlns:a16="http://schemas.microsoft.com/office/drawing/2014/main" id="{1992B0BD-A8C4-484D-8473-D3104D5C8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6624"/>
            <a:ext cx="5194851" cy="415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364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C6BEC-377C-4247-AD6B-DFF915833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Ownership</a:t>
            </a:r>
            <a:endParaRPr lang="en-UG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7C7BB3-842A-4ED0-A23E-5006C090C9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373" y="1298713"/>
            <a:ext cx="6652591" cy="288137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ABDC90-1615-4D08-8AEA-F603B2C9CF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8713"/>
            <a:ext cx="5327373" cy="55592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E5BB21-3EBC-4711-B91D-C26ED4431E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372" y="4180084"/>
            <a:ext cx="6652591" cy="267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329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63AA-109F-45C2-8499-96AFC0745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/>
          <a:lstStyle/>
          <a:p>
            <a:r>
              <a:rPr lang="en-US" dirty="0"/>
              <a:t>Community skilling</a:t>
            </a:r>
            <a:endParaRPr lang="en-UG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00C09F-4503-43F7-933E-C3A1A7A966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87" y="1404730"/>
            <a:ext cx="5870713" cy="5247861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BEC508-0E87-4DBF-BA3B-B3781909D1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17982"/>
            <a:ext cx="5870713" cy="545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855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165C7-18A4-4E93-94D1-2C807FE6B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Skilling</a:t>
            </a:r>
            <a:endParaRPr lang="en-UG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2DF229-C70C-4940-9E1D-3987C2206A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02295"/>
            <a:ext cx="6281529" cy="4932334"/>
          </a:xfr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071220-0927-44F2-8C00-C417F8D296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472" y="1802295"/>
            <a:ext cx="6281527" cy="493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279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220AC-8D09-4995-9C31-38246DD38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engagement or involvement</a:t>
            </a:r>
            <a:endParaRPr lang="en-UG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2D6EB89-5F30-4729-B5E3-84557FDDC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200" y="1249427"/>
            <a:ext cx="5913721" cy="5430157"/>
          </a:xfrm>
          <a:prstGeom prst="rect">
            <a:avLst/>
          </a:prstGeom>
        </p:spPr>
      </p:pic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CA558341-B710-4E30-813B-58CAFB108C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3940"/>
            <a:ext cx="5801200" cy="2337973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0DB4B69-82A9-447D-88E0-BE5FAE8038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1703940"/>
            <a:ext cx="5844208" cy="49756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117214-A902-433B-B361-8DF63AE6AF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" y="1249427"/>
            <a:ext cx="5801200" cy="524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71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C655951-5702-4CF7-8963-D75A032F9A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184" y="2216427"/>
            <a:ext cx="4674734" cy="270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634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</TotalTime>
  <Words>84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What Makes Community Networks Resilient? Community </vt:lpstr>
      <vt:lpstr>Battery Operated System for Community  Outreach (BOSCO) Uganda</vt:lpstr>
      <vt:lpstr>PowerPoint Presentation</vt:lpstr>
      <vt:lpstr>Community Ownership</vt:lpstr>
      <vt:lpstr>Community skilling</vt:lpstr>
      <vt:lpstr>Community Skilling</vt:lpstr>
      <vt:lpstr>Community engagement or involvement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Community Networks Resilient?</dc:title>
  <dc:creator>Immaculate</dc:creator>
  <cp:lastModifiedBy>Immaculate</cp:lastModifiedBy>
  <cp:revision>23</cp:revision>
  <dcterms:created xsi:type="dcterms:W3CDTF">2019-10-28T07:04:59Z</dcterms:created>
  <dcterms:modified xsi:type="dcterms:W3CDTF">2019-10-30T08:31:10Z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560906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S8.2.3</vt:lpwstr>
  </property>
</Properties>
</file>