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341" r:id="rId3"/>
    <p:sldId id="357" r:id="rId4"/>
    <p:sldId id="358" r:id="rId5"/>
    <p:sldId id="350" r:id="rId6"/>
    <p:sldId id="352" r:id="rId7"/>
    <p:sldId id="353" r:id="rId8"/>
    <p:sldId id="356" r:id="rId9"/>
    <p:sldId id="355" r:id="rId10"/>
    <p:sldId id="359" r:id="rId11"/>
    <p:sldId id="346" r:id="rId12"/>
    <p:sldId id="343" r:id="rId13"/>
    <p:sldId id="347" r:id="rId14"/>
    <p:sldId id="345" r:id="rId15"/>
    <p:sldId id="344" r:id="rId16"/>
    <p:sldId id="33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E50"/>
    <a:srgbClr val="FFFFFF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46"/>
    <p:restoredTop sz="78421"/>
  </p:normalViewPr>
  <p:slideViewPr>
    <p:cSldViewPr snapToObjects="1">
      <p:cViewPr varScale="1">
        <p:scale>
          <a:sx n="89" d="100"/>
          <a:sy n="89" d="100"/>
        </p:scale>
        <p:origin x="504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27/10/2019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3887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64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12D376-4052-A440-9DA9-A52359A88D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2pPr marL="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860475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ACCD8E-BD6F-3F4F-9C9A-40DB47CCE45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183491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860475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5DCD56-3BA1-4241-BA04-227AF5E84CF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574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None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0F4DA1-36A1-044B-B30F-C1320DE01F4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574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None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D4035-E8E0-EC44-ACB1-6F0D0408F62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85750" marR="0" indent="-28575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Arial" panose="020B0604020202020204" pitchFamily="34" charset="0"/>
              <a:buChar char="•"/>
              <a:tabLst/>
              <a:defRPr sz="1800"/>
            </a:lvl3pPr>
            <a:lvl4pPr marL="322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None/>
              <a:tabLst/>
              <a:defRPr sz="1800"/>
            </a:lvl4pPr>
            <a:lvl5pPr marL="574725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None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5C1521-FBB9-464A-AFBF-991AE64E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85750" marR="0" indent="-28575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Arial" panose="020B0604020202020204" pitchFamily="34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60475" marR="0" indent="-28575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panose="020B0604020202020204" pitchFamily="34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9001125" cy="500062"/>
          </a:xfrm>
        </p:spPr>
        <p:txBody>
          <a:bodyPr/>
          <a:lstStyle/>
          <a:p>
            <a:r>
              <a:rPr lang="en-US" sz="4800" dirty="0"/>
              <a:t>Human resources in CN- </a:t>
            </a:r>
            <a:br>
              <a:rPr lang="en-US" sz="4800" dirty="0"/>
            </a:br>
            <a:r>
              <a:rPr lang="en-US" sz="4000" dirty="0"/>
              <a:t>our biggest assets and challenges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Presentation title – Client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90DA2-52F7-3D44-B019-9830C2040608}"/>
              </a:ext>
            </a:extLst>
          </p:cNvPr>
          <p:cNvSpPr txBox="1"/>
          <p:nvPr/>
        </p:nvSpPr>
        <p:spPr>
          <a:xfrm>
            <a:off x="381000" y="6018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5FE1D-4D8B-D14E-91E3-B1353B150ECC}"/>
              </a:ext>
            </a:extLst>
          </p:cNvPr>
          <p:cNvSpPr txBox="1"/>
          <p:nvPr/>
        </p:nvSpPr>
        <p:spPr>
          <a:xfrm>
            <a:off x="381000" y="6018897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Michuki Mwangi</a:t>
            </a:r>
          </a:p>
          <a:p>
            <a:r>
              <a:rPr lang="en-US" dirty="0">
                <a:solidFill>
                  <a:schemeClr val="bg1"/>
                </a:solidFill>
              </a:rPr>
              <a:t>Regional Development Manager for Africa</a:t>
            </a:r>
          </a:p>
        </p:txBody>
      </p:sp>
    </p:spTree>
    <p:extLst>
      <p:ext uri="{BB962C8B-B14F-4D97-AF65-F5344CB8AC3E}">
        <p14:creationId xmlns:p14="http://schemas.microsoft.com/office/powerpoint/2010/main" val="5100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61DB12-78D0-114A-8704-1C51342D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6B26D9-230E-7747-8C6C-1F484F750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Attracting and Retaining Good 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0740F-4CA0-BB4D-99FF-3BDDB3F5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10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9079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71F7-C296-9944-8C1E-537F49E0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0E394-4D4F-444E-B62E-DEFAB21CF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11</a:t>
            </a:fld>
            <a:endParaRPr lang="uk-UA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E0A613-02C6-3948-BC61-5DC83AB01E42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2"/>
          <a:stretch>
            <a:fillRect/>
          </a:stretch>
        </p:blipFill>
        <p:spPr>
          <a:xfrm>
            <a:off x="242084" y="1063927"/>
            <a:ext cx="5320516" cy="487967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715A-9CEF-4F42-9B8C-88D3A005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Role of leadership in the work environment </a:t>
            </a:r>
          </a:p>
          <a:p>
            <a:pPr marL="612900" lvl="2" indent="-342900"/>
            <a:r>
              <a:rPr lang="en-US" dirty="0"/>
              <a:t>Boss vs leader - Which are more successful ?</a:t>
            </a:r>
          </a:p>
          <a:p>
            <a:pPr marL="61290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93B-3233-6241-82FD-BE1FD202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Growth &amp;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0B45E-DF60-7F4A-BA8B-20BC4D6091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1E0F2E-4DC0-BB41-853A-E92710F05ADB}" type="slidenum">
              <a:rPr lang="uk-UA" altLang="en-US" smtClean="0"/>
              <a:pPr/>
              <a:t>12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CF78B-A57D-4C40-BA66-157058B3EFA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1000" y="1656432"/>
            <a:ext cx="5478179" cy="32203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Difference between career growth and development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Upwards (vertical) growth vs Horizontal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Skill vs education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C1D360-F42C-CC40-B3FC-2080A4690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316" y="1581737"/>
            <a:ext cx="5944497" cy="3371263"/>
          </a:xfrm>
        </p:spPr>
      </p:pic>
    </p:spTree>
    <p:extLst>
      <p:ext uri="{BB962C8B-B14F-4D97-AF65-F5344CB8AC3E}">
        <p14:creationId xmlns:p14="http://schemas.microsoft.com/office/powerpoint/2010/main" val="41580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4710-4FF4-E743-BC08-3AD57933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open to feedback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77F71-30A7-D843-9C1E-37F4BAF95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E0F2E-4DC0-BB41-853A-E92710F05ADB}" type="slidenum">
              <a:rPr lang="uk-UA" altLang="en-US" smtClean="0"/>
              <a:pPr/>
              <a:t>13</a:t>
            </a:fld>
            <a:endParaRPr lang="uk-UA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878A3D-7669-FB45-9060-382A1161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24" y="1192959"/>
            <a:ext cx="7543800" cy="5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8F9-609E-2F4B-9012-0530CFDE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my job!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43436-672D-284C-B8CC-5A68C4586E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1E0F2E-4DC0-BB41-853A-E92710F05ADB}" type="slidenum">
              <a:rPr lang="uk-UA" altLang="en-US" smtClean="0"/>
              <a:pPr/>
              <a:t>14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FF016-6AD4-4D4E-8680-55B25BE4AF79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Innovative and creative 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Interesting and fun 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 gratification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D5FF91-8066-F74D-B4AC-0C4573262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860142">
            <a:off x="4490148" y="1116388"/>
            <a:ext cx="6876371" cy="4584249"/>
          </a:xfrm>
        </p:spPr>
      </p:pic>
    </p:spTree>
    <p:extLst>
      <p:ext uri="{BB962C8B-B14F-4D97-AF65-F5344CB8AC3E}">
        <p14:creationId xmlns:p14="http://schemas.microsoft.com/office/powerpoint/2010/main" val="5695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545239"/>
            <a:ext cx="9001125" cy="500062"/>
          </a:xfrm>
        </p:spPr>
        <p:txBody>
          <a:bodyPr/>
          <a:lstStyle/>
          <a:p>
            <a:r>
              <a:rPr lang="en-US" sz="4800" dirty="0"/>
              <a:t>Thank You.</a:t>
            </a: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</a:br>
            <a:endParaRPr lang="en-US" sz="2400" dirty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Presentation title – Client name</a:t>
            </a:r>
          </a:p>
        </p:txBody>
      </p:sp>
    </p:spTree>
    <p:extLst>
      <p:ext uri="{BB962C8B-B14F-4D97-AF65-F5344CB8AC3E}">
        <p14:creationId xmlns:p14="http://schemas.microsoft.com/office/powerpoint/2010/main" val="21790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E1D5E04-C3B5-1843-855C-8F455F838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9B535F-CF94-1D41-80A1-40C37D043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Resourcing a CN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4C3A-8508-4B47-B0FD-7EEE02622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5085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0B1C4C-4479-B04D-B81B-D0AF036C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Human Resource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E877B-4C42-0C4B-A8CE-2B563CA05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0603E8-1969-9E47-928F-34F2E61BF9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25098" y="2045809"/>
            <a:ext cx="5547852" cy="340296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90A7BD-0A74-2548-B190-F2C50F4E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905000"/>
            <a:ext cx="5584981" cy="358140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DB9581AF-0431-1C4A-AFF0-4EB072855D6D}"/>
              </a:ext>
            </a:extLst>
          </p:cNvPr>
          <p:cNvSpPr/>
          <p:nvPr/>
        </p:nvSpPr>
        <p:spPr>
          <a:xfrm>
            <a:off x="5646690" y="3211068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28655-F00D-B749-8DC9-99B2E60858CE}"/>
              </a:ext>
            </a:extLst>
          </p:cNvPr>
          <p:cNvSpPr txBox="1"/>
          <p:nvPr/>
        </p:nvSpPr>
        <p:spPr>
          <a:xfrm>
            <a:off x="1143000" y="1371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Model Canvas</a:t>
            </a:r>
          </a:p>
        </p:txBody>
      </p:sp>
    </p:spTree>
    <p:extLst>
      <p:ext uri="{BB962C8B-B14F-4D97-AF65-F5344CB8AC3E}">
        <p14:creationId xmlns:p14="http://schemas.microsoft.com/office/powerpoint/2010/main" val="24108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4518C1-28DA-8F48-BEEA-BF7688A9B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1D06C-1182-A94F-B2E5-F25967B72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127EE-A4CA-9F4C-B67E-C5749BF33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559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08C1-FA9F-2B41-9DD9-646E93C9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A38CC-28B6-9641-B0A4-3408F25F71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15C06CD-839C-FC4C-913F-8EDF978843EE}" type="slidenum">
              <a:rPr lang="uk-UA" altLang="en-US" smtClean="0"/>
              <a:pPr/>
              <a:t>5</a:t>
            </a:fld>
            <a:endParaRPr lang="uk-UA" alt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84B090F-C330-6747-9700-6AEADBB800B9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2"/>
          <a:stretch>
            <a:fillRect/>
          </a:stretch>
        </p:blipFill>
        <p:spPr>
          <a:xfrm>
            <a:off x="0" y="1195600"/>
            <a:ext cx="6112609" cy="3681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F5ADBE-6986-A84A-B105-CDB23A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637382"/>
            <a:ext cx="5482290" cy="3220368"/>
          </a:xfrm>
        </p:spPr>
        <p:txBody>
          <a:bodyPr/>
          <a:lstStyle/>
          <a:p>
            <a:r>
              <a:rPr lang="en-US" b="1" dirty="0"/>
              <a:t>Why is it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skills needed for the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Knowing how many positions need to be filled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Hiring the right persons for the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ABFEF8-EC1E-8C43-9476-B6B09493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391517"/>
          </a:xfrm>
        </p:spPr>
        <p:txBody>
          <a:bodyPr/>
          <a:lstStyle/>
          <a:p>
            <a:r>
              <a:rPr lang="en-US" dirty="0"/>
              <a:t>Human Resource Planning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6E48E8-A108-0E40-AB62-45AF82958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Scaling Human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D05E2-E576-6D4E-B82F-E89502CE3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8267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BD066FE-8E0F-D241-934E-B1478112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7421">
            <a:off x="1813267" y="3619097"/>
            <a:ext cx="4302126" cy="2892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776B2-1C42-A84E-8C68-76AFDEA8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978">
            <a:off x="4532081" y="2916996"/>
            <a:ext cx="5349260" cy="235622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04DDDCE-D039-3547-BCB6-6340CABC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Recruitment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18546F-ED2A-6C41-83D2-5CFDD524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8400"/>
            <a:ext cx="5403600" cy="3220368"/>
          </a:xfrm>
        </p:spPr>
        <p:txBody>
          <a:bodyPr/>
          <a:lstStyle/>
          <a:p>
            <a:r>
              <a:rPr lang="en-US" dirty="0"/>
              <a:t>CNs are similar to startups and are likely to have;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Volunteer staff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Internship programs (paid or unpaid)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time employees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 time employees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16E94-A4E8-CF4C-9687-E92E91EF83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1E0F2E-4DC0-BB41-853A-E92710F05ADB}" type="slidenum">
              <a:rPr lang="uk-UA" altLang="en-US" smtClean="0"/>
              <a:pPr/>
              <a:t>7</a:t>
            </a:fld>
            <a:endParaRPr lang="uk-UA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04D44-5FA2-144A-BE72-F0CFF981F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8327">
            <a:off x="7354712" y="773442"/>
            <a:ext cx="4007758" cy="26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5CC0A9-6A47-4943-8A3E-07BE2C2A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Scale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7B249-D1ED-4A49-A286-3BBE902A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for growth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your needs and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Succession planning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06B7B-7364-BD47-9811-8A094DCDB6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8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2565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7C72-187C-BB4D-8C8A-6660BDFA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1095A-3650-A542-9321-B294C55BA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Employee contract is a </a:t>
            </a:r>
            <a:r>
              <a:rPr lang="en-US" b="1" dirty="0"/>
              <a:t>MUST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Onboarding of employees is </a:t>
            </a:r>
            <a:r>
              <a:rPr lang="en-US" b="1" dirty="0"/>
              <a:t>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Resourcing new employees is </a:t>
            </a:r>
            <a:r>
              <a:rPr lang="en-US" b="1" dirty="0"/>
              <a:t>Absolute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93E4D-D937-3D49-BBA2-40807D320C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9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2156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Master" id="{E1C3BF5B-F329-3440-B89E-ABCA51DBDB1D}" vid="{98E4DA8B-5140-2441-9840-86C050E950C7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Master" id="{E1C3BF5B-F329-3440-B89E-ABCA51DBDB1D}" vid="{B7DC9516-5FA2-C742-A7F3-16844B9BE7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30040</TotalTime>
  <Words>215</Words>
  <Application>Microsoft Macintosh PowerPoint</Application>
  <PresentationFormat>Widescreen</PresentationFormat>
  <Paragraphs>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.AppleSystemUIFont</vt:lpstr>
      <vt:lpstr>Arial</vt:lpstr>
      <vt:lpstr>Calibri</vt:lpstr>
      <vt:lpstr>Hind Light</vt:lpstr>
      <vt:lpstr>Hind Medium</vt:lpstr>
      <vt:lpstr>ISOC - Blue template</vt:lpstr>
      <vt:lpstr>ISOC - Green template</vt:lpstr>
      <vt:lpstr>Human resources in CN-  our biggest assets and challenges</vt:lpstr>
      <vt:lpstr>Resourcing a CN</vt:lpstr>
      <vt:lpstr>Identifying Human Resource requirements</vt:lpstr>
      <vt:lpstr>Job Analysis</vt:lpstr>
      <vt:lpstr>Job Analysis</vt:lpstr>
      <vt:lpstr>Scaling Human Resources</vt:lpstr>
      <vt:lpstr>HR Recruitment Types</vt:lpstr>
      <vt:lpstr>How to Scale up</vt:lpstr>
      <vt:lpstr>Most Important</vt:lpstr>
      <vt:lpstr>Attracting and Retaining Good teams</vt:lpstr>
      <vt:lpstr>Leadership</vt:lpstr>
      <vt:lpstr>Career Growth &amp; Development</vt:lpstr>
      <vt:lpstr>Be open to feedback </vt:lpstr>
      <vt:lpstr>I love my job!</vt:lpstr>
      <vt:lpstr>Thank You.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 Campaign</dc:title>
  <dc:creator>Skiprock Creative</dc:creator>
  <cp:lastModifiedBy>Michuki Mwangi</cp:lastModifiedBy>
  <cp:revision>354</cp:revision>
  <cp:lastPrinted>2016-06-14T17:50:38Z</cp:lastPrinted>
  <dcterms:created xsi:type="dcterms:W3CDTF">2018-03-14T15:15:01Z</dcterms:created>
  <dcterms:modified xsi:type="dcterms:W3CDTF">2019-10-27T22:20:21Z</dcterms:modified>
</cp:coreProperties>
</file>