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18"/>
  </p:notesMasterIdLst>
  <p:handoutMasterIdLst>
    <p:handoutMasterId r:id="rId19"/>
  </p:handoutMasterIdLst>
  <p:sldIdLst>
    <p:sldId id="341" r:id="rId3"/>
    <p:sldId id="357" r:id="rId4"/>
    <p:sldId id="358" r:id="rId5"/>
    <p:sldId id="350" r:id="rId6"/>
    <p:sldId id="352" r:id="rId7"/>
    <p:sldId id="353" r:id="rId8"/>
    <p:sldId id="356" r:id="rId9"/>
    <p:sldId id="355" r:id="rId10"/>
    <p:sldId id="359" r:id="rId11"/>
    <p:sldId id="346" r:id="rId12"/>
    <p:sldId id="343" r:id="rId13"/>
    <p:sldId id="347" r:id="rId14"/>
    <p:sldId id="345" r:id="rId15"/>
    <p:sldId id="344" r:id="rId16"/>
    <p:sldId id="338" r:id="rId17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Hind Light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3E50"/>
    <a:srgbClr val="FFFFFF"/>
    <a:srgbClr val="EEF2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146"/>
    <p:restoredTop sz="78421"/>
  </p:normalViewPr>
  <p:slideViewPr>
    <p:cSldViewPr snapToObjects="1">
      <p:cViewPr varScale="1">
        <p:scale>
          <a:sx n="89" d="100"/>
          <a:sy n="89" d="100"/>
        </p:scale>
        <p:origin x="504" y="1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8" d="100"/>
        <a:sy n="88" d="100"/>
      </p:scale>
      <p:origin x="0" y="0"/>
    </p:cViewPr>
  </p:sorterViewPr>
  <p:notesViewPr>
    <p:cSldViewPr snapToObjects="1">
      <p:cViewPr varScale="1">
        <p:scale>
          <a:sx n="160" d="100"/>
          <a:sy n="160" d="100"/>
        </p:scale>
        <p:origin x="4704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98BAE-C84A-694A-898B-5CF88760D6F5}" type="datetimeFigureOut">
              <a:rPr lang="en-US" smtClean="0"/>
              <a:t>10/27/19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2F491E-6BDF-894F-89D9-4BED6DF379E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70020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E74FA06C-4A8C-0E48-B922-007B77153C27}" type="datetimeFigureOut">
              <a:rPr lang="en-GB" altLang="en-US"/>
              <a:pPr/>
              <a:t>27/10/2019</a:t>
            </a:fld>
            <a:endParaRPr lang="en-GB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B620D7F3-EDE1-C147-A04A-D4416A638280}" type="slidenum">
              <a:rPr lang="en-GB" altLang="en-US"/>
              <a:pPr/>
              <a:t>‹#›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192066350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1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33388741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620D7F3-EDE1-C147-A04A-D4416A638280}" type="slidenum">
              <a:rPr lang="en-GB" altLang="en-US" smtClean="0"/>
              <a:pPr/>
              <a:t>15</a:t>
            </a:fld>
            <a:endParaRPr lang="en-GB" altLang="en-US" dirty="0"/>
          </a:p>
        </p:txBody>
      </p:sp>
    </p:spTree>
    <p:extLst>
      <p:ext uri="{BB962C8B-B14F-4D97-AF65-F5344CB8AC3E}">
        <p14:creationId xmlns:p14="http://schemas.microsoft.com/office/powerpoint/2010/main" val="2046442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3.emf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4.emf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9999" y="3355200"/>
            <a:ext cx="11109600" cy="456728"/>
          </a:xfrm>
        </p:spPr>
        <p:txBody>
          <a:bodyPr wrap="square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03215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8253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758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761E0F2E-4DC0-BB41-853A-E92710F05ADB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3" name="Content Placeholder 2"/>
          <p:cNvSpPr>
            <a:spLocks noGrp="1"/>
          </p:cNvSpPr>
          <p:nvPr>
            <p:ph idx="1"/>
          </p:nvPr>
        </p:nvSpPr>
        <p:spPr>
          <a:xfrm>
            <a:off x="6179485" y="1548400"/>
            <a:ext cx="5482290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4266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7203" cy="5758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615C06CD-839C-FC4C-913F-8EDF978843E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6800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large image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</p:spPr>
        <p:txBody>
          <a:bodyPr/>
          <a:lstStyle/>
          <a:p>
            <a:pPr lvl="0"/>
            <a:r>
              <a:rPr lang="en-US" noProof="0"/>
              <a:t>Drag picture to placeholder or click icon to add</a:t>
            </a:r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83696" cy="6139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C2CDEF37-006E-254D-A210-0434C0C6BB13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4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ontent Placeholder 2"/>
          <p:cNvSpPr>
            <a:spLocks noGrp="1"/>
          </p:cNvSpPr>
          <p:nvPr>
            <p:ph idx="22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37146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graph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70728" cy="5250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/>
          </p:nvPr>
        </p:nvSpPr>
        <p:spPr>
          <a:xfrm>
            <a:off x="540000" y="1548400"/>
            <a:ext cx="5478179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096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40001" y="2081800"/>
            <a:ext cx="2656004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8"/>
          </p:nvPr>
        </p:nvSpPr>
        <p:spPr>
          <a:xfrm>
            <a:off x="3359178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6178356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20"/>
          </p:nvPr>
        </p:nvSpPr>
        <p:spPr>
          <a:xfrm>
            <a:off x="8997535" y="2081800"/>
            <a:ext cx="2656800" cy="3062528"/>
          </a:xfr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091BCFBB-AFFC-2C42-9CC9-3851C53B95FB}" type="slidenum">
              <a:rPr lang="uk-UA" altLang="en-US"/>
              <a:pPr/>
              <a:t>‹#›</a:t>
            </a:fld>
            <a:endParaRPr lang="uk-UA" altLang="en-US" dirty="0"/>
          </a:p>
        </p:txBody>
      </p:sp>
      <p:sp>
        <p:nvSpPr>
          <p:cNvPr id="9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1728000" bIns="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249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Chart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6139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solidFill>
            <a:schemeClr val="accent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82834A66-9ED4-4C45-923A-E517812884FA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00548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Putty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42400" y="525600"/>
            <a:ext cx="10508400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chemeClr val="tx1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79123C2-1881-0343-8E3B-58B10FD51CF2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10162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+ content –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 rIns="0"/>
          <a:lstStyle>
            <a:lvl1pPr>
              <a:defRPr sz="3000"/>
            </a:lvl1pPr>
          </a:lstStyle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49E1E4A-834C-074E-9FF0-961A1F8067B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  <p:extLst>
      <p:ext uri="{BB962C8B-B14F-4D97-AF65-F5344CB8AC3E}">
        <p14:creationId xmlns:p14="http://schemas.microsoft.com/office/powerpoint/2010/main" val="194773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7851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ver – Green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 userDrawn="1"/>
        </p:nvSpPr>
        <p:spPr>
          <a:xfrm>
            <a:off x="10358438" y="6246813"/>
            <a:ext cx="1519237" cy="123825"/>
          </a:xfrm>
          <a:prstGeom prst="rect">
            <a:avLst/>
          </a:prstGeom>
          <a:noFill/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sz="800" dirty="0">
                <a:solidFill>
                  <a:srgbClr val="EEF2EC"/>
                </a:solidFill>
              </a:rPr>
              <a:t>Internet Society © 1992–2016</a:t>
            </a:r>
          </a:p>
        </p:txBody>
      </p:sp>
      <p:pic>
        <p:nvPicPr>
          <p:cNvPr id="7" name="Picture 1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29813" y="2970213"/>
            <a:ext cx="1728787" cy="57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3355853"/>
            <a:ext cx="11109600" cy="456728"/>
          </a:xfrm>
          <a:prstGeom prst="rect">
            <a:avLst/>
          </a:prstGeom>
        </p:spPr>
        <p:txBody>
          <a:bodyPr wrap="square" rIns="1728000">
            <a:spAutoFit/>
          </a:bodyPr>
          <a:lstStyle>
            <a:lvl1pPr>
              <a:defRPr lang="en-GB" sz="2800" dirty="0">
                <a:solidFill>
                  <a:schemeClr val="tx2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856637"/>
            <a:ext cx="11109600" cy="536750"/>
          </a:xfrm>
        </p:spPr>
        <p:txBody>
          <a:bodyPr/>
          <a:lstStyle>
            <a:lvl1pPr algn="l">
              <a:lnSpc>
                <a:spcPct val="109000"/>
              </a:lnSpc>
              <a:defRPr sz="32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5605544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1"/>
          </p:nvPr>
        </p:nvSpPr>
        <p:spPr>
          <a:xfrm>
            <a:off x="540000" y="573969"/>
            <a:ext cx="4097551" cy="270074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  <a:latin typeface="+mn-lt"/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1332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u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4B8AB820-61DF-364A-B4AF-D19149734C1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612388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reen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 dirty="0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F35CCC7-CB4F-5542-883B-77CD96CEB14D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20361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B0B0632-44AB-E64F-9964-F97E8E40AC00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8719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Yellow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  <a:prstGeom prst="rect">
            <a:avLst/>
          </a:prstGeo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chemeClr val="accent4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GB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chemeClr val="accent4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5FBE988-4F8A-A847-85FA-7FDCA1891FAC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3671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Green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/>
          </p:nvPr>
        </p:nvSpPr>
        <p:spPr>
          <a:xfrm>
            <a:off x="533250" y="525600"/>
            <a:ext cx="11129022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8A562FF-9E0C-6A44-94FA-5EFAAB10579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349845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Quote/statem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</a:t>
            </a:r>
            <a:r>
              <a:rPr lang="en-US" dirty="0"/>
              <a:t>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AAABE4F-E323-754C-9DC3-2E4BB4EF58F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832508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Green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38626C2-145F-DB41-8654-1777F0E9F2FB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14533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t involved – Green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C54E8D6B-F017-D744-B01E-3BF4A1060F5E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61638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E6D84CED-884A-CE4A-BD8A-D28B96D1098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0E12D376-4052-A440-9DA9-A52359A88DA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2pPr marL="0" indent="0">
              <a:buFont typeface="Arial" panose="020B0604020202020204" pitchFamily="34" charset="0"/>
              <a:buNone/>
              <a:defRPr/>
            </a:lvl2pPr>
          </a:lstStyle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  <p:extLst>
      <p:ext uri="{BB962C8B-B14F-4D97-AF65-F5344CB8AC3E}">
        <p14:creationId xmlns:p14="http://schemas.microsoft.com/office/powerpoint/2010/main" val="251448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0694" cy="39151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FF8D7C12-E787-174C-812A-EC3C0082FBB9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1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Content Placeholder 2"/>
          <p:cNvSpPr>
            <a:spLocks noGrp="1"/>
          </p:cNvSpPr>
          <p:nvPr>
            <p:ph idx="21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860475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4ACCD8E-BD6F-3F4F-9C9A-40DB47CCE459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6183491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860475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panose="020B0604020202020204" pitchFamily="34" charset="0"/>
              <a:buChar char="•"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1990874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6175375" y="522288"/>
            <a:ext cx="5486400" cy="558165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7" y="567101"/>
            <a:ext cx="5476774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/>
            </a:lvl1pPr>
            <a:lvl2pPr>
              <a:lnSpc>
                <a:spcPct val="100000"/>
              </a:lnSpc>
              <a:defRPr sz="1000"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20"/>
          </p:nvPr>
        </p:nvSpPr>
        <p:spPr/>
        <p:txBody>
          <a:bodyPr/>
          <a:lstStyle>
            <a:lvl1pPr>
              <a:defRPr/>
            </a:lvl1pPr>
          </a:lstStyle>
          <a:p>
            <a:fld id="{F9D797C3-5F1D-EB43-9194-D8BE87AD2A9C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85DCD56-3BA1-4241-BA04-227AF5E84CFA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574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None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896459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urpl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68C4A143-42F1-CD4D-A024-23DD4025078D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581199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large image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/>
          <p:cNvSpPr>
            <a:spLocks noGrp="1"/>
          </p:cNvSpPr>
          <p:nvPr>
            <p:ph type="pic" sz="quarter" idx="19"/>
          </p:nvPr>
        </p:nvSpPr>
        <p:spPr>
          <a:xfrm>
            <a:off x="6168855" y="0"/>
            <a:ext cx="6023145" cy="6857999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5"/>
          <p:cNvSpPr>
            <a:spLocks noGrp="1"/>
          </p:cNvSpPr>
          <p:nvPr>
            <p:ph type="body" sz="quarter" idx="18"/>
          </p:nvPr>
        </p:nvSpPr>
        <p:spPr>
          <a:xfrm>
            <a:off x="6286356" y="661060"/>
            <a:ext cx="5375915" cy="387927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1pPr>
            <a:lvl2pPr>
              <a:lnSpc>
                <a:spcPct val="100000"/>
              </a:lnSpc>
              <a:defRPr sz="1000">
                <a:solidFill>
                  <a:srgbClr val="FFFFFF"/>
                </a:solidFill>
              </a:defRPr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21"/>
          </p:nvPr>
        </p:nvSpPr>
        <p:spPr/>
        <p:txBody>
          <a:bodyPr/>
          <a:lstStyle>
            <a:lvl1pPr>
              <a:defRPr/>
            </a:lvl1pPr>
          </a:lstStyle>
          <a:p>
            <a:fld id="{6143A7B2-C35C-E346-A08D-155760DB7296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2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C0F4DA1-36A1-044B-B30F-C1320DE01F44}"/>
              </a:ext>
            </a:extLst>
          </p:cNvPr>
          <p:cNvSpPr>
            <a:spLocks noGrp="1"/>
          </p:cNvSpPr>
          <p:nvPr>
            <p:ph idx="22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574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None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688328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lumn – Text + graph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6169025" y="0"/>
            <a:ext cx="602297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5" y="567101"/>
            <a:ext cx="5479200" cy="391517"/>
          </a:xfrm>
        </p:spPr>
        <p:txBody>
          <a:bodyPr rIns="0"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9"/>
          </p:nvPr>
        </p:nvSpPr>
        <p:spPr>
          <a:xfrm>
            <a:off x="6286356" y="662400"/>
            <a:ext cx="5517717" cy="544698"/>
          </a:xfrm>
          <a:prstGeom prst="rect">
            <a:avLst/>
          </a:prstGeom>
        </p:spPr>
        <p:txBody>
          <a:bodyPr/>
          <a:lstStyle>
            <a:lvl1pPr>
              <a:defRPr sz="1000">
                <a:solidFill>
                  <a:schemeClr val="tx2"/>
                </a:solidFill>
              </a:defRPr>
            </a:lvl1pPr>
            <a:lvl2pPr>
              <a:defRPr sz="1000" b="0" i="0">
                <a:latin typeface="Hind Medium" charset="0"/>
                <a:ea typeface="Hind Medium" charset="0"/>
                <a:cs typeface="Hind Medium" charset="0"/>
              </a:defRPr>
            </a:lvl2pPr>
            <a:lvl3pPr marL="0" indent="0">
              <a:lnSpc>
                <a:spcPct val="100000"/>
              </a:lnSpc>
              <a:spcAft>
                <a:spcPts val="0"/>
              </a:spcAft>
              <a:buNone/>
              <a:tabLst/>
              <a:defRPr sz="1000"/>
            </a:lvl3pPr>
            <a:lvl4pPr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B99D4035-E8E0-EC44-ACB1-6F0D0408F62C}"/>
              </a:ext>
            </a:extLst>
          </p:cNvPr>
          <p:cNvSpPr>
            <a:spLocks noGrp="1"/>
          </p:cNvSpPr>
          <p:nvPr>
            <p:ph idx="21" hasCustomPrompt="1"/>
          </p:nvPr>
        </p:nvSpPr>
        <p:spPr>
          <a:xfrm>
            <a:off x="540000" y="1548400"/>
            <a:ext cx="5478179" cy="322036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 b="0" i="0">
                <a:latin typeface="Hind Medium" charset="0"/>
                <a:ea typeface="Hind Medium" charset="0"/>
                <a:cs typeface="Hind Medium" charset="0"/>
              </a:defRPr>
            </a:lvl1pPr>
            <a:lvl2pPr marL="0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.AppleSystemUIFont" charset="0"/>
              <a:buNone/>
              <a:tabLst/>
              <a:defRPr sz="1800"/>
            </a:lvl2pPr>
            <a:lvl3pPr marL="285750" marR="0" indent="-28575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0"/>
              </a:spcAft>
              <a:buClrTx/>
              <a:buSzPct val="72000"/>
              <a:buFont typeface="Arial" panose="020B0604020202020204" pitchFamily="34" charset="0"/>
              <a:buChar char="•"/>
              <a:tabLst/>
              <a:defRPr sz="1800"/>
            </a:lvl3pPr>
            <a:lvl4pPr marL="322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ct val="0"/>
              </a:spcAft>
              <a:buClrTx/>
              <a:buSzPct val="90000"/>
              <a:buFont typeface=".AppleSystemUIFont" charset="0"/>
              <a:buNone/>
              <a:tabLst/>
              <a:defRPr sz="1800"/>
            </a:lvl4pPr>
            <a:lvl5pPr marL="574725" marR="0" indent="0" algn="l" defTabSz="914400" rtl="0" eaLnBrk="1" fontAlgn="base" latinLnBrk="0" hangingPunct="1">
              <a:lnSpc>
                <a:spcPct val="113000"/>
              </a:lnSpc>
              <a:spcBef>
                <a:spcPct val="0"/>
              </a:spcBef>
              <a:spcAft>
                <a:spcPts val="1500"/>
              </a:spcAft>
              <a:buClrTx/>
              <a:buSzPct val="75000"/>
              <a:buFont typeface="Arial" charset="0"/>
              <a:buNone/>
              <a:tabLst/>
              <a:defRPr sz="1800"/>
            </a:lvl5pPr>
          </a:lstStyle>
          <a:p>
            <a:pPr marL="0" marR="0" lvl="0" indent="0" algn="l" defTabSz="914400" rtl="0" eaLnBrk="1" fontAlgn="base" latinLnBrk="0" hangingPunct="1">
              <a:lnSpc>
                <a:spcPct val="106000"/>
              </a:lnSpc>
              <a:spcBef>
                <a:spcPct val="0"/>
              </a:spcBef>
              <a:spcAft>
                <a:spcPts val="120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en-US" sz="2000" b="0" i="0" u="none" strike="noStrike" kern="1200" cap="none" spc="20" normalizeH="0" baseline="0" noProof="0" dirty="0">
                <a:ln>
                  <a:noFill/>
                </a:ln>
                <a:solidFill>
                  <a:srgbClr val="0C1C2C"/>
                </a:solidFill>
                <a:effectLst/>
                <a:uLnTx/>
                <a:uFillTx/>
                <a:latin typeface="Hind Light"/>
                <a:ea typeface="Hind Medium" charset="0"/>
                <a:cs typeface="Hind Medium" charset="0"/>
              </a:rPr>
              <a:t>Click to 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4"/>
            <a:r>
              <a:rPr lang="en-US" noProof="0" dirty="0"/>
              <a:t>Fourth level</a:t>
            </a:r>
          </a:p>
        </p:txBody>
      </p:sp>
    </p:spTree>
    <p:extLst>
      <p:ext uri="{BB962C8B-B14F-4D97-AF65-F5344CB8AC3E}">
        <p14:creationId xmlns:p14="http://schemas.microsoft.com/office/powerpoint/2010/main" val="4637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Text only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40976" y="567101"/>
            <a:ext cx="11121296" cy="391517"/>
          </a:xfrm>
        </p:spPr>
        <p:txBody>
          <a:bodyPr/>
          <a:lstStyle/>
          <a:p>
            <a:r>
              <a:rPr lang="en-US" dirty="0"/>
              <a:t>Click to edit Master title style </a:t>
            </a:r>
            <a:endParaRPr lang="en-GB" dirty="0"/>
          </a:p>
        </p:txBody>
      </p:sp>
      <p:sp>
        <p:nvSpPr>
          <p:cNvPr id="15" name="Content Placeholder 2"/>
          <p:cNvSpPr>
            <a:spLocks noGrp="1"/>
          </p:cNvSpPr>
          <p:nvPr>
            <p:ph idx="17"/>
          </p:nvPr>
        </p:nvSpPr>
        <p:spPr>
          <a:xfrm>
            <a:off x="540000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0" name="Content Placeholder 2"/>
          <p:cNvSpPr>
            <a:spLocks noGrp="1"/>
          </p:cNvSpPr>
          <p:nvPr>
            <p:ph idx="18"/>
          </p:nvPr>
        </p:nvSpPr>
        <p:spPr>
          <a:xfrm>
            <a:off x="3359178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2" name="Content Placeholder 2"/>
          <p:cNvSpPr>
            <a:spLocks noGrp="1"/>
          </p:cNvSpPr>
          <p:nvPr>
            <p:ph idx="19"/>
          </p:nvPr>
        </p:nvSpPr>
        <p:spPr>
          <a:xfrm>
            <a:off x="6178356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14" name="Content Placeholder 2"/>
          <p:cNvSpPr>
            <a:spLocks noGrp="1"/>
          </p:cNvSpPr>
          <p:nvPr>
            <p:ph idx="20"/>
          </p:nvPr>
        </p:nvSpPr>
        <p:spPr>
          <a:xfrm>
            <a:off x="8997535" y="2076214"/>
            <a:ext cx="2656800" cy="3062528"/>
          </a:xfrm>
          <a:prstGeom prst="rect">
            <a:avLst/>
          </a:prstGeom>
        </p:spPr>
        <p:txBody>
          <a:bodyPr/>
          <a:lstStyle>
            <a:lvl1pPr>
              <a:lnSpc>
                <a:spcPct val="115000"/>
              </a:lnSpc>
              <a:spcAft>
                <a:spcPts val="0"/>
              </a:spcAft>
              <a:defRPr sz="1600">
                <a:latin typeface="+mn-lt"/>
              </a:defRPr>
            </a:lvl1pPr>
            <a:lvl2pPr>
              <a:lnSpc>
                <a:spcPct val="115000"/>
              </a:lnSpc>
              <a:spcAft>
                <a:spcPts val="1000"/>
              </a:spcAft>
              <a:defRPr sz="1600" b="0" i="0">
                <a:latin typeface="Hind Medium" charset="0"/>
                <a:ea typeface="Hind Medium" charset="0"/>
                <a:cs typeface="Hind Medium" charset="0"/>
              </a:defRPr>
            </a:lvl2pPr>
            <a:lvl3pPr marL="158400" indent="-158400">
              <a:lnSpc>
                <a:spcPct val="115000"/>
              </a:lnSpc>
              <a:spcAft>
                <a:spcPts val="1200"/>
              </a:spcAft>
              <a:buSzPct val="90000"/>
              <a:buFont typeface=".AppleSystemUIFont" charset="-120"/>
              <a:buChar char="–"/>
              <a:defRPr sz="1500">
                <a:latin typeface="+mn-lt"/>
              </a:defRPr>
            </a:lvl3pPr>
            <a:lvl4pPr marL="158400" indent="-158400">
              <a:lnSpc>
                <a:spcPct val="115000"/>
              </a:lnSpc>
              <a:tabLst/>
              <a:defRPr sz="1500">
                <a:latin typeface="+mn-lt"/>
              </a:defRPr>
            </a:lvl4pPr>
            <a:lvl5pPr marL="158400" indent="-158400">
              <a:lnSpc>
                <a:spcPct val="115000"/>
              </a:lnSpc>
              <a:tabLst/>
              <a:defRPr sz="15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Slide Number Placeholder 9"/>
          <p:cNvSpPr>
            <a:spLocks noGrp="1"/>
          </p:cNvSpPr>
          <p:nvPr>
            <p:ph type="sldNum" sz="quarter" idx="22"/>
          </p:nvPr>
        </p:nvSpPr>
        <p:spPr/>
        <p:txBody>
          <a:bodyPr/>
          <a:lstStyle>
            <a:lvl1pPr>
              <a:defRPr/>
            </a:lvl1pPr>
          </a:lstStyle>
          <a:p>
            <a:fld id="{1A76B3F0-9F3C-DE45-BFE9-2ED2B8F83AF3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9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5628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lumn – Chart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39151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4"/>
          </p:nvPr>
        </p:nvSpPr>
        <p:spPr>
          <a:xfrm>
            <a:off x="533249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355298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6"/>
          </p:nvPr>
        </p:nvSpPr>
        <p:spPr>
          <a:xfrm>
            <a:off x="6177347" y="1774405"/>
            <a:ext cx="2662877" cy="3666146"/>
          </a:xfrm>
          <a:prstGeom prst="rect">
            <a:avLst/>
          </a:prstGeom>
          <a:solidFill>
            <a:schemeClr val="tx2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rgbClr val="FFFFFF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>
                <a:solidFill>
                  <a:srgbClr val="FFFFFF"/>
                </a:solidFill>
              </a:defRPr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7"/>
          </p:nvPr>
        </p:nvSpPr>
        <p:spPr>
          <a:xfrm>
            <a:off x="8999395" y="1774405"/>
            <a:ext cx="2662877" cy="3666146"/>
          </a:xfrm>
          <a:prstGeom prst="rect">
            <a:avLst/>
          </a:prstGeom>
          <a:solidFill>
            <a:srgbClr val="FFFFFF"/>
          </a:solidFill>
        </p:spPr>
        <p:txBody>
          <a:bodyPr tIns="864000"/>
          <a:lstStyle>
            <a:lvl1pPr algn="ctr">
              <a:lnSpc>
                <a:spcPct val="115000"/>
              </a:lnSpc>
              <a:spcAft>
                <a:spcPts val="3200"/>
              </a:spcAft>
              <a:defRPr sz="3600" spc="0">
                <a:solidFill>
                  <a:schemeClr val="tx2"/>
                </a:solidFill>
                <a:latin typeface="+mn-lt"/>
              </a:defRPr>
            </a:lvl1pPr>
            <a:lvl2pPr algn="ctr">
              <a:lnSpc>
                <a:spcPct val="115000"/>
              </a:lnSpc>
              <a:defRPr sz="1800" spc="0"/>
            </a:lvl2pPr>
            <a:lvl3pPr algn="ctr">
              <a:defRPr/>
            </a:lvl3pPr>
            <a:lvl4pPr algn="ctr">
              <a:defRPr/>
            </a:lvl4pPr>
            <a:lvl5pPr algn="ctr"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fld id="{9D8B29AF-7C6A-5F4D-80AD-1814178AF230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10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3903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Neutral green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tent Placeholder 2"/>
          <p:cNvSpPr>
            <a:spLocks noGrp="1"/>
          </p:cNvSpPr>
          <p:nvPr>
            <p:ph idx="1"/>
          </p:nvPr>
        </p:nvSpPr>
        <p:spPr>
          <a:xfrm>
            <a:off x="842400" y="525600"/>
            <a:ext cx="10508400" cy="5572800"/>
          </a:xfrm>
          <a:prstGeom prst="rect">
            <a:avLst/>
          </a:prstGeo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chemeClr val="tx1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chemeClr val="tx1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  <a:endParaRPr lang="en-GB" dirty="0"/>
          </a:p>
        </p:txBody>
      </p:sp>
      <p:sp>
        <p:nvSpPr>
          <p:cNvPr id="4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60074F2-1090-0744-858A-D1BB34EE7CED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22903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</a:t>
            </a:r>
            <a:r>
              <a:rPr lang="en-US" dirty="0"/>
              <a:t>to edit Master title style</a:t>
            </a:r>
            <a:endParaRPr lang="en-GB" dirty="0"/>
          </a:p>
        </p:txBody>
      </p:sp>
      <p:sp>
        <p:nvSpPr>
          <p:cNvPr id="12" name="Slide Number Placeholder 9"/>
          <p:cNvSpPr>
            <a:spLocks noGrp="1"/>
          </p:cNvSpPr>
          <p:nvPr>
            <p:ph type="sldNum" sz="quarter" idx="11"/>
          </p:nvPr>
        </p:nvSpPr>
        <p:spPr>
          <a:xfrm>
            <a:off x="8918575" y="6342063"/>
            <a:ext cx="2743200" cy="173037"/>
          </a:xfrm>
        </p:spPr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528BDF42-62B5-874D-A7F5-A52B65B377A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73612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Content – Gree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39151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06E2DA8-8964-4745-ACD2-3F214ED7311A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545792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417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Orange subsection divider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805092"/>
          </a:xfrm>
        </p:spPr>
        <p:txBody>
          <a:bodyPr wrap="square">
            <a:spAutoFit/>
          </a:bodyPr>
          <a:lstStyle>
            <a:lvl1pPr>
              <a:defRPr lang="en-GB" sz="2400" dirty="0">
                <a:solidFill>
                  <a:srgbClr val="EEF2EC"/>
                </a:solidFill>
                <a:latin typeface="+mn-lt"/>
                <a:ea typeface="+mj-ea"/>
                <a:cs typeface="+mj-cs"/>
              </a:defRPr>
            </a:lvl1pPr>
          </a:lstStyle>
          <a:p>
            <a:pPr lvl="0"/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40000" y="2461259"/>
            <a:ext cx="11127883" cy="768224"/>
          </a:xfrm>
        </p:spPr>
        <p:txBody>
          <a:bodyPr/>
          <a:lstStyle>
            <a:lvl1pPr algn="l">
              <a:lnSpc>
                <a:spcPct val="104000"/>
              </a:lnSpc>
              <a:defRPr sz="4800">
                <a:solidFill>
                  <a:srgbClr val="EEF2EC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3FB79B9C-4BB8-F94D-A304-79486E9E65B1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10587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Blue templat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3250" y="525600"/>
            <a:ext cx="11129022" cy="5572800"/>
          </a:xfrm>
        </p:spPr>
        <p:txBody>
          <a:bodyPr anchor="ctr"/>
          <a:lstStyle>
            <a:lvl1pPr algn="ctr">
              <a:lnSpc>
                <a:spcPct val="110000"/>
              </a:lnSpc>
              <a:spcAft>
                <a:spcPts val="2000"/>
              </a:spcAft>
              <a:defRPr sz="3600" b="0" i="0" spc="50" baseline="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algn="ctr">
              <a:lnSpc>
                <a:spcPct val="110000"/>
              </a:lnSpc>
              <a:defRPr b="0" i="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>
              <a:spcAft>
                <a:spcPts val="1500"/>
              </a:spcAft>
              <a:defRPr/>
            </a:lvl3pPr>
          </a:lstStyle>
          <a:p>
            <a:pPr lvl="0"/>
            <a:r>
              <a:rPr lang="en-US" dirty="0"/>
              <a:t>Large quote or statement style</a:t>
            </a:r>
          </a:p>
          <a:p>
            <a:pPr lvl="1"/>
            <a:r>
              <a:rPr lang="en-US" dirty="0"/>
              <a:t>Supporting content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DBE5F007-28FD-B845-A833-24BC97E499D9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0720351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Quote/statement – Imag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33250" y="952107"/>
            <a:ext cx="11129022" cy="4845378"/>
          </a:xfrm>
        </p:spPr>
        <p:txBody>
          <a:bodyPr rIns="0" anchor="ctr">
            <a:noAutofit/>
          </a:bodyPr>
          <a:lstStyle>
            <a:lvl1pPr algn="ctr">
              <a:lnSpc>
                <a:spcPct val="104000"/>
              </a:lnSpc>
              <a:defRPr sz="4800" spc="20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528BDF42-62B5-874D-A7F5-A52B65B377A4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307421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 – Blue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Thank you.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18433E0E-72FD-FD40-88BA-BE70973222D5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213513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Get involved – Blue templat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 Placeholder 65"/>
          <p:cNvSpPr txBox="1">
            <a:spLocks/>
          </p:cNvSpPr>
          <p:nvPr userDrawn="1"/>
        </p:nvSpPr>
        <p:spPr>
          <a:xfrm>
            <a:off x="61737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Visit us at</a:t>
            </a:r>
          </a:p>
          <a:p>
            <a:pPr lvl="1" fontAlgn="auto">
              <a:spcAft>
                <a:spcPts val="0"/>
              </a:spcAft>
              <a:defRPr/>
            </a:pPr>
            <a:r>
              <a:rPr lang="en-GB" dirty="0"/>
              <a:t>www.internetsociety.org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Follow us</a:t>
            </a:r>
          </a:p>
          <a:p>
            <a:pPr fontAlgn="auto">
              <a:spcAft>
                <a:spcPts val="0"/>
              </a:spcAft>
              <a:defRPr/>
            </a:pPr>
            <a:r>
              <a:rPr lang="en-GB" dirty="0"/>
              <a:t>@internetsociety</a:t>
            </a:r>
          </a:p>
        </p:txBody>
      </p:sp>
      <p:sp>
        <p:nvSpPr>
          <p:cNvPr id="5" name="Text Placeholder 7"/>
          <p:cNvSpPr txBox="1">
            <a:spLocks/>
          </p:cNvSpPr>
          <p:nvPr userDrawn="1"/>
        </p:nvSpPr>
        <p:spPr>
          <a:xfrm>
            <a:off x="8056563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Galerie Jean-Malbuisson 15, </a:t>
            </a:r>
            <a:br>
              <a:rPr lang="en-GB" dirty="0"/>
            </a:br>
            <a:r>
              <a:rPr lang="en-GB" dirty="0"/>
              <a:t>CH-1204 Geneva, </a:t>
            </a:r>
            <a:br>
              <a:rPr lang="en-GB" dirty="0"/>
            </a:br>
            <a:r>
              <a:rPr lang="en-GB" dirty="0"/>
              <a:t>Switzerland.</a:t>
            </a:r>
            <a:br>
              <a:rPr lang="en-GB" dirty="0"/>
            </a:br>
            <a:r>
              <a:rPr lang="en-GB" dirty="0"/>
              <a:t>+41 22 807 1444</a:t>
            </a:r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6" name="Text Placeholder 8"/>
          <p:cNvSpPr txBox="1">
            <a:spLocks/>
          </p:cNvSpPr>
          <p:nvPr userDrawn="1"/>
        </p:nvSpPr>
        <p:spPr>
          <a:xfrm>
            <a:off x="9932988" y="4367213"/>
            <a:ext cx="1812925" cy="901700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defRPr sz="1000" b="0" i="0" kern="1200" spc="20">
                <a:solidFill>
                  <a:srgbClr val="EEF2EC"/>
                </a:solidFill>
                <a:latin typeface="+mn-lt"/>
                <a:ea typeface="Hind Medium" charset="0"/>
                <a:cs typeface="Hind Medium" charset="0"/>
              </a:defRPr>
            </a:lvl1pPr>
            <a:lvl2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Font typeface="Arial" charset="0"/>
              <a:buNone/>
              <a:tabLst/>
              <a:defRPr sz="1000" b="0" i="0" kern="1200" spc="20">
                <a:solidFill>
                  <a:srgbClr val="EEF2EC"/>
                </a:solidFill>
                <a:latin typeface="Hind Medium" charset="0"/>
                <a:ea typeface="Hind Medium" charset="0"/>
                <a:cs typeface="Hind Medium" charset="0"/>
              </a:defRPr>
            </a:lvl2pPr>
            <a:lvl3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500"/>
              </a:spcAft>
              <a:buSzPct val="72000"/>
              <a:buFont typeface=".AppleSystemUIFont" charset="-120"/>
              <a:buNone/>
              <a:tabLst/>
              <a:defRPr sz="1000" kern="1200" spc="2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4pPr>
            <a:lvl5pPr marL="630000" indent="-162000" algn="l" defTabSz="914400" rtl="0" eaLnBrk="1" latinLnBrk="0" hangingPunct="1">
              <a:lnSpc>
                <a:spcPct val="106000"/>
              </a:lnSpc>
              <a:spcBef>
                <a:spcPts val="0"/>
              </a:spcBef>
              <a:spcAft>
                <a:spcPts val="1500"/>
              </a:spcAft>
              <a:buSzPct val="90000"/>
              <a:buFont typeface=".AppleSystemUIFont" charset="-120"/>
              <a:buChar char="–"/>
              <a:tabLst/>
              <a:defRPr sz="1800" kern="1200" spc="2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de-DE" dirty="0"/>
              <a:t>1775 Wiehle Avenue, </a:t>
            </a:r>
            <a:br>
              <a:rPr lang="de-DE" dirty="0"/>
            </a:br>
            <a:r>
              <a:rPr lang="de-DE" dirty="0"/>
              <a:t>Suite 201, Reston, VA </a:t>
            </a:r>
            <a:br>
              <a:rPr lang="de-DE" dirty="0"/>
            </a:br>
            <a:r>
              <a:rPr lang="de-DE" dirty="0"/>
              <a:t>20190-5108 USA. </a:t>
            </a:r>
            <a:br>
              <a:rPr lang="de-DE" dirty="0"/>
            </a:br>
            <a:r>
              <a:rPr lang="de-DE" dirty="0"/>
              <a:t>+1 703 439 2120</a:t>
            </a:r>
          </a:p>
          <a:p>
            <a:pPr fontAlgn="auto">
              <a:spcAft>
                <a:spcPts val="0"/>
              </a:spcAft>
              <a:defRPr/>
            </a:pPr>
            <a:endParaRPr lang="de-DE" dirty="0"/>
          </a:p>
          <a:p>
            <a:pPr fontAlgn="auto">
              <a:spcAft>
                <a:spcPts val="0"/>
              </a:spcAft>
              <a:defRPr/>
            </a:pPr>
            <a:endParaRPr lang="en-GB" dirty="0"/>
          </a:p>
        </p:txBody>
      </p:sp>
      <p:sp>
        <p:nvSpPr>
          <p:cNvPr id="7" name="Title 4"/>
          <p:cNvSpPr txBox="1">
            <a:spLocks/>
          </p:cNvSpPr>
          <p:nvPr userDrawn="1"/>
        </p:nvSpPr>
        <p:spPr>
          <a:xfrm>
            <a:off x="540000" y="2281238"/>
            <a:ext cx="9001125" cy="1006475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algn="l" defTabSz="914400" rtl="0" eaLnBrk="1" latinLnBrk="0" hangingPunct="1">
              <a:lnSpc>
                <a:spcPct val="109000"/>
              </a:lnSpc>
              <a:spcBef>
                <a:spcPct val="0"/>
              </a:spcBef>
              <a:buNone/>
              <a:defRPr sz="6000" kern="1200" spc="2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r>
              <a:rPr lang="en-GB" dirty="0"/>
              <a:t>Get involved.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0"/>
          </p:nvPr>
        </p:nvSpPr>
        <p:spPr>
          <a:xfrm>
            <a:off x="540000" y="4351780"/>
            <a:ext cx="4097551" cy="902123"/>
          </a:xfrm>
        </p:spPr>
        <p:txBody>
          <a:bodyPr/>
          <a:lstStyle>
            <a:lvl1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rgbClr val="EEF2EC"/>
                </a:solidFill>
              </a:defRPr>
            </a:lvl1pPr>
            <a:lvl2pPr marL="0" indent="0">
              <a:lnSpc>
                <a:spcPct val="117000"/>
              </a:lnSpc>
              <a:buFont typeface="Arial" charset="0"/>
              <a:buNone/>
              <a:defRPr sz="1500">
                <a:solidFill>
                  <a:schemeClr val="bg1"/>
                </a:solidFill>
              </a:defRPr>
            </a:lvl2pPr>
            <a:lvl3pPr marL="0" indent="0">
              <a:lnSpc>
                <a:spcPct val="117000"/>
              </a:lnSpc>
              <a:buNone/>
              <a:defRPr sz="1500">
                <a:solidFill>
                  <a:schemeClr val="tx2"/>
                </a:solidFill>
              </a:defRPr>
            </a:lvl3pPr>
            <a:lvl4pPr>
              <a:defRPr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9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EEF2EC"/>
                </a:solidFill>
              </a:defRPr>
            </a:lvl1pPr>
          </a:lstStyle>
          <a:p>
            <a:fld id="{9762ADA9-0755-1F48-8532-9AFBBB73FAAF}" type="slidenum">
              <a:rPr lang="uk-UA" altLang="en-US"/>
              <a:pPr/>
              <a:t>‹#›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690404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lumn – Text only – Blue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0976" y="567101"/>
            <a:ext cx="11121296" cy="537799"/>
          </a:xfrm>
        </p:spPr>
        <p:txBody>
          <a:bodyPr/>
          <a:lstStyle>
            <a:lvl1pPr>
              <a:defRPr sz="3000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000" y="1548400"/>
            <a:ext cx="11122272" cy="3220368"/>
          </a:xfrm>
        </p:spPr>
        <p:txBody>
          <a:bodyPr/>
          <a:lstStyle>
            <a:lvl1pPr>
              <a:spcAft>
                <a:spcPts val="1200"/>
              </a:spcAft>
              <a:defRPr b="0" i="0">
                <a:latin typeface="+mn-lt"/>
                <a:ea typeface="Hind Medium" charset="0"/>
                <a:cs typeface="Hind Medium" charset="0"/>
              </a:defRPr>
            </a:lvl1pPr>
            <a:lvl2pPr>
              <a:lnSpc>
                <a:spcPct val="114000"/>
              </a:lnSpc>
              <a:defRPr sz="1800">
                <a:latin typeface="+mn-lt"/>
              </a:defRPr>
            </a:lvl2pPr>
            <a:lvl3pPr>
              <a:lnSpc>
                <a:spcPct val="114000"/>
              </a:lnSpc>
              <a:spcAft>
                <a:spcPts val="0"/>
              </a:spcAft>
              <a:defRPr sz="1800">
                <a:latin typeface="+mn-lt"/>
              </a:defRPr>
            </a:lvl3pPr>
            <a:lvl4pPr>
              <a:lnSpc>
                <a:spcPct val="114000"/>
              </a:lnSpc>
              <a:defRPr sz="1800">
                <a:latin typeface="+mn-lt"/>
              </a:defRPr>
            </a:lvl4pPr>
            <a:lvl5pPr>
              <a:lnSpc>
                <a:spcPct val="114000"/>
              </a:lnSpc>
              <a:defRPr sz="1800">
                <a:latin typeface="+mn-lt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6" name="Slide Number Placeholder 9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fld id="{9EE1D23A-55C4-7542-8A1B-C225D7430AAE}" type="slidenum">
              <a:rPr lang="uk-UA" altLang="en-US"/>
              <a:pPr/>
              <a:t>‹#›</a:t>
            </a:fld>
            <a:endParaRPr lang="uk-UA" altLang="en-US" dirty="0"/>
          </a:p>
        </p:txBody>
      </p:sp>
      <p:pic>
        <p:nvPicPr>
          <p:cNvPr id="8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6299200"/>
            <a:ext cx="1905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377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1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17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0.xml"/><Relationship Id="rId16" Type="http://schemas.openxmlformats.org/officeDocument/2006/relationships/slideLayout" Target="../slideLayouts/slideLayout34.xml"/><Relationship Id="rId20" Type="http://schemas.openxmlformats.org/officeDocument/2006/relationships/theme" Target="../theme/theme2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28.xml"/><Relationship Id="rId19" Type="http://schemas.openxmlformats.org/officeDocument/2006/relationships/slideLayout" Target="../slideLayouts/slideLayout37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783035"/>
          </a:xfrm>
          <a:prstGeom prst="rect">
            <a:avLst/>
          </a:prstGeom>
        </p:spPr>
        <p:txBody>
          <a:bodyPr vert="horz" wrap="square" lIns="0" tIns="0" rIns="0" bIns="0" rtlCol="0" anchor="t" anchorCtr="0">
            <a:noAutofit/>
          </a:bodyPr>
          <a:lstStyle/>
          <a:p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F4C3A41F-A775-1140-95F7-087AA6C6EBC6}" type="slidenum">
              <a:rPr lang="en-GB" altLang="en-US" noProof="0" smtClean="0"/>
              <a:pPr/>
              <a:t>‹#›</a:t>
            </a:fld>
            <a:endParaRPr lang="en-GB" altLang="en-US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14" r:id="rId9"/>
    <p:sldLayoutId id="2147483715" r:id="rId10"/>
    <p:sldLayoutId id="2147483731" r:id="rId11"/>
    <p:sldLayoutId id="2147483716" r:id="rId12"/>
    <p:sldLayoutId id="2147483732" r:id="rId13"/>
    <p:sldLayoutId id="2147483733" r:id="rId14"/>
    <p:sldLayoutId id="2147483717" r:id="rId15"/>
    <p:sldLayoutId id="2147483734" r:id="rId16"/>
    <p:sldLayoutId id="2147483735" r:id="rId17"/>
    <p:sldLayoutId id="2147483751" r:id="rId18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eaLnBrk="1" fontAlgn="base" hangingPunct="1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algn="l" rtl="0" eaLnBrk="1" fontAlgn="base" hangingPunct="1">
        <a:lnSpc>
          <a:spcPct val="106000"/>
        </a:lnSpc>
        <a:spcBef>
          <a:spcPct val="0"/>
        </a:spcBef>
        <a:spcAft>
          <a:spcPts val="1200"/>
        </a:spcAft>
        <a:buFont typeface="Arial" charset="0"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Font typeface=".AppleSystemUIFont" charset="0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70000" indent="-270000" algn="l" rtl="0" eaLnBrk="1" fontAlgn="base" hangingPunct="1">
        <a:lnSpc>
          <a:spcPct val="113000"/>
        </a:lnSpc>
        <a:spcBef>
          <a:spcPct val="0"/>
        </a:spcBef>
        <a:spcAft>
          <a:spcPts val="0"/>
        </a:spcAft>
        <a:buSzPct val="10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50" indent="-233925" algn="l" rtl="0" eaLnBrk="1" fontAlgn="base" hangingPunct="1">
        <a:lnSpc>
          <a:spcPct val="113000"/>
        </a:lnSpc>
        <a:spcBef>
          <a:spcPct val="0"/>
        </a:spcBef>
        <a:spcAft>
          <a:spcPct val="0"/>
        </a:spcAft>
        <a:buSzPct val="90000"/>
        <a:buFont typeface="Arial" panose="020B0604020202020204" pitchFamily="34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772650" indent="-197925" algn="l" rtl="0" eaLnBrk="1" fontAlgn="base" hangingPunct="1">
        <a:lnSpc>
          <a:spcPct val="113000"/>
        </a:lnSpc>
        <a:spcBef>
          <a:spcPct val="0"/>
        </a:spcBef>
        <a:spcAft>
          <a:spcPts val="1500"/>
        </a:spcAft>
        <a:buSzPct val="75000"/>
        <a:buFont typeface="Arial" charset="0"/>
        <a:buChar char="•"/>
        <a:defRPr sz="1800"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41338" y="566738"/>
            <a:ext cx="11109600" cy="489365"/>
          </a:xfrm>
          <a:prstGeom prst="rect">
            <a:avLst/>
          </a:prstGeom>
        </p:spPr>
        <p:txBody>
          <a:bodyPr vert="horz" wrap="square" lIns="0" tIns="0" rIns="0" bIns="0" rtlCol="0" anchor="t" anchorCtr="0">
            <a:spAutoFit/>
          </a:bodyPr>
          <a:lstStyle/>
          <a:p>
            <a:r>
              <a:rPr lang="en-GB" noProof="1"/>
              <a:t>Click to edit Master title style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8918575" y="6342063"/>
            <a:ext cx="2743200" cy="173037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66C934B7-3B58-BB48-B505-F2B1E8AB1EFB}" type="slidenum">
              <a:rPr lang="en-GB" altLang="en-US" noProof="1" dirty="0" smtClean="0"/>
              <a:pPr/>
              <a:t>‹#›</a:t>
            </a:fld>
            <a:endParaRPr lang="en-GB" altLang="en-US" noProof="1"/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655C1521-FBB9-464A-AFBF-991AE64E8E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9750" y="1548400"/>
            <a:ext cx="11109600" cy="35988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pPr lvl="0"/>
            <a:r>
              <a:rPr lang="en-US" noProof="0" dirty="0"/>
              <a:t>Edit Master text styles</a:t>
            </a:r>
          </a:p>
          <a:p>
            <a:pPr lvl="1"/>
            <a:r>
              <a:rPr lang="en-US" noProof="0" dirty="0"/>
              <a:t>Second level</a:t>
            </a:r>
          </a:p>
          <a:p>
            <a:pPr lvl="2"/>
            <a:r>
              <a:rPr lang="en-US" noProof="0" dirty="0"/>
              <a:t>Third level</a:t>
            </a:r>
          </a:p>
          <a:p>
            <a:pPr lvl="3"/>
            <a:r>
              <a:rPr lang="en-US" noProof="0" dirty="0"/>
              <a:t>Fourth level</a:t>
            </a:r>
          </a:p>
          <a:p>
            <a:pPr lvl="4"/>
            <a:r>
              <a:rPr lang="en-US" noProof="0" dirty="0"/>
              <a:t>Fifth level</a:t>
            </a:r>
            <a:endParaRPr lang="en-GB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8" r:id="rId2"/>
    <p:sldLayoutId id="2147483739" r:id="rId3"/>
    <p:sldLayoutId id="2147483740" r:id="rId4"/>
    <p:sldLayoutId id="2147483741" r:id="rId5"/>
    <p:sldLayoutId id="2147483742" r:id="rId6"/>
    <p:sldLayoutId id="2147483743" r:id="rId7"/>
    <p:sldLayoutId id="2147483744" r:id="rId8"/>
    <p:sldLayoutId id="2147483718" r:id="rId9"/>
    <p:sldLayoutId id="2147483719" r:id="rId10"/>
    <p:sldLayoutId id="2147483745" r:id="rId11"/>
    <p:sldLayoutId id="2147483720" r:id="rId12"/>
    <p:sldLayoutId id="2147483746" r:id="rId13"/>
    <p:sldLayoutId id="2147483747" r:id="rId14"/>
    <p:sldLayoutId id="2147483721" r:id="rId15"/>
    <p:sldLayoutId id="2147483748" r:id="rId16"/>
    <p:sldLayoutId id="2147483750" r:id="rId17"/>
    <p:sldLayoutId id="2147483749" r:id="rId18"/>
    <p:sldLayoutId id="2147483752" r:id="rId19"/>
  </p:sldLayoutIdLst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hf hdr="0" dt="0"/>
  <p:txStyles>
    <p:titleStyle>
      <a:lvl1pPr algn="l" rtl="0" fontAlgn="base">
        <a:lnSpc>
          <a:spcPct val="106000"/>
        </a:lnSpc>
        <a:spcBef>
          <a:spcPct val="0"/>
        </a:spcBef>
        <a:spcAft>
          <a:spcPct val="0"/>
        </a:spcAft>
        <a:defRPr sz="3000" kern="1200" spc="20">
          <a:solidFill>
            <a:schemeClr val="tx2"/>
          </a:solidFill>
          <a:latin typeface="+mj-lt"/>
          <a:ea typeface="ＭＳ Ｐゴシック" charset="-128"/>
          <a:cs typeface="+mj-cs"/>
        </a:defRPr>
      </a:lvl1pPr>
      <a:lvl2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2pPr>
      <a:lvl3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3pPr>
      <a:lvl4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4pPr>
      <a:lvl5pPr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5pPr>
      <a:lvl6pPr marL="4572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6pPr>
      <a:lvl7pPr marL="9144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7pPr>
      <a:lvl8pPr marL="13716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8pPr>
      <a:lvl9pPr marL="1828800" algn="l" rtl="0" fontAlgn="base">
        <a:lnSpc>
          <a:spcPct val="106000"/>
        </a:lnSpc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Hind Light" charset="0"/>
          <a:ea typeface="ＭＳ Ｐゴシック" charset="-128"/>
        </a:defRPr>
      </a:lvl9pPr>
    </p:titleStyle>
    <p:bodyStyle>
      <a:lvl1pPr marL="0" marR="0" indent="0" algn="l" defTabSz="914400" rtl="0" eaLnBrk="1" fontAlgn="base" latinLnBrk="0" hangingPunct="1">
        <a:lnSpc>
          <a:spcPct val="106000"/>
        </a:lnSpc>
        <a:spcBef>
          <a:spcPct val="0"/>
        </a:spcBef>
        <a:spcAft>
          <a:spcPts val="1200"/>
        </a:spcAft>
        <a:buClrTx/>
        <a:buSzTx/>
        <a:buFont typeface="Arial" charset="0"/>
        <a:buNone/>
        <a:tabLst/>
        <a:defRPr sz="2000" kern="1200" spc="20">
          <a:solidFill>
            <a:schemeClr val="tx1"/>
          </a:solidFill>
          <a:latin typeface="+mn-lt"/>
          <a:ea typeface="Hind Medium" charset="0"/>
          <a:cs typeface="Hind Medium" charset="0"/>
        </a:defRPr>
      </a:lvl1pPr>
      <a:lvl2pPr marL="0" marR="0" indent="0" algn="l" defTabSz="914400" rtl="0" eaLnBrk="1" fontAlgn="base" latinLnBrk="0" hangingPunct="1">
        <a:lnSpc>
          <a:spcPct val="113000"/>
        </a:lnSpc>
        <a:spcBef>
          <a:spcPct val="0"/>
        </a:spcBef>
        <a:spcAft>
          <a:spcPct val="0"/>
        </a:spcAft>
        <a:buClrTx/>
        <a:buSzTx/>
        <a:buFont typeface="Arial" panose="020B0604020202020204" pitchFamily="34" charset="0"/>
        <a:buNone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285750" marR="0" indent="-285750" algn="l" defTabSz="914400" rtl="0" eaLnBrk="1" fontAlgn="base" latinLnBrk="0" hangingPunct="1">
        <a:lnSpc>
          <a:spcPct val="113000"/>
        </a:lnSpc>
        <a:spcBef>
          <a:spcPct val="0"/>
        </a:spcBef>
        <a:spcAft>
          <a:spcPts val="0"/>
        </a:spcAft>
        <a:buClrTx/>
        <a:buSzPct val="100000"/>
        <a:buFont typeface="Arial" panose="020B0604020202020204" pitchFamily="34" charset="0"/>
        <a:buChar char="•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556650" marR="0" indent="-233925" algn="l" defTabSz="914400" rtl="0" eaLnBrk="1" fontAlgn="base" latinLnBrk="0" hangingPunct="1">
        <a:lnSpc>
          <a:spcPct val="113000"/>
        </a:lnSpc>
        <a:spcBef>
          <a:spcPct val="0"/>
        </a:spcBef>
        <a:spcAft>
          <a:spcPct val="0"/>
        </a:spcAft>
        <a:buClrTx/>
        <a:buSzPct val="90000"/>
        <a:buFont typeface="Arial" panose="020B0604020202020204" pitchFamily="34" charset="0"/>
        <a:buChar char="•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860475" marR="0" indent="-285750" algn="l" defTabSz="914400" rtl="0" eaLnBrk="1" fontAlgn="base" latinLnBrk="0" hangingPunct="1">
        <a:lnSpc>
          <a:spcPct val="113000"/>
        </a:lnSpc>
        <a:spcBef>
          <a:spcPct val="0"/>
        </a:spcBef>
        <a:spcAft>
          <a:spcPts val="1500"/>
        </a:spcAft>
        <a:buClrTx/>
        <a:buSzPct val="75000"/>
        <a:buFont typeface="Arial" panose="020B0604020202020204" pitchFamily="34" charset="0"/>
        <a:buChar char="•"/>
        <a:tabLst/>
        <a:defRPr kern="1200" spc="2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gif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4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381000" y="3810000"/>
            <a:ext cx="9001125" cy="500062"/>
          </a:xfrm>
        </p:spPr>
        <p:txBody>
          <a:bodyPr/>
          <a:lstStyle/>
          <a:p>
            <a:r>
              <a:rPr lang="en-US" sz="4800" dirty="0"/>
              <a:t>Human resources in CN- </a:t>
            </a:r>
            <a:br>
              <a:rPr lang="en-US" sz="4800" dirty="0"/>
            </a:br>
            <a:r>
              <a:rPr lang="en-US" sz="4000" dirty="0"/>
              <a:t>our biggest assets and challenges</a:t>
            </a:r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342063"/>
            <a:ext cx="7031038" cy="17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dirty="0"/>
              <a:t>Presentation title – Client name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7F90DA2-52F7-3D44-B019-9830C2040608}"/>
              </a:ext>
            </a:extLst>
          </p:cNvPr>
          <p:cNvSpPr txBox="1"/>
          <p:nvPr/>
        </p:nvSpPr>
        <p:spPr>
          <a:xfrm>
            <a:off x="381000" y="60188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F5FE1D-4D8B-D14E-91E3-B1353B150ECC}"/>
              </a:ext>
            </a:extLst>
          </p:cNvPr>
          <p:cNvSpPr txBox="1"/>
          <p:nvPr/>
        </p:nvSpPr>
        <p:spPr>
          <a:xfrm>
            <a:off x="381000" y="6018897"/>
            <a:ext cx="427392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Michuki Mwangi</a:t>
            </a:r>
          </a:p>
          <a:p>
            <a:r>
              <a:rPr lang="en-US" dirty="0">
                <a:solidFill>
                  <a:schemeClr val="bg1"/>
                </a:solidFill>
              </a:rPr>
              <a:t>Regional Development Manager for Africa</a:t>
            </a:r>
          </a:p>
        </p:txBody>
      </p:sp>
    </p:spTree>
    <p:extLst>
      <p:ext uri="{BB962C8B-B14F-4D97-AF65-F5344CB8AC3E}">
        <p14:creationId xmlns:p14="http://schemas.microsoft.com/office/powerpoint/2010/main" val="51008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E61DB12-78D0-114A-8704-1C51342D218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16B26D9-230E-7747-8C6C-1F484F750DC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Attracting and Retaining Good teams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E0740F-4CA0-BB4D-99FF-3BDDB3F5B4A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10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907961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CD71F7-C296-9944-8C1E-537F49E059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Leadership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340E394-4D4F-444E-B62E-DEFAB21CF860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11</a:t>
            </a:fld>
            <a:endParaRPr lang="uk-UA" alt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FE0A613-02C6-3948-BC61-5DC83AB01E42}"/>
              </a:ext>
            </a:extLst>
          </p:cNvPr>
          <p:cNvPicPr>
            <a:picLocks noGrp="1" noChangeAspect="1"/>
          </p:cNvPicPr>
          <p:nvPr>
            <p:ph idx="21"/>
          </p:nvPr>
        </p:nvPicPr>
        <p:blipFill>
          <a:blip r:embed="rId2"/>
          <a:stretch>
            <a:fillRect/>
          </a:stretch>
        </p:blipFill>
        <p:spPr>
          <a:xfrm>
            <a:off x="242084" y="1063927"/>
            <a:ext cx="5320516" cy="4879673"/>
          </a:xfr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79715A-9CEF-4F42-9B8C-88D3A0059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The Role of leadership in the work environment </a:t>
            </a:r>
          </a:p>
          <a:p>
            <a:pPr marL="612900" lvl="2" indent="-342900"/>
            <a:r>
              <a:rPr lang="en-US" dirty="0"/>
              <a:t>Boss vs leader - Which are more successful ?</a:t>
            </a:r>
          </a:p>
          <a:p>
            <a:pPr marL="612900" lvl="2" indent="-34290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083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8393B-3233-6241-82FD-BE1FD202B7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Career Growth &amp; Development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720B45E-DF60-7F4A-BA8B-20BC4D609198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61E0F2E-4DC0-BB41-853A-E92710F05ADB}" type="slidenum">
              <a:rPr lang="uk-UA" altLang="en-US" smtClean="0"/>
              <a:pPr/>
              <a:t>12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EDCF78B-A57D-4C40-BA66-157058B3EFAF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81000" y="1656432"/>
            <a:ext cx="5478179" cy="3220368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What Difference between career growth and development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Upwards (vertical) growth vs Horizontal growth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Skill vs education 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40C1D360-F42C-CC40-B3FC-2080A46903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52316" y="1581737"/>
            <a:ext cx="5944497" cy="3371263"/>
          </a:xfrm>
        </p:spPr>
      </p:pic>
    </p:spTree>
    <p:extLst>
      <p:ext uri="{BB962C8B-B14F-4D97-AF65-F5344CB8AC3E}">
        <p14:creationId xmlns:p14="http://schemas.microsoft.com/office/powerpoint/2010/main" val="4158038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194710-4FF4-E743-BC08-3AD579337D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 open to feedback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3277F71-30A7-D843-9C1E-37F4BAF95E6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61E0F2E-4DC0-BB41-853A-E92710F05ADB}" type="slidenum">
              <a:rPr lang="uk-UA" altLang="en-US" smtClean="0"/>
              <a:pPr/>
              <a:t>13</a:t>
            </a:fld>
            <a:endParaRPr lang="uk-UA" alt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0878A3D-7669-FB45-9060-382A11617C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9724" y="1192959"/>
            <a:ext cx="7543800" cy="523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4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ED08F9-609E-2F4B-9012-0530CFDEC6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 love my job!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543436-672D-284C-B8CC-5A68C4586E5E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761E0F2E-4DC0-BB41-853A-E92710F05ADB}" type="slidenum">
              <a:rPr lang="uk-UA" altLang="en-US" smtClean="0"/>
              <a:pPr/>
              <a:t>14</a:t>
            </a:fld>
            <a:endParaRPr lang="uk-UA" alt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C0FF016-6AD4-4D4E-8680-55B25BE4AF79}"/>
              </a:ext>
            </a:extLst>
          </p:cNvPr>
          <p:cNvSpPr>
            <a:spLocks noGrp="1"/>
          </p:cNvSpPr>
          <p:nvPr>
            <p:ph idx="2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Innovative and creative workplace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Interesting and fun workplace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Safe environment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Personal gratification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7AD5FF91-8066-F74D-B4AC-0C4573262E2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19860142">
            <a:off x="4490148" y="1116388"/>
            <a:ext cx="6876371" cy="4584249"/>
          </a:xfrm>
        </p:spPr>
      </p:pic>
    </p:spTree>
    <p:extLst>
      <p:ext uri="{BB962C8B-B14F-4D97-AF65-F5344CB8AC3E}">
        <p14:creationId xmlns:p14="http://schemas.microsoft.com/office/powerpoint/2010/main" val="569515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ctrTitle"/>
          </p:nvPr>
        </p:nvSpPr>
        <p:spPr>
          <a:xfrm>
            <a:off x="534988" y="2545239"/>
            <a:ext cx="9001125" cy="500062"/>
          </a:xfrm>
        </p:spPr>
        <p:txBody>
          <a:bodyPr/>
          <a:lstStyle/>
          <a:p>
            <a:r>
              <a:rPr lang="en-US" sz="4800" dirty="0"/>
              <a:t>Thank You.</a:t>
            </a:r>
            <a:br>
              <a:rPr lang="en-US" sz="4800" dirty="0">
                <a:solidFill>
                  <a:schemeClr val="tx1"/>
                </a:solidFill>
                <a:ea typeface="+mj-lt"/>
                <a:cs typeface="+mj-lt"/>
              </a:rPr>
            </a:br>
            <a:br>
              <a:rPr lang="en-US" sz="4800" dirty="0">
                <a:solidFill>
                  <a:schemeClr val="tx1"/>
                </a:solidFill>
                <a:ea typeface="+mj-lt"/>
                <a:cs typeface="+mj-lt"/>
              </a:rPr>
            </a:br>
            <a:endParaRPr lang="en-US" sz="2400" dirty="0"/>
          </a:p>
        </p:txBody>
      </p:sp>
      <p:sp>
        <p:nvSpPr>
          <p:cNvPr id="31749" name="Footer Placeholder 4"/>
          <p:cNvSpPr>
            <a:spLocks noGrp="1"/>
          </p:cNvSpPr>
          <p:nvPr>
            <p:ph type="ftr" sz="quarter" idx="4294967295"/>
          </p:nvPr>
        </p:nvSpPr>
        <p:spPr bwMode="auto">
          <a:xfrm>
            <a:off x="0" y="6342063"/>
            <a:ext cx="7031038" cy="173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Hind Light" charset="0"/>
                <a:ea typeface="ＭＳ Ｐゴシック" charset="-128"/>
              </a:defRPr>
            </a:lvl9pPr>
          </a:lstStyle>
          <a:p>
            <a:r>
              <a:rPr lang="en-GB" altLang="en-US" dirty="0"/>
              <a:t>Presentation title – Client name</a:t>
            </a:r>
          </a:p>
        </p:txBody>
      </p:sp>
    </p:spTree>
    <p:extLst>
      <p:ext uri="{BB962C8B-B14F-4D97-AF65-F5344CB8AC3E}">
        <p14:creationId xmlns:p14="http://schemas.microsoft.com/office/powerpoint/2010/main" val="2179057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E1D5E04-C3B5-1843-855C-8F455F83807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19B535F-CF94-1D41-80A1-40C37D043A1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Resourcing a CN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F74C3A-8508-4B47-B0FD-7EEE02622F5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2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250853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30B1C4C-4479-B04D-B81B-D0AF036CC8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Identifying Human Resource requirements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3E877B-4C42-0C4B-A8CE-2B563CA0526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3</a:t>
            </a:fld>
            <a:endParaRPr lang="uk-UA" altLang="en-US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70603E8-1969-9E47-928F-34F2E61BF95C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6625098" y="2045809"/>
            <a:ext cx="5547852" cy="3402969"/>
          </a:xfr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90A7BD-0A74-2548-B190-F2C50F4E1D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050" y="1905000"/>
            <a:ext cx="5584981" cy="3581400"/>
          </a:xfrm>
          <a:prstGeom prst="rect">
            <a:avLst/>
          </a:prstGeom>
        </p:spPr>
      </p:pic>
      <p:sp>
        <p:nvSpPr>
          <p:cNvPr id="14" name="Right Arrow 13">
            <a:extLst>
              <a:ext uri="{FF2B5EF4-FFF2-40B4-BE49-F238E27FC236}">
                <a16:creationId xmlns:a16="http://schemas.microsoft.com/office/drawing/2014/main" id="{DB9581AF-0431-1C4A-AFF0-4EB072855D6D}"/>
              </a:ext>
            </a:extLst>
          </p:cNvPr>
          <p:cNvSpPr/>
          <p:nvPr/>
        </p:nvSpPr>
        <p:spPr>
          <a:xfrm>
            <a:off x="5646690" y="3211068"/>
            <a:ext cx="978408" cy="484632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2128655-F00D-B749-8DC9-99B2E60858CE}"/>
              </a:ext>
            </a:extLst>
          </p:cNvPr>
          <p:cNvSpPr txBox="1"/>
          <p:nvPr/>
        </p:nvSpPr>
        <p:spPr>
          <a:xfrm>
            <a:off x="1143000" y="1371600"/>
            <a:ext cx="3200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Business Model Canvas</a:t>
            </a:r>
          </a:p>
        </p:txBody>
      </p:sp>
    </p:spTree>
    <p:extLst>
      <p:ext uri="{BB962C8B-B14F-4D97-AF65-F5344CB8AC3E}">
        <p14:creationId xmlns:p14="http://schemas.microsoft.com/office/powerpoint/2010/main" val="2410828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04518C1-28DA-8F48-BEEA-BF7688A9B8C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361D06C-1182-A94F-B2E5-F25967B727D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Job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7127EE-A4CA-9F4C-B67E-C5749BF33DA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4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45594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908C1-FA9F-2B41-9DD9-646E93C998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Job Analysis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0A38CC-28B6-9641-B0A4-3408F25F71DB}"/>
              </a:ext>
            </a:extLst>
          </p:cNvPr>
          <p:cNvSpPr>
            <a:spLocks noGrp="1"/>
          </p:cNvSpPr>
          <p:nvPr>
            <p:ph type="sldNum" sz="quarter" idx="19"/>
          </p:nvPr>
        </p:nvSpPr>
        <p:spPr/>
        <p:txBody>
          <a:bodyPr/>
          <a:lstStyle/>
          <a:p>
            <a:fld id="{615C06CD-839C-FC4C-913F-8EDF978843EE}" type="slidenum">
              <a:rPr lang="uk-UA" altLang="en-US" smtClean="0"/>
              <a:pPr/>
              <a:t>5</a:t>
            </a:fld>
            <a:endParaRPr lang="uk-UA" altLang="en-US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E84B090F-C330-6747-9700-6AEADBB800B9}"/>
              </a:ext>
            </a:extLst>
          </p:cNvPr>
          <p:cNvPicPr>
            <a:picLocks noGrp="1" noChangeAspect="1"/>
          </p:cNvPicPr>
          <p:nvPr>
            <p:ph idx="21"/>
          </p:nvPr>
        </p:nvPicPr>
        <p:blipFill>
          <a:blip r:embed="rId2"/>
          <a:stretch>
            <a:fillRect/>
          </a:stretch>
        </p:blipFill>
        <p:spPr>
          <a:xfrm>
            <a:off x="0" y="1195600"/>
            <a:ext cx="6112609" cy="3681200"/>
          </a:xfrm>
        </p:spPr>
      </p:pic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F5ADBE-6986-A84A-B105-CDB23A7AF2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00800" y="1637382"/>
            <a:ext cx="5482290" cy="3220368"/>
          </a:xfrm>
        </p:spPr>
        <p:txBody>
          <a:bodyPr/>
          <a:lstStyle/>
          <a:p>
            <a:r>
              <a:rPr lang="en-US" b="1" dirty="0"/>
              <a:t>Why is it important?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Identify the skills needed for the job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Knowing how many positions need to be filled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Hiring the right persons for the position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365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5ABFEF8-EC1E-8C43-9476-B6B0949393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0000" y="4279119"/>
            <a:ext cx="5715734" cy="391517"/>
          </a:xfrm>
        </p:spPr>
        <p:txBody>
          <a:bodyPr/>
          <a:lstStyle/>
          <a:p>
            <a:r>
              <a:rPr lang="en-US" dirty="0"/>
              <a:t>Human Resource Planning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16E48E8-A108-0E40-AB62-45AF82958E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Scaling Human Resources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BFD05E2-E576-6D4E-B82F-E89502CE319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6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28267012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BD066FE-8E0F-D241-934E-B14781122E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21017421">
            <a:off x="1813267" y="3619097"/>
            <a:ext cx="4302126" cy="289206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DE776B2-1C42-A84E-8C68-76AFDEA8C7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19978">
            <a:off x="4532081" y="2916996"/>
            <a:ext cx="5349260" cy="235622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004DDDCE-D039-3547-BCB6-6340CABCCB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HR Recruitment Types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5318546F-ED2A-6C41-83D2-5CFDD52459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0000" y="1548400"/>
            <a:ext cx="5403600" cy="3220368"/>
          </a:xfrm>
        </p:spPr>
        <p:txBody>
          <a:bodyPr/>
          <a:lstStyle/>
          <a:p>
            <a:r>
              <a:rPr lang="en-US" dirty="0"/>
              <a:t>CNs are similar to startups and are likely to have;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Volunteer staff ;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Internship programs (paid or unpaid)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Part time employees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Full time employees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7616E94-A4E8-CF4C-9687-E92E91EF8398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61E0F2E-4DC0-BB41-853A-E92710F05ADB}" type="slidenum">
              <a:rPr lang="uk-UA" altLang="en-US" smtClean="0"/>
              <a:pPr/>
              <a:t>7</a:t>
            </a:fld>
            <a:endParaRPr lang="uk-UA" alt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9104D44-5FA2-144A-BE72-F0CFF981FE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598327">
            <a:off x="7354712" y="773442"/>
            <a:ext cx="4007758" cy="267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12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E5CC0A9-6A47-4943-8A3E-07BE2C2AEF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Scale up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157B249-D1ED-4A49-A286-3BBE902A02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Plan for growth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Identify your needs and gaps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Succession planning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BC06B7B-7364-BD47-9811-8A094DCDB633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4B8AB820-61DF-364A-B4AF-D19149734C14}" type="slidenum">
              <a:rPr lang="uk-UA" altLang="en-US" smtClean="0"/>
              <a:pPr/>
              <a:t>8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256533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AD7C72-187C-BB4D-8C8A-6660BDFAD6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Most Important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1095A-3650-A542-9321-B294C55BAF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Employee contract is a </a:t>
            </a:r>
            <a:r>
              <a:rPr lang="en-US" b="1" dirty="0"/>
              <a:t>MUST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Onboarding of employees is </a:t>
            </a:r>
            <a:r>
              <a:rPr lang="en-US" b="1" dirty="0"/>
              <a:t>Critical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Resourcing new employees is </a:t>
            </a:r>
            <a:r>
              <a:rPr lang="en-US" b="1" dirty="0"/>
              <a:t>Absolute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0B93E4D-D937-3D49-BBA2-40807D320CFE}"/>
              </a:ext>
            </a:extLst>
          </p:cNvPr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9EE1D23A-55C4-7542-8A1B-C225D7430AAE}" type="slidenum">
              <a:rPr lang="uk-UA" altLang="en-US" smtClean="0"/>
              <a:pPr/>
              <a:t>9</a:t>
            </a:fld>
            <a:endParaRPr lang="uk-UA" altLang="en-US" dirty="0"/>
          </a:p>
        </p:txBody>
      </p:sp>
    </p:spTree>
    <p:extLst>
      <p:ext uri="{BB962C8B-B14F-4D97-AF65-F5344CB8AC3E}">
        <p14:creationId xmlns:p14="http://schemas.microsoft.com/office/powerpoint/2010/main" val="1215659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ISOC - Blue template">
  <a:themeElements>
    <a:clrScheme name="01-ISOC-Blue">
      <a:dk1>
        <a:srgbClr val="0C1C2C"/>
      </a:dk1>
      <a:lt1>
        <a:srgbClr val="EEF2EC"/>
      </a:lt1>
      <a:dk2>
        <a:srgbClr val="3A82E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2018_Master" id="{E1C3BF5B-F329-3440-B89E-ABCA51DBDB1D}" vid="{98E4DA8B-5140-2441-9840-86C050E950C7}"/>
    </a:ext>
  </a:extLst>
</a:theme>
</file>

<file path=ppt/theme/theme2.xml><?xml version="1.0" encoding="utf-8"?>
<a:theme xmlns:a="http://schemas.openxmlformats.org/drawingml/2006/main" name="ISOC - Green template">
  <a:themeElements>
    <a:clrScheme name="01-ISOC-Green">
      <a:dk1>
        <a:srgbClr val="0C1C2C"/>
      </a:dk1>
      <a:lt1>
        <a:srgbClr val="EEF2EC"/>
      </a:lt1>
      <a:dk2>
        <a:srgbClr val="40B2A4"/>
      </a:dk2>
      <a:lt2>
        <a:srgbClr val="DEDAD0"/>
      </a:lt2>
      <a:accent1>
        <a:srgbClr val="24366E"/>
      </a:accent1>
      <a:accent2>
        <a:srgbClr val="3A82E4"/>
      </a:accent2>
      <a:accent3>
        <a:srgbClr val="40B2A4"/>
      </a:accent3>
      <a:accent4>
        <a:srgbClr val="7E245C"/>
      </a:accent4>
      <a:accent5>
        <a:srgbClr val="D25238"/>
      </a:accent5>
      <a:accent6>
        <a:srgbClr val="EECA4A"/>
      </a:accent6>
      <a:hlink>
        <a:srgbClr val="0C1C2C"/>
      </a:hlink>
      <a:folHlink>
        <a:srgbClr val="0C1C2C"/>
      </a:folHlink>
    </a:clrScheme>
    <a:fontScheme name="Office 2">
      <a:majorFont>
        <a:latin typeface="Hind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Hind Light"/>
        <a:ea typeface=""/>
        <a:cs typeface=""/>
        <a:font script="Jpan" typeface="ＭＳ Ｐ明朝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8_Master" id="{E1C3BF5B-F329-3440-B89E-ABCA51DBDB1D}" vid="{B7DC9516-5FA2-C742-A7F3-16844B9BE796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30040</TotalTime>
  <Words>215</Words>
  <Application>Microsoft Macintosh PowerPoint</Application>
  <PresentationFormat>Widescreen</PresentationFormat>
  <Paragraphs>60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ＭＳ Ｐゴシック</vt:lpstr>
      <vt:lpstr>.AppleSystemUIFont</vt:lpstr>
      <vt:lpstr>Arial</vt:lpstr>
      <vt:lpstr>Calibri</vt:lpstr>
      <vt:lpstr>Hind Light</vt:lpstr>
      <vt:lpstr>Hind Medium</vt:lpstr>
      <vt:lpstr>ISOC - Blue template</vt:lpstr>
      <vt:lpstr>ISOC - Green template</vt:lpstr>
      <vt:lpstr>Human resources in CN-  our biggest assets and challenges</vt:lpstr>
      <vt:lpstr>Resourcing a CN</vt:lpstr>
      <vt:lpstr>Identifying Human Resource requirements</vt:lpstr>
      <vt:lpstr>Job Analysis</vt:lpstr>
      <vt:lpstr>Job Analysis</vt:lpstr>
      <vt:lpstr>Scaling Human Resources</vt:lpstr>
      <vt:lpstr>HR Recruitment Types</vt:lpstr>
      <vt:lpstr>How to Scale up</vt:lpstr>
      <vt:lpstr>Most Important</vt:lpstr>
      <vt:lpstr>Attracting and Retaining Good teams</vt:lpstr>
      <vt:lpstr>Leadership</vt:lpstr>
      <vt:lpstr>Career Growth &amp; Development</vt:lpstr>
      <vt:lpstr>Be open to feedback </vt:lpstr>
      <vt:lpstr>I love my job!</vt:lpstr>
      <vt:lpstr>Thank You.  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IG Campaign</dc:title>
  <dc:creator>Skiprock Creative</dc:creator>
  <cp:lastModifiedBy>Michuki Mwangi</cp:lastModifiedBy>
  <cp:revision>354</cp:revision>
  <cp:lastPrinted>2016-06-14T17:50:38Z</cp:lastPrinted>
  <dcterms:created xsi:type="dcterms:W3CDTF">2018-03-14T15:15:01Z</dcterms:created>
  <dcterms:modified xsi:type="dcterms:W3CDTF">2019-10-27T22:20:21Z</dcterms:modified>
</cp:coreProperties>
</file>