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B947E-518B-42A7-9378-04B953C319C1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ACBC2-C328-4247-941C-087EE4352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054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B947E-518B-42A7-9378-04B953C319C1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ACBC2-C328-4247-941C-087EE4352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975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B947E-518B-42A7-9378-04B953C319C1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ACBC2-C328-4247-941C-087EE4352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436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B947E-518B-42A7-9378-04B953C319C1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ACBC2-C328-4247-941C-087EE4352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157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B947E-518B-42A7-9378-04B953C319C1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ACBC2-C328-4247-941C-087EE4352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883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B947E-518B-42A7-9378-04B953C319C1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ACBC2-C328-4247-941C-087EE4352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335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B947E-518B-42A7-9378-04B953C319C1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ACBC2-C328-4247-941C-087EE4352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599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B947E-518B-42A7-9378-04B953C319C1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ACBC2-C328-4247-941C-087EE4352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185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B947E-518B-42A7-9378-04B953C319C1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ACBC2-C328-4247-941C-087EE4352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026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B947E-518B-42A7-9378-04B953C319C1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ACBC2-C328-4247-941C-087EE4352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45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B947E-518B-42A7-9378-04B953C319C1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ACBC2-C328-4247-941C-087EE4352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623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947E-518B-42A7-9378-04B953C319C1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5ACBC2-C328-4247-941C-087EE4352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407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copac.org.za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735" y="232037"/>
            <a:ext cx="10380371" cy="560806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40352" y="6162234"/>
            <a:ext cx="11511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Source: Building a solidarity economy, A guide for grassroots activism, Cooperative and policy alternative </a:t>
            </a:r>
            <a:r>
              <a:rPr lang="en-US" dirty="0" err="1" smtClean="0"/>
              <a:t>centre</a:t>
            </a:r>
            <a:r>
              <a:rPr lang="en-US" dirty="0" smtClean="0"/>
              <a:t> (COPAC)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732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892" y="283335"/>
            <a:ext cx="10481846" cy="572217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40352" y="6162234"/>
            <a:ext cx="11511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Source: Building a solidarity economy, A guide for grassroots activism, Cooperative and policy alternative </a:t>
            </a:r>
            <a:r>
              <a:rPr lang="en-US" dirty="0" err="1" smtClean="0"/>
              <a:t>centre</a:t>
            </a:r>
            <a:r>
              <a:rPr lang="en-US" dirty="0" smtClean="0"/>
              <a:t> (COPAC)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334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18174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Cooperative and policy alternative </a:t>
            </a:r>
            <a:r>
              <a:rPr lang="en-US" dirty="0" err="1" smtClean="0"/>
              <a:t>centre</a:t>
            </a:r>
            <a:r>
              <a:rPr lang="en-US" dirty="0" smtClean="0"/>
              <a:t> (COPAC)</a:t>
            </a:r>
            <a:br>
              <a:rPr lang="en-US" dirty="0" smtClean="0"/>
            </a:br>
            <a:r>
              <a:rPr lang="en-US" dirty="0" smtClean="0">
                <a:hlinkClick r:id="rId2"/>
              </a:rPr>
              <a:t>https://copac.org.za/</a:t>
            </a:r>
            <a:r>
              <a:rPr lang="en-US" dirty="0" smtClean="0"/>
              <a:t> 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590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50</Words>
  <Application>Microsoft Office PowerPoint</Application>
  <PresentationFormat>Widescreen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Cooperative and policy alternative centre (COPAC) https://copac.org.za/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Sol</dc:creator>
  <cp:lastModifiedBy>Sol</cp:lastModifiedBy>
  <cp:revision>4</cp:revision>
  <dcterms:created xsi:type="dcterms:W3CDTF">2019-10-29T06:33:05Z</dcterms:created>
  <dcterms:modified xsi:type="dcterms:W3CDTF">2019-10-29T10:04:10Z</dcterms:modified>
</cp:coreProperties>
</file>