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/>
    <p:restoredTop sz="94629"/>
  </p:normalViewPr>
  <p:slideViewPr>
    <p:cSldViewPr>
      <p:cViewPr varScale="1">
        <p:scale>
          <a:sx n="108" d="100"/>
          <a:sy n="108" d="100"/>
        </p:scale>
        <p:origin x="164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F5FD38F-1B42-4BEA-B98E-7D221555097B}" type="datetimeFigureOut">
              <a:rPr lang="en-US" smtClean="0"/>
              <a:pPr/>
              <a:t>4/8/19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6BEB93-02D2-44E0-BE2C-B3D95DB9D7D1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ISOC Tanzania IoT Profile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Peter Mmbando</a:t>
            </a:r>
          </a:p>
        </p:txBody>
      </p:sp>
      <p:pic>
        <p:nvPicPr>
          <p:cNvPr id="4" name="Picture 3" descr="index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95600" y="457200"/>
            <a:ext cx="3019425" cy="1514475"/>
          </a:xfrm>
          <a:prstGeom prst="rect">
            <a:avLst/>
          </a:prstGeom>
        </p:spPr>
      </p:pic>
    </p:spTree>
  </p:cSld>
  <p:clrMapOvr>
    <a:masterClrMapping/>
  </p:clrMapOvr>
  <p:transition spd="med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Introduction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In the Tanzanian context IoT is less understood by the larger public. The Tanzania chapter thus begun with creating public awareness on IoT and Security.</a:t>
            </a:r>
          </a:p>
          <a:p>
            <a:pPr>
              <a:buNone/>
            </a:pPr>
            <a:r>
              <a:rPr lang="en-US" dirty="0"/>
              <a:t>Last October we held the first ever Tanzania IoT Awareness Week. It had two activities;</a:t>
            </a:r>
          </a:p>
          <a:p>
            <a:pPr marL="514350" indent="-514350">
              <a:buAutoNum type="arabicPeriod"/>
            </a:pPr>
            <a:r>
              <a:rPr lang="en-US" dirty="0"/>
              <a:t>Public discussion on IoT and Security</a:t>
            </a:r>
          </a:p>
          <a:p>
            <a:pPr marL="514350" indent="-514350">
              <a:buAutoNum type="arabicPeriod"/>
            </a:pPr>
            <a:r>
              <a:rPr lang="en-US" dirty="0"/>
              <a:t>2. Students essay competition on Internet of Things and privacy protection (selected 15 schools)</a:t>
            </a:r>
          </a:p>
        </p:txBody>
      </p:sp>
    </p:spTree>
  </p:cSld>
  <p:clrMapOvr>
    <a:masterClrMapping/>
  </p:clrMapOvr>
  <p:transition spd="med"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b="1" dirty="0"/>
              <a:t>Winners were awarded: </a:t>
            </a:r>
          </a:p>
          <a:p>
            <a:pPr lvl="0" algn="ctr"/>
            <a:r>
              <a:rPr lang="en-US" dirty="0"/>
              <a:t>First Prize USD 100</a:t>
            </a:r>
          </a:p>
          <a:p>
            <a:pPr lvl="0" algn="ctr"/>
            <a:r>
              <a:rPr lang="en-US" dirty="0"/>
              <a:t>Second Prize USD 50</a:t>
            </a:r>
          </a:p>
          <a:p>
            <a:pPr lvl="0" algn="ctr"/>
            <a:r>
              <a:rPr lang="en-US" dirty="0"/>
              <a:t>Third Prize USD 35.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LESSON LEARNED.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There is still large number of people who are unaware of the IoT, protection of data, and privacy of consumers. </a:t>
            </a:r>
          </a:p>
          <a:p>
            <a:pPr lvl="0"/>
            <a:r>
              <a:rPr lang="en-US" dirty="0"/>
              <a:t>There is high demand for capacity building as well as promotion of IoT in the public.</a:t>
            </a:r>
          </a:p>
          <a:p>
            <a:pPr lvl="0"/>
            <a:r>
              <a:rPr lang="en-US" dirty="0"/>
              <a:t>Most of women and girls are not aware of the IoT and its benefits.</a:t>
            </a:r>
          </a:p>
          <a:p>
            <a:pPr lvl="0"/>
            <a:r>
              <a:rPr lang="en-US" dirty="0"/>
              <a:t>More resources, especially financial resources is required for creating awareness.</a:t>
            </a:r>
          </a:p>
          <a:p>
            <a:endParaRPr lang="en-US" dirty="0"/>
          </a:p>
        </p:txBody>
      </p:sp>
    </p:spTree>
  </p:cSld>
  <p:clrMapOvr>
    <a:masterClrMapping/>
  </p:clrMapOvr>
  <p:transition spd="med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Current Project IoT Smart Idea Tanzania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Competition Project. Through this project youth will participate in creating IoT/AI based smart solutions for challenges in Agriculture, Health, Energy, Water and Education. The best projects will win  prices. Those not selected will be followed up (Leaving No One Behind).</a:t>
            </a:r>
          </a:p>
        </p:txBody>
      </p:sp>
    </p:spTree>
  </p:cSld>
  <p:clrMapOvr>
    <a:masterClrMapping/>
  </p:clrMapOvr>
  <p:transition spd="med">
    <p:cove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The Cost/ Projected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b="1" dirty="0"/>
          </a:p>
          <a:p>
            <a:pPr>
              <a:buNone/>
            </a:pPr>
            <a:r>
              <a:rPr lang="en-US" dirty="0"/>
              <a:t>The cost to run the competition and awards for the best projects is estimated to be $65,000</a:t>
            </a:r>
          </a:p>
          <a:p>
            <a:pPr>
              <a:buNone/>
            </a:pPr>
            <a:r>
              <a:rPr lang="en-US" b="1" dirty="0"/>
              <a:t>The aim of this competition </a:t>
            </a:r>
            <a:r>
              <a:rPr lang="en-US" dirty="0"/>
              <a:t>is to </a:t>
            </a:r>
            <a:r>
              <a:rPr lang="en-US" b="1" dirty="0"/>
              <a:t>engage</a:t>
            </a:r>
            <a:r>
              <a:rPr lang="en-US" dirty="0"/>
              <a:t> the public to create </a:t>
            </a:r>
            <a:r>
              <a:rPr lang="en-US" b="1" dirty="0"/>
              <a:t>chapter visibility </a:t>
            </a:r>
            <a:r>
              <a:rPr lang="en-US" dirty="0"/>
              <a:t>and help to </a:t>
            </a:r>
            <a:r>
              <a:rPr lang="en-US" b="1" dirty="0"/>
              <a:t>create innovative IoT </a:t>
            </a:r>
            <a:r>
              <a:rPr lang="en-US" dirty="0"/>
              <a:t>based devices to solve challenges in the five sectors mentioned above.</a:t>
            </a:r>
          </a:p>
        </p:txBody>
      </p:sp>
    </p:spTree>
  </p:cSld>
  <p:clrMapOvr>
    <a:masterClrMapping/>
  </p:clrMapOvr>
  <p:transition spd="med">
    <p:blinds dir="vert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  <a:p>
            <a:pPr algn="ctr">
              <a:buNone/>
            </a:pPr>
            <a:r>
              <a:rPr lang="en-US" dirty="0"/>
              <a:t>Thank you for Listening.</a:t>
            </a:r>
          </a:p>
        </p:txBody>
      </p:sp>
    </p:spTree>
  </p:cSld>
  <p:clrMapOvr>
    <a:masterClrMapping/>
  </p:clrMapOvr>
  <p:transition spd="med">
    <p:strips dir="ru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169</TotalTime>
  <Words>273</Words>
  <Application>Microsoft Macintosh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Calibri</vt:lpstr>
      <vt:lpstr>Constantia</vt:lpstr>
      <vt:lpstr>Wingdings 2</vt:lpstr>
      <vt:lpstr>Flow</vt:lpstr>
      <vt:lpstr>    ISOC Tanzania IoT Profile </vt:lpstr>
      <vt:lpstr>Introduction </vt:lpstr>
      <vt:lpstr>PowerPoint Presentation</vt:lpstr>
      <vt:lpstr>LESSON LEARNED.  </vt:lpstr>
      <vt:lpstr>Current Project IoT Smart Idea Tanzania</vt:lpstr>
      <vt:lpstr>The Cost/ Projected Budget</vt:lpstr>
      <vt:lpstr>PowerPoint Presentation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Kevin Chege</cp:lastModifiedBy>
  <cp:revision>23</cp:revision>
  <dcterms:created xsi:type="dcterms:W3CDTF">2019-04-06T02:36:38Z</dcterms:created>
  <dcterms:modified xsi:type="dcterms:W3CDTF">2019-04-08T08:30:35Z</dcterms:modified>
</cp:coreProperties>
</file>