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3" r:id="rId2"/>
  </p:sldMasterIdLst>
  <p:notesMasterIdLst>
    <p:notesMasterId r:id="rId12"/>
  </p:notesMasterIdLst>
  <p:handoutMasterIdLst>
    <p:handoutMasterId r:id="rId13"/>
  </p:handoutMasterIdLst>
  <p:sldIdLst>
    <p:sldId id="403" r:id="rId3"/>
    <p:sldId id="408" r:id="rId4"/>
    <p:sldId id="406" r:id="rId5"/>
    <p:sldId id="409" r:id="rId6"/>
    <p:sldId id="410" r:id="rId7"/>
    <p:sldId id="411" r:id="rId8"/>
    <p:sldId id="412" r:id="rId9"/>
    <p:sldId id="407" r:id="rId10"/>
    <p:sldId id="405" r:id="rId11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Hind Light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Hind Light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Hind Light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Hind Light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Hind Light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Hind Light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Hind Light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Hind Light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Hind Light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143E50"/>
    <a:srgbClr val="EEF2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24390"/>
    <p:restoredTop sz="78463"/>
  </p:normalViewPr>
  <p:slideViewPr>
    <p:cSldViewPr snapToObjects="1">
      <p:cViewPr varScale="1">
        <p:scale>
          <a:sx n="74" d="100"/>
          <a:sy n="74" d="100"/>
        </p:scale>
        <p:origin x="972" y="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8" d="100"/>
        <a:sy n="88" d="100"/>
      </p:scale>
      <p:origin x="0" y="0"/>
    </p:cViewPr>
  </p:sorterViewPr>
  <p:notesViewPr>
    <p:cSldViewPr snapToObjects="1">
      <p:cViewPr varScale="1">
        <p:scale>
          <a:sx n="160" d="100"/>
          <a:sy n="160" d="100"/>
        </p:scale>
        <p:origin x="4704" y="19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E98BAE-C84A-694A-898B-5CF88760D6F5}" type="datetimeFigureOut">
              <a:rPr lang="en-US" smtClean="0"/>
              <a:pPr/>
              <a:t>4/8/2019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2F491E-6BDF-894F-89D9-4BED6DF379E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70020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E74FA06C-4A8C-0E48-B922-007B77153C27}" type="datetimeFigureOut">
              <a:rPr lang="en-GB" altLang="en-US"/>
              <a:pPr/>
              <a:t>08/04/2019</a:t>
            </a:fld>
            <a:endParaRPr lang="en-GB" alt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B620D7F3-EDE1-C147-A04A-D4416A638280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92066350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3.emf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5.emf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18.emf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– Blue templat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9813" y="2970213"/>
            <a:ext cx="1728787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9999" y="3355200"/>
            <a:ext cx="11109600" cy="456728"/>
          </a:xfrm>
        </p:spPr>
        <p:txBody>
          <a:bodyPr wrap="square">
            <a:spAutoFit/>
          </a:bodyPr>
          <a:lstStyle>
            <a:lvl1pPr>
              <a:defRPr lang="en-GB" sz="28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0000" y="2856637"/>
            <a:ext cx="11109600" cy="503215"/>
          </a:xfrm>
        </p:spPr>
        <p:txBody>
          <a:bodyPr/>
          <a:lstStyle>
            <a:lvl1pPr algn="l">
              <a:lnSpc>
                <a:spcPct val="109000"/>
              </a:lnSpc>
              <a:defRPr sz="3200">
                <a:solidFill>
                  <a:srgbClr val="EEF2EC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40000" y="5605544"/>
            <a:ext cx="4097551" cy="902123"/>
          </a:xfrm>
        </p:spPr>
        <p:txBody>
          <a:bodyPr/>
          <a:lstStyle>
            <a:lvl1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rgbClr val="EEF2EC"/>
                </a:solidFill>
              </a:defRPr>
            </a:lvl1pPr>
            <a:lvl2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rgbClr val="EEF2EC"/>
                </a:solidFill>
              </a:defRPr>
            </a:lvl2pPr>
            <a:lvl3pPr marL="0" indent="0">
              <a:lnSpc>
                <a:spcPct val="117000"/>
              </a:lnSpc>
              <a:buNone/>
              <a:defRPr sz="1500">
                <a:solidFill>
                  <a:schemeClr val="tx2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540000" y="573969"/>
            <a:ext cx="4097551" cy="270074"/>
          </a:xfrm>
        </p:spPr>
        <p:txBody>
          <a:bodyPr>
            <a:spAutoFit/>
          </a:bodyPr>
          <a:lstStyle>
            <a:lvl1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rgbClr val="EEF2EC"/>
                </a:solidFill>
                <a:latin typeface="+mn-lt"/>
              </a:defRPr>
            </a:lvl1pPr>
            <a:lvl2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rgbClr val="EEF2EC"/>
                </a:solidFill>
              </a:defRPr>
            </a:lvl2pPr>
            <a:lvl3pPr marL="0" indent="0">
              <a:lnSpc>
                <a:spcPct val="117000"/>
              </a:lnSpc>
              <a:buNone/>
              <a:defRPr sz="1500">
                <a:solidFill>
                  <a:schemeClr val="tx2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82536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– Text only – Blue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976" y="567101"/>
            <a:ext cx="11121296" cy="575899"/>
          </a:xfrm>
        </p:spPr>
        <p:txBody>
          <a:bodyPr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8" name="Slide Number Placeholder 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fld id="{761E0F2E-4DC0-BB41-853A-E92710F05ADB}" type="slidenum">
              <a:rPr lang="uk-UA" altLang="en-US"/>
              <a:pPr/>
              <a:t>‹#›</a:t>
            </a:fld>
            <a:endParaRPr lang="uk-UA" altLang="en-US" dirty="0"/>
          </a:p>
        </p:txBody>
      </p:sp>
      <p:pic>
        <p:nvPicPr>
          <p:cNvPr id="11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Content Placeholder 2"/>
          <p:cNvSpPr>
            <a:spLocks noGrp="1"/>
          </p:cNvSpPr>
          <p:nvPr>
            <p:ph idx="21"/>
          </p:nvPr>
        </p:nvSpPr>
        <p:spPr>
          <a:xfrm>
            <a:off x="540000" y="1548400"/>
            <a:ext cx="5478179" cy="3220368"/>
          </a:xfrm>
        </p:spPr>
        <p:txBody>
          <a:bodyPr/>
          <a:lstStyle>
            <a:lvl1pPr>
              <a:spcAft>
                <a:spcPts val="1200"/>
              </a:spcAft>
              <a:defRPr b="0" i="0">
                <a:latin typeface="+mn-lt"/>
                <a:ea typeface="Hind Medium" charset="0"/>
                <a:cs typeface="Hind Medium" charset="0"/>
              </a:defRPr>
            </a:lvl1pPr>
            <a:lvl2pPr>
              <a:lnSpc>
                <a:spcPct val="114000"/>
              </a:lnSpc>
              <a:defRPr sz="1800">
                <a:latin typeface="+mn-lt"/>
              </a:defRPr>
            </a:lvl2pPr>
            <a:lvl3pPr>
              <a:lnSpc>
                <a:spcPct val="114000"/>
              </a:lnSpc>
              <a:spcAft>
                <a:spcPts val="0"/>
              </a:spcAft>
              <a:defRPr sz="1800">
                <a:latin typeface="+mn-lt"/>
              </a:defRPr>
            </a:lvl3pPr>
            <a:lvl4pPr>
              <a:lnSpc>
                <a:spcPct val="114000"/>
              </a:lnSpc>
              <a:defRPr sz="1800">
                <a:latin typeface="+mn-lt"/>
              </a:defRPr>
            </a:lvl4pPr>
            <a:lvl5pPr>
              <a:lnSpc>
                <a:spcPct val="114000"/>
              </a:lnSpc>
              <a:defRPr sz="180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6179485" y="1548400"/>
            <a:ext cx="5482290" cy="3220368"/>
          </a:xfrm>
        </p:spPr>
        <p:txBody>
          <a:bodyPr/>
          <a:lstStyle>
            <a:lvl1pPr>
              <a:spcAft>
                <a:spcPts val="1200"/>
              </a:spcAft>
              <a:defRPr b="0" i="0">
                <a:latin typeface="+mn-lt"/>
                <a:ea typeface="Hind Medium" charset="0"/>
                <a:cs typeface="Hind Medium" charset="0"/>
              </a:defRPr>
            </a:lvl1pPr>
            <a:lvl2pPr>
              <a:lnSpc>
                <a:spcPct val="114000"/>
              </a:lnSpc>
              <a:defRPr sz="1800">
                <a:latin typeface="+mn-lt"/>
              </a:defRPr>
            </a:lvl2pPr>
            <a:lvl3pPr>
              <a:lnSpc>
                <a:spcPct val="114000"/>
              </a:lnSpc>
              <a:spcAft>
                <a:spcPts val="0"/>
              </a:spcAft>
              <a:defRPr sz="1800">
                <a:latin typeface="+mn-lt"/>
              </a:defRPr>
            </a:lvl3pPr>
            <a:lvl4pPr>
              <a:lnSpc>
                <a:spcPct val="114000"/>
              </a:lnSpc>
              <a:defRPr sz="1800">
                <a:latin typeface="+mn-lt"/>
              </a:defRPr>
            </a:lvl4pPr>
            <a:lvl5pPr>
              <a:lnSpc>
                <a:spcPct val="114000"/>
              </a:lnSpc>
              <a:defRPr sz="180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2661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– Text + image – Blue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6175375" y="522288"/>
            <a:ext cx="5486400" cy="558165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976" y="567101"/>
            <a:ext cx="5477203" cy="575899"/>
          </a:xfrm>
        </p:spPr>
        <p:txBody>
          <a:bodyPr rIns="0"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8"/>
          </p:nvPr>
        </p:nvSpPr>
        <p:spPr>
          <a:xfrm>
            <a:off x="6286356" y="661060"/>
            <a:ext cx="5375915" cy="387927"/>
          </a:xfrm>
        </p:spPr>
        <p:txBody>
          <a:bodyPr/>
          <a:lstStyle>
            <a:lvl1pPr>
              <a:lnSpc>
                <a:spcPct val="100000"/>
              </a:lnSpc>
              <a:defRPr sz="1000"/>
            </a:lvl1pPr>
            <a:lvl2pPr>
              <a:lnSpc>
                <a:spcPct val="100000"/>
              </a:lnSpc>
              <a:defRPr sz="10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fld id="{615C06CD-839C-FC4C-913F-8EDF978843EE}" type="slidenum">
              <a:rPr lang="uk-UA" altLang="en-US"/>
              <a:pPr/>
              <a:t>‹#›</a:t>
            </a:fld>
            <a:endParaRPr lang="uk-UA" altLang="en-US" dirty="0"/>
          </a:p>
        </p:txBody>
      </p:sp>
      <p:pic>
        <p:nvPicPr>
          <p:cNvPr id="12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ontent Placeholder 2"/>
          <p:cNvSpPr>
            <a:spLocks noGrp="1"/>
          </p:cNvSpPr>
          <p:nvPr>
            <p:ph idx="21"/>
          </p:nvPr>
        </p:nvSpPr>
        <p:spPr>
          <a:xfrm>
            <a:off x="540000" y="1548400"/>
            <a:ext cx="5478179" cy="3220368"/>
          </a:xfrm>
        </p:spPr>
        <p:txBody>
          <a:bodyPr/>
          <a:lstStyle>
            <a:lvl1pPr>
              <a:spcAft>
                <a:spcPts val="1200"/>
              </a:spcAft>
              <a:defRPr b="0" i="0">
                <a:latin typeface="+mn-lt"/>
                <a:ea typeface="Hind Medium" charset="0"/>
                <a:cs typeface="Hind Medium" charset="0"/>
              </a:defRPr>
            </a:lvl1pPr>
            <a:lvl2pPr>
              <a:lnSpc>
                <a:spcPct val="114000"/>
              </a:lnSpc>
              <a:defRPr sz="1800">
                <a:latin typeface="+mn-lt"/>
              </a:defRPr>
            </a:lvl2pPr>
            <a:lvl3pPr>
              <a:lnSpc>
                <a:spcPct val="114000"/>
              </a:lnSpc>
              <a:spcAft>
                <a:spcPts val="0"/>
              </a:spcAft>
              <a:defRPr sz="1800">
                <a:latin typeface="+mn-lt"/>
              </a:defRPr>
            </a:lvl3pPr>
            <a:lvl4pPr>
              <a:lnSpc>
                <a:spcPct val="114000"/>
              </a:lnSpc>
              <a:defRPr sz="1800">
                <a:latin typeface="+mn-lt"/>
              </a:defRPr>
            </a:lvl4pPr>
            <a:lvl5pPr>
              <a:lnSpc>
                <a:spcPct val="114000"/>
              </a:lnSpc>
              <a:defRPr sz="180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68000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– Text + large image – Blue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9"/>
          </p:nvPr>
        </p:nvSpPr>
        <p:spPr>
          <a:xfrm>
            <a:off x="6168855" y="0"/>
            <a:ext cx="6023145" cy="6857999"/>
          </a:xfrm>
        </p:spPr>
        <p:txBody>
          <a:bodyPr/>
          <a:lstStyle/>
          <a:p>
            <a:pPr lvl="0"/>
            <a:r>
              <a:rPr lang="en-US" noProof="0"/>
              <a:t>Drag picture to placeholder or click icon to add</a:t>
            </a:r>
            <a:endParaRPr lang="en-GB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977" y="567101"/>
            <a:ext cx="5483696" cy="613999"/>
          </a:xfrm>
        </p:spPr>
        <p:txBody>
          <a:bodyPr rIns="0"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1" name="Text Placeholder 5"/>
          <p:cNvSpPr>
            <a:spLocks noGrp="1"/>
          </p:cNvSpPr>
          <p:nvPr>
            <p:ph type="body" sz="quarter" idx="18"/>
          </p:nvPr>
        </p:nvSpPr>
        <p:spPr>
          <a:xfrm>
            <a:off x="6286356" y="661060"/>
            <a:ext cx="5375915" cy="387927"/>
          </a:xfrm>
        </p:spPr>
        <p:txBody>
          <a:bodyPr/>
          <a:lstStyle>
            <a:lvl1pPr>
              <a:lnSpc>
                <a:spcPct val="100000"/>
              </a:lnSpc>
              <a:defRPr sz="1000">
                <a:solidFill>
                  <a:srgbClr val="FFFFFF"/>
                </a:solidFill>
              </a:defRPr>
            </a:lvl1pPr>
            <a:lvl2pPr>
              <a:lnSpc>
                <a:spcPct val="100000"/>
              </a:lnSpc>
              <a:defRPr sz="1000">
                <a:solidFill>
                  <a:srgbClr val="FFFFFF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Slide Number Placeholder 9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/>
            </a:lvl1pPr>
          </a:lstStyle>
          <a:p>
            <a:fld id="{C2CDEF37-006E-254D-A210-0434C0C6BB13}" type="slidenum">
              <a:rPr lang="uk-UA" altLang="en-US"/>
              <a:pPr/>
              <a:t>‹#›</a:t>
            </a:fld>
            <a:endParaRPr lang="uk-UA" altLang="en-US" dirty="0"/>
          </a:p>
        </p:txBody>
      </p:sp>
      <p:pic>
        <p:nvPicPr>
          <p:cNvPr id="1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Content Placeholder 2"/>
          <p:cNvSpPr>
            <a:spLocks noGrp="1"/>
          </p:cNvSpPr>
          <p:nvPr>
            <p:ph idx="22"/>
          </p:nvPr>
        </p:nvSpPr>
        <p:spPr>
          <a:xfrm>
            <a:off x="540000" y="1548400"/>
            <a:ext cx="5478179" cy="3220368"/>
          </a:xfrm>
        </p:spPr>
        <p:txBody>
          <a:bodyPr/>
          <a:lstStyle>
            <a:lvl1pPr>
              <a:spcAft>
                <a:spcPts val="1200"/>
              </a:spcAft>
              <a:defRPr b="0" i="0">
                <a:latin typeface="+mn-lt"/>
                <a:ea typeface="Hind Medium" charset="0"/>
                <a:cs typeface="Hind Medium" charset="0"/>
              </a:defRPr>
            </a:lvl1pPr>
            <a:lvl2pPr>
              <a:lnSpc>
                <a:spcPct val="114000"/>
              </a:lnSpc>
              <a:defRPr sz="1800">
                <a:latin typeface="+mn-lt"/>
              </a:defRPr>
            </a:lvl2pPr>
            <a:lvl3pPr>
              <a:lnSpc>
                <a:spcPct val="114000"/>
              </a:lnSpc>
              <a:spcAft>
                <a:spcPts val="0"/>
              </a:spcAft>
              <a:defRPr sz="1800">
                <a:latin typeface="+mn-lt"/>
              </a:defRPr>
            </a:lvl3pPr>
            <a:lvl4pPr>
              <a:lnSpc>
                <a:spcPct val="114000"/>
              </a:lnSpc>
              <a:defRPr sz="1800">
                <a:latin typeface="+mn-lt"/>
              </a:defRPr>
            </a:lvl4pPr>
            <a:lvl5pPr>
              <a:lnSpc>
                <a:spcPct val="114000"/>
              </a:lnSpc>
              <a:defRPr sz="180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7146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– Text + graph – Blue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6169025" y="0"/>
            <a:ext cx="602297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977" y="567101"/>
            <a:ext cx="5470728" cy="525099"/>
          </a:xfrm>
        </p:spPr>
        <p:txBody>
          <a:bodyPr rIns="0"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9"/>
          </p:nvPr>
        </p:nvSpPr>
        <p:spPr>
          <a:xfrm>
            <a:off x="6286356" y="662400"/>
            <a:ext cx="5517717" cy="544698"/>
          </a:xfrm>
        </p:spPr>
        <p:txBody>
          <a:bodyPr/>
          <a:lstStyle>
            <a:lvl1pPr>
              <a:defRPr sz="1000">
                <a:solidFill>
                  <a:schemeClr val="tx2"/>
                </a:solidFill>
              </a:defRPr>
            </a:lvl1pPr>
            <a:lvl2pPr>
              <a:defRPr sz="1000" b="0" i="0">
                <a:latin typeface="Hind Medium" charset="0"/>
                <a:ea typeface="Hind Medium" charset="0"/>
                <a:cs typeface="Hind Medium" charset="0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tabLst/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10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Content Placeholder 2"/>
          <p:cNvSpPr>
            <a:spLocks noGrp="1"/>
          </p:cNvSpPr>
          <p:nvPr>
            <p:ph idx="21"/>
          </p:nvPr>
        </p:nvSpPr>
        <p:spPr>
          <a:xfrm>
            <a:off x="540000" y="1548400"/>
            <a:ext cx="5478179" cy="3220368"/>
          </a:xfrm>
        </p:spPr>
        <p:txBody>
          <a:bodyPr/>
          <a:lstStyle>
            <a:lvl1pPr>
              <a:spcAft>
                <a:spcPts val="1200"/>
              </a:spcAft>
              <a:defRPr b="0" i="0">
                <a:latin typeface="+mn-lt"/>
                <a:ea typeface="Hind Medium" charset="0"/>
                <a:cs typeface="Hind Medium" charset="0"/>
              </a:defRPr>
            </a:lvl1pPr>
            <a:lvl2pPr>
              <a:lnSpc>
                <a:spcPct val="114000"/>
              </a:lnSpc>
              <a:defRPr sz="1800">
                <a:latin typeface="+mn-lt"/>
              </a:defRPr>
            </a:lvl2pPr>
            <a:lvl3pPr>
              <a:lnSpc>
                <a:spcPct val="114000"/>
              </a:lnSpc>
              <a:spcAft>
                <a:spcPts val="0"/>
              </a:spcAft>
              <a:defRPr sz="1800">
                <a:latin typeface="+mn-lt"/>
              </a:defRPr>
            </a:lvl3pPr>
            <a:lvl4pPr>
              <a:lnSpc>
                <a:spcPct val="114000"/>
              </a:lnSpc>
              <a:defRPr sz="1800">
                <a:latin typeface="+mn-lt"/>
              </a:defRPr>
            </a:lvl4pPr>
            <a:lvl5pPr>
              <a:lnSpc>
                <a:spcPct val="114000"/>
              </a:lnSpc>
              <a:defRPr sz="180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5096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lumn – Text only – Blue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2"/>
          <p:cNvSpPr>
            <a:spLocks noGrp="1"/>
          </p:cNvSpPr>
          <p:nvPr>
            <p:ph idx="17"/>
          </p:nvPr>
        </p:nvSpPr>
        <p:spPr>
          <a:xfrm>
            <a:off x="540001" y="2081800"/>
            <a:ext cx="2656004" cy="3062528"/>
          </a:xfrm>
        </p:spPr>
        <p:txBody>
          <a:bodyPr/>
          <a:lstStyle>
            <a:lvl1pPr>
              <a:lnSpc>
                <a:spcPct val="115000"/>
              </a:lnSpc>
              <a:spcAft>
                <a:spcPts val="0"/>
              </a:spcAft>
              <a:defRPr sz="1600">
                <a:latin typeface="+mn-lt"/>
              </a:defRPr>
            </a:lvl1pPr>
            <a:lvl2pPr>
              <a:lnSpc>
                <a:spcPct val="115000"/>
              </a:lnSpc>
              <a:spcAft>
                <a:spcPts val="1000"/>
              </a:spcAft>
              <a:defRPr sz="1600" b="0" i="0">
                <a:latin typeface="Hind Medium" charset="0"/>
                <a:ea typeface="Hind Medium" charset="0"/>
                <a:cs typeface="Hind Medium" charset="0"/>
              </a:defRPr>
            </a:lvl2pPr>
            <a:lvl3pPr marL="158400" indent="-158400">
              <a:lnSpc>
                <a:spcPct val="115000"/>
              </a:lnSpc>
              <a:spcAft>
                <a:spcPts val="1200"/>
              </a:spcAft>
              <a:buSzPct val="90000"/>
              <a:buFont typeface=".AppleSystemUIFont" charset="-120"/>
              <a:buChar char="–"/>
              <a:defRPr sz="1500">
                <a:latin typeface="+mn-lt"/>
              </a:defRPr>
            </a:lvl3pPr>
            <a:lvl4pPr marL="158400" indent="-158400">
              <a:lnSpc>
                <a:spcPct val="115000"/>
              </a:lnSpc>
              <a:tabLst/>
              <a:defRPr sz="1500">
                <a:latin typeface="+mn-lt"/>
              </a:defRPr>
            </a:lvl4pPr>
            <a:lvl5pPr marL="158400" indent="-158400">
              <a:lnSpc>
                <a:spcPct val="115000"/>
              </a:lnSpc>
              <a:tabLst/>
              <a:defRPr sz="150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idx="18"/>
          </p:nvPr>
        </p:nvSpPr>
        <p:spPr>
          <a:xfrm>
            <a:off x="3359178" y="2081800"/>
            <a:ext cx="2656800" cy="3062528"/>
          </a:xfrm>
        </p:spPr>
        <p:txBody>
          <a:bodyPr/>
          <a:lstStyle>
            <a:lvl1pPr>
              <a:lnSpc>
                <a:spcPct val="115000"/>
              </a:lnSpc>
              <a:spcAft>
                <a:spcPts val="0"/>
              </a:spcAft>
              <a:defRPr sz="1600">
                <a:latin typeface="+mn-lt"/>
              </a:defRPr>
            </a:lvl1pPr>
            <a:lvl2pPr>
              <a:lnSpc>
                <a:spcPct val="115000"/>
              </a:lnSpc>
              <a:spcAft>
                <a:spcPts val="1000"/>
              </a:spcAft>
              <a:defRPr sz="1600" b="0" i="0">
                <a:latin typeface="Hind Medium" charset="0"/>
                <a:ea typeface="Hind Medium" charset="0"/>
                <a:cs typeface="Hind Medium" charset="0"/>
              </a:defRPr>
            </a:lvl2pPr>
            <a:lvl3pPr marL="158400" indent="-158400">
              <a:lnSpc>
                <a:spcPct val="115000"/>
              </a:lnSpc>
              <a:spcAft>
                <a:spcPts val="1200"/>
              </a:spcAft>
              <a:buSzPct val="90000"/>
              <a:buFont typeface=".AppleSystemUIFont" charset="-120"/>
              <a:buChar char="–"/>
              <a:defRPr sz="1500">
                <a:latin typeface="+mn-lt"/>
              </a:defRPr>
            </a:lvl3pPr>
            <a:lvl4pPr marL="158400" indent="-158400">
              <a:lnSpc>
                <a:spcPct val="115000"/>
              </a:lnSpc>
              <a:tabLst/>
              <a:defRPr sz="1500">
                <a:latin typeface="+mn-lt"/>
              </a:defRPr>
            </a:lvl4pPr>
            <a:lvl5pPr marL="158400" indent="-158400">
              <a:lnSpc>
                <a:spcPct val="115000"/>
              </a:lnSpc>
              <a:tabLst/>
              <a:defRPr sz="150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Content Placeholder 2"/>
          <p:cNvSpPr>
            <a:spLocks noGrp="1"/>
          </p:cNvSpPr>
          <p:nvPr>
            <p:ph idx="19"/>
          </p:nvPr>
        </p:nvSpPr>
        <p:spPr>
          <a:xfrm>
            <a:off x="6178356" y="2081800"/>
            <a:ext cx="2656800" cy="3062528"/>
          </a:xfrm>
        </p:spPr>
        <p:txBody>
          <a:bodyPr/>
          <a:lstStyle>
            <a:lvl1pPr>
              <a:lnSpc>
                <a:spcPct val="115000"/>
              </a:lnSpc>
              <a:spcAft>
                <a:spcPts val="0"/>
              </a:spcAft>
              <a:defRPr sz="1600">
                <a:latin typeface="+mn-lt"/>
              </a:defRPr>
            </a:lvl1pPr>
            <a:lvl2pPr>
              <a:lnSpc>
                <a:spcPct val="115000"/>
              </a:lnSpc>
              <a:spcAft>
                <a:spcPts val="1000"/>
              </a:spcAft>
              <a:defRPr sz="1600" b="0" i="0">
                <a:latin typeface="Hind Medium" charset="0"/>
                <a:ea typeface="Hind Medium" charset="0"/>
                <a:cs typeface="Hind Medium" charset="0"/>
              </a:defRPr>
            </a:lvl2pPr>
            <a:lvl3pPr marL="158400" indent="-158400">
              <a:lnSpc>
                <a:spcPct val="115000"/>
              </a:lnSpc>
              <a:spcAft>
                <a:spcPts val="1200"/>
              </a:spcAft>
              <a:buSzPct val="90000"/>
              <a:buFont typeface=".AppleSystemUIFont" charset="-120"/>
              <a:buChar char="–"/>
              <a:defRPr sz="1500">
                <a:latin typeface="+mn-lt"/>
              </a:defRPr>
            </a:lvl3pPr>
            <a:lvl4pPr marL="158400" indent="-158400">
              <a:lnSpc>
                <a:spcPct val="115000"/>
              </a:lnSpc>
              <a:tabLst/>
              <a:defRPr sz="1500">
                <a:latin typeface="+mn-lt"/>
              </a:defRPr>
            </a:lvl4pPr>
            <a:lvl5pPr marL="158400" indent="-158400">
              <a:lnSpc>
                <a:spcPct val="115000"/>
              </a:lnSpc>
              <a:tabLst/>
              <a:defRPr sz="150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4" name="Content Placeholder 2"/>
          <p:cNvSpPr>
            <a:spLocks noGrp="1"/>
          </p:cNvSpPr>
          <p:nvPr>
            <p:ph idx="20"/>
          </p:nvPr>
        </p:nvSpPr>
        <p:spPr>
          <a:xfrm>
            <a:off x="8997535" y="2081800"/>
            <a:ext cx="2656800" cy="3062528"/>
          </a:xfrm>
        </p:spPr>
        <p:txBody>
          <a:bodyPr/>
          <a:lstStyle>
            <a:lvl1pPr>
              <a:lnSpc>
                <a:spcPct val="115000"/>
              </a:lnSpc>
              <a:spcAft>
                <a:spcPts val="0"/>
              </a:spcAft>
              <a:defRPr sz="1600">
                <a:latin typeface="+mn-lt"/>
              </a:defRPr>
            </a:lvl1pPr>
            <a:lvl2pPr>
              <a:lnSpc>
                <a:spcPct val="115000"/>
              </a:lnSpc>
              <a:spcAft>
                <a:spcPts val="1000"/>
              </a:spcAft>
              <a:defRPr sz="1600" b="0" i="0">
                <a:latin typeface="Hind Medium" charset="0"/>
                <a:ea typeface="Hind Medium" charset="0"/>
                <a:cs typeface="Hind Medium" charset="0"/>
              </a:defRPr>
            </a:lvl2pPr>
            <a:lvl3pPr marL="158400" indent="-158400">
              <a:lnSpc>
                <a:spcPct val="115000"/>
              </a:lnSpc>
              <a:spcAft>
                <a:spcPts val="1200"/>
              </a:spcAft>
              <a:buSzPct val="90000"/>
              <a:buFont typeface=".AppleSystemUIFont" charset="-120"/>
              <a:buChar char="–"/>
              <a:defRPr sz="1500">
                <a:latin typeface="+mn-lt"/>
              </a:defRPr>
            </a:lvl3pPr>
            <a:lvl4pPr marL="158400" indent="-158400">
              <a:lnSpc>
                <a:spcPct val="115000"/>
              </a:lnSpc>
              <a:tabLst/>
              <a:defRPr sz="1500">
                <a:latin typeface="+mn-lt"/>
              </a:defRPr>
            </a:lvl4pPr>
            <a:lvl5pPr marL="158400" indent="-158400">
              <a:lnSpc>
                <a:spcPct val="115000"/>
              </a:lnSpc>
              <a:tabLst/>
              <a:defRPr sz="150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Slide Number Placeholder 9"/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/>
            </a:lvl1pPr>
          </a:lstStyle>
          <a:p>
            <a:fld id="{091BCFBB-AFFC-2C42-9CC9-3851C53B95FB}" type="slidenum">
              <a:rPr lang="uk-UA" altLang="en-US"/>
              <a:pPr/>
              <a:t>‹#›</a:t>
            </a:fld>
            <a:endParaRPr lang="uk-UA" altLang="en-US" dirty="0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541338" y="566738"/>
            <a:ext cx="11109600" cy="783035"/>
          </a:xfrm>
          <a:prstGeom prst="rect">
            <a:avLst/>
          </a:prstGeom>
        </p:spPr>
        <p:txBody>
          <a:bodyPr vert="horz" wrap="square" lIns="0" tIns="0" rIns="172800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pic>
        <p:nvPicPr>
          <p:cNvPr id="11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493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lumn – Chart – Blue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976" y="567101"/>
            <a:ext cx="11121296" cy="613999"/>
          </a:xfrm>
        </p:spPr>
        <p:txBody>
          <a:bodyPr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533249" y="1774405"/>
            <a:ext cx="2662877" cy="3666146"/>
          </a:xfrm>
          <a:solidFill>
            <a:srgbClr val="FFFFFF"/>
          </a:solidFill>
        </p:spPr>
        <p:txBody>
          <a:bodyPr tIns="864000"/>
          <a:lstStyle>
            <a:lvl1pPr algn="ctr">
              <a:lnSpc>
                <a:spcPct val="115000"/>
              </a:lnSpc>
              <a:spcAft>
                <a:spcPts val="3200"/>
              </a:spcAft>
              <a:defRPr sz="3600" spc="0">
                <a:solidFill>
                  <a:schemeClr val="tx2"/>
                </a:solidFill>
                <a:latin typeface="+mn-lt"/>
              </a:defRPr>
            </a:lvl1pPr>
            <a:lvl2pPr algn="ctr">
              <a:lnSpc>
                <a:spcPct val="115000"/>
              </a:lnSpc>
              <a:defRPr sz="1800" spc="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3355298" y="1774405"/>
            <a:ext cx="2662877" cy="3666146"/>
          </a:xfrm>
          <a:solidFill>
            <a:srgbClr val="FFFFFF"/>
          </a:solidFill>
        </p:spPr>
        <p:txBody>
          <a:bodyPr tIns="864000"/>
          <a:lstStyle>
            <a:lvl1pPr algn="ctr">
              <a:lnSpc>
                <a:spcPct val="115000"/>
              </a:lnSpc>
              <a:spcAft>
                <a:spcPts val="3200"/>
              </a:spcAft>
              <a:defRPr sz="3600" spc="0">
                <a:solidFill>
                  <a:schemeClr val="tx2"/>
                </a:solidFill>
                <a:latin typeface="+mn-lt"/>
              </a:defRPr>
            </a:lvl1pPr>
            <a:lvl2pPr algn="ctr">
              <a:lnSpc>
                <a:spcPct val="115000"/>
              </a:lnSpc>
              <a:defRPr sz="1800" spc="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6"/>
          </p:nvPr>
        </p:nvSpPr>
        <p:spPr>
          <a:xfrm>
            <a:off x="6177347" y="1774405"/>
            <a:ext cx="2662877" cy="3666146"/>
          </a:xfrm>
          <a:solidFill>
            <a:schemeClr val="accent2"/>
          </a:solidFill>
        </p:spPr>
        <p:txBody>
          <a:bodyPr tIns="864000"/>
          <a:lstStyle>
            <a:lvl1pPr algn="ctr">
              <a:lnSpc>
                <a:spcPct val="115000"/>
              </a:lnSpc>
              <a:spcAft>
                <a:spcPts val="3200"/>
              </a:spcAft>
              <a:defRPr sz="3600" spc="0">
                <a:solidFill>
                  <a:srgbClr val="FFFFFF"/>
                </a:solidFill>
                <a:latin typeface="+mn-lt"/>
              </a:defRPr>
            </a:lvl1pPr>
            <a:lvl2pPr algn="ctr">
              <a:lnSpc>
                <a:spcPct val="115000"/>
              </a:lnSpc>
              <a:defRPr sz="1800" spc="0">
                <a:solidFill>
                  <a:srgbClr val="FFFFFF"/>
                </a:solidFill>
              </a:defRPr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7"/>
          </p:nvPr>
        </p:nvSpPr>
        <p:spPr>
          <a:xfrm>
            <a:off x="8999395" y="1774405"/>
            <a:ext cx="2662877" cy="3666146"/>
          </a:xfrm>
          <a:solidFill>
            <a:srgbClr val="FFFFFF"/>
          </a:solidFill>
        </p:spPr>
        <p:txBody>
          <a:bodyPr tIns="864000"/>
          <a:lstStyle>
            <a:lvl1pPr algn="ctr">
              <a:lnSpc>
                <a:spcPct val="115000"/>
              </a:lnSpc>
              <a:spcAft>
                <a:spcPts val="3200"/>
              </a:spcAft>
              <a:defRPr sz="3600" spc="0">
                <a:solidFill>
                  <a:schemeClr val="tx2"/>
                </a:solidFill>
                <a:latin typeface="+mn-lt"/>
              </a:defRPr>
            </a:lvl1pPr>
            <a:lvl2pPr algn="ctr">
              <a:lnSpc>
                <a:spcPct val="115000"/>
              </a:lnSpc>
              <a:defRPr sz="1800" spc="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Slide Number Placeholder 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fld id="{82834A66-9ED4-4C45-923A-E517812884FA}" type="slidenum">
              <a:rPr lang="uk-UA" altLang="en-US"/>
              <a:pPr/>
              <a:t>‹#›</a:t>
            </a:fld>
            <a:endParaRPr lang="uk-UA" altLang="en-US" dirty="0"/>
          </a:p>
        </p:txBody>
      </p:sp>
      <p:pic>
        <p:nvPicPr>
          <p:cNvPr id="10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00548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/statement – Putty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842400" y="525600"/>
            <a:ext cx="10508400" cy="5572800"/>
          </a:xfrm>
        </p:spPr>
        <p:txBody>
          <a:bodyPr anchor="ctr"/>
          <a:lstStyle>
            <a:lvl1pPr algn="ctr">
              <a:lnSpc>
                <a:spcPct val="110000"/>
              </a:lnSpc>
              <a:spcAft>
                <a:spcPts val="2000"/>
              </a:spcAft>
              <a:defRPr sz="3600" b="0" i="0" spc="50" baseline="0">
                <a:solidFill>
                  <a:schemeClr val="tx1"/>
                </a:solidFill>
                <a:latin typeface="+mn-lt"/>
                <a:ea typeface="Hind Medium" charset="0"/>
                <a:cs typeface="Hind Medium" charset="0"/>
              </a:defRPr>
            </a:lvl1pPr>
            <a:lvl2pPr algn="ctr">
              <a:lnSpc>
                <a:spcPct val="110000"/>
              </a:lnSpc>
              <a:defRPr b="0" i="0">
                <a:solidFill>
                  <a:schemeClr val="tx1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>
              <a:spcAft>
                <a:spcPts val="1500"/>
              </a:spcAft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79123C2-1881-0343-8E3B-58B10FD51CF2}" type="slidenum">
              <a:rPr lang="uk-UA" altLang="en-US"/>
              <a:pPr/>
              <a:t>‹#›</a:t>
            </a:fld>
            <a:endParaRPr lang="uk-UA" altLang="en-US" dirty="0"/>
          </a:p>
        </p:txBody>
      </p:sp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0162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– Text + content –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976" y="567101"/>
            <a:ext cx="11121296" cy="537799"/>
          </a:xfrm>
        </p:spPr>
        <p:txBody>
          <a:bodyPr rIns="0"/>
          <a:lstStyle>
            <a:lvl1pPr>
              <a:defRPr sz="3000"/>
            </a:lvl1pPr>
          </a:lstStyle>
          <a:p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49E1E4A-834C-074E-9FF0-961A1F8067B6}" type="slidenum">
              <a:rPr lang="en-GB" altLang="en-US" noProof="0" smtClean="0"/>
              <a:pPr/>
              <a:t>‹#›</a:t>
            </a:fld>
            <a:endParaRPr lang="en-GB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1947731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7851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– Green templat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 userDrawn="1"/>
        </p:nvSpPr>
        <p:spPr>
          <a:xfrm>
            <a:off x="10358438" y="6246813"/>
            <a:ext cx="1519237" cy="123825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9pPr>
          </a:lstStyle>
          <a:p>
            <a:r>
              <a:rPr lang="en-GB" altLang="en-US" sz="800" dirty="0">
                <a:solidFill>
                  <a:srgbClr val="EEF2EC"/>
                </a:solidFill>
              </a:rPr>
              <a:t>Internet Society © 1992–2016</a:t>
            </a:r>
          </a:p>
        </p:txBody>
      </p:sp>
      <p:pic>
        <p:nvPicPr>
          <p:cNvPr id="7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9813" y="2970213"/>
            <a:ext cx="1728787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0000" y="3355853"/>
            <a:ext cx="11109600" cy="456728"/>
          </a:xfrm>
          <a:prstGeom prst="rect">
            <a:avLst/>
          </a:prstGeom>
        </p:spPr>
        <p:txBody>
          <a:bodyPr wrap="square" rIns="1728000">
            <a:spAutoFit/>
          </a:bodyPr>
          <a:lstStyle>
            <a:lvl1pPr>
              <a:defRPr lang="en-GB" sz="28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0000" y="2856637"/>
            <a:ext cx="11109600" cy="536750"/>
          </a:xfrm>
        </p:spPr>
        <p:txBody>
          <a:bodyPr/>
          <a:lstStyle>
            <a:lvl1pPr algn="l">
              <a:lnSpc>
                <a:spcPct val="109000"/>
              </a:lnSpc>
              <a:defRPr sz="3200">
                <a:solidFill>
                  <a:srgbClr val="EEF2EC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40000" y="5605544"/>
            <a:ext cx="4097551" cy="90212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rgbClr val="EEF2EC"/>
                </a:solidFill>
              </a:defRPr>
            </a:lvl1pPr>
            <a:lvl2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rgbClr val="EEF2EC"/>
                </a:solidFill>
              </a:defRPr>
            </a:lvl2pPr>
            <a:lvl3pPr marL="0" indent="0">
              <a:lnSpc>
                <a:spcPct val="117000"/>
              </a:lnSpc>
              <a:buNone/>
              <a:defRPr sz="1500">
                <a:solidFill>
                  <a:schemeClr val="tx2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540000" y="573969"/>
            <a:ext cx="4097551" cy="270074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rgbClr val="EEF2EC"/>
                </a:solidFill>
                <a:latin typeface="+mn-lt"/>
              </a:defRPr>
            </a:lvl1pPr>
            <a:lvl2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rgbClr val="EEF2EC"/>
                </a:solidFill>
              </a:defRPr>
            </a:lvl2pPr>
            <a:lvl3pPr marL="0" indent="0">
              <a:lnSpc>
                <a:spcPct val="117000"/>
              </a:lnSpc>
              <a:buNone/>
              <a:defRPr sz="1500">
                <a:solidFill>
                  <a:schemeClr val="tx2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1332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ue subsection divider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0000" y="4279119"/>
            <a:ext cx="5715734" cy="805092"/>
          </a:xfrm>
        </p:spPr>
        <p:txBody>
          <a:bodyPr wrap="square">
            <a:spAutoFit/>
          </a:bodyPr>
          <a:lstStyle>
            <a:lvl1pPr>
              <a:defRPr lang="en-GB" sz="2400" dirty="0">
                <a:solidFill>
                  <a:srgbClr val="EEF2EC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0000" y="2461259"/>
            <a:ext cx="11127883" cy="768224"/>
          </a:xfrm>
        </p:spPr>
        <p:txBody>
          <a:bodyPr/>
          <a:lstStyle>
            <a:lvl1pPr algn="l">
              <a:lnSpc>
                <a:spcPct val="104000"/>
              </a:lnSpc>
              <a:defRPr sz="4800">
                <a:solidFill>
                  <a:srgbClr val="EEF2EC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EEF2EC"/>
                </a:solidFill>
              </a:defRPr>
            </a:lvl1pPr>
          </a:lstStyle>
          <a:p>
            <a:fld id="{4B8AB820-61DF-364A-B4AF-D19149734C14}" type="slidenum">
              <a:rPr lang="uk-UA" altLang="en-US"/>
              <a:pPr/>
              <a:t>‹#›</a:t>
            </a:fld>
            <a:endParaRPr lang="uk-UA" altLang="en-US" dirty="0"/>
          </a:p>
        </p:txBody>
      </p:sp>
    </p:spTree>
    <p:extLst>
      <p:ext uri="{BB962C8B-B14F-4D97-AF65-F5344CB8AC3E}">
        <p14:creationId xmlns:p14="http://schemas.microsoft.com/office/powerpoint/2010/main" val="761238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n subsection divider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0000" y="4279119"/>
            <a:ext cx="5715734" cy="805092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lang="en-GB" sz="2400" dirty="0">
                <a:solidFill>
                  <a:srgbClr val="EEF2EC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GB" dirty="0"/>
              <a:t>Click to edit Master subtitle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0000" y="2461259"/>
            <a:ext cx="11127883" cy="768224"/>
          </a:xfrm>
        </p:spPr>
        <p:txBody>
          <a:bodyPr/>
          <a:lstStyle>
            <a:lvl1pPr algn="l">
              <a:lnSpc>
                <a:spcPct val="104000"/>
              </a:lnSpc>
              <a:defRPr sz="4800">
                <a:solidFill>
                  <a:srgbClr val="EEF2EC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EEF2EC"/>
                </a:solidFill>
              </a:defRPr>
            </a:lvl1pPr>
          </a:lstStyle>
          <a:p>
            <a:fld id="{9F35CCC7-CB4F-5542-883B-77CD96CEB14D}" type="slidenum">
              <a:rPr lang="uk-UA" altLang="en-US"/>
              <a:pPr/>
              <a:t>‹#›</a:t>
            </a:fld>
            <a:endParaRPr lang="uk-UA" altLang="en-US" dirty="0"/>
          </a:p>
        </p:txBody>
      </p:sp>
    </p:spTree>
    <p:extLst>
      <p:ext uri="{BB962C8B-B14F-4D97-AF65-F5344CB8AC3E}">
        <p14:creationId xmlns:p14="http://schemas.microsoft.com/office/powerpoint/2010/main" val="1120361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range subsection divider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0000" y="4279119"/>
            <a:ext cx="5715734" cy="805092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lang="en-GB" sz="2400" dirty="0">
                <a:solidFill>
                  <a:srgbClr val="EEF2EC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GB"/>
              <a:t>Click to edit Master subtitle style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0000" y="2461259"/>
            <a:ext cx="11127883" cy="768224"/>
          </a:xfrm>
        </p:spPr>
        <p:txBody>
          <a:bodyPr/>
          <a:lstStyle>
            <a:lvl1pPr algn="l">
              <a:lnSpc>
                <a:spcPct val="104000"/>
              </a:lnSpc>
              <a:defRPr sz="4800">
                <a:solidFill>
                  <a:srgbClr val="EEF2EC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EEF2EC"/>
                </a:solidFill>
              </a:defRPr>
            </a:lvl1pPr>
          </a:lstStyle>
          <a:p>
            <a:fld id="{6B0B0632-44AB-E64F-9964-F97E8E40AC00}" type="slidenum">
              <a:rPr lang="uk-UA" altLang="en-US"/>
              <a:pPr/>
              <a:t>‹#›</a:t>
            </a:fld>
            <a:endParaRPr lang="uk-UA" altLang="en-US" dirty="0"/>
          </a:p>
        </p:txBody>
      </p:sp>
    </p:spTree>
    <p:extLst>
      <p:ext uri="{BB962C8B-B14F-4D97-AF65-F5344CB8AC3E}">
        <p14:creationId xmlns:p14="http://schemas.microsoft.com/office/powerpoint/2010/main" val="787197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w subsection divider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0000" y="4279119"/>
            <a:ext cx="5715734" cy="805092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lang="en-GB" sz="2400" dirty="0">
                <a:solidFill>
                  <a:schemeClr val="accent4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GB"/>
              <a:t>Click to edit Master subtitle style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0000" y="2461259"/>
            <a:ext cx="11127883" cy="768224"/>
          </a:xfrm>
        </p:spPr>
        <p:txBody>
          <a:bodyPr/>
          <a:lstStyle>
            <a:lvl1pPr algn="l">
              <a:lnSpc>
                <a:spcPct val="104000"/>
              </a:lnSpc>
              <a:defRPr sz="4800">
                <a:solidFill>
                  <a:schemeClr val="accent4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5FBE988-4F8A-A847-85FA-7FDCA1891FAC}" type="slidenum">
              <a:rPr lang="uk-UA" altLang="en-US"/>
              <a:pPr/>
              <a:t>‹#›</a:t>
            </a:fld>
            <a:endParaRPr lang="uk-UA" alt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3671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/statement – Green templat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533250" y="525600"/>
            <a:ext cx="11129022" cy="5572800"/>
          </a:xfrm>
          <a:prstGeom prst="rect">
            <a:avLst/>
          </a:prstGeom>
        </p:spPr>
        <p:txBody>
          <a:bodyPr anchor="ctr"/>
          <a:lstStyle>
            <a:lvl1pPr algn="ctr">
              <a:lnSpc>
                <a:spcPct val="110000"/>
              </a:lnSpc>
              <a:spcAft>
                <a:spcPts val="2000"/>
              </a:spcAft>
              <a:defRPr sz="3600" b="0" i="0" spc="50" baseline="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algn="ctr">
              <a:lnSpc>
                <a:spcPct val="110000"/>
              </a:lnSpc>
              <a:defRPr b="0" i="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>
              <a:spcAft>
                <a:spcPts val="1500"/>
              </a:spcAft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  <a:endParaRPr lang="en-GB" dirty="0"/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EEF2EC"/>
                </a:solidFill>
              </a:defRPr>
            </a:lvl1pPr>
          </a:lstStyle>
          <a:p>
            <a:fld id="{38A562FF-9E0C-6A44-94FA-5EFAAB105799}" type="slidenum">
              <a:rPr lang="uk-UA" altLang="en-US"/>
              <a:pPr/>
              <a:t>‹#›</a:t>
            </a:fld>
            <a:endParaRPr lang="uk-UA" altLang="en-US" dirty="0"/>
          </a:p>
        </p:txBody>
      </p:sp>
    </p:spTree>
    <p:extLst>
      <p:ext uri="{BB962C8B-B14F-4D97-AF65-F5344CB8AC3E}">
        <p14:creationId xmlns:p14="http://schemas.microsoft.com/office/powerpoint/2010/main" val="1349845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Quote/statem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33250" y="952107"/>
            <a:ext cx="11129022" cy="4845378"/>
          </a:xfrm>
        </p:spPr>
        <p:txBody>
          <a:bodyPr rIns="0" anchor="ctr">
            <a:noAutofit/>
          </a:bodyPr>
          <a:lstStyle>
            <a:lvl1pPr algn="ctr">
              <a:lnSpc>
                <a:spcPct val="104000"/>
              </a:lnSpc>
              <a:defRPr sz="4800" spc="2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</a:t>
            </a:r>
            <a:r>
              <a:rPr lang="en-US" dirty="0"/>
              <a:t>to edit Master title style</a:t>
            </a:r>
            <a:endParaRPr lang="en-GB" dirty="0"/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EEF2EC"/>
                </a:solidFill>
              </a:defRPr>
            </a:lvl1pPr>
          </a:lstStyle>
          <a:p>
            <a:fld id="{9AAABE4F-E323-754C-9DC3-2E4BB4EF58F9}" type="slidenum">
              <a:rPr lang="uk-UA" altLang="en-US"/>
              <a:pPr/>
              <a:t>‹#›</a:t>
            </a:fld>
            <a:endParaRPr lang="uk-UA" altLang="en-US" dirty="0"/>
          </a:p>
        </p:txBody>
      </p:sp>
    </p:spTree>
    <p:extLst>
      <p:ext uri="{BB962C8B-B14F-4D97-AF65-F5344CB8AC3E}">
        <p14:creationId xmlns:p14="http://schemas.microsoft.com/office/powerpoint/2010/main" val="832508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– Green templat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Placeholder 65"/>
          <p:cNvSpPr txBox="1">
            <a:spLocks/>
          </p:cNvSpPr>
          <p:nvPr userDrawn="1"/>
        </p:nvSpPr>
        <p:spPr>
          <a:xfrm>
            <a:off x="6173788" y="4367213"/>
            <a:ext cx="1812925" cy="9017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GB" dirty="0"/>
              <a:t>Visit us at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en-GB" dirty="0"/>
              <a:t>www.internetsociety.org</a:t>
            </a:r>
          </a:p>
          <a:p>
            <a:pPr fontAlgn="auto">
              <a:spcAft>
                <a:spcPts val="0"/>
              </a:spcAft>
              <a:defRPr/>
            </a:pPr>
            <a:r>
              <a:rPr lang="en-GB" dirty="0"/>
              <a:t>Follow us</a:t>
            </a:r>
          </a:p>
          <a:p>
            <a:pPr fontAlgn="auto">
              <a:spcAft>
                <a:spcPts val="0"/>
              </a:spcAft>
              <a:defRPr/>
            </a:pPr>
            <a:r>
              <a:rPr lang="en-GB" dirty="0"/>
              <a:t>@internetsociety</a:t>
            </a:r>
          </a:p>
        </p:txBody>
      </p:sp>
      <p:sp>
        <p:nvSpPr>
          <p:cNvPr id="5" name="Text Placeholder 7"/>
          <p:cNvSpPr txBox="1">
            <a:spLocks/>
          </p:cNvSpPr>
          <p:nvPr userDrawn="1"/>
        </p:nvSpPr>
        <p:spPr>
          <a:xfrm>
            <a:off x="8056563" y="4367213"/>
            <a:ext cx="1812925" cy="9017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GB" dirty="0"/>
              <a:t>Galerie Jean-Malbuisson 15, </a:t>
            </a:r>
            <a:br>
              <a:rPr lang="en-GB" dirty="0"/>
            </a:br>
            <a:r>
              <a:rPr lang="en-GB" dirty="0"/>
              <a:t>CH-1204 Geneva, </a:t>
            </a:r>
            <a:br>
              <a:rPr lang="en-GB" dirty="0"/>
            </a:br>
            <a:r>
              <a:rPr lang="en-GB" dirty="0"/>
              <a:t>Switzerland.</a:t>
            </a:r>
            <a:br>
              <a:rPr lang="en-GB" dirty="0"/>
            </a:br>
            <a:r>
              <a:rPr lang="en-GB" dirty="0"/>
              <a:t>+41 22 807 1444</a:t>
            </a:r>
          </a:p>
          <a:p>
            <a:pPr fontAlgn="auto">
              <a:spcAft>
                <a:spcPts val="0"/>
              </a:spcAft>
              <a:defRPr/>
            </a:pPr>
            <a:endParaRPr lang="en-GB" dirty="0"/>
          </a:p>
          <a:p>
            <a:pPr fontAlgn="auto"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6" name="Text Placeholder 8"/>
          <p:cNvSpPr txBox="1">
            <a:spLocks/>
          </p:cNvSpPr>
          <p:nvPr userDrawn="1"/>
        </p:nvSpPr>
        <p:spPr>
          <a:xfrm>
            <a:off x="9932988" y="4367213"/>
            <a:ext cx="1812925" cy="9017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de-DE" dirty="0"/>
              <a:t>1775 Wiehle Avenue, </a:t>
            </a:r>
            <a:br>
              <a:rPr lang="de-DE" dirty="0"/>
            </a:br>
            <a:r>
              <a:rPr lang="de-DE" dirty="0"/>
              <a:t>Suite 201, Reston, VA </a:t>
            </a:r>
            <a:br>
              <a:rPr lang="de-DE" dirty="0"/>
            </a:br>
            <a:r>
              <a:rPr lang="de-DE" dirty="0"/>
              <a:t>20190-5108 USA. </a:t>
            </a:r>
            <a:br>
              <a:rPr lang="de-DE" dirty="0"/>
            </a:br>
            <a:r>
              <a:rPr lang="de-DE" dirty="0"/>
              <a:t>+1 703 439 2120</a:t>
            </a:r>
          </a:p>
          <a:p>
            <a:pPr fontAlgn="auto">
              <a:spcAft>
                <a:spcPts val="0"/>
              </a:spcAft>
              <a:defRPr/>
            </a:pPr>
            <a:endParaRPr lang="de-DE" dirty="0"/>
          </a:p>
          <a:p>
            <a:pPr fontAlgn="auto"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7" name="Title 4"/>
          <p:cNvSpPr txBox="1">
            <a:spLocks/>
          </p:cNvSpPr>
          <p:nvPr userDrawn="1"/>
        </p:nvSpPr>
        <p:spPr>
          <a:xfrm>
            <a:off x="540000" y="2281238"/>
            <a:ext cx="9001125" cy="100647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l" defTabSz="914400" rtl="0" eaLnBrk="1" latinLnBrk="0" hangingPunct="1">
              <a:lnSpc>
                <a:spcPct val="109000"/>
              </a:lnSpc>
              <a:spcBef>
                <a:spcPct val="0"/>
              </a:spcBef>
              <a:buNone/>
              <a:defRPr sz="6000" kern="1200" spc="2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GB" dirty="0"/>
              <a:t>Thank you.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40000" y="4351780"/>
            <a:ext cx="4097551" cy="90212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rgbClr val="EEF2EC"/>
                </a:solidFill>
              </a:defRPr>
            </a:lvl1pPr>
            <a:lvl2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chemeClr val="bg1"/>
                </a:solidFill>
              </a:defRPr>
            </a:lvl2pPr>
            <a:lvl3pPr marL="0" indent="0">
              <a:lnSpc>
                <a:spcPct val="117000"/>
              </a:lnSpc>
              <a:buNone/>
              <a:defRPr sz="1500">
                <a:solidFill>
                  <a:schemeClr val="tx2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9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EEF2EC"/>
                </a:solidFill>
              </a:defRPr>
            </a:lvl1pPr>
          </a:lstStyle>
          <a:p>
            <a:fld id="{938626C2-145F-DB41-8654-1777F0E9F2FB}" type="slidenum">
              <a:rPr lang="uk-UA" altLang="en-US"/>
              <a:pPr/>
              <a:t>‹#›</a:t>
            </a:fld>
            <a:endParaRPr lang="uk-UA" altLang="en-US" dirty="0"/>
          </a:p>
        </p:txBody>
      </p:sp>
    </p:spTree>
    <p:extLst>
      <p:ext uri="{BB962C8B-B14F-4D97-AF65-F5344CB8AC3E}">
        <p14:creationId xmlns:p14="http://schemas.microsoft.com/office/powerpoint/2010/main" val="1114533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et involved – Green templat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Placeholder 65"/>
          <p:cNvSpPr txBox="1">
            <a:spLocks/>
          </p:cNvSpPr>
          <p:nvPr userDrawn="1"/>
        </p:nvSpPr>
        <p:spPr>
          <a:xfrm>
            <a:off x="6173788" y="4367213"/>
            <a:ext cx="1812925" cy="9017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GB" dirty="0"/>
              <a:t>Visit us at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en-GB" dirty="0"/>
              <a:t>www.internetsociety.org</a:t>
            </a:r>
          </a:p>
          <a:p>
            <a:pPr fontAlgn="auto">
              <a:spcAft>
                <a:spcPts val="0"/>
              </a:spcAft>
              <a:defRPr/>
            </a:pPr>
            <a:r>
              <a:rPr lang="en-GB" dirty="0"/>
              <a:t>Follow us</a:t>
            </a:r>
          </a:p>
          <a:p>
            <a:pPr fontAlgn="auto">
              <a:spcAft>
                <a:spcPts val="0"/>
              </a:spcAft>
              <a:defRPr/>
            </a:pPr>
            <a:r>
              <a:rPr lang="en-GB" dirty="0"/>
              <a:t>@internetsociety</a:t>
            </a:r>
          </a:p>
        </p:txBody>
      </p:sp>
      <p:sp>
        <p:nvSpPr>
          <p:cNvPr id="5" name="Text Placeholder 7"/>
          <p:cNvSpPr txBox="1">
            <a:spLocks/>
          </p:cNvSpPr>
          <p:nvPr userDrawn="1"/>
        </p:nvSpPr>
        <p:spPr>
          <a:xfrm>
            <a:off x="8056563" y="4367213"/>
            <a:ext cx="1812925" cy="9017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GB" dirty="0"/>
              <a:t>Galerie Jean-Malbuisson 15, </a:t>
            </a:r>
            <a:br>
              <a:rPr lang="en-GB" dirty="0"/>
            </a:br>
            <a:r>
              <a:rPr lang="en-GB" dirty="0"/>
              <a:t>CH-1204 Geneva, </a:t>
            </a:r>
            <a:br>
              <a:rPr lang="en-GB" dirty="0"/>
            </a:br>
            <a:r>
              <a:rPr lang="en-GB" dirty="0"/>
              <a:t>Switzerland.</a:t>
            </a:r>
            <a:br>
              <a:rPr lang="en-GB" dirty="0"/>
            </a:br>
            <a:r>
              <a:rPr lang="en-GB" dirty="0"/>
              <a:t>+41 22 807 1444</a:t>
            </a:r>
          </a:p>
          <a:p>
            <a:pPr fontAlgn="auto">
              <a:spcAft>
                <a:spcPts val="0"/>
              </a:spcAft>
              <a:defRPr/>
            </a:pPr>
            <a:endParaRPr lang="en-GB" dirty="0"/>
          </a:p>
          <a:p>
            <a:pPr fontAlgn="auto"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6" name="Text Placeholder 8"/>
          <p:cNvSpPr txBox="1">
            <a:spLocks/>
          </p:cNvSpPr>
          <p:nvPr userDrawn="1"/>
        </p:nvSpPr>
        <p:spPr>
          <a:xfrm>
            <a:off x="9932988" y="4367213"/>
            <a:ext cx="1812925" cy="9017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de-DE" dirty="0"/>
              <a:t>1775 Wiehle Avenue, </a:t>
            </a:r>
            <a:br>
              <a:rPr lang="de-DE" dirty="0"/>
            </a:br>
            <a:r>
              <a:rPr lang="de-DE" dirty="0"/>
              <a:t>Suite 201, Reston, VA </a:t>
            </a:r>
            <a:br>
              <a:rPr lang="de-DE" dirty="0"/>
            </a:br>
            <a:r>
              <a:rPr lang="de-DE" dirty="0"/>
              <a:t>20190-5108 USA. </a:t>
            </a:r>
            <a:br>
              <a:rPr lang="de-DE" dirty="0"/>
            </a:br>
            <a:r>
              <a:rPr lang="de-DE" dirty="0"/>
              <a:t>+1 703 439 2120</a:t>
            </a:r>
          </a:p>
          <a:p>
            <a:pPr fontAlgn="auto">
              <a:spcAft>
                <a:spcPts val="0"/>
              </a:spcAft>
              <a:defRPr/>
            </a:pPr>
            <a:endParaRPr lang="de-DE" dirty="0"/>
          </a:p>
          <a:p>
            <a:pPr fontAlgn="auto"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7" name="Title 4"/>
          <p:cNvSpPr txBox="1">
            <a:spLocks/>
          </p:cNvSpPr>
          <p:nvPr userDrawn="1"/>
        </p:nvSpPr>
        <p:spPr>
          <a:xfrm>
            <a:off x="540000" y="2281238"/>
            <a:ext cx="9001125" cy="100647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l" defTabSz="914400" rtl="0" eaLnBrk="1" latinLnBrk="0" hangingPunct="1">
              <a:lnSpc>
                <a:spcPct val="109000"/>
              </a:lnSpc>
              <a:spcBef>
                <a:spcPct val="0"/>
              </a:spcBef>
              <a:buNone/>
              <a:defRPr sz="6000" kern="1200" spc="2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GB" dirty="0"/>
              <a:t>Get involved.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40000" y="4351780"/>
            <a:ext cx="4097551" cy="90212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rgbClr val="EEF2EC"/>
                </a:solidFill>
              </a:defRPr>
            </a:lvl1pPr>
            <a:lvl2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chemeClr val="bg1"/>
                </a:solidFill>
              </a:defRPr>
            </a:lvl2pPr>
            <a:lvl3pPr marL="0" indent="0">
              <a:lnSpc>
                <a:spcPct val="117000"/>
              </a:lnSpc>
              <a:buNone/>
              <a:defRPr sz="1500">
                <a:solidFill>
                  <a:schemeClr val="tx2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9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EEF2EC"/>
                </a:solidFill>
              </a:defRPr>
            </a:lvl1pPr>
          </a:lstStyle>
          <a:p>
            <a:fld id="{C54E8D6B-F017-D744-B01E-3BF4A1060F5E}" type="slidenum">
              <a:rPr lang="uk-UA" altLang="en-US"/>
              <a:pPr/>
              <a:t>‹#›</a:t>
            </a:fld>
            <a:endParaRPr lang="uk-UA" altLang="en-US" dirty="0"/>
          </a:p>
        </p:txBody>
      </p:sp>
    </p:spTree>
    <p:extLst>
      <p:ext uri="{BB962C8B-B14F-4D97-AF65-F5344CB8AC3E}">
        <p14:creationId xmlns:p14="http://schemas.microsoft.com/office/powerpoint/2010/main" val="1616383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– Text only – Green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976" y="567101"/>
            <a:ext cx="11121296" cy="537799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fld id="{E6D84CED-884A-CE4A-BD8A-D28B96D1098D}" type="slidenum">
              <a:rPr lang="uk-UA" altLang="en-US"/>
              <a:pPr/>
              <a:t>‹#›</a:t>
            </a:fld>
            <a:endParaRPr lang="uk-UA" altLang="en-US" dirty="0"/>
          </a:p>
        </p:txBody>
      </p:sp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0E12D376-4052-A440-9DA9-A52359A88DA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9750" y="1548400"/>
            <a:ext cx="11109600" cy="35988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2pPr marL="0" indent="0">
              <a:buFont typeface="Arial" panose="020B0604020202020204" pitchFamily="34" charset="0"/>
              <a:buNone/>
              <a:defRPr/>
            </a:lvl2pPr>
          </a:lstStyle>
          <a:p>
            <a:pPr lvl="0"/>
            <a:r>
              <a:rPr lang="en-US" noProof="0" dirty="0"/>
              <a:t>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51448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– Text only – Green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976" y="567101"/>
            <a:ext cx="11120694" cy="391517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8" name="Slide Number Placeholder 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fld id="{FF8D7C12-E787-174C-812A-EC3C0082FBB9}" type="slidenum">
              <a:rPr lang="uk-UA" altLang="en-US"/>
              <a:pPr/>
              <a:t>‹#›</a:t>
            </a:fld>
            <a:endParaRPr lang="uk-UA" altLang="en-US" dirty="0"/>
          </a:p>
        </p:txBody>
      </p:sp>
      <p:pic>
        <p:nvPicPr>
          <p:cNvPr id="11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Content Placeholder 2"/>
          <p:cNvSpPr>
            <a:spLocks noGrp="1"/>
          </p:cNvSpPr>
          <p:nvPr>
            <p:ph idx="21" hasCustomPrompt="1"/>
          </p:nvPr>
        </p:nvSpPr>
        <p:spPr>
          <a:xfrm>
            <a:off x="540000" y="1548400"/>
            <a:ext cx="5478179" cy="322036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6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Arial" charset="0"/>
              <a:buNone/>
              <a:tabLst/>
              <a:defRPr b="0" i="0">
                <a:latin typeface="Hind Medium" charset="0"/>
                <a:ea typeface="Hind Medium" charset="0"/>
                <a:cs typeface="Hind Medium" charset="0"/>
              </a:defRPr>
            </a:lvl1pPr>
            <a:lvl2pPr marL="0" marR="0" indent="0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.AppleSystemUIFont" charset="0"/>
              <a:buNone/>
              <a:tabLst/>
              <a:defRPr sz="1800"/>
            </a:lvl2pPr>
            <a:lvl3pPr marL="285750" marR="0" indent="-285750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ts val="0"/>
              </a:spcAft>
              <a:buClrTx/>
              <a:buSzPct val="72000"/>
              <a:buFont typeface="Arial" panose="020B0604020202020204" pitchFamily="34" charset="0"/>
              <a:buChar char="•"/>
              <a:tabLst/>
              <a:defRPr sz="1800"/>
            </a:lvl3pPr>
            <a:lvl4pPr marL="322725" marR="0" indent="0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ct val="0"/>
              </a:spcAft>
              <a:buClrTx/>
              <a:buSzPct val="90000"/>
              <a:buFont typeface=".AppleSystemUIFont" charset="0"/>
              <a:buNone/>
              <a:tabLst/>
              <a:defRPr sz="1800"/>
            </a:lvl4pPr>
            <a:lvl5pPr marL="860475" marR="0" indent="-285750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ClrTx/>
              <a:buSzPct val="75000"/>
              <a:buFont typeface="Arial" panose="020B0604020202020204" pitchFamily="34" charset="0"/>
              <a:buChar char="•"/>
              <a:tabLst/>
              <a:defRPr sz="1800"/>
            </a:lvl5pPr>
          </a:lstStyle>
          <a:p>
            <a:pPr marL="0" marR="0" lvl="0" indent="0" algn="l" defTabSz="914400" rtl="0" eaLnBrk="1" fontAlgn="base" latinLnBrk="0" hangingPunct="1">
              <a:lnSpc>
                <a:spcPct val="106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000" b="0" i="0" u="none" strike="noStrike" kern="1200" cap="none" spc="20" normalizeH="0" baseline="0" noProof="0" dirty="0">
                <a:ln>
                  <a:noFill/>
                </a:ln>
                <a:solidFill>
                  <a:srgbClr val="0C1C2C"/>
                </a:solidFill>
                <a:effectLst/>
                <a:uLnTx/>
                <a:uFillTx/>
                <a:latin typeface="Hind Light"/>
                <a:ea typeface="Hind Medium" charset="0"/>
                <a:cs typeface="Hind Medium" charset="0"/>
              </a:rPr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4"/>
            <a:r>
              <a:rPr lang="en-US" noProof="0" dirty="0"/>
              <a:t>Fourth level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4ACCD8E-BD6F-3F4F-9C9A-40DB47CCE459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6183491" y="1548400"/>
            <a:ext cx="5478179" cy="322036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6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Arial" charset="0"/>
              <a:buNone/>
              <a:tabLst/>
              <a:defRPr b="0" i="0">
                <a:latin typeface="Hind Medium" charset="0"/>
                <a:ea typeface="Hind Medium" charset="0"/>
                <a:cs typeface="Hind Medium" charset="0"/>
              </a:defRPr>
            </a:lvl1pPr>
            <a:lvl2pPr marL="0" marR="0" indent="0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.AppleSystemUIFont" charset="0"/>
              <a:buNone/>
              <a:tabLst/>
              <a:defRPr sz="1800"/>
            </a:lvl2pPr>
            <a:lvl3pPr marL="285750" marR="0" indent="-285750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ts val="0"/>
              </a:spcAft>
              <a:buClrTx/>
              <a:buSzPct val="72000"/>
              <a:buFont typeface="Arial" panose="020B0604020202020204" pitchFamily="34" charset="0"/>
              <a:buChar char="•"/>
              <a:tabLst/>
              <a:defRPr sz="1800"/>
            </a:lvl3pPr>
            <a:lvl4pPr marL="322725" marR="0" indent="0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ct val="0"/>
              </a:spcAft>
              <a:buClrTx/>
              <a:buSzPct val="90000"/>
              <a:buFont typeface=".AppleSystemUIFont" charset="0"/>
              <a:buNone/>
              <a:tabLst/>
              <a:defRPr sz="1800"/>
            </a:lvl4pPr>
            <a:lvl5pPr marL="860475" marR="0" indent="-285750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ClrTx/>
              <a:buSzPct val="75000"/>
              <a:buFont typeface="Arial" panose="020B0604020202020204" pitchFamily="34" charset="0"/>
              <a:buChar char="•"/>
              <a:tabLst/>
              <a:defRPr sz="1800"/>
            </a:lvl5pPr>
          </a:lstStyle>
          <a:p>
            <a:pPr marL="0" marR="0" lvl="0" indent="0" algn="l" defTabSz="914400" rtl="0" eaLnBrk="1" fontAlgn="base" latinLnBrk="0" hangingPunct="1">
              <a:lnSpc>
                <a:spcPct val="106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000" b="0" i="0" u="none" strike="noStrike" kern="1200" cap="none" spc="20" normalizeH="0" baseline="0" noProof="0" dirty="0">
                <a:ln>
                  <a:noFill/>
                </a:ln>
                <a:solidFill>
                  <a:srgbClr val="0C1C2C"/>
                </a:solidFill>
                <a:effectLst/>
                <a:uLnTx/>
                <a:uFillTx/>
                <a:latin typeface="Hind Light"/>
                <a:ea typeface="Hind Medium" charset="0"/>
                <a:cs typeface="Hind Medium" charset="0"/>
              </a:rPr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4"/>
            <a:r>
              <a:rPr lang="en-US" noProof="0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990874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– Text + image – Green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6175375" y="522288"/>
            <a:ext cx="5486400" cy="558165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977" y="567101"/>
            <a:ext cx="5476774" cy="391517"/>
          </a:xfrm>
        </p:spPr>
        <p:txBody>
          <a:bodyPr rIns="0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8"/>
          </p:nvPr>
        </p:nvSpPr>
        <p:spPr>
          <a:xfrm>
            <a:off x="6286356" y="661060"/>
            <a:ext cx="5375915" cy="387927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000"/>
            </a:lvl1pPr>
            <a:lvl2pPr>
              <a:lnSpc>
                <a:spcPct val="100000"/>
              </a:lnSpc>
              <a:defRPr sz="10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  <a:endParaRPr lang="en-GB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fld id="{F9D797C3-5F1D-EB43-9194-D8BE87AD2A9C}" type="slidenum">
              <a:rPr lang="uk-UA" altLang="en-US"/>
              <a:pPr/>
              <a:t>‹#›</a:t>
            </a:fld>
            <a:endParaRPr lang="uk-UA" altLang="en-US" dirty="0"/>
          </a:p>
        </p:txBody>
      </p:sp>
      <p:pic>
        <p:nvPicPr>
          <p:cNvPr id="12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85DCD56-3BA1-4241-BA04-227AF5E84CF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540000" y="1548400"/>
            <a:ext cx="5478179" cy="322036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6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Arial" charset="0"/>
              <a:buNone/>
              <a:tabLst/>
              <a:defRPr b="0" i="0">
                <a:latin typeface="Hind Medium" charset="0"/>
                <a:ea typeface="Hind Medium" charset="0"/>
                <a:cs typeface="Hind Medium" charset="0"/>
              </a:defRPr>
            </a:lvl1pPr>
            <a:lvl2pPr marL="0" marR="0" indent="0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.AppleSystemUIFont" charset="0"/>
              <a:buNone/>
              <a:tabLst/>
              <a:defRPr sz="1800"/>
            </a:lvl2pPr>
            <a:lvl3pPr marL="285750" marR="0" indent="-285750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ts val="0"/>
              </a:spcAft>
              <a:buClrTx/>
              <a:buSzPct val="72000"/>
              <a:buFont typeface="Arial" panose="020B0604020202020204" pitchFamily="34" charset="0"/>
              <a:buChar char="•"/>
              <a:tabLst/>
              <a:defRPr sz="1800"/>
            </a:lvl3pPr>
            <a:lvl4pPr marL="322725" marR="0" indent="0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ct val="0"/>
              </a:spcAft>
              <a:buClrTx/>
              <a:buSzPct val="90000"/>
              <a:buFont typeface=".AppleSystemUIFont" charset="0"/>
              <a:buNone/>
              <a:tabLst/>
              <a:defRPr sz="1800"/>
            </a:lvl4pPr>
            <a:lvl5pPr marL="574725" marR="0" indent="0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ClrTx/>
              <a:buSzPct val="75000"/>
              <a:buFont typeface="Arial" charset="0"/>
              <a:buNone/>
              <a:tabLst/>
              <a:defRPr sz="1800"/>
            </a:lvl5pPr>
          </a:lstStyle>
          <a:p>
            <a:pPr marL="0" marR="0" lvl="0" indent="0" algn="l" defTabSz="914400" rtl="0" eaLnBrk="1" fontAlgn="base" latinLnBrk="0" hangingPunct="1">
              <a:lnSpc>
                <a:spcPct val="106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000" b="0" i="0" u="none" strike="noStrike" kern="1200" cap="none" spc="20" normalizeH="0" baseline="0" noProof="0" dirty="0">
                <a:ln>
                  <a:noFill/>
                </a:ln>
                <a:solidFill>
                  <a:srgbClr val="0C1C2C"/>
                </a:solidFill>
                <a:effectLst/>
                <a:uLnTx/>
                <a:uFillTx/>
                <a:latin typeface="Hind Light"/>
                <a:ea typeface="Hind Medium" charset="0"/>
                <a:cs typeface="Hind Medium" charset="0"/>
              </a:rPr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4"/>
            <a:r>
              <a:rPr lang="en-US" noProof="0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896459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rple subsection divider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0000" y="4279119"/>
            <a:ext cx="5715734" cy="805092"/>
          </a:xfrm>
        </p:spPr>
        <p:txBody>
          <a:bodyPr wrap="square">
            <a:spAutoFit/>
          </a:bodyPr>
          <a:lstStyle>
            <a:lvl1pPr>
              <a:defRPr lang="en-GB" sz="2400" dirty="0">
                <a:solidFill>
                  <a:srgbClr val="EEF2EC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0000" y="2461259"/>
            <a:ext cx="11127883" cy="768224"/>
          </a:xfrm>
        </p:spPr>
        <p:txBody>
          <a:bodyPr/>
          <a:lstStyle>
            <a:lvl1pPr algn="l">
              <a:lnSpc>
                <a:spcPct val="104000"/>
              </a:lnSpc>
              <a:defRPr sz="4800">
                <a:solidFill>
                  <a:srgbClr val="EEF2EC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EEF2EC"/>
                </a:solidFill>
              </a:defRPr>
            </a:lvl1pPr>
          </a:lstStyle>
          <a:p>
            <a:fld id="{68C4A143-42F1-CD4D-A024-23DD4025078D}" type="slidenum">
              <a:rPr lang="uk-UA" altLang="en-US"/>
              <a:pPr/>
              <a:t>‹#›</a:t>
            </a:fld>
            <a:endParaRPr lang="uk-UA" altLang="en-US" dirty="0"/>
          </a:p>
        </p:txBody>
      </p:sp>
    </p:spTree>
    <p:extLst>
      <p:ext uri="{BB962C8B-B14F-4D97-AF65-F5344CB8AC3E}">
        <p14:creationId xmlns:p14="http://schemas.microsoft.com/office/powerpoint/2010/main" val="1581199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– Text + large image – Green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9"/>
          </p:nvPr>
        </p:nvSpPr>
        <p:spPr>
          <a:xfrm>
            <a:off x="6168855" y="0"/>
            <a:ext cx="6023145" cy="6857999"/>
          </a:xfrm>
          <a:prstGeom prst="rect">
            <a:avLst/>
          </a:prstGeom>
        </p:spPr>
        <p:txBody>
          <a:bodyPr/>
          <a:lstStyle/>
          <a:p>
            <a:pPr lvl="0"/>
            <a:endParaRPr lang="en-GB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976" y="567101"/>
            <a:ext cx="5479200" cy="391517"/>
          </a:xfrm>
        </p:spPr>
        <p:txBody>
          <a:bodyPr rIns="0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1" name="Text Placeholder 5"/>
          <p:cNvSpPr>
            <a:spLocks noGrp="1"/>
          </p:cNvSpPr>
          <p:nvPr>
            <p:ph type="body" sz="quarter" idx="18"/>
          </p:nvPr>
        </p:nvSpPr>
        <p:spPr>
          <a:xfrm>
            <a:off x="6286356" y="661060"/>
            <a:ext cx="5375915" cy="387927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000">
                <a:solidFill>
                  <a:srgbClr val="FFFFFF"/>
                </a:solidFill>
              </a:defRPr>
            </a:lvl1pPr>
            <a:lvl2pPr>
              <a:lnSpc>
                <a:spcPct val="100000"/>
              </a:lnSpc>
              <a:defRPr sz="1000">
                <a:solidFill>
                  <a:srgbClr val="FFFFFF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  <a:endParaRPr lang="en-GB" dirty="0"/>
          </a:p>
        </p:txBody>
      </p:sp>
      <p:sp>
        <p:nvSpPr>
          <p:cNvPr id="9" name="Slide Number Placeholder 9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/>
            </a:lvl1pPr>
          </a:lstStyle>
          <a:p>
            <a:fld id="{6143A7B2-C35C-E346-A08D-155760DB7296}" type="slidenum">
              <a:rPr lang="uk-UA" altLang="en-US"/>
              <a:pPr/>
              <a:t>‹#›</a:t>
            </a:fld>
            <a:endParaRPr lang="uk-UA" altLang="en-US" dirty="0"/>
          </a:p>
        </p:txBody>
      </p:sp>
      <p:pic>
        <p:nvPicPr>
          <p:cNvPr id="12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C0F4DA1-36A1-044B-B30F-C1320DE01F44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540000" y="1548400"/>
            <a:ext cx="5478179" cy="322036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6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Arial" charset="0"/>
              <a:buNone/>
              <a:tabLst/>
              <a:defRPr b="0" i="0">
                <a:latin typeface="Hind Medium" charset="0"/>
                <a:ea typeface="Hind Medium" charset="0"/>
                <a:cs typeface="Hind Medium" charset="0"/>
              </a:defRPr>
            </a:lvl1pPr>
            <a:lvl2pPr marL="0" marR="0" indent="0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.AppleSystemUIFont" charset="0"/>
              <a:buNone/>
              <a:tabLst/>
              <a:defRPr sz="1800"/>
            </a:lvl2pPr>
            <a:lvl3pPr marL="285750" marR="0" indent="-285750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ts val="0"/>
              </a:spcAft>
              <a:buClrTx/>
              <a:buSzPct val="72000"/>
              <a:buFont typeface="Arial" panose="020B0604020202020204" pitchFamily="34" charset="0"/>
              <a:buChar char="•"/>
              <a:tabLst/>
              <a:defRPr sz="1800"/>
            </a:lvl3pPr>
            <a:lvl4pPr marL="322725" marR="0" indent="0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ct val="0"/>
              </a:spcAft>
              <a:buClrTx/>
              <a:buSzPct val="90000"/>
              <a:buFont typeface=".AppleSystemUIFont" charset="0"/>
              <a:buNone/>
              <a:tabLst/>
              <a:defRPr sz="1800"/>
            </a:lvl4pPr>
            <a:lvl5pPr marL="574725" marR="0" indent="0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ClrTx/>
              <a:buSzPct val="75000"/>
              <a:buFont typeface="Arial" charset="0"/>
              <a:buNone/>
              <a:tabLst/>
              <a:defRPr sz="1800"/>
            </a:lvl5pPr>
          </a:lstStyle>
          <a:p>
            <a:pPr marL="0" marR="0" lvl="0" indent="0" algn="l" defTabSz="914400" rtl="0" eaLnBrk="1" fontAlgn="base" latinLnBrk="0" hangingPunct="1">
              <a:lnSpc>
                <a:spcPct val="106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000" b="0" i="0" u="none" strike="noStrike" kern="1200" cap="none" spc="20" normalizeH="0" baseline="0" noProof="0" dirty="0">
                <a:ln>
                  <a:noFill/>
                </a:ln>
                <a:solidFill>
                  <a:srgbClr val="0C1C2C"/>
                </a:solidFill>
                <a:effectLst/>
                <a:uLnTx/>
                <a:uFillTx/>
                <a:latin typeface="Hind Light"/>
                <a:ea typeface="Hind Medium" charset="0"/>
                <a:cs typeface="Hind Medium" charset="0"/>
              </a:rPr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4"/>
            <a:r>
              <a:rPr lang="en-US" noProof="0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688328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– Text + graph – Green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6169025" y="0"/>
            <a:ext cx="602297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975" y="567101"/>
            <a:ext cx="5479200" cy="391517"/>
          </a:xfrm>
        </p:spPr>
        <p:txBody>
          <a:bodyPr rIns="0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9"/>
          </p:nvPr>
        </p:nvSpPr>
        <p:spPr>
          <a:xfrm>
            <a:off x="6286356" y="662400"/>
            <a:ext cx="5517717" cy="544698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tx2"/>
                </a:solidFill>
              </a:defRPr>
            </a:lvl1pPr>
            <a:lvl2pPr>
              <a:defRPr sz="1000" b="0" i="0">
                <a:latin typeface="Hind Medium" charset="0"/>
                <a:ea typeface="Hind Medium" charset="0"/>
                <a:cs typeface="Hind Medium" charset="0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tabLst/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10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99D4035-E8E0-EC44-ACB1-6F0D0408F62C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540000" y="1548400"/>
            <a:ext cx="5478179" cy="322036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6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Arial" charset="0"/>
              <a:buNone/>
              <a:tabLst/>
              <a:defRPr b="0" i="0">
                <a:latin typeface="Hind Medium" charset="0"/>
                <a:ea typeface="Hind Medium" charset="0"/>
                <a:cs typeface="Hind Medium" charset="0"/>
              </a:defRPr>
            </a:lvl1pPr>
            <a:lvl2pPr marL="0" marR="0" indent="0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.AppleSystemUIFont" charset="0"/>
              <a:buNone/>
              <a:tabLst/>
              <a:defRPr sz="1800"/>
            </a:lvl2pPr>
            <a:lvl3pPr marL="285750" marR="0" indent="-285750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ts val="0"/>
              </a:spcAft>
              <a:buClrTx/>
              <a:buSzPct val="72000"/>
              <a:buFont typeface="Arial" panose="020B0604020202020204" pitchFamily="34" charset="0"/>
              <a:buChar char="•"/>
              <a:tabLst/>
              <a:defRPr sz="1800"/>
            </a:lvl3pPr>
            <a:lvl4pPr marL="322725" marR="0" indent="0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ct val="0"/>
              </a:spcAft>
              <a:buClrTx/>
              <a:buSzPct val="90000"/>
              <a:buFont typeface=".AppleSystemUIFont" charset="0"/>
              <a:buNone/>
              <a:tabLst/>
              <a:defRPr sz="1800"/>
            </a:lvl4pPr>
            <a:lvl5pPr marL="574725" marR="0" indent="0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ClrTx/>
              <a:buSzPct val="75000"/>
              <a:buFont typeface="Arial" charset="0"/>
              <a:buNone/>
              <a:tabLst/>
              <a:defRPr sz="1800"/>
            </a:lvl5pPr>
          </a:lstStyle>
          <a:p>
            <a:pPr marL="0" marR="0" lvl="0" indent="0" algn="l" defTabSz="914400" rtl="0" eaLnBrk="1" fontAlgn="base" latinLnBrk="0" hangingPunct="1">
              <a:lnSpc>
                <a:spcPct val="106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000" b="0" i="0" u="none" strike="noStrike" kern="1200" cap="none" spc="20" normalizeH="0" baseline="0" noProof="0" dirty="0">
                <a:ln>
                  <a:noFill/>
                </a:ln>
                <a:solidFill>
                  <a:srgbClr val="0C1C2C"/>
                </a:solidFill>
                <a:effectLst/>
                <a:uLnTx/>
                <a:uFillTx/>
                <a:latin typeface="Hind Light"/>
                <a:ea typeface="Hind Medium" charset="0"/>
                <a:cs typeface="Hind Medium" charset="0"/>
              </a:rPr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4"/>
            <a:r>
              <a:rPr lang="en-US" noProof="0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46372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lumn – Text only – Green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40976" y="567101"/>
            <a:ext cx="11121296" cy="391517"/>
          </a:xfrm>
        </p:spPr>
        <p:txBody>
          <a:bodyPr/>
          <a:lstStyle/>
          <a:p>
            <a:r>
              <a:rPr lang="en-US" dirty="0"/>
              <a:t>Click to edit Master title style </a:t>
            </a:r>
            <a:endParaRPr lang="en-GB" dirty="0"/>
          </a:p>
        </p:txBody>
      </p:sp>
      <p:sp>
        <p:nvSpPr>
          <p:cNvPr id="15" name="Content Placeholder 2"/>
          <p:cNvSpPr>
            <a:spLocks noGrp="1"/>
          </p:cNvSpPr>
          <p:nvPr>
            <p:ph idx="17"/>
          </p:nvPr>
        </p:nvSpPr>
        <p:spPr>
          <a:xfrm>
            <a:off x="540000" y="2076214"/>
            <a:ext cx="2656800" cy="3062528"/>
          </a:xfrm>
          <a:prstGeom prst="rect">
            <a:avLst/>
          </a:prstGeom>
        </p:spPr>
        <p:txBody>
          <a:bodyPr/>
          <a:lstStyle>
            <a:lvl1pPr>
              <a:lnSpc>
                <a:spcPct val="115000"/>
              </a:lnSpc>
              <a:spcAft>
                <a:spcPts val="0"/>
              </a:spcAft>
              <a:defRPr sz="1600">
                <a:latin typeface="+mn-lt"/>
              </a:defRPr>
            </a:lvl1pPr>
            <a:lvl2pPr>
              <a:lnSpc>
                <a:spcPct val="115000"/>
              </a:lnSpc>
              <a:spcAft>
                <a:spcPts val="1000"/>
              </a:spcAft>
              <a:defRPr sz="1600" b="0" i="0">
                <a:latin typeface="Hind Medium" charset="0"/>
                <a:ea typeface="Hind Medium" charset="0"/>
                <a:cs typeface="Hind Medium" charset="0"/>
              </a:defRPr>
            </a:lvl2pPr>
            <a:lvl3pPr marL="158400" indent="-158400">
              <a:lnSpc>
                <a:spcPct val="115000"/>
              </a:lnSpc>
              <a:spcAft>
                <a:spcPts val="1200"/>
              </a:spcAft>
              <a:buSzPct val="90000"/>
              <a:buFont typeface=".AppleSystemUIFont" charset="-120"/>
              <a:buChar char="–"/>
              <a:defRPr sz="1500">
                <a:latin typeface="+mn-lt"/>
              </a:defRPr>
            </a:lvl3pPr>
            <a:lvl4pPr marL="158400" indent="-158400">
              <a:lnSpc>
                <a:spcPct val="115000"/>
              </a:lnSpc>
              <a:tabLst/>
              <a:defRPr sz="1500">
                <a:latin typeface="+mn-lt"/>
              </a:defRPr>
            </a:lvl4pPr>
            <a:lvl5pPr marL="158400" indent="-158400">
              <a:lnSpc>
                <a:spcPct val="115000"/>
              </a:lnSpc>
              <a:tabLst/>
              <a:defRPr sz="1500"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idx="18"/>
          </p:nvPr>
        </p:nvSpPr>
        <p:spPr>
          <a:xfrm>
            <a:off x="3359178" y="2076214"/>
            <a:ext cx="2656800" cy="3062528"/>
          </a:xfrm>
          <a:prstGeom prst="rect">
            <a:avLst/>
          </a:prstGeom>
        </p:spPr>
        <p:txBody>
          <a:bodyPr/>
          <a:lstStyle>
            <a:lvl1pPr>
              <a:lnSpc>
                <a:spcPct val="115000"/>
              </a:lnSpc>
              <a:spcAft>
                <a:spcPts val="0"/>
              </a:spcAft>
              <a:defRPr sz="1600">
                <a:latin typeface="+mn-lt"/>
              </a:defRPr>
            </a:lvl1pPr>
            <a:lvl2pPr>
              <a:lnSpc>
                <a:spcPct val="115000"/>
              </a:lnSpc>
              <a:spcAft>
                <a:spcPts val="1000"/>
              </a:spcAft>
              <a:defRPr sz="1600" b="0" i="0">
                <a:latin typeface="Hind Medium" charset="0"/>
                <a:ea typeface="Hind Medium" charset="0"/>
                <a:cs typeface="Hind Medium" charset="0"/>
              </a:defRPr>
            </a:lvl2pPr>
            <a:lvl3pPr marL="158400" indent="-158400">
              <a:lnSpc>
                <a:spcPct val="115000"/>
              </a:lnSpc>
              <a:spcAft>
                <a:spcPts val="1200"/>
              </a:spcAft>
              <a:buSzPct val="90000"/>
              <a:buFont typeface=".AppleSystemUIFont" charset="-120"/>
              <a:buChar char="–"/>
              <a:defRPr sz="1500">
                <a:latin typeface="+mn-lt"/>
              </a:defRPr>
            </a:lvl3pPr>
            <a:lvl4pPr marL="158400" indent="-158400">
              <a:lnSpc>
                <a:spcPct val="115000"/>
              </a:lnSpc>
              <a:tabLst/>
              <a:defRPr sz="1500">
                <a:latin typeface="+mn-lt"/>
              </a:defRPr>
            </a:lvl4pPr>
            <a:lvl5pPr marL="158400" indent="-158400">
              <a:lnSpc>
                <a:spcPct val="115000"/>
              </a:lnSpc>
              <a:tabLst/>
              <a:defRPr sz="1500"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2" name="Content Placeholder 2"/>
          <p:cNvSpPr>
            <a:spLocks noGrp="1"/>
          </p:cNvSpPr>
          <p:nvPr>
            <p:ph idx="19"/>
          </p:nvPr>
        </p:nvSpPr>
        <p:spPr>
          <a:xfrm>
            <a:off x="6178356" y="2076214"/>
            <a:ext cx="2656800" cy="3062528"/>
          </a:xfrm>
          <a:prstGeom prst="rect">
            <a:avLst/>
          </a:prstGeom>
        </p:spPr>
        <p:txBody>
          <a:bodyPr/>
          <a:lstStyle>
            <a:lvl1pPr>
              <a:lnSpc>
                <a:spcPct val="115000"/>
              </a:lnSpc>
              <a:spcAft>
                <a:spcPts val="0"/>
              </a:spcAft>
              <a:defRPr sz="1600">
                <a:latin typeface="+mn-lt"/>
              </a:defRPr>
            </a:lvl1pPr>
            <a:lvl2pPr>
              <a:lnSpc>
                <a:spcPct val="115000"/>
              </a:lnSpc>
              <a:spcAft>
                <a:spcPts val="1000"/>
              </a:spcAft>
              <a:defRPr sz="1600" b="0" i="0">
                <a:latin typeface="Hind Medium" charset="0"/>
                <a:ea typeface="Hind Medium" charset="0"/>
                <a:cs typeface="Hind Medium" charset="0"/>
              </a:defRPr>
            </a:lvl2pPr>
            <a:lvl3pPr marL="158400" indent="-158400">
              <a:lnSpc>
                <a:spcPct val="115000"/>
              </a:lnSpc>
              <a:spcAft>
                <a:spcPts val="1200"/>
              </a:spcAft>
              <a:buSzPct val="90000"/>
              <a:buFont typeface=".AppleSystemUIFont" charset="-120"/>
              <a:buChar char="–"/>
              <a:defRPr sz="1500">
                <a:latin typeface="+mn-lt"/>
              </a:defRPr>
            </a:lvl3pPr>
            <a:lvl4pPr marL="158400" indent="-158400">
              <a:lnSpc>
                <a:spcPct val="115000"/>
              </a:lnSpc>
              <a:tabLst/>
              <a:defRPr sz="1500">
                <a:latin typeface="+mn-lt"/>
              </a:defRPr>
            </a:lvl4pPr>
            <a:lvl5pPr marL="158400" indent="-158400">
              <a:lnSpc>
                <a:spcPct val="115000"/>
              </a:lnSpc>
              <a:tabLst/>
              <a:defRPr sz="1500"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4" name="Content Placeholder 2"/>
          <p:cNvSpPr>
            <a:spLocks noGrp="1"/>
          </p:cNvSpPr>
          <p:nvPr>
            <p:ph idx="20"/>
          </p:nvPr>
        </p:nvSpPr>
        <p:spPr>
          <a:xfrm>
            <a:off x="8997535" y="2076214"/>
            <a:ext cx="2656800" cy="3062528"/>
          </a:xfrm>
          <a:prstGeom prst="rect">
            <a:avLst/>
          </a:prstGeom>
        </p:spPr>
        <p:txBody>
          <a:bodyPr/>
          <a:lstStyle>
            <a:lvl1pPr>
              <a:lnSpc>
                <a:spcPct val="115000"/>
              </a:lnSpc>
              <a:spcAft>
                <a:spcPts val="0"/>
              </a:spcAft>
              <a:defRPr sz="1600">
                <a:latin typeface="+mn-lt"/>
              </a:defRPr>
            </a:lvl1pPr>
            <a:lvl2pPr>
              <a:lnSpc>
                <a:spcPct val="115000"/>
              </a:lnSpc>
              <a:spcAft>
                <a:spcPts val="1000"/>
              </a:spcAft>
              <a:defRPr sz="1600" b="0" i="0">
                <a:latin typeface="Hind Medium" charset="0"/>
                <a:ea typeface="Hind Medium" charset="0"/>
                <a:cs typeface="Hind Medium" charset="0"/>
              </a:defRPr>
            </a:lvl2pPr>
            <a:lvl3pPr marL="158400" indent="-158400">
              <a:lnSpc>
                <a:spcPct val="115000"/>
              </a:lnSpc>
              <a:spcAft>
                <a:spcPts val="1200"/>
              </a:spcAft>
              <a:buSzPct val="90000"/>
              <a:buFont typeface=".AppleSystemUIFont" charset="-120"/>
              <a:buChar char="–"/>
              <a:defRPr sz="1500">
                <a:latin typeface="+mn-lt"/>
              </a:defRPr>
            </a:lvl3pPr>
            <a:lvl4pPr marL="158400" indent="-158400">
              <a:lnSpc>
                <a:spcPct val="115000"/>
              </a:lnSpc>
              <a:tabLst/>
              <a:defRPr sz="1500">
                <a:latin typeface="+mn-lt"/>
              </a:defRPr>
            </a:lvl4pPr>
            <a:lvl5pPr marL="158400" indent="-158400">
              <a:lnSpc>
                <a:spcPct val="115000"/>
              </a:lnSpc>
              <a:tabLst/>
              <a:defRPr sz="1500"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Slide Number Placeholder 9"/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/>
            </a:lvl1pPr>
          </a:lstStyle>
          <a:p>
            <a:fld id="{1A76B3F0-9F3C-DE45-BFE9-2ED2B8F83AF3}" type="slidenum">
              <a:rPr lang="uk-UA" altLang="en-US"/>
              <a:pPr/>
              <a:t>‹#›</a:t>
            </a:fld>
            <a:endParaRPr lang="uk-UA" altLang="en-US" dirty="0"/>
          </a:p>
        </p:txBody>
      </p:sp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5628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lumn – Chart – Green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976" y="567101"/>
            <a:ext cx="11121296" cy="391517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533249" y="1774405"/>
            <a:ext cx="2662877" cy="3666146"/>
          </a:xfrm>
          <a:prstGeom prst="rect">
            <a:avLst/>
          </a:prstGeom>
          <a:solidFill>
            <a:srgbClr val="FFFFFF"/>
          </a:solidFill>
        </p:spPr>
        <p:txBody>
          <a:bodyPr tIns="864000"/>
          <a:lstStyle>
            <a:lvl1pPr algn="ctr">
              <a:lnSpc>
                <a:spcPct val="115000"/>
              </a:lnSpc>
              <a:spcAft>
                <a:spcPts val="3200"/>
              </a:spcAft>
              <a:defRPr sz="3600" spc="0">
                <a:solidFill>
                  <a:schemeClr val="tx2"/>
                </a:solidFill>
                <a:latin typeface="+mn-lt"/>
              </a:defRPr>
            </a:lvl1pPr>
            <a:lvl2pPr algn="ctr">
              <a:lnSpc>
                <a:spcPct val="115000"/>
              </a:lnSpc>
              <a:defRPr sz="1800" spc="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3355298" y="1774405"/>
            <a:ext cx="2662877" cy="3666146"/>
          </a:xfrm>
          <a:prstGeom prst="rect">
            <a:avLst/>
          </a:prstGeom>
          <a:solidFill>
            <a:srgbClr val="FFFFFF"/>
          </a:solidFill>
        </p:spPr>
        <p:txBody>
          <a:bodyPr tIns="864000"/>
          <a:lstStyle>
            <a:lvl1pPr algn="ctr">
              <a:lnSpc>
                <a:spcPct val="115000"/>
              </a:lnSpc>
              <a:spcAft>
                <a:spcPts val="3200"/>
              </a:spcAft>
              <a:defRPr sz="3600" spc="0">
                <a:solidFill>
                  <a:schemeClr val="tx2"/>
                </a:solidFill>
                <a:latin typeface="+mn-lt"/>
              </a:defRPr>
            </a:lvl1pPr>
            <a:lvl2pPr algn="ctr">
              <a:lnSpc>
                <a:spcPct val="115000"/>
              </a:lnSpc>
              <a:defRPr sz="1800" spc="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6"/>
          </p:nvPr>
        </p:nvSpPr>
        <p:spPr>
          <a:xfrm>
            <a:off x="6177347" y="1774405"/>
            <a:ext cx="2662877" cy="3666146"/>
          </a:xfrm>
          <a:prstGeom prst="rect">
            <a:avLst/>
          </a:prstGeom>
          <a:solidFill>
            <a:schemeClr val="tx2"/>
          </a:solidFill>
        </p:spPr>
        <p:txBody>
          <a:bodyPr tIns="864000"/>
          <a:lstStyle>
            <a:lvl1pPr algn="ctr">
              <a:lnSpc>
                <a:spcPct val="115000"/>
              </a:lnSpc>
              <a:spcAft>
                <a:spcPts val="3200"/>
              </a:spcAft>
              <a:defRPr sz="3600" spc="0">
                <a:solidFill>
                  <a:srgbClr val="FFFFFF"/>
                </a:solidFill>
                <a:latin typeface="+mn-lt"/>
              </a:defRPr>
            </a:lvl1pPr>
            <a:lvl2pPr algn="ctr">
              <a:lnSpc>
                <a:spcPct val="115000"/>
              </a:lnSpc>
              <a:defRPr sz="1800" spc="0">
                <a:solidFill>
                  <a:srgbClr val="FFFFFF"/>
                </a:solidFill>
              </a:defRPr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7"/>
          </p:nvPr>
        </p:nvSpPr>
        <p:spPr>
          <a:xfrm>
            <a:off x="8999395" y="1774405"/>
            <a:ext cx="2662877" cy="3666146"/>
          </a:xfrm>
          <a:prstGeom prst="rect">
            <a:avLst/>
          </a:prstGeom>
          <a:solidFill>
            <a:srgbClr val="FFFFFF"/>
          </a:solidFill>
        </p:spPr>
        <p:txBody>
          <a:bodyPr tIns="864000"/>
          <a:lstStyle>
            <a:lvl1pPr algn="ctr">
              <a:lnSpc>
                <a:spcPct val="115000"/>
              </a:lnSpc>
              <a:spcAft>
                <a:spcPts val="3200"/>
              </a:spcAft>
              <a:defRPr sz="3600" spc="0">
                <a:solidFill>
                  <a:schemeClr val="tx2"/>
                </a:solidFill>
                <a:latin typeface="+mn-lt"/>
              </a:defRPr>
            </a:lvl1pPr>
            <a:lvl2pPr algn="ctr">
              <a:lnSpc>
                <a:spcPct val="115000"/>
              </a:lnSpc>
              <a:defRPr sz="1800" spc="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Slide Number Placeholder 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fld id="{9D8B29AF-7C6A-5F4D-80AD-1814178AF230}" type="slidenum">
              <a:rPr lang="uk-UA" altLang="en-US"/>
              <a:pPr/>
              <a:t>‹#›</a:t>
            </a:fld>
            <a:endParaRPr lang="uk-UA" altLang="en-US" dirty="0"/>
          </a:p>
        </p:txBody>
      </p:sp>
      <p:pic>
        <p:nvPicPr>
          <p:cNvPr id="10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903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/statement – Neutral gree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842400" y="525600"/>
            <a:ext cx="10508400" cy="5572800"/>
          </a:xfrm>
          <a:prstGeom prst="rect">
            <a:avLst/>
          </a:prstGeom>
        </p:spPr>
        <p:txBody>
          <a:bodyPr anchor="ctr"/>
          <a:lstStyle>
            <a:lvl1pPr algn="ctr">
              <a:lnSpc>
                <a:spcPct val="110000"/>
              </a:lnSpc>
              <a:spcAft>
                <a:spcPts val="2000"/>
              </a:spcAft>
              <a:defRPr sz="3600" b="0" i="0" spc="50" baseline="0">
                <a:solidFill>
                  <a:schemeClr val="tx1"/>
                </a:solidFill>
                <a:latin typeface="+mn-lt"/>
                <a:ea typeface="Hind Medium" charset="0"/>
                <a:cs typeface="Hind Medium" charset="0"/>
              </a:defRPr>
            </a:lvl1pPr>
            <a:lvl2pPr algn="ctr">
              <a:lnSpc>
                <a:spcPct val="110000"/>
              </a:lnSpc>
              <a:defRPr b="0" i="0">
                <a:solidFill>
                  <a:schemeClr val="tx1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>
              <a:spcAft>
                <a:spcPts val="1500"/>
              </a:spcAft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  <a:endParaRPr lang="en-GB" dirty="0"/>
          </a:p>
        </p:txBody>
      </p:sp>
      <p:sp>
        <p:nvSpPr>
          <p:cNvPr id="4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60074F2-1090-0744-858A-D1BB34EE7CED}" type="slidenum">
              <a:rPr lang="uk-UA" altLang="en-US"/>
              <a:pPr/>
              <a:t>‹#›</a:t>
            </a:fld>
            <a:endParaRPr lang="uk-UA" altLang="en-US" dirty="0"/>
          </a:p>
        </p:txBody>
      </p:sp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2903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/statement – Imag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533250" y="952107"/>
            <a:ext cx="11129022" cy="4845378"/>
          </a:xfrm>
        </p:spPr>
        <p:txBody>
          <a:bodyPr rIns="0" anchor="ctr">
            <a:noAutofit/>
          </a:bodyPr>
          <a:lstStyle>
            <a:lvl1pPr algn="ctr">
              <a:lnSpc>
                <a:spcPct val="104000"/>
              </a:lnSpc>
              <a:defRPr sz="4800" spc="2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</a:t>
            </a:r>
            <a:r>
              <a:rPr lang="en-US" dirty="0"/>
              <a:t>to edit Master title style</a:t>
            </a:r>
            <a:endParaRPr lang="en-GB" dirty="0"/>
          </a:p>
        </p:txBody>
      </p:sp>
      <p:sp>
        <p:nvSpPr>
          <p:cNvPr id="12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918575" y="6342063"/>
            <a:ext cx="2743200" cy="173037"/>
          </a:xfrm>
        </p:spPr>
        <p:txBody>
          <a:bodyPr/>
          <a:lstStyle>
            <a:lvl1pPr>
              <a:defRPr>
                <a:solidFill>
                  <a:srgbClr val="EEF2EC"/>
                </a:solidFill>
              </a:defRPr>
            </a:lvl1pPr>
          </a:lstStyle>
          <a:p>
            <a:fld id="{528BDF42-62B5-874D-A7F5-A52B65B377A4}" type="slidenum">
              <a:rPr lang="uk-UA" altLang="en-US"/>
              <a:pPr/>
              <a:t>‹#›</a:t>
            </a:fld>
            <a:endParaRPr lang="uk-UA" altLang="en-US" dirty="0"/>
          </a:p>
        </p:txBody>
      </p:sp>
    </p:spTree>
    <p:extLst>
      <p:ext uri="{BB962C8B-B14F-4D97-AF65-F5344CB8AC3E}">
        <p14:creationId xmlns:p14="http://schemas.microsoft.com/office/powerpoint/2010/main" val="73612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– Content – Green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976" y="567101"/>
            <a:ext cx="11121296" cy="391517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06E2DA8-8964-4745-ACD2-3F214ED7311A}" type="slidenum">
              <a:rPr lang="uk-UA" altLang="en-US"/>
              <a:pPr/>
              <a:t>‹#›</a:t>
            </a:fld>
            <a:endParaRPr lang="uk-UA" altLang="en-US" dirty="0"/>
          </a:p>
        </p:txBody>
      </p:sp>
    </p:spTree>
    <p:extLst>
      <p:ext uri="{BB962C8B-B14F-4D97-AF65-F5344CB8AC3E}">
        <p14:creationId xmlns:p14="http://schemas.microsoft.com/office/powerpoint/2010/main" val="545792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17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range subsection divider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0000" y="4279119"/>
            <a:ext cx="5715734" cy="805092"/>
          </a:xfrm>
        </p:spPr>
        <p:txBody>
          <a:bodyPr wrap="square">
            <a:spAutoFit/>
          </a:bodyPr>
          <a:lstStyle>
            <a:lvl1pPr>
              <a:defRPr lang="en-GB" sz="2400" dirty="0">
                <a:solidFill>
                  <a:srgbClr val="EEF2EC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0000" y="2461259"/>
            <a:ext cx="11127883" cy="768224"/>
          </a:xfrm>
        </p:spPr>
        <p:txBody>
          <a:bodyPr/>
          <a:lstStyle>
            <a:lvl1pPr algn="l">
              <a:lnSpc>
                <a:spcPct val="104000"/>
              </a:lnSpc>
              <a:defRPr sz="4800">
                <a:solidFill>
                  <a:srgbClr val="EEF2EC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EEF2EC"/>
                </a:solidFill>
              </a:defRPr>
            </a:lvl1pPr>
          </a:lstStyle>
          <a:p>
            <a:fld id="{3FB79B9C-4BB8-F94D-A304-79486E9E65B1}" type="slidenum">
              <a:rPr lang="uk-UA" altLang="en-US"/>
              <a:pPr/>
              <a:t>‹#›</a:t>
            </a:fld>
            <a:endParaRPr lang="uk-UA" altLang="en-US" dirty="0"/>
          </a:p>
        </p:txBody>
      </p:sp>
    </p:spTree>
    <p:extLst>
      <p:ext uri="{BB962C8B-B14F-4D97-AF65-F5344CB8AC3E}">
        <p14:creationId xmlns:p14="http://schemas.microsoft.com/office/powerpoint/2010/main" val="110587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/statement – Blue templat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Content Placeholder 2"/>
          <p:cNvSpPr>
            <a:spLocks noGrp="1"/>
          </p:cNvSpPr>
          <p:nvPr>
            <p:ph idx="1" hasCustomPrompt="1"/>
          </p:nvPr>
        </p:nvSpPr>
        <p:spPr>
          <a:xfrm>
            <a:off x="533250" y="525600"/>
            <a:ext cx="11129022" cy="5572800"/>
          </a:xfrm>
        </p:spPr>
        <p:txBody>
          <a:bodyPr anchor="ctr"/>
          <a:lstStyle>
            <a:lvl1pPr algn="ctr">
              <a:lnSpc>
                <a:spcPct val="110000"/>
              </a:lnSpc>
              <a:spcAft>
                <a:spcPts val="2000"/>
              </a:spcAft>
              <a:defRPr sz="3600" b="0" i="0" spc="50" baseline="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algn="ctr">
              <a:lnSpc>
                <a:spcPct val="110000"/>
              </a:lnSpc>
              <a:defRPr b="0" i="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>
              <a:spcAft>
                <a:spcPts val="1500"/>
              </a:spcAft>
              <a:defRPr/>
            </a:lvl3pPr>
          </a:lstStyle>
          <a:p>
            <a:pPr lvl="0"/>
            <a:r>
              <a:rPr lang="en-US" dirty="0"/>
              <a:t>Large quote or statement style</a:t>
            </a:r>
          </a:p>
          <a:p>
            <a:pPr lvl="1"/>
            <a:r>
              <a:rPr lang="en-US" dirty="0"/>
              <a:t>Supporting content</a:t>
            </a:r>
            <a:endParaRPr lang="en-GB" dirty="0"/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EEF2EC"/>
                </a:solidFill>
              </a:defRPr>
            </a:lvl1pPr>
          </a:lstStyle>
          <a:p>
            <a:fld id="{DBE5F007-28FD-B845-A833-24BC97E499D9}" type="slidenum">
              <a:rPr lang="uk-UA" altLang="en-US"/>
              <a:pPr/>
              <a:t>‹#›</a:t>
            </a:fld>
            <a:endParaRPr lang="uk-UA" altLang="en-US" dirty="0"/>
          </a:p>
        </p:txBody>
      </p:sp>
    </p:spTree>
    <p:extLst>
      <p:ext uri="{BB962C8B-B14F-4D97-AF65-F5344CB8AC3E}">
        <p14:creationId xmlns:p14="http://schemas.microsoft.com/office/powerpoint/2010/main" val="1072035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/statement – Imag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33250" y="952107"/>
            <a:ext cx="11129022" cy="4845378"/>
          </a:xfrm>
        </p:spPr>
        <p:txBody>
          <a:bodyPr rIns="0" anchor="ctr">
            <a:noAutofit/>
          </a:bodyPr>
          <a:lstStyle>
            <a:lvl1pPr algn="ctr">
              <a:lnSpc>
                <a:spcPct val="104000"/>
              </a:lnSpc>
              <a:defRPr sz="4800" spc="2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EEF2EC"/>
                </a:solidFill>
              </a:defRPr>
            </a:lvl1pPr>
          </a:lstStyle>
          <a:p>
            <a:fld id="{528BDF42-62B5-874D-A7F5-A52B65B377A4}" type="slidenum">
              <a:rPr lang="uk-UA" altLang="en-US"/>
              <a:pPr/>
              <a:t>‹#›</a:t>
            </a:fld>
            <a:endParaRPr lang="uk-UA" altLang="en-US" dirty="0"/>
          </a:p>
        </p:txBody>
      </p:sp>
    </p:spTree>
    <p:extLst>
      <p:ext uri="{BB962C8B-B14F-4D97-AF65-F5344CB8AC3E}">
        <p14:creationId xmlns:p14="http://schemas.microsoft.com/office/powerpoint/2010/main" val="307421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– Blue templat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Placeholder 65"/>
          <p:cNvSpPr txBox="1">
            <a:spLocks/>
          </p:cNvSpPr>
          <p:nvPr userDrawn="1"/>
        </p:nvSpPr>
        <p:spPr>
          <a:xfrm>
            <a:off x="6173788" y="4367213"/>
            <a:ext cx="1812925" cy="9017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GB" dirty="0"/>
              <a:t>Visit us at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en-GB" dirty="0"/>
              <a:t>www.internetsociety.org</a:t>
            </a:r>
          </a:p>
          <a:p>
            <a:pPr fontAlgn="auto">
              <a:spcAft>
                <a:spcPts val="0"/>
              </a:spcAft>
              <a:defRPr/>
            </a:pPr>
            <a:r>
              <a:rPr lang="en-GB" dirty="0"/>
              <a:t>Follow us</a:t>
            </a:r>
          </a:p>
          <a:p>
            <a:pPr fontAlgn="auto">
              <a:spcAft>
                <a:spcPts val="0"/>
              </a:spcAft>
              <a:defRPr/>
            </a:pPr>
            <a:r>
              <a:rPr lang="en-GB" dirty="0"/>
              <a:t>@internetsociety</a:t>
            </a:r>
          </a:p>
        </p:txBody>
      </p:sp>
      <p:sp>
        <p:nvSpPr>
          <p:cNvPr id="5" name="Text Placeholder 7"/>
          <p:cNvSpPr txBox="1">
            <a:spLocks/>
          </p:cNvSpPr>
          <p:nvPr userDrawn="1"/>
        </p:nvSpPr>
        <p:spPr>
          <a:xfrm>
            <a:off x="8056563" y="4367213"/>
            <a:ext cx="1812925" cy="9017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GB" dirty="0"/>
              <a:t>Galerie Jean-Malbuisson 15, </a:t>
            </a:r>
            <a:br>
              <a:rPr lang="en-GB" dirty="0"/>
            </a:br>
            <a:r>
              <a:rPr lang="en-GB" dirty="0"/>
              <a:t>CH-1204 Geneva, </a:t>
            </a:r>
            <a:br>
              <a:rPr lang="en-GB" dirty="0"/>
            </a:br>
            <a:r>
              <a:rPr lang="en-GB" dirty="0"/>
              <a:t>Switzerland.</a:t>
            </a:r>
            <a:br>
              <a:rPr lang="en-GB" dirty="0"/>
            </a:br>
            <a:r>
              <a:rPr lang="en-GB" dirty="0"/>
              <a:t>+41 22 807 1444</a:t>
            </a:r>
          </a:p>
          <a:p>
            <a:pPr fontAlgn="auto">
              <a:spcAft>
                <a:spcPts val="0"/>
              </a:spcAft>
              <a:defRPr/>
            </a:pPr>
            <a:endParaRPr lang="en-GB" dirty="0"/>
          </a:p>
          <a:p>
            <a:pPr fontAlgn="auto"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6" name="Text Placeholder 8"/>
          <p:cNvSpPr txBox="1">
            <a:spLocks/>
          </p:cNvSpPr>
          <p:nvPr userDrawn="1"/>
        </p:nvSpPr>
        <p:spPr>
          <a:xfrm>
            <a:off x="9932988" y="4367213"/>
            <a:ext cx="1812925" cy="9017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de-DE" dirty="0"/>
              <a:t>1775 Wiehle Avenue, </a:t>
            </a:r>
            <a:br>
              <a:rPr lang="de-DE" dirty="0"/>
            </a:br>
            <a:r>
              <a:rPr lang="de-DE" dirty="0"/>
              <a:t>Suite 201, Reston, VA </a:t>
            </a:r>
            <a:br>
              <a:rPr lang="de-DE" dirty="0"/>
            </a:br>
            <a:r>
              <a:rPr lang="de-DE" dirty="0"/>
              <a:t>20190-5108 USA. </a:t>
            </a:r>
            <a:br>
              <a:rPr lang="de-DE" dirty="0"/>
            </a:br>
            <a:r>
              <a:rPr lang="de-DE" dirty="0"/>
              <a:t>+1 703 439 2120</a:t>
            </a:r>
          </a:p>
          <a:p>
            <a:pPr fontAlgn="auto">
              <a:spcAft>
                <a:spcPts val="0"/>
              </a:spcAft>
              <a:defRPr/>
            </a:pPr>
            <a:endParaRPr lang="de-DE" dirty="0"/>
          </a:p>
          <a:p>
            <a:pPr fontAlgn="auto"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7" name="Title 4"/>
          <p:cNvSpPr txBox="1">
            <a:spLocks/>
          </p:cNvSpPr>
          <p:nvPr userDrawn="1"/>
        </p:nvSpPr>
        <p:spPr>
          <a:xfrm>
            <a:off x="540000" y="2281238"/>
            <a:ext cx="9001125" cy="100647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l" defTabSz="914400" rtl="0" eaLnBrk="1" latinLnBrk="0" hangingPunct="1">
              <a:lnSpc>
                <a:spcPct val="109000"/>
              </a:lnSpc>
              <a:spcBef>
                <a:spcPct val="0"/>
              </a:spcBef>
              <a:buNone/>
              <a:defRPr sz="6000" kern="1200" spc="2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GB" dirty="0"/>
              <a:t>Thank you.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40000" y="4351780"/>
            <a:ext cx="4097551" cy="902123"/>
          </a:xfrm>
        </p:spPr>
        <p:txBody>
          <a:bodyPr/>
          <a:lstStyle>
            <a:lvl1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rgbClr val="EEF2EC"/>
                </a:solidFill>
              </a:defRPr>
            </a:lvl1pPr>
            <a:lvl2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chemeClr val="bg1"/>
                </a:solidFill>
              </a:defRPr>
            </a:lvl2pPr>
            <a:lvl3pPr marL="0" indent="0">
              <a:lnSpc>
                <a:spcPct val="117000"/>
              </a:lnSpc>
              <a:buNone/>
              <a:defRPr sz="1500">
                <a:solidFill>
                  <a:schemeClr val="tx2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9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EEF2EC"/>
                </a:solidFill>
              </a:defRPr>
            </a:lvl1pPr>
          </a:lstStyle>
          <a:p>
            <a:fld id="{18433E0E-72FD-FD40-88BA-BE70973222D5}" type="slidenum">
              <a:rPr lang="uk-UA" altLang="en-US"/>
              <a:pPr/>
              <a:t>‹#›</a:t>
            </a:fld>
            <a:endParaRPr lang="uk-UA" altLang="en-US" dirty="0"/>
          </a:p>
        </p:txBody>
      </p:sp>
    </p:spTree>
    <p:extLst>
      <p:ext uri="{BB962C8B-B14F-4D97-AF65-F5344CB8AC3E}">
        <p14:creationId xmlns:p14="http://schemas.microsoft.com/office/powerpoint/2010/main" val="2135130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et involved – Blue templat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Placeholder 65"/>
          <p:cNvSpPr txBox="1">
            <a:spLocks/>
          </p:cNvSpPr>
          <p:nvPr userDrawn="1"/>
        </p:nvSpPr>
        <p:spPr>
          <a:xfrm>
            <a:off x="6173788" y="4367213"/>
            <a:ext cx="1812925" cy="9017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GB" dirty="0"/>
              <a:t>Visit us at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en-GB" dirty="0"/>
              <a:t>www.internetsociety.org</a:t>
            </a:r>
          </a:p>
          <a:p>
            <a:pPr fontAlgn="auto">
              <a:spcAft>
                <a:spcPts val="0"/>
              </a:spcAft>
              <a:defRPr/>
            </a:pPr>
            <a:r>
              <a:rPr lang="en-GB" dirty="0"/>
              <a:t>Follow us</a:t>
            </a:r>
          </a:p>
          <a:p>
            <a:pPr fontAlgn="auto">
              <a:spcAft>
                <a:spcPts val="0"/>
              </a:spcAft>
              <a:defRPr/>
            </a:pPr>
            <a:r>
              <a:rPr lang="en-GB" dirty="0"/>
              <a:t>@internetsociety</a:t>
            </a:r>
          </a:p>
        </p:txBody>
      </p:sp>
      <p:sp>
        <p:nvSpPr>
          <p:cNvPr id="5" name="Text Placeholder 7"/>
          <p:cNvSpPr txBox="1">
            <a:spLocks/>
          </p:cNvSpPr>
          <p:nvPr userDrawn="1"/>
        </p:nvSpPr>
        <p:spPr>
          <a:xfrm>
            <a:off x="8056563" y="4367213"/>
            <a:ext cx="1812925" cy="9017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GB" dirty="0"/>
              <a:t>Galerie Jean-Malbuisson 15, </a:t>
            </a:r>
            <a:br>
              <a:rPr lang="en-GB" dirty="0"/>
            </a:br>
            <a:r>
              <a:rPr lang="en-GB" dirty="0"/>
              <a:t>CH-1204 Geneva, </a:t>
            </a:r>
            <a:br>
              <a:rPr lang="en-GB" dirty="0"/>
            </a:br>
            <a:r>
              <a:rPr lang="en-GB" dirty="0"/>
              <a:t>Switzerland.</a:t>
            </a:r>
            <a:br>
              <a:rPr lang="en-GB" dirty="0"/>
            </a:br>
            <a:r>
              <a:rPr lang="en-GB" dirty="0"/>
              <a:t>+41 22 807 1444</a:t>
            </a:r>
          </a:p>
          <a:p>
            <a:pPr fontAlgn="auto">
              <a:spcAft>
                <a:spcPts val="0"/>
              </a:spcAft>
              <a:defRPr/>
            </a:pPr>
            <a:endParaRPr lang="en-GB" dirty="0"/>
          </a:p>
          <a:p>
            <a:pPr fontAlgn="auto"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6" name="Text Placeholder 8"/>
          <p:cNvSpPr txBox="1">
            <a:spLocks/>
          </p:cNvSpPr>
          <p:nvPr userDrawn="1"/>
        </p:nvSpPr>
        <p:spPr>
          <a:xfrm>
            <a:off x="9932988" y="4367213"/>
            <a:ext cx="1812925" cy="9017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de-DE" dirty="0"/>
              <a:t>1775 Wiehle Avenue, </a:t>
            </a:r>
            <a:br>
              <a:rPr lang="de-DE" dirty="0"/>
            </a:br>
            <a:r>
              <a:rPr lang="de-DE" dirty="0"/>
              <a:t>Suite 201, Reston, VA </a:t>
            </a:r>
            <a:br>
              <a:rPr lang="de-DE" dirty="0"/>
            </a:br>
            <a:r>
              <a:rPr lang="de-DE" dirty="0"/>
              <a:t>20190-5108 USA. </a:t>
            </a:r>
            <a:br>
              <a:rPr lang="de-DE" dirty="0"/>
            </a:br>
            <a:r>
              <a:rPr lang="de-DE" dirty="0"/>
              <a:t>+1 703 439 2120</a:t>
            </a:r>
          </a:p>
          <a:p>
            <a:pPr fontAlgn="auto">
              <a:spcAft>
                <a:spcPts val="0"/>
              </a:spcAft>
              <a:defRPr/>
            </a:pPr>
            <a:endParaRPr lang="de-DE" dirty="0"/>
          </a:p>
          <a:p>
            <a:pPr fontAlgn="auto"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7" name="Title 4"/>
          <p:cNvSpPr txBox="1">
            <a:spLocks/>
          </p:cNvSpPr>
          <p:nvPr userDrawn="1"/>
        </p:nvSpPr>
        <p:spPr>
          <a:xfrm>
            <a:off x="540000" y="2281238"/>
            <a:ext cx="9001125" cy="100647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l" defTabSz="914400" rtl="0" eaLnBrk="1" latinLnBrk="0" hangingPunct="1">
              <a:lnSpc>
                <a:spcPct val="109000"/>
              </a:lnSpc>
              <a:spcBef>
                <a:spcPct val="0"/>
              </a:spcBef>
              <a:buNone/>
              <a:defRPr sz="6000" kern="1200" spc="2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GB" dirty="0"/>
              <a:t>Get involved.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40000" y="4351780"/>
            <a:ext cx="4097551" cy="902123"/>
          </a:xfrm>
        </p:spPr>
        <p:txBody>
          <a:bodyPr/>
          <a:lstStyle>
            <a:lvl1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rgbClr val="EEF2EC"/>
                </a:solidFill>
              </a:defRPr>
            </a:lvl1pPr>
            <a:lvl2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chemeClr val="bg1"/>
                </a:solidFill>
              </a:defRPr>
            </a:lvl2pPr>
            <a:lvl3pPr marL="0" indent="0">
              <a:lnSpc>
                <a:spcPct val="117000"/>
              </a:lnSpc>
              <a:buNone/>
              <a:defRPr sz="1500">
                <a:solidFill>
                  <a:schemeClr val="tx2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9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EEF2EC"/>
                </a:solidFill>
              </a:defRPr>
            </a:lvl1pPr>
          </a:lstStyle>
          <a:p>
            <a:fld id="{9762ADA9-0755-1F48-8532-9AFBBB73FAAF}" type="slidenum">
              <a:rPr lang="uk-UA" altLang="en-US"/>
              <a:pPr/>
              <a:t>‹#›</a:t>
            </a:fld>
            <a:endParaRPr lang="uk-UA" altLang="en-US" dirty="0"/>
          </a:p>
        </p:txBody>
      </p:sp>
    </p:spTree>
    <p:extLst>
      <p:ext uri="{BB962C8B-B14F-4D97-AF65-F5344CB8AC3E}">
        <p14:creationId xmlns:p14="http://schemas.microsoft.com/office/powerpoint/2010/main" val="690404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– Text only – Blue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976" y="567101"/>
            <a:ext cx="11121296" cy="537799"/>
          </a:xfrm>
        </p:spPr>
        <p:txBody>
          <a:bodyPr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0000" y="1548400"/>
            <a:ext cx="11122272" cy="3220368"/>
          </a:xfrm>
        </p:spPr>
        <p:txBody>
          <a:bodyPr/>
          <a:lstStyle>
            <a:lvl1pPr>
              <a:spcAft>
                <a:spcPts val="1200"/>
              </a:spcAft>
              <a:defRPr b="0" i="0">
                <a:latin typeface="+mn-lt"/>
                <a:ea typeface="Hind Medium" charset="0"/>
                <a:cs typeface="Hind Medium" charset="0"/>
              </a:defRPr>
            </a:lvl1pPr>
            <a:lvl2pPr>
              <a:lnSpc>
                <a:spcPct val="114000"/>
              </a:lnSpc>
              <a:defRPr sz="1800">
                <a:latin typeface="+mn-lt"/>
              </a:defRPr>
            </a:lvl2pPr>
            <a:lvl3pPr>
              <a:lnSpc>
                <a:spcPct val="114000"/>
              </a:lnSpc>
              <a:spcAft>
                <a:spcPts val="0"/>
              </a:spcAft>
              <a:defRPr sz="1800">
                <a:latin typeface="+mn-lt"/>
              </a:defRPr>
            </a:lvl3pPr>
            <a:lvl4pPr>
              <a:lnSpc>
                <a:spcPct val="114000"/>
              </a:lnSpc>
              <a:defRPr sz="1800">
                <a:latin typeface="+mn-lt"/>
              </a:defRPr>
            </a:lvl4pPr>
            <a:lvl5pPr>
              <a:lnSpc>
                <a:spcPct val="114000"/>
              </a:lnSpc>
              <a:defRPr sz="180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fld id="{9EE1D23A-55C4-7542-8A1B-C225D7430AAE}" type="slidenum">
              <a:rPr lang="uk-UA" altLang="en-US"/>
              <a:pPr/>
              <a:t>‹#›</a:t>
            </a:fld>
            <a:endParaRPr lang="uk-UA" altLang="en-US" dirty="0"/>
          </a:p>
        </p:txBody>
      </p:sp>
      <p:pic>
        <p:nvPicPr>
          <p:cNvPr id="8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337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1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17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0.xml"/><Relationship Id="rId16" Type="http://schemas.openxmlformats.org/officeDocument/2006/relationships/slideLayout" Target="../slideLayouts/slideLayout34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28.xml"/><Relationship Id="rId19" Type="http://schemas.openxmlformats.org/officeDocument/2006/relationships/slideLayout" Target="../slideLayouts/slideLayout37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1338" y="566738"/>
            <a:ext cx="11109600" cy="783035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9750" y="1548400"/>
            <a:ext cx="11109600" cy="35988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noProof="0" dirty="0"/>
              <a:t>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  <a:endParaRPr lang="en-GB" noProof="0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8918575" y="6342063"/>
            <a:ext cx="2743200" cy="173037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F4C3A41F-A775-1140-95F7-087AA6C6EBC6}" type="slidenum">
              <a:rPr lang="en-GB" altLang="en-US" noProof="0" smtClean="0"/>
              <a:pPr/>
              <a:t>‹#›</a:t>
            </a:fld>
            <a:endParaRPr lang="en-GB" altLang="en-US" noProof="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14" r:id="rId9"/>
    <p:sldLayoutId id="2147483715" r:id="rId10"/>
    <p:sldLayoutId id="2147483731" r:id="rId11"/>
    <p:sldLayoutId id="2147483716" r:id="rId12"/>
    <p:sldLayoutId id="2147483732" r:id="rId13"/>
    <p:sldLayoutId id="2147483733" r:id="rId14"/>
    <p:sldLayoutId id="2147483717" r:id="rId15"/>
    <p:sldLayoutId id="2147483734" r:id="rId16"/>
    <p:sldLayoutId id="2147483735" r:id="rId17"/>
    <p:sldLayoutId id="2147483751" r:id="rId18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hdr="0" dt="0"/>
  <p:txStyles>
    <p:titleStyle>
      <a:lvl1pPr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3000" kern="1200" spc="20">
          <a:solidFill>
            <a:schemeClr val="tx2"/>
          </a:solidFill>
          <a:latin typeface="+mj-lt"/>
          <a:ea typeface="ＭＳ Ｐゴシック" charset="-128"/>
          <a:cs typeface="+mj-cs"/>
        </a:defRPr>
      </a:lvl1pPr>
      <a:lvl2pPr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Hind Light" charset="0"/>
          <a:ea typeface="ＭＳ Ｐゴシック" charset="-128"/>
        </a:defRPr>
      </a:lvl2pPr>
      <a:lvl3pPr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Hind Light" charset="0"/>
          <a:ea typeface="ＭＳ Ｐゴシック" charset="-128"/>
        </a:defRPr>
      </a:lvl3pPr>
      <a:lvl4pPr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Hind Light" charset="0"/>
          <a:ea typeface="ＭＳ Ｐゴシック" charset="-128"/>
        </a:defRPr>
      </a:lvl4pPr>
      <a:lvl5pPr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Hind Light" charset="0"/>
          <a:ea typeface="ＭＳ Ｐゴシック" charset="-128"/>
        </a:defRPr>
      </a:lvl5pPr>
      <a:lvl6pPr marL="457200"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Hind Light" charset="0"/>
          <a:ea typeface="ＭＳ Ｐゴシック" charset="-128"/>
        </a:defRPr>
      </a:lvl6pPr>
      <a:lvl7pPr marL="914400"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Hind Light" charset="0"/>
          <a:ea typeface="ＭＳ Ｐゴシック" charset="-128"/>
        </a:defRPr>
      </a:lvl7pPr>
      <a:lvl8pPr marL="1371600"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Hind Light" charset="0"/>
          <a:ea typeface="ＭＳ Ｐゴシック" charset="-128"/>
        </a:defRPr>
      </a:lvl8pPr>
      <a:lvl9pPr marL="1828800"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Hind Light" charset="0"/>
          <a:ea typeface="ＭＳ Ｐゴシック" charset="-128"/>
        </a:defRPr>
      </a:lvl9pPr>
    </p:titleStyle>
    <p:bodyStyle>
      <a:lvl1pPr algn="l" rtl="0" eaLnBrk="1" fontAlgn="base" hangingPunct="1">
        <a:lnSpc>
          <a:spcPct val="106000"/>
        </a:lnSpc>
        <a:spcBef>
          <a:spcPct val="0"/>
        </a:spcBef>
        <a:spcAft>
          <a:spcPts val="1200"/>
        </a:spcAft>
        <a:buFont typeface="Arial" charset="0"/>
        <a:defRPr sz="2000" kern="1200" spc="20">
          <a:solidFill>
            <a:schemeClr val="tx1"/>
          </a:solidFill>
          <a:latin typeface="+mn-lt"/>
          <a:ea typeface="Hind Medium" charset="0"/>
          <a:cs typeface="Hind Medium" charset="0"/>
        </a:defRPr>
      </a:lvl1pPr>
      <a:lvl2pPr algn="l" rtl="0" eaLnBrk="1" fontAlgn="base" hangingPunct="1">
        <a:lnSpc>
          <a:spcPct val="113000"/>
        </a:lnSpc>
        <a:spcBef>
          <a:spcPct val="0"/>
        </a:spcBef>
        <a:spcAft>
          <a:spcPct val="0"/>
        </a:spcAft>
        <a:buFont typeface=".AppleSystemUIFont" charset="0"/>
        <a:defRPr sz="1800" kern="1200" spc="2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270000" indent="-270000" algn="l" rtl="0" eaLnBrk="1" fontAlgn="base" hangingPunct="1">
        <a:lnSpc>
          <a:spcPct val="113000"/>
        </a:lnSpc>
        <a:spcBef>
          <a:spcPct val="0"/>
        </a:spcBef>
        <a:spcAft>
          <a:spcPts val="0"/>
        </a:spcAft>
        <a:buSzPct val="100000"/>
        <a:buFont typeface="Arial" panose="020B0604020202020204" pitchFamily="34" charset="0"/>
        <a:buChar char="•"/>
        <a:defRPr sz="1800" kern="1200" spc="2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556650" indent="-233925" algn="l" rtl="0" eaLnBrk="1" fontAlgn="base" hangingPunct="1">
        <a:lnSpc>
          <a:spcPct val="113000"/>
        </a:lnSpc>
        <a:spcBef>
          <a:spcPct val="0"/>
        </a:spcBef>
        <a:spcAft>
          <a:spcPct val="0"/>
        </a:spcAft>
        <a:buSzPct val="90000"/>
        <a:buFont typeface="Arial" panose="020B0604020202020204" pitchFamily="34" charset="0"/>
        <a:buChar char="•"/>
        <a:defRPr sz="1800" kern="1200" spc="2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772650" indent="-197925" algn="l" rtl="0" eaLnBrk="1" fontAlgn="base" hangingPunct="1">
        <a:lnSpc>
          <a:spcPct val="113000"/>
        </a:lnSpc>
        <a:spcBef>
          <a:spcPct val="0"/>
        </a:spcBef>
        <a:spcAft>
          <a:spcPts val="1500"/>
        </a:spcAft>
        <a:buSzPct val="75000"/>
        <a:buFont typeface="Arial" charset="0"/>
        <a:buChar char="•"/>
        <a:defRPr sz="1800" kern="1200" spc="2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1338" y="566738"/>
            <a:ext cx="11109600" cy="489365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GB" noProof="1"/>
              <a:t>Click to edit Master title style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8918575" y="6342063"/>
            <a:ext cx="2743200" cy="173037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66C934B7-3B58-BB48-B505-F2B1E8AB1EFB}" type="slidenum">
              <a:rPr lang="en-GB" altLang="en-US" noProof="1" dirty="0" smtClean="0"/>
              <a:pPr/>
              <a:t>‹#›</a:t>
            </a:fld>
            <a:endParaRPr lang="en-GB" altLang="en-US" noProof="1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655C1521-FBB9-464A-AFBF-991AE64E8E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50" y="1548400"/>
            <a:ext cx="11109600" cy="35988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noProof="0" dirty="0"/>
              <a:t>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  <a:endParaRPr lang="en-GB" noProof="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18" r:id="rId9"/>
    <p:sldLayoutId id="2147483719" r:id="rId10"/>
    <p:sldLayoutId id="2147483745" r:id="rId11"/>
    <p:sldLayoutId id="2147483720" r:id="rId12"/>
    <p:sldLayoutId id="2147483746" r:id="rId13"/>
    <p:sldLayoutId id="2147483747" r:id="rId14"/>
    <p:sldLayoutId id="2147483721" r:id="rId15"/>
    <p:sldLayoutId id="2147483748" r:id="rId16"/>
    <p:sldLayoutId id="2147483750" r:id="rId17"/>
    <p:sldLayoutId id="2147483749" r:id="rId18"/>
    <p:sldLayoutId id="2147483752" r:id="rId19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hdr="0" dt="0"/>
  <p:txStyles>
    <p:titleStyle>
      <a:lvl1pPr algn="l" rtl="0" fontAlgn="base">
        <a:lnSpc>
          <a:spcPct val="106000"/>
        </a:lnSpc>
        <a:spcBef>
          <a:spcPct val="0"/>
        </a:spcBef>
        <a:spcAft>
          <a:spcPct val="0"/>
        </a:spcAft>
        <a:defRPr sz="3000" kern="1200" spc="20">
          <a:solidFill>
            <a:schemeClr val="tx2"/>
          </a:solidFill>
          <a:latin typeface="+mj-lt"/>
          <a:ea typeface="ＭＳ Ｐゴシック" charset="-128"/>
          <a:cs typeface="+mj-cs"/>
        </a:defRPr>
      </a:lvl1pPr>
      <a:lvl2pPr algn="l" rtl="0" fontAlgn="base">
        <a:lnSpc>
          <a:spcPct val="1060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Hind Light" charset="0"/>
          <a:ea typeface="ＭＳ Ｐゴシック" charset="-128"/>
        </a:defRPr>
      </a:lvl2pPr>
      <a:lvl3pPr algn="l" rtl="0" fontAlgn="base">
        <a:lnSpc>
          <a:spcPct val="1060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Hind Light" charset="0"/>
          <a:ea typeface="ＭＳ Ｐゴシック" charset="-128"/>
        </a:defRPr>
      </a:lvl3pPr>
      <a:lvl4pPr algn="l" rtl="0" fontAlgn="base">
        <a:lnSpc>
          <a:spcPct val="1060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Hind Light" charset="0"/>
          <a:ea typeface="ＭＳ Ｐゴシック" charset="-128"/>
        </a:defRPr>
      </a:lvl4pPr>
      <a:lvl5pPr algn="l" rtl="0" fontAlgn="base">
        <a:lnSpc>
          <a:spcPct val="1060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Hind Light" charset="0"/>
          <a:ea typeface="ＭＳ Ｐゴシック" charset="-128"/>
        </a:defRPr>
      </a:lvl5pPr>
      <a:lvl6pPr marL="457200" algn="l" rtl="0" fontAlgn="base">
        <a:lnSpc>
          <a:spcPct val="1060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Hind Light" charset="0"/>
          <a:ea typeface="ＭＳ Ｐゴシック" charset="-128"/>
        </a:defRPr>
      </a:lvl6pPr>
      <a:lvl7pPr marL="914400" algn="l" rtl="0" fontAlgn="base">
        <a:lnSpc>
          <a:spcPct val="1060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Hind Light" charset="0"/>
          <a:ea typeface="ＭＳ Ｐゴシック" charset="-128"/>
        </a:defRPr>
      </a:lvl7pPr>
      <a:lvl8pPr marL="1371600" algn="l" rtl="0" fontAlgn="base">
        <a:lnSpc>
          <a:spcPct val="1060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Hind Light" charset="0"/>
          <a:ea typeface="ＭＳ Ｐゴシック" charset="-128"/>
        </a:defRPr>
      </a:lvl8pPr>
      <a:lvl9pPr marL="1828800" algn="l" rtl="0" fontAlgn="base">
        <a:lnSpc>
          <a:spcPct val="1060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Hind Light" charset="0"/>
          <a:ea typeface="ＭＳ Ｐゴシック" charset="-128"/>
        </a:defRPr>
      </a:lvl9pPr>
    </p:titleStyle>
    <p:bodyStyle>
      <a:lvl1pPr marL="0" marR="0" indent="0" algn="l" defTabSz="914400" rtl="0" eaLnBrk="1" fontAlgn="base" latinLnBrk="0" hangingPunct="1">
        <a:lnSpc>
          <a:spcPct val="106000"/>
        </a:lnSpc>
        <a:spcBef>
          <a:spcPct val="0"/>
        </a:spcBef>
        <a:spcAft>
          <a:spcPts val="1200"/>
        </a:spcAft>
        <a:buClrTx/>
        <a:buSzTx/>
        <a:buFont typeface="Arial" charset="0"/>
        <a:buNone/>
        <a:tabLst/>
        <a:defRPr sz="2000" kern="1200" spc="20">
          <a:solidFill>
            <a:schemeClr val="tx1"/>
          </a:solidFill>
          <a:latin typeface="+mn-lt"/>
          <a:ea typeface="Hind Medium" charset="0"/>
          <a:cs typeface="Hind Medium" charset="0"/>
        </a:defRPr>
      </a:lvl1pPr>
      <a:lvl2pPr marL="0" marR="0" indent="0" algn="l" defTabSz="914400" rtl="0" eaLnBrk="1" fontAlgn="base" latinLnBrk="0" hangingPunct="1">
        <a:lnSpc>
          <a:spcPct val="113000"/>
        </a:lnSpc>
        <a:spcBef>
          <a:spcPct val="0"/>
        </a:spcBef>
        <a:spcAft>
          <a:spcPct val="0"/>
        </a:spcAft>
        <a:buClrTx/>
        <a:buSzTx/>
        <a:buFont typeface="Arial" panose="020B0604020202020204" pitchFamily="34" charset="0"/>
        <a:buNone/>
        <a:tabLst/>
        <a:defRPr kern="1200" spc="2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285750" marR="0" indent="-285750" algn="l" defTabSz="914400" rtl="0" eaLnBrk="1" fontAlgn="base" latinLnBrk="0" hangingPunct="1">
        <a:lnSpc>
          <a:spcPct val="113000"/>
        </a:lnSpc>
        <a:spcBef>
          <a:spcPct val="0"/>
        </a:spcBef>
        <a:spcAft>
          <a:spcPts val="0"/>
        </a:spcAft>
        <a:buClrTx/>
        <a:buSzPct val="100000"/>
        <a:buFont typeface="Arial" panose="020B0604020202020204" pitchFamily="34" charset="0"/>
        <a:buChar char="•"/>
        <a:tabLst/>
        <a:defRPr kern="1200" spc="2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556650" marR="0" indent="-233925" algn="l" defTabSz="914400" rtl="0" eaLnBrk="1" fontAlgn="base" latinLnBrk="0" hangingPunct="1">
        <a:lnSpc>
          <a:spcPct val="113000"/>
        </a:lnSpc>
        <a:spcBef>
          <a:spcPct val="0"/>
        </a:spcBef>
        <a:spcAft>
          <a:spcPct val="0"/>
        </a:spcAft>
        <a:buClrTx/>
        <a:buSzPct val="90000"/>
        <a:buFont typeface="Arial" panose="020B0604020202020204" pitchFamily="34" charset="0"/>
        <a:buChar char="•"/>
        <a:tabLst/>
        <a:defRPr kern="1200" spc="2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860475" marR="0" indent="-285750" algn="l" defTabSz="914400" rtl="0" eaLnBrk="1" fontAlgn="base" latinLnBrk="0" hangingPunct="1">
        <a:lnSpc>
          <a:spcPct val="113000"/>
        </a:lnSpc>
        <a:spcBef>
          <a:spcPct val="0"/>
        </a:spcBef>
        <a:spcAft>
          <a:spcPts val="1500"/>
        </a:spcAft>
        <a:buClrTx/>
        <a:buSzPct val="75000"/>
        <a:buFont typeface="Arial" panose="020B0604020202020204" pitchFamily="34" charset="0"/>
        <a:buChar char="•"/>
        <a:tabLst/>
        <a:defRPr kern="1200" spc="2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g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ctrTitle"/>
          </p:nvPr>
        </p:nvSpPr>
        <p:spPr>
          <a:xfrm>
            <a:off x="534988" y="2545239"/>
            <a:ext cx="9001125" cy="500062"/>
          </a:xfrm>
        </p:spPr>
        <p:txBody>
          <a:bodyPr/>
          <a:lstStyle/>
          <a:p>
            <a:r>
              <a:rPr lang="en-US" sz="3600" b="1" dirty="0" err="1"/>
              <a:t>eHealth</a:t>
            </a:r>
            <a:r>
              <a:rPr lang="en-US" sz="3600" b="1" dirty="0"/>
              <a:t> </a:t>
            </a:r>
            <a:r>
              <a:rPr lang="en-US" sz="3600" b="1" dirty="0" err="1"/>
              <a:t>IoT</a:t>
            </a:r>
            <a:r>
              <a:rPr lang="en-US" sz="3600" b="1" dirty="0"/>
              <a:t> Solution</a:t>
            </a:r>
            <a:br>
              <a:rPr lang="en-US" sz="3600" dirty="0"/>
            </a:br>
            <a:r>
              <a:rPr lang="en-US" sz="2000" dirty="0" err="1"/>
              <a:t>Afrimed</a:t>
            </a:r>
            <a:r>
              <a:rPr lang="en-US" sz="2000" dirty="0"/>
              <a:t> Medical Center, The Gambia</a:t>
            </a:r>
            <a:br>
              <a:rPr lang="en-US" sz="2000" dirty="0"/>
            </a:br>
            <a:br>
              <a:rPr lang="en-US" sz="3600" dirty="0"/>
            </a:br>
            <a:br>
              <a:rPr lang="en-US" sz="3600" dirty="0"/>
            </a:br>
            <a:br>
              <a:rPr lang="en-US" sz="3600" dirty="0"/>
            </a:br>
            <a:r>
              <a:rPr lang="en-US" sz="1400" dirty="0"/>
              <a:t>Bakary Njie</a:t>
            </a:r>
            <a:br>
              <a:rPr lang="en-US" sz="1400" dirty="0"/>
            </a:br>
            <a:r>
              <a:rPr lang="en-US" sz="1400" dirty="0"/>
              <a:t>Chair/President</a:t>
            </a:r>
            <a:br>
              <a:rPr lang="en-US" sz="1400" dirty="0"/>
            </a:br>
            <a:br>
              <a:rPr lang="en-US" sz="1400" dirty="0"/>
            </a:br>
            <a:r>
              <a:rPr lang="en-US" sz="1200" dirty="0"/>
              <a:t>sankalanka78@yahoo.com</a:t>
            </a:r>
            <a:br>
              <a:rPr lang="en-US" sz="4800" dirty="0">
                <a:solidFill>
                  <a:schemeClr val="tx1"/>
                </a:solidFill>
                <a:ea typeface="+mj-lt"/>
                <a:cs typeface="+mj-lt"/>
              </a:rPr>
            </a:br>
            <a:br>
              <a:rPr lang="en-US" sz="4800" dirty="0">
                <a:solidFill>
                  <a:schemeClr val="tx1"/>
                </a:solidFill>
                <a:ea typeface="+mj-lt"/>
                <a:cs typeface="+mj-lt"/>
              </a:rPr>
            </a:br>
            <a:endParaRPr lang="en-US" sz="2400" dirty="0"/>
          </a:p>
        </p:txBody>
      </p:sp>
      <p:pic>
        <p:nvPicPr>
          <p:cNvPr id="1026" name="Picture 2" descr="Gambia Chapt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0" y="5105400"/>
            <a:ext cx="2160639" cy="49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8762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066800" y="2133600"/>
            <a:ext cx="9067800" cy="911211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To automate patient Data Collection</a:t>
            </a:r>
          </a:p>
          <a:p>
            <a:pPr>
              <a:buFont typeface="Arial" pitchFamily="34" charset="0"/>
              <a:buChar char="•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 To Ease Electronic data Transmission for storage and retrieval</a:t>
            </a:r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91792" y="838200"/>
            <a:ext cx="11127883" cy="768224"/>
          </a:xfrm>
        </p:spPr>
        <p:txBody>
          <a:bodyPr/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Objectives of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IoT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eHealth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Solution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B8AB820-61DF-364A-B4AF-D19149734C14}" type="slidenum">
              <a:rPr lang="uk-UA" altLang="en-US" smtClean="0">
                <a:latin typeface="Times New Roman" pitchFamily="18" charset="0"/>
                <a:cs typeface="Times New Roman" pitchFamily="18" charset="0"/>
              </a:rPr>
              <a:pPr/>
              <a:t>2</a:t>
            </a:fld>
            <a:endParaRPr lang="uk-UA" alt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Subtitle 4"/>
          <p:cNvSpPr txBox="1">
            <a:spLocks/>
          </p:cNvSpPr>
          <p:nvPr/>
        </p:nvSpPr>
        <p:spPr>
          <a:xfrm>
            <a:off x="1066800" y="3962400"/>
            <a:ext cx="5715734" cy="936923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6000"/>
              </a:lnSpc>
              <a:spcBef>
                <a:spcPct val="0"/>
              </a:spcBef>
              <a:spcAft>
                <a:spcPts val="1200"/>
              </a:spcAft>
              <a:buClrTx/>
              <a:buSzTx/>
              <a:tabLst/>
              <a:defRPr/>
            </a:pPr>
            <a:r>
              <a:rPr lang="en-US" sz="2400" spc="20" dirty="0">
                <a:solidFill>
                  <a:srgbClr val="EEF2E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Project Timeline</a:t>
            </a:r>
          </a:p>
          <a:p>
            <a:pPr marL="0" marR="0" lvl="0" indent="0" algn="l" defTabSz="914400" rtl="0" eaLnBrk="1" fontAlgn="base" latinLnBrk="0" hangingPunct="1">
              <a:lnSpc>
                <a:spcPct val="106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400" i="0" u="none" strike="noStrike" kern="1200" cap="none" spc="20" normalizeH="0" noProof="0" dirty="0">
                <a:ln>
                  <a:noFill/>
                </a:ln>
                <a:solidFill>
                  <a:srgbClr val="EEF2EC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1</a:t>
            </a:r>
            <a:r>
              <a:rPr kumimoji="0" lang="en-US" sz="2400" i="0" u="none" strike="noStrike" kern="1200" cap="none" spc="20" normalizeH="0" baseline="30000" noProof="0" dirty="0">
                <a:ln>
                  <a:noFill/>
                </a:ln>
                <a:solidFill>
                  <a:srgbClr val="EEF2EC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st</a:t>
            </a:r>
            <a:r>
              <a:rPr kumimoji="0" lang="en-US" sz="2400" i="0" u="none" strike="noStrike" kern="1200" cap="none" spc="20" normalizeH="0" noProof="0" dirty="0">
                <a:ln>
                  <a:noFill/>
                </a:ln>
                <a:solidFill>
                  <a:srgbClr val="EEF2EC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September to 16</a:t>
            </a:r>
            <a:r>
              <a:rPr kumimoji="0" lang="en-US" sz="2400" i="0" u="none" strike="noStrike" kern="1200" cap="none" spc="20" normalizeH="0" baseline="30000" noProof="0" dirty="0">
                <a:ln>
                  <a:noFill/>
                </a:ln>
                <a:solidFill>
                  <a:srgbClr val="EEF2EC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th</a:t>
            </a:r>
            <a:r>
              <a:rPr kumimoji="0" lang="en-US" sz="2400" i="0" u="none" strike="noStrike" kern="1200" cap="none" spc="20" normalizeH="0" noProof="0" dirty="0">
                <a:ln>
                  <a:noFill/>
                </a:ln>
                <a:solidFill>
                  <a:srgbClr val="EEF2EC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October</a:t>
            </a:r>
            <a:endParaRPr kumimoji="0" lang="en-US" sz="2400" i="0" u="none" strike="noStrike" kern="1200" cap="none" spc="20" normalizeH="0" baseline="0" noProof="0" dirty="0">
              <a:ln>
                <a:noFill/>
              </a:ln>
              <a:solidFill>
                <a:srgbClr val="EEF2EC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85800" y="1600200"/>
            <a:ext cx="5715734" cy="363689"/>
          </a:xfrm>
        </p:spPr>
        <p:txBody>
          <a:bodyPr/>
          <a:lstStyle/>
          <a:p>
            <a:r>
              <a:rPr lang="en-US" dirty="0"/>
              <a:t>$ 2,000</a:t>
            </a:r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533892" y="609600"/>
            <a:ext cx="11127883" cy="768224"/>
          </a:xfrm>
        </p:spPr>
        <p:txBody>
          <a:bodyPr/>
          <a:lstStyle/>
          <a:p>
            <a:r>
              <a:rPr lang="en-US" dirty="0"/>
              <a:t>Cost of the Project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B8AB820-61DF-364A-B4AF-D19149734C14}" type="slidenum">
              <a:rPr lang="uk-UA" altLang="en-US" smtClean="0"/>
              <a:pPr/>
              <a:t>3</a:t>
            </a:fld>
            <a:endParaRPr lang="uk-UA" altLang="en-US" dirty="0"/>
          </a:p>
        </p:txBody>
      </p:sp>
      <p:sp>
        <p:nvSpPr>
          <p:cNvPr id="5" name="Subtitle 1"/>
          <p:cNvSpPr txBox="1">
            <a:spLocks/>
          </p:cNvSpPr>
          <p:nvPr/>
        </p:nvSpPr>
        <p:spPr>
          <a:xfrm>
            <a:off x="685800" y="2209800"/>
            <a:ext cx="5715734" cy="458426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6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2400" spc="20">
                <a:solidFill>
                  <a:srgbClr val="EEF2EC"/>
                </a:solidFill>
                <a:latin typeface="+mn-lt"/>
                <a:ea typeface="+mj-ea"/>
                <a:cs typeface="+mj-cs"/>
              </a:rPr>
              <a:t>Devises Use</a:t>
            </a:r>
            <a:endParaRPr lang="en-US" sz="2400" spc="20" dirty="0">
              <a:solidFill>
                <a:srgbClr val="EEF2EC"/>
              </a:solidFill>
              <a:latin typeface="+mn-lt"/>
              <a:ea typeface="+mj-ea"/>
              <a:cs typeface="+mj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6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spc="20" dirty="0" err="1">
                <a:solidFill>
                  <a:srgbClr val="EEF2EC"/>
                </a:solidFill>
                <a:latin typeface="+mn-lt"/>
                <a:ea typeface="+mj-ea"/>
                <a:cs typeface="+mj-cs"/>
              </a:rPr>
              <a:t>Mysignals</a:t>
            </a:r>
            <a:r>
              <a:rPr lang="en-US" sz="2400" spc="20" dirty="0">
                <a:solidFill>
                  <a:srgbClr val="EEF2EC"/>
                </a:solidFill>
                <a:latin typeface="+mn-lt"/>
                <a:ea typeface="+mj-ea"/>
                <a:cs typeface="+mj-cs"/>
              </a:rPr>
              <a:t> Pregnancy Monitoring Development Kit</a:t>
            </a:r>
          </a:p>
          <a:p>
            <a:pPr marL="342900" marR="0" lvl="0" indent="-342900" algn="l" defTabSz="914400" rtl="0" eaLnBrk="1" fontAlgn="base" latinLnBrk="0" hangingPunct="1">
              <a:lnSpc>
                <a:spcPct val="106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20" normalizeH="0" baseline="0" noProof="0" dirty="0" err="1">
                <a:ln>
                  <a:noFill/>
                </a:ln>
                <a:solidFill>
                  <a:srgbClr val="EEF2EC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Mysignals</a:t>
            </a:r>
            <a:r>
              <a:rPr kumimoji="0" lang="en-US" sz="2400" b="0" i="0" u="none" strike="noStrike" kern="1200" cap="none" spc="20" normalizeH="0" baseline="0" noProof="0" dirty="0">
                <a:ln>
                  <a:noFill/>
                </a:ln>
                <a:solidFill>
                  <a:srgbClr val="EEF2EC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 HW</a:t>
            </a:r>
          </a:p>
          <a:p>
            <a:pPr marL="342900" marR="0" lvl="0" indent="-342900" algn="l" defTabSz="914400" rtl="0" eaLnBrk="1" fontAlgn="base" latinLnBrk="0" hangingPunct="1">
              <a:lnSpc>
                <a:spcPct val="106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spc="20" dirty="0">
                <a:solidFill>
                  <a:srgbClr val="EEF2EC"/>
                </a:solidFill>
                <a:latin typeface="+mn-lt"/>
                <a:ea typeface="+mj-ea"/>
                <a:cs typeface="+mj-cs"/>
              </a:rPr>
              <a:t>Arduino</a:t>
            </a:r>
          </a:p>
          <a:p>
            <a:pPr marL="342900" marR="0" lvl="0" indent="-342900" algn="l" defTabSz="914400" rtl="0" eaLnBrk="1" fontAlgn="base" latinLnBrk="0" hangingPunct="1">
              <a:lnSpc>
                <a:spcPct val="106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20" normalizeH="0" baseline="0" noProof="0" dirty="0">
                <a:ln>
                  <a:noFill/>
                </a:ln>
                <a:solidFill>
                  <a:srgbClr val="EEF2EC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Blood pressure</a:t>
            </a:r>
          </a:p>
          <a:p>
            <a:pPr marL="342900" marR="0" lvl="0" indent="-342900" algn="l" defTabSz="914400" rtl="0" eaLnBrk="1" fontAlgn="base" latinLnBrk="0" hangingPunct="1">
              <a:lnSpc>
                <a:spcPct val="106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spc="20" dirty="0">
                <a:solidFill>
                  <a:srgbClr val="EEF2EC"/>
                </a:solidFill>
                <a:latin typeface="+mn-lt"/>
                <a:ea typeface="+mj-ea"/>
                <a:cs typeface="+mj-cs"/>
              </a:rPr>
              <a:t>Body Scale BLE</a:t>
            </a:r>
          </a:p>
          <a:p>
            <a:pPr marL="342900" marR="0" lvl="0" indent="-342900" algn="l" defTabSz="914400" rtl="0" eaLnBrk="1" fontAlgn="base" latinLnBrk="0" hangingPunct="1">
              <a:lnSpc>
                <a:spcPct val="106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20" normalizeH="0" baseline="0" noProof="0" dirty="0">
                <a:ln>
                  <a:noFill/>
                </a:ln>
                <a:solidFill>
                  <a:srgbClr val="EEF2EC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SPO2 pulse Oxygen in Blood Sensor</a:t>
            </a:r>
          </a:p>
          <a:p>
            <a:pPr marL="342900" marR="0" lvl="0" indent="-342900" algn="l" defTabSz="914400" rtl="0" eaLnBrk="1" fontAlgn="base" latinLnBrk="0" hangingPunct="1">
              <a:lnSpc>
                <a:spcPct val="106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spc="20" dirty="0">
                <a:solidFill>
                  <a:srgbClr val="EEF2EC"/>
                </a:solidFill>
                <a:latin typeface="+mn-lt"/>
                <a:ea typeface="+mj-ea"/>
                <a:cs typeface="+mj-cs"/>
              </a:rPr>
              <a:t>Temperature Sensor</a:t>
            </a:r>
            <a:endParaRPr kumimoji="0" lang="en-US" sz="2400" b="0" i="0" u="none" strike="noStrike" kern="1200" cap="none" spc="20" normalizeH="0" baseline="0" noProof="0" dirty="0">
              <a:ln>
                <a:noFill/>
              </a:ln>
              <a:solidFill>
                <a:srgbClr val="EEF2EC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  <p:pic>
        <p:nvPicPr>
          <p:cNvPr id="6" name="Google Shape;83;p17">
            <a:extLst>
              <a:ext uri="{FF2B5EF4-FFF2-40B4-BE49-F238E27FC236}">
                <a16:creationId xmlns:a16="http://schemas.microsoft.com/office/drawing/2014/main" id="{819FAC55-3E91-464D-8A6D-B33AC98C4F6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26392" r="7467" b="21094"/>
          <a:stretch/>
        </p:blipFill>
        <p:spPr>
          <a:xfrm>
            <a:off x="5790466" y="1408341"/>
            <a:ext cx="5715734" cy="454846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87;p17">
            <a:extLst>
              <a:ext uri="{FF2B5EF4-FFF2-40B4-BE49-F238E27FC236}">
                <a16:creationId xmlns:a16="http://schemas.microsoft.com/office/drawing/2014/main" id="{6C3F3340-33BE-45F6-B17F-14A110413BC6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96000" y="2250241"/>
            <a:ext cx="1091601" cy="818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86;p17">
            <a:extLst>
              <a:ext uri="{FF2B5EF4-FFF2-40B4-BE49-F238E27FC236}">
                <a16:creationId xmlns:a16="http://schemas.microsoft.com/office/drawing/2014/main" id="{822C49B4-4930-4537-8DD1-8BD0FF63A281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414599" y="5051618"/>
            <a:ext cx="1091601" cy="818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84;p17">
            <a:extLst>
              <a:ext uri="{FF2B5EF4-FFF2-40B4-BE49-F238E27FC236}">
                <a16:creationId xmlns:a16="http://schemas.microsoft.com/office/drawing/2014/main" id="{DEC2DB66-8776-4A97-A00C-E4CAF1B3C0CD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1333392">
            <a:off x="5941944" y="3001055"/>
            <a:ext cx="1160451" cy="1028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85;p17">
            <a:extLst>
              <a:ext uri="{FF2B5EF4-FFF2-40B4-BE49-F238E27FC236}">
                <a16:creationId xmlns:a16="http://schemas.microsoft.com/office/drawing/2014/main" id="{E30A178A-16D5-402C-916A-3034314693B9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122535" y="4880831"/>
            <a:ext cx="998651" cy="9986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3892" y="1073024"/>
            <a:ext cx="7848108" cy="5675080"/>
          </a:xfrm>
        </p:spPr>
        <p:txBody>
          <a:bodyPr/>
          <a:lstStyle/>
          <a:p>
            <a:r>
              <a:rPr lang="en-US" dirty="0"/>
              <a:t>Staff use IoT devises to administer and collect Biometric Data of Patients: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  Blood Pressure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  Body weight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  Oxygen Level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  Body Temperature</a:t>
            </a:r>
          </a:p>
          <a:p>
            <a:pPr>
              <a:buFont typeface="Arial" pitchFamily="34" charset="0"/>
              <a:buChar char="•"/>
            </a:pPr>
            <a:endParaRPr lang="en-US" dirty="0"/>
          </a:p>
          <a:p>
            <a:r>
              <a:rPr lang="en-US" dirty="0"/>
              <a:t>    Demonstration session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   </a:t>
            </a:r>
            <a:r>
              <a:rPr lang="en-US" dirty="0" err="1"/>
              <a:t>Africmed</a:t>
            </a:r>
            <a:r>
              <a:rPr lang="en-US" dirty="0"/>
              <a:t> Medical Center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   University of The Gambia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533892" y="304800"/>
            <a:ext cx="11127883" cy="768224"/>
          </a:xfrm>
        </p:spPr>
        <p:txBody>
          <a:bodyPr/>
          <a:lstStyle/>
          <a:p>
            <a:r>
              <a:rPr lang="en-US" dirty="0"/>
              <a:t>Project Implementation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B8AB820-61DF-364A-B4AF-D19149734C14}" type="slidenum">
              <a:rPr lang="uk-UA" altLang="en-US" smtClean="0"/>
              <a:pPr/>
              <a:t>4</a:t>
            </a:fld>
            <a:endParaRPr lang="uk-UA" alt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70DB1ED-203A-4159-BE4D-A1CA4CCFF4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4099" y="4105936"/>
            <a:ext cx="4381502" cy="244209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D576801-778B-4329-83B6-07FCA5578D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4099" y="1530307"/>
            <a:ext cx="4381502" cy="244209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304799" y="1752600"/>
            <a:ext cx="6248401" cy="2027735"/>
          </a:xfrm>
        </p:spPr>
        <p:txBody>
          <a:bodyPr/>
          <a:lstStyle/>
          <a:p>
            <a:r>
              <a:rPr lang="en-US" dirty="0" err="1"/>
              <a:t>IoT</a:t>
            </a:r>
            <a:r>
              <a:rPr lang="en-US" dirty="0"/>
              <a:t> </a:t>
            </a:r>
            <a:r>
              <a:rPr lang="en-US" dirty="0" err="1"/>
              <a:t>eHealth</a:t>
            </a:r>
            <a:r>
              <a:rPr lang="en-US" dirty="0"/>
              <a:t> Solution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  Real time Data Collection, storage and Retrieval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  Time Saving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   Staff focus more other Health care functions</a:t>
            </a:r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304800" y="457200"/>
            <a:ext cx="11127883" cy="768224"/>
          </a:xfrm>
        </p:spPr>
        <p:txBody>
          <a:bodyPr/>
          <a:lstStyle/>
          <a:p>
            <a:r>
              <a:rPr lang="en-US" dirty="0"/>
              <a:t>Project Solution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B8AB820-61DF-364A-B4AF-D19149734C14}" type="slidenum">
              <a:rPr lang="uk-UA" altLang="en-US" smtClean="0"/>
              <a:pPr/>
              <a:t>5</a:t>
            </a:fld>
            <a:endParaRPr lang="uk-UA" alt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517DF2D-A718-4631-B9CD-6C56A48FB5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4105275"/>
            <a:ext cx="5715000" cy="24098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5A1B662-920C-4431-B389-F01F2D8502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0399" y="389078"/>
            <a:ext cx="4860701" cy="612602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3892" y="1828800"/>
            <a:ext cx="10896108" cy="2556534"/>
          </a:xfrm>
        </p:spPr>
        <p:txBody>
          <a:bodyPr/>
          <a:lstStyle/>
          <a:p>
            <a:r>
              <a:rPr lang="en-US" dirty="0"/>
              <a:t>Potential deployment of </a:t>
            </a:r>
            <a:r>
              <a:rPr lang="en-US" dirty="0" err="1"/>
              <a:t>IoT</a:t>
            </a:r>
            <a:r>
              <a:rPr lang="en-US" dirty="0"/>
              <a:t> </a:t>
            </a:r>
            <a:r>
              <a:rPr lang="en-US" dirty="0" err="1"/>
              <a:t>eHealth</a:t>
            </a:r>
            <a:r>
              <a:rPr lang="en-US" dirty="0"/>
              <a:t> into Gambia Health Sector</a:t>
            </a:r>
          </a:p>
          <a:p>
            <a:endParaRPr lang="en-US" dirty="0"/>
          </a:p>
          <a:p>
            <a:pPr>
              <a:buFont typeface="Arial" pitchFamily="34" charset="0"/>
              <a:buChar char="•"/>
            </a:pPr>
            <a:r>
              <a:rPr lang="en-US" dirty="0"/>
              <a:t>   Ease of Real time data collection, Storage and Retrieval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   Improve efficiency of staff time and energy at service delivery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533892" y="533400"/>
            <a:ext cx="11127883" cy="768224"/>
          </a:xfrm>
        </p:spPr>
        <p:txBody>
          <a:bodyPr/>
          <a:lstStyle/>
          <a:p>
            <a:r>
              <a:rPr lang="en-US" dirty="0"/>
              <a:t>Lesson Learned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B8AB820-61DF-364A-B4AF-D19149734C14}" type="slidenum">
              <a:rPr lang="uk-UA" altLang="en-US" smtClean="0"/>
              <a:pPr/>
              <a:t>6</a:t>
            </a:fld>
            <a:endParaRPr lang="uk-UA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533891" y="2133600"/>
            <a:ext cx="8384683" cy="2027735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dirty="0"/>
              <a:t>   Amie </a:t>
            </a:r>
            <a:r>
              <a:rPr lang="en-US" dirty="0" err="1"/>
              <a:t>Njie</a:t>
            </a:r>
            <a:r>
              <a:rPr lang="en-US" dirty="0"/>
              <a:t>   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   </a:t>
            </a:r>
            <a:r>
              <a:rPr lang="en-US" dirty="0" err="1"/>
              <a:t>Sheriffo</a:t>
            </a:r>
            <a:r>
              <a:rPr lang="en-US" dirty="0"/>
              <a:t> </a:t>
            </a:r>
            <a:r>
              <a:rPr lang="en-US" dirty="0" err="1"/>
              <a:t>Ceesay</a:t>
            </a:r>
            <a:endParaRPr lang="en-US" dirty="0"/>
          </a:p>
          <a:p>
            <a:pPr>
              <a:buFont typeface="Arial" pitchFamily="34" charset="0"/>
              <a:buChar char="•"/>
            </a:pPr>
            <a:r>
              <a:rPr lang="en-US" dirty="0"/>
              <a:t>   </a:t>
            </a:r>
            <a:r>
              <a:rPr lang="en-US" dirty="0" err="1"/>
              <a:t>Muhammed</a:t>
            </a:r>
            <a:r>
              <a:rPr lang="en-US" dirty="0"/>
              <a:t> </a:t>
            </a:r>
            <a:r>
              <a:rPr lang="en-US" dirty="0" err="1"/>
              <a:t>Baldeh</a:t>
            </a:r>
            <a:endParaRPr lang="en-US" dirty="0"/>
          </a:p>
          <a:p>
            <a:pPr>
              <a:buFont typeface="Arial" pitchFamily="34" charset="0"/>
              <a:buChar char="•"/>
            </a:pPr>
            <a:r>
              <a:rPr lang="en-US" dirty="0"/>
              <a:t>   </a:t>
            </a:r>
            <a:r>
              <a:rPr lang="en-US" dirty="0" err="1"/>
              <a:t>Ousainou</a:t>
            </a:r>
            <a:r>
              <a:rPr lang="en-US" dirty="0"/>
              <a:t> </a:t>
            </a:r>
            <a:r>
              <a:rPr lang="en-US" dirty="0" err="1"/>
              <a:t>Jaiteh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533892" y="762000"/>
            <a:ext cx="11127883" cy="768224"/>
          </a:xfrm>
        </p:spPr>
        <p:txBody>
          <a:bodyPr/>
          <a:lstStyle/>
          <a:p>
            <a:r>
              <a:rPr lang="en-US" dirty="0"/>
              <a:t>IoT eHealth </a:t>
            </a:r>
            <a:r>
              <a:rPr lang="en-US" dirty="0" err="1"/>
              <a:t>Chapterthon</a:t>
            </a:r>
            <a:r>
              <a:rPr lang="en-US" dirty="0"/>
              <a:t> Team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B8AB820-61DF-364A-B4AF-D19149734C14}" type="slidenum">
              <a:rPr lang="uk-UA" altLang="en-US" smtClean="0"/>
              <a:pPr/>
              <a:t>7</a:t>
            </a:fld>
            <a:endParaRPr lang="uk-UA" alt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615E2F5-90FF-4D19-863B-8DBC718132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3400" y="1905000"/>
            <a:ext cx="6781800" cy="38862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691791" y="1600200"/>
            <a:ext cx="11127883" cy="4584268"/>
          </a:xfrm>
        </p:spPr>
        <p:txBody>
          <a:bodyPr/>
          <a:lstStyle/>
          <a:p>
            <a:r>
              <a:rPr lang="en-US" dirty="0"/>
              <a:t>   </a:t>
            </a:r>
            <a:r>
              <a:rPr lang="en-US" dirty="0" err="1"/>
              <a:t>Afrimed</a:t>
            </a:r>
            <a:r>
              <a:rPr lang="en-US" dirty="0"/>
              <a:t> Medical Center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Nurses conduct periodic manual data collection of patient’s temperature and blood pressure.</a:t>
            </a:r>
          </a:p>
          <a:p>
            <a:endParaRPr lang="en-US" dirty="0"/>
          </a:p>
          <a:p>
            <a:r>
              <a:rPr lang="en-US" dirty="0"/>
              <a:t>  IoT eHealth implementation challenge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  Low memory of </a:t>
            </a:r>
            <a:r>
              <a:rPr lang="en-US" dirty="0" err="1"/>
              <a:t>Arduino</a:t>
            </a:r>
            <a:r>
              <a:rPr lang="en-US" dirty="0"/>
              <a:t> device and can work with Only one device at a time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  Time constraint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  Data security (vendors, no appropriate frameworks National level)</a:t>
            </a:r>
          </a:p>
          <a:p>
            <a:pPr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91792" y="609600"/>
            <a:ext cx="11127883" cy="768224"/>
          </a:xfrm>
        </p:spPr>
        <p:txBody>
          <a:bodyPr/>
          <a:lstStyle/>
          <a:p>
            <a:r>
              <a:rPr lang="en-US" dirty="0"/>
              <a:t>Data Collection Challenge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B8AB820-61DF-364A-B4AF-D19149734C14}" type="slidenum">
              <a:rPr lang="uk-UA" altLang="en-US" smtClean="0"/>
              <a:pPr/>
              <a:t>8</a:t>
            </a:fld>
            <a:endParaRPr lang="uk-UA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ctrTitle"/>
          </p:nvPr>
        </p:nvSpPr>
        <p:spPr>
          <a:xfrm>
            <a:off x="534988" y="2545239"/>
            <a:ext cx="9001125" cy="500062"/>
          </a:xfrm>
        </p:spPr>
        <p:txBody>
          <a:bodyPr/>
          <a:lstStyle/>
          <a:p>
            <a:r>
              <a:rPr lang="en-US" sz="4800" dirty="0"/>
              <a:t>Thank You.</a:t>
            </a:r>
            <a:br>
              <a:rPr lang="en-US" sz="4800" dirty="0">
                <a:solidFill>
                  <a:schemeClr val="tx1"/>
                </a:solidFill>
                <a:ea typeface="+mj-lt"/>
                <a:cs typeface="+mj-lt"/>
              </a:rPr>
            </a:br>
            <a:br>
              <a:rPr lang="en-US" sz="4800" dirty="0">
                <a:solidFill>
                  <a:schemeClr val="tx1"/>
                </a:solidFill>
                <a:ea typeface="+mj-lt"/>
                <a:cs typeface="+mj-lt"/>
              </a:rPr>
            </a:br>
            <a:br>
              <a:rPr lang="en-US" sz="4800" dirty="0">
                <a:solidFill>
                  <a:schemeClr val="tx1"/>
                </a:solidFill>
                <a:ea typeface="+mj-lt"/>
                <a:cs typeface="+mj-lt"/>
              </a:rPr>
            </a:br>
            <a:r>
              <a:rPr lang="en-US" sz="2400" dirty="0"/>
              <a:t>For further information contact:</a:t>
            </a:r>
            <a:br>
              <a:rPr lang="en-US" sz="2400" dirty="0"/>
            </a:br>
            <a:br>
              <a:rPr lang="en-US" sz="2400" dirty="0"/>
            </a:br>
            <a:r>
              <a:rPr lang="en-US" sz="1200" dirty="0"/>
              <a:t>info@isoc.gm</a:t>
            </a:r>
            <a:br>
              <a:rPr lang="en-US" sz="1200" dirty="0"/>
            </a:br>
            <a:r>
              <a:rPr lang="en-US" sz="1200" dirty="0"/>
              <a:t>www.isoc.gm</a:t>
            </a:r>
            <a:br>
              <a:rPr lang="en-US" sz="1200" dirty="0"/>
            </a:br>
            <a:br>
              <a:rPr lang="en-US" sz="1200" dirty="0"/>
            </a:br>
            <a:r>
              <a:rPr lang="en-US" sz="1200" dirty="0"/>
              <a:t>Tango Building, </a:t>
            </a:r>
            <a:r>
              <a:rPr lang="en-US" sz="1200" dirty="0" err="1"/>
              <a:t>Fajara</a:t>
            </a:r>
            <a:r>
              <a:rPr lang="en-US" sz="1200" dirty="0"/>
              <a:t> M Section</a:t>
            </a:r>
            <a:br>
              <a:rPr lang="en-US" sz="1200" dirty="0"/>
            </a:br>
            <a:endParaRPr lang="en-US" sz="1200" dirty="0"/>
          </a:p>
        </p:txBody>
      </p:sp>
      <p:sp>
        <p:nvSpPr>
          <p:cNvPr id="31749" name="Footer Placeholder 4"/>
          <p:cNvSpPr>
            <a:spLocks noGrp="1"/>
          </p:cNvSpPr>
          <p:nvPr>
            <p:ph type="ftr" sz="quarter" idx="4294967295"/>
          </p:nvPr>
        </p:nvSpPr>
        <p:spPr bwMode="auto">
          <a:xfrm>
            <a:off x="0" y="6342063"/>
            <a:ext cx="7031038" cy="173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9pPr>
          </a:lstStyle>
          <a:p>
            <a:r>
              <a:rPr lang="en-GB" altLang="en-US" dirty="0"/>
              <a:t>Presentation title – Client name</a:t>
            </a:r>
          </a:p>
        </p:txBody>
      </p:sp>
      <p:pic>
        <p:nvPicPr>
          <p:cNvPr id="4" name="Picture 2" descr="Gambia Chapt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6113" y="5663995"/>
            <a:ext cx="2160639" cy="608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5400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ISOC - Blue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2">
      <a:majorFont>
        <a:latin typeface="Hind Light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Hind Light"/>
        <a:ea typeface=""/>
        <a:cs typeface=""/>
        <a:font script="Jpan" typeface="ＭＳ Ｐ明朝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2018_Master" id="{E1C3BF5B-F329-3440-B89E-ABCA51DBDB1D}" vid="{98E4DA8B-5140-2441-9840-86C050E950C7}"/>
    </a:ext>
  </a:extLst>
</a:theme>
</file>

<file path=ppt/theme/theme2.xml><?xml version="1.0" encoding="utf-8"?>
<a:theme xmlns:a="http://schemas.openxmlformats.org/drawingml/2006/main" name="ISOC - Green template">
  <a:themeElements>
    <a:clrScheme name="01-ISOC-Green">
      <a:dk1>
        <a:srgbClr val="0C1C2C"/>
      </a:dk1>
      <a:lt1>
        <a:srgbClr val="EEF2EC"/>
      </a:lt1>
      <a:dk2>
        <a:srgbClr val="40B2A4"/>
      </a:dk2>
      <a:lt2>
        <a:srgbClr val="DEDAD0"/>
      </a:lt2>
      <a:accent1>
        <a:srgbClr val="24366E"/>
      </a:accent1>
      <a:accent2>
        <a:srgbClr val="3A82E4"/>
      </a:accent2>
      <a:accent3>
        <a:srgbClr val="40B2A4"/>
      </a:accent3>
      <a:accent4>
        <a:srgbClr val="7E245C"/>
      </a:accent4>
      <a:accent5>
        <a:srgbClr val="D25238"/>
      </a:accent5>
      <a:accent6>
        <a:srgbClr val="EECA4A"/>
      </a:accent6>
      <a:hlink>
        <a:srgbClr val="0C1C2C"/>
      </a:hlink>
      <a:folHlink>
        <a:srgbClr val="0C1C2C"/>
      </a:folHlink>
    </a:clrScheme>
    <a:fontScheme name="Office 2">
      <a:majorFont>
        <a:latin typeface="Hind Light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Hind Light"/>
        <a:ea typeface=""/>
        <a:cs typeface=""/>
        <a:font script="Jpan" typeface="ＭＳ Ｐ明朝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18_Master" id="{E1C3BF5B-F329-3440-B89E-ABCA51DBDB1D}" vid="{B7DC9516-5FA2-C742-A7F3-16844B9BE796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29441</TotalTime>
  <Words>245</Words>
  <Application>Microsoft Office PowerPoint</Application>
  <PresentationFormat>Widescreen</PresentationFormat>
  <Paragraphs>58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.AppleSystemUIFont</vt:lpstr>
      <vt:lpstr>Arial</vt:lpstr>
      <vt:lpstr>Calibri</vt:lpstr>
      <vt:lpstr>Hind Light</vt:lpstr>
      <vt:lpstr>Hind Medium</vt:lpstr>
      <vt:lpstr>Times New Roman</vt:lpstr>
      <vt:lpstr>ISOC - Blue template</vt:lpstr>
      <vt:lpstr>ISOC - Green template</vt:lpstr>
      <vt:lpstr>eHealth IoT Solution Afrimed Medical Center, The Gambia    Bakary Njie Chair/President  sankalanka78@yahoo.com  </vt:lpstr>
      <vt:lpstr>Objectives of IoT eHealth Solution</vt:lpstr>
      <vt:lpstr>Cost of the Project</vt:lpstr>
      <vt:lpstr>Project Implementation</vt:lpstr>
      <vt:lpstr>Project Solution</vt:lpstr>
      <vt:lpstr>Lesson Learned</vt:lpstr>
      <vt:lpstr>IoT eHealth Chapterthon Team</vt:lpstr>
      <vt:lpstr>Data Collection Challenge</vt:lpstr>
      <vt:lpstr>Thank You.   For further information contact:  info@isoc.gm www.isoc.gm  Tango Building, Fajara M Section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IG Campaign</dc:title>
  <dc:creator>Skiprock Creative</dc:creator>
  <cp:lastModifiedBy>Bakary</cp:lastModifiedBy>
  <cp:revision>382</cp:revision>
  <cp:lastPrinted>2016-06-14T17:50:38Z</cp:lastPrinted>
  <dcterms:created xsi:type="dcterms:W3CDTF">2018-03-14T15:15:01Z</dcterms:created>
  <dcterms:modified xsi:type="dcterms:W3CDTF">2019-04-08T05:58:36Z</dcterms:modified>
</cp:coreProperties>
</file>