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image/x-emf" Extension="emf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notesMaster+xml" PartName="/ppt/notesMasters/notesMaster1.xml"/>
  <Override ContentType="application/vnd.openxmlformats-officedocument.presentationml.handoutMaster+xml" PartName="/ppt/handoutMasters/handout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6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5" r:id="rId1"/>
  </p:sldMasterIdLst>
  <p:notesMasterIdLst>
    <p:notesMasterId r:id="rId20"/>
  </p:notesMasterIdLst>
  <p:handoutMasterIdLst>
    <p:handoutMasterId r:id="rId21"/>
  </p:handoutMasterIdLst>
  <p:sldIdLst>
    <p:sldId id="256" r:id="rId2"/>
    <p:sldId id="478" r:id="rId3"/>
    <p:sldId id="479" r:id="rId4"/>
    <p:sldId id="353" r:id="rId5"/>
    <p:sldId id="319" r:id="rId6"/>
    <p:sldId id="348" r:id="rId7"/>
    <p:sldId id="330" r:id="rId8"/>
    <p:sldId id="341" r:id="rId9"/>
    <p:sldId id="458" r:id="rId10"/>
    <p:sldId id="346" r:id="rId11"/>
    <p:sldId id="304" r:id="rId12"/>
    <p:sldId id="472" r:id="rId13"/>
    <p:sldId id="465" r:id="rId14"/>
    <p:sldId id="352" r:id="rId15"/>
    <p:sldId id="350" r:id="rId16"/>
    <p:sldId id="351" r:id="rId17"/>
    <p:sldId id="347" r:id="rId18"/>
    <p:sldId id="292" r:id="rId19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Hind Light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Hind Light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Hind Light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Hind Light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Hind Light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Hind Light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Hind Light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Hind Light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Hind Light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143E50"/>
    <a:srgbClr val="EEF2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786"/>
    <p:restoredTop sz="69743"/>
  </p:normalViewPr>
  <p:slideViewPr>
    <p:cSldViewPr snapToGrid="0" snapToObjects="1">
      <p:cViewPr varScale="1">
        <p:scale>
          <a:sx n="77" d="100"/>
          <a:sy n="77" d="100"/>
        </p:scale>
        <p:origin x="2176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8" d="100"/>
        <a:sy n="88" d="100"/>
      </p:scale>
      <p:origin x="0" y="0"/>
    </p:cViewPr>
  </p:sorterViewPr>
  <p:notesViewPr>
    <p:cSldViewPr snapToGrid="0" snapToObjects="1">
      <p:cViewPr varScale="1">
        <p:scale>
          <a:sx n="57" d="100"/>
          <a:sy n="57" d="100"/>
        </p:scale>
        <p:origin x="283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E98BAE-C84A-694A-898B-5CF88760D6F5}" type="datetimeFigureOut">
              <a:rPr lang="en-US" smtClean="0"/>
              <a:t>4/8/19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2F491E-6BDF-894F-89D9-4BED6DF379E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002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E74FA06C-4A8C-0E48-B922-007B77153C27}" type="datetimeFigureOut">
              <a:rPr lang="en-GB" altLang="en-US"/>
              <a:pPr/>
              <a:t>08/04/2019</a:t>
            </a:fld>
            <a:endParaRPr lang="en-GB" alt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B620D7F3-EDE1-C147-A04A-D4416A638280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9206635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hape 78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6083" name="Shape 79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defTabSz="914400" eaLnBrk="1" hangingPunct="1">
              <a:lnSpc>
                <a:spcPct val="100000"/>
              </a:lnSpc>
              <a:spcBef>
                <a:spcPts val="400"/>
              </a:spcBef>
            </a:pPr>
            <a:endParaRPr lang="en-US" altLang="en-US" sz="1200" dirty="0">
              <a:solidFill>
                <a:srgbClr val="000000"/>
              </a:solidFill>
              <a:latin typeface="Calibri" charset="0"/>
              <a:ea typeface="ＭＳ Ｐゴシック" charset="-128"/>
              <a:sym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7800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hape 93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8131" name="Shape 9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defTabSz="914400" eaLnBrk="1" hangingPunct="1">
              <a:lnSpc>
                <a:spcPct val="100000"/>
              </a:lnSpc>
              <a:spcBef>
                <a:spcPct val="0"/>
              </a:spcBef>
            </a:pPr>
            <a:endParaRPr lang="en-US" altLang="en-US" sz="1200" dirty="0">
              <a:solidFill>
                <a:srgbClr val="000000"/>
              </a:solidFill>
              <a:latin typeface="Arial" charset="0"/>
              <a:ea typeface="ＭＳ Ｐゴシック" charset="-128"/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54878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hape 93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8131" name="Shape 9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defTabSz="914400" eaLnBrk="1" hangingPunct="1">
              <a:lnSpc>
                <a:spcPct val="100000"/>
              </a:lnSpc>
              <a:spcBef>
                <a:spcPct val="0"/>
              </a:spcBef>
            </a:pPr>
            <a:endParaRPr lang="en-US" altLang="en-US" sz="1200" dirty="0">
              <a:solidFill>
                <a:srgbClr val="000000"/>
              </a:solidFill>
              <a:latin typeface="Arial" charset="0"/>
              <a:ea typeface="ＭＳ Ｐゴシック" charset="-128"/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9092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hape 93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8131" name="Shape 9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defTabSz="914400" eaLnBrk="1" hangingPunct="1">
              <a:lnSpc>
                <a:spcPct val="100000"/>
              </a:lnSpc>
              <a:spcBef>
                <a:spcPct val="0"/>
              </a:spcBef>
            </a:pPr>
            <a:endParaRPr lang="en-US" altLang="en-US" sz="1200" dirty="0">
              <a:solidFill>
                <a:srgbClr val="000000"/>
              </a:solidFill>
              <a:latin typeface="Arial" charset="0"/>
              <a:ea typeface="ＭＳ Ｐゴシック" charset="-128"/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136347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 dirty="0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9pPr>
          </a:lstStyle>
          <a:p>
            <a:fld id="{FB4F9BF6-D3B1-944E-933E-B1B31B3498E1}" type="slidenum">
              <a:rPr lang="en-GB" altLang="en-US">
                <a:latin typeface="Calibri" charset="0"/>
              </a:rPr>
              <a:pPr/>
              <a:t>14</a:t>
            </a:fld>
            <a:endParaRPr lang="en-GB" altLang="en-US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240418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hape 93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8131" name="Shape 9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defTabSz="914400" eaLnBrk="1" hangingPunct="1">
              <a:lnSpc>
                <a:spcPct val="100000"/>
              </a:lnSpc>
              <a:spcBef>
                <a:spcPct val="0"/>
              </a:spcBef>
            </a:pPr>
            <a:endParaRPr lang="en-US" altLang="en-US" sz="1200" dirty="0">
              <a:solidFill>
                <a:srgbClr val="000000"/>
              </a:solidFill>
              <a:latin typeface="Arial" charset="0"/>
              <a:ea typeface="ＭＳ Ｐゴシック" charset="-128"/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28394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782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 dirty="0"/>
          </a:p>
        </p:txBody>
      </p:sp>
      <p:sp>
        <p:nvSpPr>
          <p:cNvPr id="778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9pPr>
          </a:lstStyle>
          <a:p>
            <a:fld id="{F3CB9034-0D49-F446-8FC1-D9335DAEB492}" type="slidenum">
              <a:rPr lang="en-GB" altLang="en-US">
                <a:latin typeface="Calibri" charset="0"/>
              </a:rPr>
              <a:pPr/>
              <a:t>16</a:t>
            </a:fld>
            <a:endParaRPr lang="en-GB" altLang="en-US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019463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20D7F3-EDE1-C147-A04A-D4416A638280}" type="slidenum">
              <a:rPr lang="en-GB" altLang="en-US" smtClean="0"/>
              <a:pPr/>
              <a:t>17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474720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782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 dirty="0"/>
          </a:p>
        </p:txBody>
      </p:sp>
      <p:sp>
        <p:nvSpPr>
          <p:cNvPr id="778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9pPr>
          </a:lstStyle>
          <a:p>
            <a:fld id="{F3CB9034-0D49-F446-8FC1-D9335DAEB492}" type="slidenum">
              <a:rPr lang="en-GB" altLang="en-US">
                <a:latin typeface="Calibri" charset="0"/>
              </a:rPr>
              <a:pPr/>
              <a:t>2</a:t>
            </a:fld>
            <a:endParaRPr lang="en-GB" altLang="en-US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75610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782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 dirty="0"/>
          </a:p>
        </p:txBody>
      </p:sp>
      <p:sp>
        <p:nvSpPr>
          <p:cNvPr id="778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9pPr>
          </a:lstStyle>
          <a:p>
            <a:fld id="{F3CB9034-0D49-F446-8FC1-D9335DAEB492}" type="slidenum">
              <a:rPr lang="en-GB" altLang="en-US">
                <a:latin typeface="Calibri" charset="0"/>
              </a:rPr>
              <a:pPr/>
              <a:t>3</a:t>
            </a:fld>
            <a:endParaRPr lang="en-GB" altLang="en-US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44022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hape 93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8131" name="Shape 9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defTabSz="914400" eaLnBrk="1" hangingPunct="1">
              <a:lnSpc>
                <a:spcPct val="100000"/>
              </a:lnSpc>
              <a:spcBef>
                <a:spcPct val="0"/>
              </a:spcBef>
            </a:pPr>
            <a:endParaRPr lang="en-US" altLang="en-US" sz="1200" dirty="0">
              <a:solidFill>
                <a:srgbClr val="000000"/>
              </a:solidFill>
              <a:latin typeface="Arial" charset="0"/>
              <a:ea typeface="ＭＳ Ｐゴシック" charset="-128"/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96605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hape 93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8131" name="Shape 9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defTabSz="914400" eaLnBrk="1" hangingPunct="1">
              <a:lnSpc>
                <a:spcPct val="100000"/>
              </a:lnSpc>
              <a:spcBef>
                <a:spcPct val="0"/>
              </a:spcBef>
            </a:pPr>
            <a:endParaRPr lang="en-US" altLang="en-US" sz="1200" dirty="0">
              <a:solidFill>
                <a:srgbClr val="000000"/>
              </a:solidFill>
              <a:latin typeface="Arial" charset="0"/>
              <a:ea typeface="ＭＳ Ｐゴシック" charset="-128"/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25704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380990" indent="-38099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charset="0"/>
              <a:buChar char="•"/>
            </a:pPr>
            <a:r>
              <a:rPr lang="en-US" sz="2133" dirty="0"/>
              <a:t>Industry is not adequately addressing fundamental security, privacy and life-safety issues.</a:t>
            </a:r>
            <a:endParaRPr lang="en-US" sz="2133" dirty="0">
              <a:ea typeface="ＭＳ Ｐゴシック" charset="0"/>
            </a:endParaRPr>
          </a:p>
          <a:p>
            <a:pPr marL="380990" indent="-38099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charset="0"/>
              <a:buChar char="•"/>
            </a:pPr>
            <a:r>
              <a:rPr lang="en-US" sz="2133" dirty="0">
                <a:ea typeface="ＭＳ Ｐゴシック" charset="0"/>
              </a:rPr>
              <a:t>Many manufacturers are new to the networking and Internet arena, and lack experience.</a:t>
            </a:r>
          </a:p>
          <a:p>
            <a:pPr marL="380990" indent="-38099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charset="0"/>
              <a:buChar char="•"/>
            </a:pPr>
            <a:r>
              <a:rPr lang="en-US" sz="2133" dirty="0">
                <a:ea typeface="ＭＳ Ｐゴシック" charset="0"/>
              </a:rPr>
              <a:t>There are STRONG competitive pressures for speed to market and cost reduction.</a:t>
            </a:r>
          </a:p>
          <a:p>
            <a:pPr marL="649801" lvl="2" indent="-38099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charset="0"/>
              <a:buChar char="•"/>
            </a:pPr>
            <a:r>
              <a:rPr lang="en-US" sz="2133" dirty="0">
                <a:ea typeface="ＭＳ Ｐゴシック" charset="0"/>
              </a:rPr>
              <a:t>Security and privacy cost money, require specialized skills, and slow down the development process.</a:t>
            </a:r>
          </a:p>
          <a:p>
            <a:pPr marL="380990" indent="-38099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charset="0"/>
              <a:buChar char="•"/>
            </a:pPr>
            <a:r>
              <a:rPr lang="en-US" sz="2133" dirty="0">
                <a:ea typeface="ＭＳ Ｐゴシック" charset="0"/>
              </a:rPr>
              <a:t>The proliferation of devices, and corresponding interactions with other devices, increase the “surface” available for cyberattack.</a:t>
            </a:r>
          </a:p>
          <a:p>
            <a:pPr marL="380990" indent="-38099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charset="0"/>
              <a:buChar char="•"/>
            </a:pPr>
            <a:r>
              <a:rPr lang="en-US" sz="2133" dirty="0">
                <a:ea typeface="ＭＳ Ｐゴシック" charset="0"/>
              </a:rPr>
              <a:t>Poorly secured devices affect the security of the Internet and other devices </a:t>
            </a:r>
            <a:r>
              <a:rPr lang="en-US" sz="2133" i="1" dirty="0">
                <a:ea typeface="ＭＳ Ｐゴシック" charset="0"/>
              </a:rPr>
              <a:t>globally</a:t>
            </a:r>
            <a:r>
              <a:rPr lang="en-US" sz="2133" dirty="0">
                <a:ea typeface="ＭＳ Ｐゴシック" charset="0"/>
              </a:rPr>
              <a:t>, not just </a:t>
            </a:r>
            <a:r>
              <a:rPr lang="en-US" sz="2133" i="1" dirty="0">
                <a:ea typeface="ＭＳ Ｐゴシック" charset="0"/>
              </a:rPr>
              <a:t>locally</a:t>
            </a:r>
            <a:r>
              <a:rPr lang="en-US" sz="2133" dirty="0">
                <a:ea typeface="ＭＳ Ｐゴシック" charset="0"/>
              </a:rPr>
              <a:t>.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The Internet Society</a:t>
            </a:r>
            <a:endParaRPr lang="en-US" dirty="0"/>
          </a:p>
        </p:txBody>
      </p:sp>
      <p:sp>
        <p:nvSpPr>
          <p:cNvPr id="43012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5D9F93E-A5FF-BF47-A968-F8C565835FD5}" type="datetime1">
              <a:rPr lang="en-US">
                <a:latin typeface="Calibri" charset="0"/>
              </a:rPr>
              <a:pPr/>
              <a:t>4/8/19</a:t>
            </a:fld>
            <a:endParaRPr lang="en-US">
              <a:latin typeface="Calibri" charset="0"/>
            </a:endParaRPr>
          </a:p>
        </p:txBody>
      </p:sp>
      <p:sp>
        <p:nvSpPr>
          <p:cNvPr id="43013" name="Slide Number Placeholder 5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8D74B09-73C5-EF41-9CD0-2B3BE75F3E45}" type="slidenum">
              <a:rPr lang="en-US">
                <a:latin typeface="Calibri" charset="0"/>
              </a:rPr>
              <a:pPr/>
              <a:t>6</a:t>
            </a:fld>
            <a:endParaRPr lang="en-US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78399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hape 93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8131" name="Shape 9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defTabSz="914400" eaLnBrk="1" hangingPunct="1">
              <a:lnSpc>
                <a:spcPct val="100000"/>
              </a:lnSpc>
              <a:spcBef>
                <a:spcPct val="0"/>
              </a:spcBef>
            </a:pPr>
            <a:endParaRPr lang="en-US" altLang="en-US" sz="1200" dirty="0">
              <a:solidFill>
                <a:srgbClr val="000000"/>
              </a:solidFill>
              <a:latin typeface="Arial" charset="0"/>
              <a:ea typeface="ＭＳ Ｐゴシック" charset="-128"/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83804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hape 93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8131" name="Shape 9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defTabSz="914400" eaLnBrk="1" hangingPunct="1">
              <a:lnSpc>
                <a:spcPct val="100000"/>
              </a:lnSpc>
              <a:spcBef>
                <a:spcPct val="0"/>
              </a:spcBef>
            </a:pPr>
            <a:endParaRPr lang="en-US" altLang="en-US" sz="1200" dirty="0">
              <a:solidFill>
                <a:srgbClr val="000000"/>
              </a:solidFill>
              <a:latin typeface="Arial" charset="0"/>
              <a:ea typeface="ＭＳ Ｐゴシック" charset="-128"/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24578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hape 93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8131" name="Shape 9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defTabSz="914400" eaLnBrk="1" hangingPunct="1">
              <a:lnSpc>
                <a:spcPct val="100000"/>
              </a:lnSpc>
              <a:spcBef>
                <a:spcPct val="0"/>
              </a:spcBef>
            </a:pPr>
            <a:endParaRPr lang="en-US" altLang="en-US" sz="1200" dirty="0">
              <a:solidFill>
                <a:srgbClr val="000000"/>
              </a:solidFill>
              <a:latin typeface="Arial" charset="0"/>
              <a:ea typeface="ＭＳ Ｐゴシック" charset="-128"/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69261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ver – Blue template">
    <p:bg>
      <p:bgPr>
        <a:blipFill dpi="0" rotWithShape="0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0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929813" y="2970213"/>
            <a:ext cx="1728787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999" y="3355200"/>
            <a:ext cx="11109600" cy="456728"/>
          </a:xfrm>
        </p:spPr>
        <p:txBody>
          <a:bodyPr wrap="square">
            <a:spAutoFit/>
          </a:bodyPr>
          <a:lstStyle>
            <a:lvl1pPr>
              <a:defRPr lang="en-GB" sz="2800" dirty="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000" y="2856637"/>
            <a:ext cx="11109600" cy="503215"/>
          </a:xfrm>
        </p:spPr>
        <p:txBody>
          <a:bodyPr/>
          <a:lstStyle>
            <a:lvl1pPr algn="l">
              <a:lnSpc>
                <a:spcPct val="109000"/>
              </a:lnSpc>
              <a:defRPr sz="3200">
                <a:solidFill>
                  <a:srgbClr val="EEF2EC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40000" y="5605544"/>
            <a:ext cx="4097551" cy="902123"/>
          </a:xfrm>
        </p:spPr>
        <p:txBody>
          <a:bodyPr/>
          <a:lstStyle>
            <a:lvl1pPr marL="0" indent="0">
              <a:lnSpc>
                <a:spcPct val="117000"/>
              </a:lnSpc>
              <a:buFont typeface="Arial" charset="0"/>
              <a:buNone/>
              <a:defRPr sz="1500">
                <a:solidFill>
                  <a:srgbClr val="EEF2EC"/>
                </a:solidFill>
              </a:defRPr>
            </a:lvl1pPr>
            <a:lvl2pPr marL="0" indent="0">
              <a:lnSpc>
                <a:spcPct val="117000"/>
              </a:lnSpc>
              <a:buFont typeface="Arial" charset="0"/>
              <a:buNone/>
              <a:defRPr sz="1500">
                <a:solidFill>
                  <a:srgbClr val="EEF2EC"/>
                </a:solidFill>
              </a:defRPr>
            </a:lvl2pPr>
            <a:lvl3pPr marL="0" indent="0">
              <a:lnSpc>
                <a:spcPct val="117000"/>
              </a:lnSpc>
              <a:buNone/>
              <a:defRPr sz="1500">
                <a:solidFill>
                  <a:schemeClr val="tx2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40000" y="573969"/>
            <a:ext cx="4097551" cy="270074"/>
          </a:xfrm>
        </p:spPr>
        <p:txBody>
          <a:bodyPr>
            <a:spAutoFit/>
          </a:bodyPr>
          <a:lstStyle>
            <a:lvl1pPr marL="0" indent="0">
              <a:lnSpc>
                <a:spcPct val="117000"/>
              </a:lnSpc>
              <a:buFont typeface="Arial" charset="0"/>
              <a:buNone/>
              <a:defRPr sz="1500">
                <a:solidFill>
                  <a:srgbClr val="EEF2EC"/>
                </a:solidFill>
                <a:latin typeface="+mn-lt"/>
              </a:defRPr>
            </a:lvl1pPr>
            <a:lvl2pPr marL="0" indent="0">
              <a:lnSpc>
                <a:spcPct val="117000"/>
              </a:lnSpc>
              <a:buFont typeface="Arial" charset="0"/>
              <a:buNone/>
              <a:defRPr sz="1500">
                <a:solidFill>
                  <a:srgbClr val="EEF2EC"/>
                </a:solidFill>
              </a:defRPr>
            </a:lvl2pPr>
            <a:lvl3pPr marL="0" indent="0">
              <a:lnSpc>
                <a:spcPct val="117000"/>
              </a:lnSpc>
              <a:buNone/>
              <a:defRPr sz="1500">
                <a:solidFill>
                  <a:schemeClr val="tx2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5414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n – Text only – Blue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976" y="567101"/>
            <a:ext cx="11121296" cy="575899"/>
          </a:xfrm>
        </p:spPr>
        <p:txBody>
          <a:bodyPr/>
          <a:lstStyle>
            <a:lvl1pPr>
              <a:defRPr sz="30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fld id="{761E0F2E-4DC0-BB41-853A-E92710F05ADB}" type="slidenum">
              <a:rPr lang="uk-UA" altLang="en-US" smtClean="0"/>
              <a:pPr/>
              <a:t>‹#›</a:t>
            </a:fld>
            <a:endParaRPr lang="uk-UA" altLang="en-US" dirty="0"/>
          </a:p>
        </p:txBody>
      </p:sp>
      <p:pic>
        <p:nvPicPr>
          <p:cNvPr id="11" name="Picture 6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3400" y="6299200"/>
            <a:ext cx="1905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Content Placeholder 2"/>
          <p:cNvSpPr>
            <a:spLocks noGrp="1"/>
          </p:cNvSpPr>
          <p:nvPr>
            <p:ph idx="21"/>
          </p:nvPr>
        </p:nvSpPr>
        <p:spPr>
          <a:xfrm>
            <a:off x="540000" y="1548400"/>
            <a:ext cx="5478179" cy="3220368"/>
          </a:xfrm>
        </p:spPr>
        <p:txBody>
          <a:bodyPr/>
          <a:lstStyle>
            <a:lvl1pPr>
              <a:spcAft>
                <a:spcPts val="1200"/>
              </a:spcAft>
              <a:defRPr b="0" i="0">
                <a:latin typeface="+mn-lt"/>
                <a:ea typeface="Hind Medium" charset="0"/>
                <a:cs typeface="Hind Medium" charset="0"/>
              </a:defRPr>
            </a:lvl1pPr>
            <a:lvl2pPr>
              <a:lnSpc>
                <a:spcPct val="114000"/>
              </a:lnSpc>
              <a:defRPr sz="1800">
                <a:latin typeface="+mn-lt"/>
              </a:defRPr>
            </a:lvl2pPr>
            <a:lvl3pPr>
              <a:lnSpc>
                <a:spcPct val="114000"/>
              </a:lnSpc>
              <a:spcAft>
                <a:spcPts val="0"/>
              </a:spcAft>
              <a:defRPr sz="1800">
                <a:latin typeface="+mn-lt"/>
              </a:defRPr>
            </a:lvl3pPr>
            <a:lvl4pPr>
              <a:lnSpc>
                <a:spcPct val="114000"/>
              </a:lnSpc>
              <a:defRPr sz="1800">
                <a:latin typeface="+mn-lt"/>
              </a:defRPr>
            </a:lvl4pPr>
            <a:lvl5pPr>
              <a:lnSpc>
                <a:spcPct val="114000"/>
              </a:lnSpc>
              <a:defRPr sz="1800"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6179485" y="1548400"/>
            <a:ext cx="5482290" cy="3220368"/>
          </a:xfrm>
        </p:spPr>
        <p:txBody>
          <a:bodyPr/>
          <a:lstStyle>
            <a:lvl1pPr>
              <a:spcAft>
                <a:spcPts val="1200"/>
              </a:spcAft>
              <a:defRPr b="0" i="0">
                <a:latin typeface="+mn-lt"/>
                <a:ea typeface="Hind Medium" charset="0"/>
                <a:cs typeface="Hind Medium" charset="0"/>
              </a:defRPr>
            </a:lvl1pPr>
            <a:lvl2pPr>
              <a:lnSpc>
                <a:spcPct val="114000"/>
              </a:lnSpc>
              <a:defRPr sz="1800">
                <a:latin typeface="+mn-lt"/>
              </a:defRPr>
            </a:lvl2pPr>
            <a:lvl3pPr>
              <a:lnSpc>
                <a:spcPct val="114000"/>
              </a:lnSpc>
              <a:spcAft>
                <a:spcPts val="0"/>
              </a:spcAft>
              <a:defRPr sz="1800">
                <a:latin typeface="+mn-lt"/>
              </a:defRPr>
            </a:lvl3pPr>
            <a:lvl4pPr>
              <a:lnSpc>
                <a:spcPct val="114000"/>
              </a:lnSpc>
              <a:defRPr sz="1800">
                <a:latin typeface="+mn-lt"/>
              </a:defRPr>
            </a:lvl4pPr>
            <a:lvl5pPr>
              <a:lnSpc>
                <a:spcPct val="114000"/>
              </a:lnSpc>
              <a:defRPr sz="1800"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099121D-7C21-7341-A3E1-FD588C3462C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3400" y="6299200"/>
            <a:ext cx="1905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9662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n – Text + image – Blue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175375" y="522288"/>
            <a:ext cx="5486400" cy="55816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976" y="567101"/>
            <a:ext cx="5477203" cy="575899"/>
          </a:xfrm>
        </p:spPr>
        <p:txBody>
          <a:bodyPr rIns="0"/>
          <a:lstStyle>
            <a:lvl1pPr>
              <a:defRPr sz="30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8"/>
          </p:nvPr>
        </p:nvSpPr>
        <p:spPr>
          <a:xfrm>
            <a:off x="6286356" y="661060"/>
            <a:ext cx="5375915" cy="38792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/>
            </a:lvl1pPr>
          </a:lstStyle>
          <a:p>
            <a:fld id="{66C934B7-3B58-BB48-B505-F2B1E8AB1EFB}" type="slidenum">
              <a:rPr lang="en-GB" altLang="en-US" noProof="1" smtClean="0"/>
              <a:pPr/>
              <a:t>‹#›</a:t>
            </a:fld>
            <a:endParaRPr lang="en-GB" altLang="en-US" noProof="1"/>
          </a:p>
        </p:txBody>
      </p:sp>
      <p:pic>
        <p:nvPicPr>
          <p:cNvPr id="12" name="Picture 6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3400" y="6299200"/>
            <a:ext cx="1905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Content Placeholder 2"/>
          <p:cNvSpPr>
            <a:spLocks noGrp="1"/>
          </p:cNvSpPr>
          <p:nvPr>
            <p:ph idx="21"/>
          </p:nvPr>
        </p:nvSpPr>
        <p:spPr>
          <a:xfrm>
            <a:off x="540000" y="1548400"/>
            <a:ext cx="5478179" cy="3220368"/>
          </a:xfrm>
        </p:spPr>
        <p:txBody>
          <a:bodyPr/>
          <a:lstStyle>
            <a:lvl1pPr>
              <a:spcAft>
                <a:spcPts val="1200"/>
              </a:spcAft>
              <a:defRPr b="0" i="0">
                <a:latin typeface="+mn-lt"/>
                <a:ea typeface="Hind Medium" charset="0"/>
                <a:cs typeface="Hind Medium" charset="0"/>
              </a:defRPr>
            </a:lvl1pPr>
            <a:lvl2pPr>
              <a:lnSpc>
                <a:spcPct val="114000"/>
              </a:lnSpc>
              <a:defRPr sz="1800">
                <a:latin typeface="+mn-lt"/>
              </a:defRPr>
            </a:lvl2pPr>
            <a:lvl3pPr>
              <a:lnSpc>
                <a:spcPct val="114000"/>
              </a:lnSpc>
              <a:spcAft>
                <a:spcPts val="0"/>
              </a:spcAft>
              <a:defRPr sz="1800">
                <a:latin typeface="+mn-lt"/>
              </a:defRPr>
            </a:lvl3pPr>
            <a:lvl4pPr>
              <a:lnSpc>
                <a:spcPct val="114000"/>
              </a:lnSpc>
              <a:defRPr sz="1800">
                <a:latin typeface="+mn-lt"/>
              </a:defRPr>
            </a:lvl4pPr>
            <a:lvl5pPr>
              <a:lnSpc>
                <a:spcPct val="114000"/>
              </a:lnSpc>
              <a:defRPr sz="1800"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2568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n – Text + large image – Blue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9"/>
          </p:nvPr>
        </p:nvSpPr>
        <p:spPr>
          <a:xfrm>
            <a:off x="6168855" y="0"/>
            <a:ext cx="6023145" cy="6857999"/>
          </a:xfrm>
        </p:spPr>
        <p:txBody>
          <a:bodyPr/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977" y="567101"/>
            <a:ext cx="5483696" cy="613999"/>
          </a:xfrm>
        </p:spPr>
        <p:txBody>
          <a:bodyPr rIns="0"/>
          <a:lstStyle>
            <a:lvl1pPr>
              <a:defRPr sz="30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8"/>
          </p:nvPr>
        </p:nvSpPr>
        <p:spPr>
          <a:xfrm>
            <a:off x="6286356" y="661060"/>
            <a:ext cx="5375915" cy="387927"/>
          </a:xfrm>
        </p:spPr>
        <p:txBody>
          <a:bodyPr/>
          <a:lstStyle>
            <a:lvl1pPr>
              <a:lnSpc>
                <a:spcPct val="100000"/>
              </a:lnSpc>
              <a:defRPr sz="1000">
                <a:solidFill>
                  <a:srgbClr val="FFFFFF"/>
                </a:solidFill>
              </a:defRPr>
            </a:lvl1pPr>
            <a:lvl2pPr>
              <a:lnSpc>
                <a:spcPct val="100000"/>
              </a:lnSpc>
              <a:defRPr sz="1000">
                <a:solidFill>
                  <a:srgbClr val="FFFFFF"/>
                </a:solidFill>
              </a:defRPr>
            </a:lvl2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9" name="Slide Number Placeholder 9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/>
            </a:lvl1pPr>
          </a:lstStyle>
          <a:p>
            <a:fld id="{66C934B7-3B58-BB48-B505-F2B1E8AB1EFB}" type="slidenum">
              <a:rPr lang="en-GB" altLang="en-US" noProof="1" smtClean="0"/>
              <a:pPr/>
              <a:t>‹#›</a:t>
            </a:fld>
            <a:endParaRPr lang="en-GB" altLang="en-US" noProof="1"/>
          </a:p>
        </p:txBody>
      </p:sp>
      <p:pic>
        <p:nvPicPr>
          <p:cNvPr id="14" name="Picture 6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3400" y="6299200"/>
            <a:ext cx="1905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Content Placeholder 2"/>
          <p:cNvSpPr>
            <a:spLocks noGrp="1"/>
          </p:cNvSpPr>
          <p:nvPr>
            <p:ph idx="22"/>
          </p:nvPr>
        </p:nvSpPr>
        <p:spPr>
          <a:xfrm>
            <a:off x="540000" y="1548400"/>
            <a:ext cx="5478179" cy="3220368"/>
          </a:xfrm>
        </p:spPr>
        <p:txBody>
          <a:bodyPr/>
          <a:lstStyle>
            <a:lvl1pPr>
              <a:spcAft>
                <a:spcPts val="1200"/>
              </a:spcAft>
              <a:defRPr b="0" i="0">
                <a:latin typeface="+mn-lt"/>
                <a:ea typeface="Hind Medium" charset="0"/>
                <a:cs typeface="Hind Medium" charset="0"/>
              </a:defRPr>
            </a:lvl1pPr>
            <a:lvl2pPr>
              <a:lnSpc>
                <a:spcPct val="114000"/>
              </a:lnSpc>
              <a:defRPr sz="1800">
                <a:latin typeface="+mn-lt"/>
              </a:defRPr>
            </a:lvl2pPr>
            <a:lvl3pPr>
              <a:lnSpc>
                <a:spcPct val="114000"/>
              </a:lnSpc>
              <a:spcAft>
                <a:spcPts val="0"/>
              </a:spcAft>
              <a:defRPr sz="1800">
                <a:latin typeface="+mn-lt"/>
              </a:defRPr>
            </a:lvl3pPr>
            <a:lvl4pPr>
              <a:lnSpc>
                <a:spcPct val="114000"/>
              </a:lnSpc>
              <a:defRPr sz="1800">
                <a:latin typeface="+mn-lt"/>
              </a:defRPr>
            </a:lvl4pPr>
            <a:lvl5pPr>
              <a:lnSpc>
                <a:spcPct val="114000"/>
              </a:lnSpc>
              <a:defRPr sz="1800"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0658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n – Text + graph – Blue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169025" y="0"/>
            <a:ext cx="602297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977" y="567101"/>
            <a:ext cx="5470728" cy="525099"/>
          </a:xfrm>
        </p:spPr>
        <p:txBody>
          <a:bodyPr rIns="0"/>
          <a:lstStyle>
            <a:lvl1pPr>
              <a:defRPr sz="30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9"/>
          </p:nvPr>
        </p:nvSpPr>
        <p:spPr>
          <a:xfrm>
            <a:off x="6286356" y="662400"/>
            <a:ext cx="5517717" cy="544698"/>
          </a:xfrm>
        </p:spPr>
        <p:txBody>
          <a:bodyPr/>
          <a:lstStyle>
            <a:lvl1pPr>
              <a:defRPr sz="1000">
                <a:solidFill>
                  <a:schemeClr val="tx2"/>
                </a:solidFill>
              </a:defRPr>
            </a:lvl1pPr>
            <a:lvl2pPr>
              <a:defRPr sz="1000" b="0" i="0">
                <a:latin typeface="Hind Medium" charset="0"/>
                <a:ea typeface="Hind Medium" charset="0"/>
                <a:cs typeface="Hind Medium" charset="0"/>
              </a:defRPr>
            </a:lvl2pPr>
            <a:lvl3pPr marL="0" indent="0">
              <a:lnSpc>
                <a:spcPct val="100000"/>
              </a:lnSpc>
              <a:spcAft>
                <a:spcPts val="0"/>
              </a:spcAft>
              <a:buNone/>
              <a:tabLst/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10" name="Picture 6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3400" y="6299200"/>
            <a:ext cx="1905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Content Placeholder 2"/>
          <p:cNvSpPr>
            <a:spLocks noGrp="1"/>
          </p:cNvSpPr>
          <p:nvPr>
            <p:ph idx="21"/>
          </p:nvPr>
        </p:nvSpPr>
        <p:spPr>
          <a:xfrm>
            <a:off x="540000" y="1548400"/>
            <a:ext cx="5478179" cy="3220368"/>
          </a:xfrm>
        </p:spPr>
        <p:txBody>
          <a:bodyPr/>
          <a:lstStyle>
            <a:lvl1pPr>
              <a:spcAft>
                <a:spcPts val="1200"/>
              </a:spcAft>
              <a:defRPr b="0" i="0">
                <a:latin typeface="+mn-lt"/>
                <a:ea typeface="Hind Medium" charset="0"/>
                <a:cs typeface="Hind Medium" charset="0"/>
              </a:defRPr>
            </a:lvl1pPr>
            <a:lvl2pPr>
              <a:lnSpc>
                <a:spcPct val="114000"/>
              </a:lnSpc>
              <a:defRPr sz="1800">
                <a:latin typeface="+mn-lt"/>
              </a:defRPr>
            </a:lvl2pPr>
            <a:lvl3pPr>
              <a:lnSpc>
                <a:spcPct val="114000"/>
              </a:lnSpc>
              <a:spcAft>
                <a:spcPts val="0"/>
              </a:spcAft>
              <a:defRPr sz="1800">
                <a:latin typeface="+mn-lt"/>
              </a:defRPr>
            </a:lvl3pPr>
            <a:lvl4pPr>
              <a:lnSpc>
                <a:spcPct val="114000"/>
              </a:lnSpc>
              <a:defRPr sz="1800">
                <a:latin typeface="+mn-lt"/>
              </a:defRPr>
            </a:lvl4pPr>
            <a:lvl5pPr>
              <a:lnSpc>
                <a:spcPct val="114000"/>
              </a:lnSpc>
              <a:defRPr sz="1800"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6291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lumn – Text only – Blue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2"/>
          <p:cNvSpPr>
            <a:spLocks noGrp="1"/>
          </p:cNvSpPr>
          <p:nvPr>
            <p:ph idx="17"/>
          </p:nvPr>
        </p:nvSpPr>
        <p:spPr>
          <a:xfrm>
            <a:off x="540001" y="2081800"/>
            <a:ext cx="2656004" cy="3062528"/>
          </a:xfrm>
        </p:spPr>
        <p:txBody>
          <a:bodyPr/>
          <a:lstStyle>
            <a:lvl1pPr>
              <a:lnSpc>
                <a:spcPct val="115000"/>
              </a:lnSpc>
              <a:spcAft>
                <a:spcPts val="0"/>
              </a:spcAft>
              <a:defRPr sz="1600">
                <a:latin typeface="+mn-lt"/>
              </a:defRPr>
            </a:lvl1pPr>
            <a:lvl2pPr>
              <a:lnSpc>
                <a:spcPct val="115000"/>
              </a:lnSpc>
              <a:spcAft>
                <a:spcPts val="1000"/>
              </a:spcAft>
              <a:defRPr sz="1600" b="0" i="0">
                <a:latin typeface="Hind Medium" charset="0"/>
                <a:ea typeface="Hind Medium" charset="0"/>
                <a:cs typeface="Hind Medium" charset="0"/>
              </a:defRPr>
            </a:lvl2pPr>
            <a:lvl3pPr marL="158400" indent="-158400">
              <a:lnSpc>
                <a:spcPct val="115000"/>
              </a:lnSpc>
              <a:spcAft>
                <a:spcPts val="1200"/>
              </a:spcAft>
              <a:buSzPct val="90000"/>
              <a:buFont typeface=".AppleSystemUIFont" charset="-120"/>
              <a:buChar char="–"/>
              <a:defRPr sz="1500">
                <a:latin typeface="+mn-lt"/>
              </a:defRPr>
            </a:lvl3pPr>
            <a:lvl4pPr marL="158400" indent="-158400">
              <a:lnSpc>
                <a:spcPct val="115000"/>
              </a:lnSpc>
              <a:tabLst/>
              <a:defRPr sz="1500">
                <a:latin typeface="+mn-lt"/>
              </a:defRPr>
            </a:lvl4pPr>
            <a:lvl5pPr marL="158400" indent="-158400">
              <a:lnSpc>
                <a:spcPct val="115000"/>
              </a:lnSpc>
              <a:tabLst/>
              <a:defRPr sz="1500"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idx="18"/>
          </p:nvPr>
        </p:nvSpPr>
        <p:spPr>
          <a:xfrm>
            <a:off x="3359178" y="2081800"/>
            <a:ext cx="2656800" cy="3062528"/>
          </a:xfrm>
        </p:spPr>
        <p:txBody>
          <a:bodyPr/>
          <a:lstStyle>
            <a:lvl1pPr>
              <a:lnSpc>
                <a:spcPct val="115000"/>
              </a:lnSpc>
              <a:spcAft>
                <a:spcPts val="0"/>
              </a:spcAft>
              <a:defRPr sz="1600">
                <a:latin typeface="+mn-lt"/>
              </a:defRPr>
            </a:lvl1pPr>
            <a:lvl2pPr>
              <a:lnSpc>
                <a:spcPct val="115000"/>
              </a:lnSpc>
              <a:spcAft>
                <a:spcPts val="1000"/>
              </a:spcAft>
              <a:defRPr sz="1600" b="0" i="0">
                <a:latin typeface="Hind Medium" charset="0"/>
                <a:ea typeface="Hind Medium" charset="0"/>
                <a:cs typeface="Hind Medium" charset="0"/>
              </a:defRPr>
            </a:lvl2pPr>
            <a:lvl3pPr marL="158400" indent="-158400">
              <a:lnSpc>
                <a:spcPct val="115000"/>
              </a:lnSpc>
              <a:spcAft>
                <a:spcPts val="1200"/>
              </a:spcAft>
              <a:buSzPct val="90000"/>
              <a:buFont typeface=".AppleSystemUIFont" charset="-120"/>
              <a:buChar char="–"/>
              <a:defRPr sz="1500">
                <a:latin typeface="+mn-lt"/>
              </a:defRPr>
            </a:lvl3pPr>
            <a:lvl4pPr marL="158400" indent="-158400">
              <a:lnSpc>
                <a:spcPct val="115000"/>
              </a:lnSpc>
              <a:tabLst/>
              <a:defRPr sz="1500">
                <a:latin typeface="+mn-lt"/>
              </a:defRPr>
            </a:lvl4pPr>
            <a:lvl5pPr marL="158400" indent="-158400">
              <a:lnSpc>
                <a:spcPct val="115000"/>
              </a:lnSpc>
              <a:tabLst/>
              <a:defRPr sz="1500"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2" name="Content Placeholder 2"/>
          <p:cNvSpPr>
            <a:spLocks noGrp="1"/>
          </p:cNvSpPr>
          <p:nvPr>
            <p:ph idx="19"/>
          </p:nvPr>
        </p:nvSpPr>
        <p:spPr>
          <a:xfrm>
            <a:off x="6178356" y="2081800"/>
            <a:ext cx="2656800" cy="3062528"/>
          </a:xfrm>
        </p:spPr>
        <p:txBody>
          <a:bodyPr/>
          <a:lstStyle>
            <a:lvl1pPr>
              <a:lnSpc>
                <a:spcPct val="115000"/>
              </a:lnSpc>
              <a:spcAft>
                <a:spcPts val="0"/>
              </a:spcAft>
              <a:defRPr sz="1600">
                <a:latin typeface="+mn-lt"/>
              </a:defRPr>
            </a:lvl1pPr>
            <a:lvl2pPr>
              <a:lnSpc>
                <a:spcPct val="115000"/>
              </a:lnSpc>
              <a:spcAft>
                <a:spcPts val="1000"/>
              </a:spcAft>
              <a:defRPr sz="1600" b="0" i="0">
                <a:latin typeface="Hind Medium" charset="0"/>
                <a:ea typeface="Hind Medium" charset="0"/>
                <a:cs typeface="Hind Medium" charset="0"/>
              </a:defRPr>
            </a:lvl2pPr>
            <a:lvl3pPr marL="158400" indent="-158400">
              <a:lnSpc>
                <a:spcPct val="115000"/>
              </a:lnSpc>
              <a:spcAft>
                <a:spcPts val="1200"/>
              </a:spcAft>
              <a:buSzPct val="90000"/>
              <a:buFont typeface=".AppleSystemUIFont" charset="-120"/>
              <a:buChar char="–"/>
              <a:defRPr sz="1500">
                <a:latin typeface="+mn-lt"/>
              </a:defRPr>
            </a:lvl3pPr>
            <a:lvl4pPr marL="158400" indent="-158400">
              <a:lnSpc>
                <a:spcPct val="115000"/>
              </a:lnSpc>
              <a:tabLst/>
              <a:defRPr sz="1500">
                <a:latin typeface="+mn-lt"/>
              </a:defRPr>
            </a:lvl4pPr>
            <a:lvl5pPr marL="158400" indent="-158400">
              <a:lnSpc>
                <a:spcPct val="115000"/>
              </a:lnSpc>
              <a:tabLst/>
              <a:defRPr sz="1500"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4" name="Content Placeholder 2"/>
          <p:cNvSpPr>
            <a:spLocks noGrp="1"/>
          </p:cNvSpPr>
          <p:nvPr>
            <p:ph idx="20"/>
          </p:nvPr>
        </p:nvSpPr>
        <p:spPr>
          <a:xfrm>
            <a:off x="8997535" y="2081800"/>
            <a:ext cx="2656800" cy="3062528"/>
          </a:xfrm>
        </p:spPr>
        <p:txBody>
          <a:bodyPr/>
          <a:lstStyle>
            <a:lvl1pPr>
              <a:lnSpc>
                <a:spcPct val="115000"/>
              </a:lnSpc>
              <a:spcAft>
                <a:spcPts val="0"/>
              </a:spcAft>
              <a:defRPr sz="1600">
                <a:latin typeface="+mn-lt"/>
              </a:defRPr>
            </a:lvl1pPr>
            <a:lvl2pPr>
              <a:lnSpc>
                <a:spcPct val="115000"/>
              </a:lnSpc>
              <a:spcAft>
                <a:spcPts val="1000"/>
              </a:spcAft>
              <a:defRPr sz="1600" b="0" i="0">
                <a:latin typeface="Hind Medium" charset="0"/>
                <a:ea typeface="Hind Medium" charset="0"/>
                <a:cs typeface="Hind Medium" charset="0"/>
              </a:defRPr>
            </a:lvl2pPr>
            <a:lvl3pPr marL="158400" indent="-158400">
              <a:lnSpc>
                <a:spcPct val="115000"/>
              </a:lnSpc>
              <a:spcAft>
                <a:spcPts val="1200"/>
              </a:spcAft>
              <a:buSzPct val="90000"/>
              <a:buFont typeface=".AppleSystemUIFont" charset="-120"/>
              <a:buChar char="–"/>
              <a:defRPr sz="1500">
                <a:latin typeface="+mn-lt"/>
              </a:defRPr>
            </a:lvl3pPr>
            <a:lvl4pPr marL="158400" indent="-158400">
              <a:lnSpc>
                <a:spcPct val="115000"/>
              </a:lnSpc>
              <a:tabLst/>
              <a:defRPr sz="1500">
                <a:latin typeface="+mn-lt"/>
              </a:defRPr>
            </a:lvl4pPr>
            <a:lvl5pPr marL="158400" indent="-158400">
              <a:lnSpc>
                <a:spcPct val="115000"/>
              </a:lnSpc>
              <a:tabLst/>
              <a:defRPr sz="1500"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22"/>
          </p:nvPr>
        </p:nvSpPr>
        <p:spPr/>
        <p:txBody>
          <a:bodyPr/>
          <a:lstStyle>
            <a:lvl1pPr>
              <a:defRPr/>
            </a:lvl1pPr>
          </a:lstStyle>
          <a:p>
            <a:fld id="{091BCFBB-AFFC-2C42-9CC9-3851C53B95FB}" type="slidenum">
              <a:rPr lang="uk-UA" altLang="en-US" smtClean="0"/>
              <a:pPr/>
              <a:t>‹#›</a:t>
            </a:fld>
            <a:endParaRPr lang="uk-UA" altLang="en-US" dirty="0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541338" y="566738"/>
            <a:ext cx="11109600" cy="783035"/>
          </a:xfrm>
          <a:prstGeom prst="rect">
            <a:avLst/>
          </a:prstGeom>
        </p:spPr>
        <p:txBody>
          <a:bodyPr vert="horz" wrap="square" lIns="0" tIns="0" rIns="1728000" bIns="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pic>
        <p:nvPicPr>
          <p:cNvPr id="11" name="Picture 6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3400" y="6299200"/>
            <a:ext cx="1905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6">
            <a:extLst>
              <a:ext uri="{FF2B5EF4-FFF2-40B4-BE49-F238E27FC236}">
                <a16:creationId xmlns:a16="http://schemas.microsoft.com/office/drawing/2014/main" id="{66A486E9-52A7-5A4C-9EFE-3D3B32D3994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3400" y="6299200"/>
            <a:ext cx="1905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26383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lumn – Chart – Blue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976" y="567101"/>
            <a:ext cx="11121296" cy="613999"/>
          </a:xfrm>
        </p:spPr>
        <p:txBody>
          <a:bodyPr/>
          <a:lstStyle>
            <a:lvl1pPr>
              <a:defRPr sz="30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533249" y="1774405"/>
            <a:ext cx="2662877" cy="3666146"/>
          </a:xfrm>
          <a:solidFill>
            <a:srgbClr val="FFFFFF"/>
          </a:solidFill>
        </p:spPr>
        <p:txBody>
          <a:bodyPr tIns="864000"/>
          <a:lstStyle>
            <a:lvl1pPr algn="ctr">
              <a:lnSpc>
                <a:spcPct val="115000"/>
              </a:lnSpc>
              <a:spcAft>
                <a:spcPts val="3200"/>
              </a:spcAft>
              <a:defRPr sz="3600" spc="0">
                <a:solidFill>
                  <a:schemeClr val="tx2"/>
                </a:solidFill>
                <a:latin typeface="+mn-lt"/>
              </a:defRPr>
            </a:lvl1pPr>
            <a:lvl2pPr algn="ctr">
              <a:lnSpc>
                <a:spcPct val="115000"/>
              </a:lnSpc>
              <a:defRPr sz="1800" spc="0"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3355298" y="1774405"/>
            <a:ext cx="2662877" cy="3666146"/>
          </a:xfrm>
          <a:solidFill>
            <a:srgbClr val="FFFFFF"/>
          </a:solidFill>
        </p:spPr>
        <p:txBody>
          <a:bodyPr tIns="864000"/>
          <a:lstStyle>
            <a:lvl1pPr algn="ctr">
              <a:lnSpc>
                <a:spcPct val="115000"/>
              </a:lnSpc>
              <a:spcAft>
                <a:spcPts val="3200"/>
              </a:spcAft>
              <a:defRPr sz="3600" spc="0">
                <a:solidFill>
                  <a:schemeClr val="tx2"/>
                </a:solidFill>
                <a:latin typeface="+mn-lt"/>
              </a:defRPr>
            </a:lvl1pPr>
            <a:lvl2pPr algn="ctr">
              <a:lnSpc>
                <a:spcPct val="115000"/>
              </a:lnSpc>
              <a:defRPr sz="1800" spc="0"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6"/>
          </p:nvPr>
        </p:nvSpPr>
        <p:spPr>
          <a:xfrm>
            <a:off x="6177347" y="1774405"/>
            <a:ext cx="2662877" cy="3666146"/>
          </a:xfrm>
          <a:solidFill>
            <a:schemeClr val="accent2"/>
          </a:solidFill>
        </p:spPr>
        <p:txBody>
          <a:bodyPr tIns="864000"/>
          <a:lstStyle>
            <a:lvl1pPr algn="ctr">
              <a:lnSpc>
                <a:spcPct val="115000"/>
              </a:lnSpc>
              <a:spcAft>
                <a:spcPts val="3200"/>
              </a:spcAft>
              <a:defRPr sz="3600" spc="0">
                <a:solidFill>
                  <a:srgbClr val="FFFFFF"/>
                </a:solidFill>
                <a:latin typeface="+mn-lt"/>
              </a:defRPr>
            </a:lvl1pPr>
            <a:lvl2pPr algn="ctr">
              <a:lnSpc>
                <a:spcPct val="115000"/>
              </a:lnSpc>
              <a:defRPr sz="1800" spc="0">
                <a:solidFill>
                  <a:srgbClr val="FFFFFF"/>
                </a:solidFill>
              </a:defRPr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7"/>
          </p:nvPr>
        </p:nvSpPr>
        <p:spPr>
          <a:xfrm>
            <a:off x="8999395" y="1774405"/>
            <a:ext cx="2662877" cy="3666146"/>
          </a:xfrm>
          <a:solidFill>
            <a:srgbClr val="FFFFFF"/>
          </a:solidFill>
        </p:spPr>
        <p:txBody>
          <a:bodyPr tIns="864000"/>
          <a:lstStyle>
            <a:lvl1pPr algn="ctr">
              <a:lnSpc>
                <a:spcPct val="115000"/>
              </a:lnSpc>
              <a:spcAft>
                <a:spcPts val="3200"/>
              </a:spcAft>
              <a:defRPr sz="3600" spc="0">
                <a:solidFill>
                  <a:schemeClr val="tx2"/>
                </a:solidFill>
                <a:latin typeface="+mn-lt"/>
              </a:defRPr>
            </a:lvl1pPr>
            <a:lvl2pPr algn="ctr">
              <a:lnSpc>
                <a:spcPct val="115000"/>
              </a:lnSpc>
              <a:defRPr sz="1800" spc="0"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9" name="Slide Number Placeholder 9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fld id="{82834A66-9ED4-4C45-923A-E517812884FA}" type="slidenum">
              <a:rPr lang="uk-UA" altLang="en-US" smtClean="0"/>
              <a:pPr/>
              <a:t>‹#›</a:t>
            </a:fld>
            <a:endParaRPr lang="uk-UA" altLang="en-US" dirty="0"/>
          </a:p>
        </p:txBody>
      </p:sp>
      <p:pic>
        <p:nvPicPr>
          <p:cNvPr id="10" name="Picture 6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3400" y="6299200"/>
            <a:ext cx="1905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6">
            <a:extLst>
              <a:ext uri="{FF2B5EF4-FFF2-40B4-BE49-F238E27FC236}">
                <a16:creationId xmlns:a16="http://schemas.microsoft.com/office/drawing/2014/main" id="{290183E4-A474-5B4E-830C-9C560F0D497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3400" y="6299200"/>
            <a:ext cx="1905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37215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/statement – Putty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842400" y="525600"/>
            <a:ext cx="10508400" cy="5572800"/>
          </a:xfrm>
        </p:spPr>
        <p:txBody>
          <a:bodyPr anchor="ctr"/>
          <a:lstStyle>
            <a:lvl1pPr algn="ctr">
              <a:lnSpc>
                <a:spcPct val="110000"/>
              </a:lnSpc>
              <a:spcAft>
                <a:spcPts val="2000"/>
              </a:spcAft>
              <a:defRPr sz="3600" b="0" i="0" spc="50" baseline="0">
                <a:solidFill>
                  <a:schemeClr val="tx1"/>
                </a:solidFill>
                <a:latin typeface="+mn-lt"/>
                <a:ea typeface="Hind Medium" charset="0"/>
                <a:cs typeface="Hind Medium" charset="0"/>
              </a:defRPr>
            </a:lvl1pPr>
            <a:lvl2pPr algn="ctr">
              <a:lnSpc>
                <a:spcPct val="110000"/>
              </a:lnSpc>
              <a:defRPr b="0" i="0">
                <a:solidFill>
                  <a:schemeClr val="tx1"/>
                </a:solidFill>
                <a:latin typeface="Hind Medium" charset="0"/>
                <a:ea typeface="Hind Medium" charset="0"/>
                <a:cs typeface="Hind Medium" charset="0"/>
              </a:defRPr>
            </a:lvl2pPr>
            <a:lvl3pPr>
              <a:spcAft>
                <a:spcPts val="1500"/>
              </a:spcAft>
              <a:defRPr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6C934B7-3B58-BB48-B505-F2B1E8AB1EFB}" type="slidenum">
              <a:rPr lang="en-GB" altLang="en-US" noProof="1" smtClean="0"/>
              <a:pPr/>
              <a:t>‹#›</a:t>
            </a:fld>
            <a:endParaRPr lang="en-GB" altLang="en-US" noProof="1"/>
          </a:p>
        </p:txBody>
      </p:sp>
      <p:pic>
        <p:nvPicPr>
          <p:cNvPr id="5" name="Picture 6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3400" y="6299200"/>
            <a:ext cx="1905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98183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hd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 column – Text + content –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8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3400" y="6299200"/>
            <a:ext cx="1905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976" y="567101"/>
            <a:ext cx="11121296" cy="537799"/>
          </a:xfrm>
        </p:spPr>
        <p:txBody>
          <a:bodyPr rIns="0"/>
          <a:lstStyle>
            <a:lvl1pPr>
              <a:defRPr sz="3000"/>
            </a:lvl1pPr>
          </a:lstStyle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5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49E1E4A-834C-074E-9FF0-961A1F8067B6}" type="slidenum">
              <a:rPr lang="en-GB" altLang="en-US" noProof="0" smtClean="0"/>
              <a:pPr/>
              <a:t>‹#›</a:t>
            </a:fld>
            <a:endParaRPr lang="en-GB" altLang="en-US" noProof="0" dirty="0"/>
          </a:p>
        </p:txBody>
      </p:sp>
      <p:pic>
        <p:nvPicPr>
          <p:cNvPr id="6" name="Picture 8">
            <a:extLst>
              <a:ext uri="{FF2B5EF4-FFF2-40B4-BE49-F238E27FC236}">
                <a16:creationId xmlns:a16="http://schemas.microsoft.com/office/drawing/2014/main" id="{C99EE331-8DF1-7E45-A095-B1B9B9DBB5B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3400" y="6299200"/>
            <a:ext cx="1905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7451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52171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hd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over – Green template">
    <p:bg>
      <p:bgPr>
        <a:blipFill dpi="0" rotWithShape="0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98482" y="3355853"/>
            <a:ext cx="7767687" cy="456728"/>
          </a:xfrm>
          <a:prstGeom prst="rect">
            <a:avLst/>
          </a:prstGeom>
        </p:spPr>
        <p:txBody>
          <a:bodyPr wrap="square" rIns="1728000">
            <a:spAutoFit/>
          </a:bodyPr>
          <a:lstStyle>
            <a:lvl1pPr>
              <a:defRPr lang="en-GB" sz="2800" dirty="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98482" y="2856637"/>
            <a:ext cx="7767687" cy="536750"/>
          </a:xfrm>
        </p:spPr>
        <p:txBody>
          <a:bodyPr/>
          <a:lstStyle>
            <a:lvl1pPr algn="l">
              <a:lnSpc>
                <a:spcPct val="109000"/>
              </a:lnSpc>
              <a:defRPr sz="3200">
                <a:solidFill>
                  <a:srgbClr val="EEF2EC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40000" y="5605544"/>
            <a:ext cx="4097551" cy="90212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7000"/>
              </a:lnSpc>
              <a:buFont typeface="Arial" charset="0"/>
              <a:buNone/>
              <a:defRPr sz="1500">
                <a:solidFill>
                  <a:srgbClr val="EEF2EC"/>
                </a:solidFill>
              </a:defRPr>
            </a:lvl1pPr>
            <a:lvl2pPr marL="0" indent="0">
              <a:lnSpc>
                <a:spcPct val="117000"/>
              </a:lnSpc>
              <a:buFont typeface="Arial" charset="0"/>
              <a:buNone/>
              <a:defRPr sz="1500">
                <a:solidFill>
                  <a:srgbClr val="EEF2EC"/>
                </a:solidFill>
              </a:defRPr>
            </a:lvl2pPr>
            <a:lvl3pPr marL="0" indent="0">
              <a:lnSpc>
                <a:spcPct val="117000"/>
              </a:lnSpc>
              <a:buNone/>
              <a:defRPr sz="1500">
                <a:solidFill>
                  <a:schemeClr val="tx2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40000" y="573969"/>
            <a:ext cx="4097551" cy="270074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lnSpc>
                <a:spcPct val="117000"/>
              </a:lnSpc>
              <a:buFont typeface="Arial" charset="0"/>
              <a:buNone/>
              <a:defRPr sz="1500">
                <a:solidFill>
                  <a:srgbClr val="EEF2EC"/>
                </a:solidFill>
                <a:latin typeface="+mn-lt"/>
              </a:defRPr>
            </a:lvl1pPr>
            <a:lvl2pPr marL="0" indent="0">
              <a:lnSpc>
                <a:spcPct val="117000"/>
              </a:lnSpc>
              <a:buFont typeface="Arial" charset="0"/>
              <a:buNone/>
              <a:defRPr sz="1500">
                <a:solidFill>
                  <a:srgbClr val="EEF2EC"/>
                </a:solidFill>
              </a:defRPr>
            </a:lvl2pPr>
            <a:lvl3pPr marL="0" indent="0">
              <a:lnSpc>
                <a:spcPct val="117000"/>
              </a:lnSpc>
              <a:buNone/>
              <a:defRPr sz="1500">
                <a:solidFill>
                  <a:schemeClr val="tx2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8" name="Picture 10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929813" y="3046406"/>
            <a:ext cx="1728787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495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ue subsection divider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3400" y="6299200"/>
            <a:ext cx="1905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000" y="4279119"/>
            <a:ext cx="5715734" cy="805092"/>
          </a:xfrm>
        </p:spPr>
        <p:txBody>
          <a:bodyPr wrap="square">
            <a:spAutoFit/>
          </a:bodyPr>
          <a:lstStyle>
            <a:lvl1pPr>
              <a:defRPr lang="en-GB" sz="2400" dirty="0">
                <a:solidFill>
                  <a:srgbClr val="EEF2EC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000" y="2461259"/>
            <a:ext cx="11127883" cy="768224"/>
          </a:xfrm>
        </p:spPr>
        <p:txBody>
          <a:bodyPr/>
          <a:lstStyle>
            <a:lvl1pPr algn="l">
              <a:lnSpc>
                <a:spcPct val="104000"/>
              </a:lnSpc>
              <a:defRPr sz="4800">
                <a:solidFill>
                  <a:srgbClr val="EEF2EC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EEF2EC"/>
                </a:solidFill>
              </a:defRPr>
            </a:lvl1pPr>
          </a:lstStyle>
          <a:p>
            <a:fld id="{4B8AB820-61DF-364A-B4AF-D19149734C14}" type="slidenum">
              <a:rPr lang="uk-UA" altLang="en-US" smtClean="0"/>
              <a:pPr/>
              <a:t>‹#›</a:t>
            </a:fld>
            <a:endParaRPr lang="uk-UA" altLang="en-US" dirty="0"/>
          </a:p>
        </p:txBody>
      </p:sp>
      <p:pic>
        <p:nvPicPr>
          <p:cNvPr id="7" name="Picture 8">
            <a:extLst>
              <a:ext uri="{FF2B5EF4-FFF2-40B4-BE49-F238E27FC236}">
                <a16:creationId xmlns:a16="http://schemas.microsoft.com/office/drawing/2014/main" id="{8C9DC817-9985-C24F-977F-B8F74A76555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3400" y="6299200"/>
            <a:ext cx="1905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8750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61067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– Text + graph – Green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6169025" y="0"/>
            <a:ext cx="602297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975" y="567101"/>
            <a:ext cx="5479200" cy="391517"/>
          </a:xfrm>
        </p:spPr>
        <p:txBody>
          <a:bodyPr rIns="0"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9"/>
          </p:nvPr>
        </p:nvSpPr>
        <p:spPr>
          <a:xfrm>
            <a:off x="6286356" y="662400"/>
            <a:ext cx="5517717" cy="544698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2"/>
                </a:solidFill>
              </a:defRPr>
            </a:lvl1pPr>
            <a:lvl2pPr>
              <a:defRPr sz="1000" b="0" i="0">
                <a:latin typeface="Hind Medium" charset="0"/>
                <a:ea typeface="Hind Medium" charset="0"/>
                <a:cs typeface="Hind Medium" charset="0"/>
              </a:defRPr>
            </a:lvl2pPr>
            <a:lvl3pPr marL="0" indent="0">
              <a:lnSpc>
                <a:spcPct val="100000"/>
              </a:lnSpc>
              <a:spcAft>
                <a:spcPts val="0"/>
              </a:spcAft>
              <a:buNone/>
              <a:tabLst/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21"/>
          </p:nvPr>
        </p:nvSpPr>
        <p:spPr>
          <a:xfrm>
            <a:off x="540000" y="1548400"/>
            <a:ext cx="5478179" cy="3220368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6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Arial" charset="0"/>
              <a:buNone/>
              <a:tabLst/>
              <a:defRPr b="0" i="0">
                <a:latin typeface="Hind Medium" charset="0"/>
                <a:ea typeface="Hind Medium" charset="0"/>
                <a:cs typeface="Hind Medium" charset="0"/>
              </a:defRPr>
            </a:lvl1pPr>
            <a:lvl2pPr marL="0" marR="0" indent="0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.AppleSystemUIFont" charset="0"/>
              <a:buNone/>
              <a:tabLst/>
              <a:defRPr sz="1800"/>
            </a:lvl2pPr>
            <a:lvl3pPr marL="270000" marR="0" indent="-270000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ts val="0"/>
              </a:spcAft>
              <a:buClrTx/>
              <a:buSzPct val="72000"/>
              <a:buFont typeface=".AppleSystemUIFont" charset="0"/>
              <a:buChar char="—"/>
              <a:tabLst/>
              <a:defRPr sz="1800"/>
            </a:lvl3pPr>
            <a:lvl4pPr marL="556650" marR="0" indent="-233925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ct val="0"/>
              </a:spcAft>
              <a:buClrTx/>
              <a:buSzPct val="90000"/>
              <a:buFont typeface=".AppleSystemUIFont" charset="0"/>
              <a:buChar char="–"/>
              <a:tabLst/>
              <a:defRPr sz="1800"/>
            </a:lvl4pPr>
            <a:lvl5pPr marL="772650" marR="0" indent="-197925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ts val="1500"/>
              </a:spcAft>
              <a:buClrTx/>
              <a:buSzPct val="75000"/>
              <a:buFont typeface="Arial" charset="0"/>
              <a:buChar char="•"/>
              <a:tabLst/>
              <a:defRPr sz="1800"/>
            </a:lvl5pPr>
          </a:lstStyle>
          <a:p>
            <a:pPr marL="0" marR="0" lvl="0" indent="0" algn="l" defTabSz="914400" rtl="0" eaLnBrk="1" fontAlgn="base" latinLnBrk="0" hangingPunct="1">
              <a:lnSpc>
                <a:spcPct val="106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000" b="0" i="0" u="none" strike="noStrike" kern="1200" cap="none" spc="20" normalizeH="0" baseline="0" noProof="0" dirty="0">
                <a:ln>
                  <a:noFill/>
                </a:ln>
                <a:solidFill>
                  <a:srgbClr val="0C1C2C"/>
                </a:solidFill>
                <a:effectLst/>
                <a:uLnTx/>
                <a:uFillTx/>
                <a:latin typeface="Hind Light"/>
                <a:ea typeface="Hind Medium" charset="0"/>
                <a:cs typeface="Hind Medium" charset="0"/>
              </a:rPr>
              <a:t>Click to edit Master text styles</a:t>
            </a:r>
          </a:p>
          <a:p>
            <a:pPr marL="0" marR="0" lvl="1" indent="0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.AppleSystemUIFont" charset="0"/>
              <a:buNone/>
              <a:tabLst/>
              <a:defRPr/>
            </a:pPr>
            <a:r>
              <a:rPr kumimoji="0" lang="en-US" sz="1800" b="0" i="0" u="none" strike="noStrike" kern="1200" cap="none" spc="20" normalizeH="0" baseline="0" noProof="0" dirty="0">
                <a:ln>
                  <a:noFill/>
                </a:ln>
                <a:solidFill>
                  <a:srgbClr val="0C1C2C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Second level</a:t>
            </a:r>
          </a:p>
          <a:p>
            <a:pPr marL="270000" marR="0" lvl="2" indent="-270000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ts val="0"/>
              </a:spcAft>
              <a:buClrTx/>
              <a:buSzPct val="72000"/>
              <a:buFont typeface=".AppleSystemUIFont" charset="0"/>
              <a:buChar char="—"/>
              <a:tabLst/>
              <a:defRPr/>
            </a:pPr>
            <a:r>
              <a:rPr kumimoji="0" lang="en-US" sz="1800" b="0" i="0" u="none" strike="noStrike" kern="1200" cap="none" spc="20" normalizeH="0" baseline="0" noProof="0" dirty="0">
                <a:ln>
                  <a:noFill/>
                </a:ln>
                <a:solidFill>
                  <a:srgbClr val="0C1C2C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Third level</a:t>
            </a:r>
          </a:p>
          <a:p>
            <a:pPr marL="556650" marR="0" lvl="3" indent="-233925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ct val="0"/>
              </a:spcAft>
              <a:buClrTx/>
              <a:buSzPct val="90000"/>
              <a:buFont typeface=".AppleSystemUIFont" charset="0"/>
              <a:buChar char="–"/>
              <a:tabLst/>
              <a:defRPr/>
            </a:pPr>
            <a:r>
              <a:rPr kumimoji="0" lang="en-US" sz="1800" b="0" i="0" u="none" strike="noStrike" kern="1200" cap="none" spc="20" normalizeH="0" baseline="0" noProof="0" dirty="0">
                <a:ln>
                  <a:noFill/>
                </a:ln>
                <a:solidFill>
                  <a:srgbClr val="0C1C2C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Fourth level</a:t>
            </a:r>
          </a:p>
          <a:p>
            <a:pPr marL="772650" marR="0" lvl="4" indent="-197925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ts val="1500"/>
              </a:spcAft>
              <a:buClrTx/>
              <a:buSzPct val="75000"/>
              <a:buFont typeface="Arial" charset="0"/>
              <a:buChar char="•"/>
              <a:tabLst/>
              <a:defRPr/>
            </a:pPr>
            <a:r>
              <a:rPr kumimoji="0" lang="en-US" sz="1800" b="0" i="0" u="none" strike="noStrike" kern="1200" cap="none" spc="20" normalizeH="0" baseline="0" noProof="0" dirty="0">
                <a:ln>
                  <a:noFill/>
                </a:ln>
                <a:solidFill>
                  <a:srgbClr val="0C1C2C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Fifth level</a:t>
            </a:r>
            <a:endParaRPr kumimoji="0" lang="en-GB" sz="1800" b="0" i="0" u="none" strike="noStrike" kern="1200" cap="none" spc="20" normalizeH="0" baseline="0" noProof="0" dirty="0">
              <a:ln>
                <a:noFill/>
              </a:ln>
              <a:solidFill>
                <a:srgbClr val="0C1C2C"/>
              </a:solidFill>
              <a:effectLst/>
              <a:uLnTx/>
              <a:uFillTx/>
              <a:latin typeface="+mn-lt"/>
              <a:ea typeface="ＭＳ Ｐゴシック" charset="-128"/>
              <a:cs typeface="+mn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3300D77-2D15-4642-A5AE-F1252D90651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3400" y="6299200"/>
            <a:ext cx="1905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7104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Quote/statement – Green templat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8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3400" y="6299200"/>
            <a:ext cx="1905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533250" y="525600"/>
            <a:ext cx="11129022" cy="55728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10000"/>
              </a:lnSpc>
              <a:spcAft>
                <a:spcPts val="2000"/>
              </a:spcAft>
              <a:defRPr sz="3600" b="0" i="0" spc="50" baseline="0">
                <a:solidFill>
                  <a:srgbClr val="EEF2EC"/>
                </a:solidFill>
                <a:latin typeface="+mn-lt"/>
                <a:ea typeface="Hind Medium" charset="0"/>
                <a:cs typeface="Hind Medium" charset="0"/>
              </a:defRPr>
            </a:lvl1pPr>
            <a:lvl2pPr algn="ctr">
              <a:lnSpc>
                <a:spcPct val="110000"/>
              </a:lnSpc>
              <a:defRPr b="0" i="0">
                <a:solidFill>
                  <a:srgbClr val="EEF2EC"/>
                </a:solidFill>
                <a:latin typeface="Hind Medium" charset="0"/>
                <a:ea typeface="Hind Medium" charset="0"/>
                <a:cs typeface="Hind Medium" charset="0"/>
              </a:defRPr>
            </a:lvl2pPr>
            <a:lvl3pPr>
              <a:spcAft>
                <a:spcPts val="1500"/>
              </a:spcAft>
              <a:defRPr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  <a:endParaRPr lang="en-GB" dirty="0"/>
          </a:p>
        </p:txBody>
      </p:sp>
      <p:sp>
        <p:nvSpPr>
          <p:cNvPr id="5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EEF2EC"/>
                </a:solidFill>
              </a:defRPr>
            </a:lvl1pPr>
          </a:lstStyle>
          <a:p>
            <a:fld id="{38A562FF-9E0C-6A44-94FA-5EFAAB105799}" type="slidenum">
              <a:rPr lang="uk-UA" altLang="en-US"/>
              <a:pPr/>
              <a:t>‹#›</a:t>
            </a:fld>
            <a:endParaRPr lang="uk-UA" altLang="en-US" dirty="0"/>
          </a:p>
        </p:txBody>
      </p:sp>
    </p:spTree>
    <p:extLst>
      <p:ext uri="{BB962C8B-B14F-4D97-AF65-F5344CB8AC3E}">
        <p14:creationId xmlns:p14="http://schemas.microsoft.com/office/powerpoint/2010/main" val="319805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– Text + large image – Green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9"/>
          </p:nvPr>
        </p:nvSpPr>
        <p:spPr>
          <a:xfrm>
            <a:off x="6168855" y="0"/>
            <a:ext cx="6023145" cy="6857999"/>
          </a:xfrm>
          <a:prstGeom prst="rect">
            <a:avLst/>
          </a:prstGeom>
        </p:spPr>
        <p:txBody>
          <a:bodyPr/>
          <a:lstStyle/>
          <a:p>
            <a:pPr lvl="0"/>
            <a:endParaRPr lang="en-GB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976" y="567101"/>
            <a:ext cx="5479200" cy="391517"/>
          </a:xfrm>
        </p:spPr>
        <p:txBody>
          <a:bodyPr rIns="0"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8"/>
          </p:nvPr>
        </p:nvSpPr>
        <p:spPr>
          <a:xfrm>
            <a:off x="6286356" y="661060"/>
            <a:ext cx="5375915" cy="387927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1000">
                <a:solidFill>
                  <a:srgbClr val="FFFFFF"/>
                </a:solidFill>
              </a:defRPr>
            </a:lvl1pPr>
            <a:lvl2pPr>
              <a:lnSpc>
                <a:spcPct val="100000"/>
              </a:lnSpc>
              <a:defRPr sz="1000">
                <a:solidFill>
                  <a:srgbClr val="FFFFFF"/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  <a:endParaRPr lang="en-GB" dirty="0"/>
          </a:p>
        </p:txBody>
      </p:sp>
      <p:sp>
        <p:nvSpPr>
          <p:cNvPr id="9" name="Slide Number Placeholder 9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/>
            </a:lvl1pPr>
          </a:lstStyle>
          <a:p>
            <a:fld id="{6143A7B2-C35C-E346-A08D-155760DB7296}" type="slidenum">
              <a:rPr lang="uk-UA" altLang="en-US"/>
              <a:pPr/>
              <a:t>‹#›</a:t>
            </a:fld>
            <a:endParaRPr lang="uk-UA" alt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22"/>
          </p:nvPr>
        </p:nvSpPr>
        <p:spPr>
          <a:xfrm>
            <a:off x="540000" y="1548400"/>
            <a:ext cx="5478179" cy="3220368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6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Arial" charset="0"/>
              <a:buNone/>
              <a:tabLst/>
              <a:defRPr b="0" i="0">
                <a:latin typeface="Hind Medium" charset="0"/>
                <a:ea typeface="Hind Medium" charset="0"/>
                <a:cs typeface="Hind Medium" charset="0"/>
              </a:defRPr>
            </a:lvl1pPr>
            <a:lvl2pPr marL="0" marR="0" indent="0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.AppleSystemUIFont" charset="0"/>
              <a:buNone/>
              <a:tabLst/>
              <a:defRPr sz="1800"/>
            </a:lvl2pPr>
            <a:lvl3pPr marL="270000" marR="0" indent="-270000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ts val="0"/>
              </a:spcAft>
              <a:buClrTx/>
              <a:buSzPct val="72000"/>
              <a:buFont typeface=".AppleSystemUIFont" charset="0"/>
              <a:buChar char="—"/>
              <a:tabLst/>
              <a:defRPr sz="1800"/>
            </a:lvl3pPr>
            <a:lvl4pPr marL="556650" marR="0" indent="-233925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ct val="0"/>
              </a:spcAft>
              <a:buClrTx/>
              <a:buSzPct val="90000"/>
              <a:buFont typeface=".AppleSystemUIFont" charset="0"/>
              <a:buChar char="–"/>
              <a:tabLst/>
              <a:defRPr sz="1800"/>
            </a:lvl4pPr>
            <a:lvl5pPr marL="772650" marR="0" indent="-197925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ts val="1500"/>
              </a:spcAft>
              <a:buClrTx/>
              <a:buSzPct val="75000"/>
              <a:buFont typeface="Arial" charset="0"/>
              <a:buChar char="•"/>
              <a:tabLst/>
              <a:defRPr sz="1800"/>
            </a:lvl5pPr>
          </a:lstStyle>
          <a:p>
            <a:pPr marL="0" marR="0" lvl="0" indent="0" algn="l" defTabSz="914400" rtl="0" eaLnBrk="1" fontAlgn="base" latinLnBrk="0" hangingPunct="1">
              <a:lnSpc>
                <a:spcPct val="106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000" b="0" i="0" u="none" strike="noStrike" kern="1200" cap="none" spc="20" normalizeH="0" baseline="0" noProof="0" dirty="0">
                <a:ln>
                  <a:noFill/>
                </a:ln>
                <a:solidFill>
                  <a:srgbClr val="0C1C2C"/>
                </a:solidFill>
                <a:effectLst/>
                <a:uLnTx/>
                <a:uFillTx/>
                <a:latin typeface="Hind Light"/>
                <a:ea typeface="Hind Medium" charset="0"/>
                <a:cs typeface="Hind Medium" charset="0"/>
              </a:rPr>
              <a:t>Click to edit Master text styles</a:t>
            </a:r>
          </a:p>
          <a:p>
            <a:pPr marL="0" marR="0" lvl="1" indent="0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.AppleSystemUIFont" charset="0"/>
              <a:buNone/>
              <a:tabLst/>
              <a:defRPr/>
            </a:pPr>
            <a:r>
              <a:rPr kumimoji="0" lang="en-US" sz="1800" b="0" i="0" u="none" strike="noStrike" kern="1200" cap="none" spc="20" normalizeH="0" baseline="0" noProof="0" dirty="0">
                <a:ln>
                  <a:noFill/>
                </a:ln>
                <a:solidFill>
                  <a:srgbClr val="0C1C2C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Second level</a:t>
            </a:r>
          </a:p>
          <a:p>
            <a:pPr marL="270000" marR="0" lvl="2" indent="-270000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ts val="0"/>
              </a:spcAft>
              <a:buClrTx/>
              <a:buSzPct val="72000"/>
              <a:buFont typeface=".AppleSystemUIFont" charset="0"/>
              <a:buChar char="—"/>
              <a:tabLst/>
              <a:defRPr/>
            </a:pPr>
            <a:r>
              <a:rPr kumimoji="0" lang="en-US" sz="1800" b="0" i="0" u="none" strike="noStrike" kern="1200" cap="none" spc="20" normalizeH="0" baseline="0" noProof="0" dirty="0">
                <a:ln>
                  <a:noFill/>
                </a:ln>
                <a:solidFill>
                  <a:srgbClr val="0C1C2C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Third level</a:t>
            </a:r>
          </a:p>
          <a:p>
            <a:pPr marL="556650" marR="0" lvl="3" indent="-233925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ct val="0"/>
              </a:spcAft>
              <a:buClrTx/>
              <a:buSzPct val="90000"/>
              <a:buFont typeface=".AppleSystemUIFont" charset="0"/>
              <a:buChar char="–"/>
              <a:tabLst/>
              <a:defRPr/>
            </a:pPr>
            <a:r>
              <a:rPr kumimoji="0" lang="en-US" sz="1800" b="0" i="0" u="none" strike="noStrike" kern="1200" cap="none" spc="20" normalizeH="0" baseline="0" noProof="0" dirty="0">
                <a:ln>
                  <a:noFill/>
                </a:ln>
                <a:solidFill>
                  <a:srgbClr val="0C1C2C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Fourth level</a:t>
            </a:r>
          </a:p>
          <a:p>
            <a:pPr marL="772650" marR="0" lvl="4" indent="-197925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ts val="1500"/>
              </a:spcAft>
              <a:buClrTx/>
              <a:buSzPct val="75000"/>
              <a:buFont typeface="Arial" charset="0"/>
              <a:buChar char="•"/>
              <a:tabLst/>
              <a:defRPr/>
            </a:pPr>
            <a:r>
              <a:rPr kumimoji="0" lang="en-US" sz="1800" b="0" i="0" u="none" strike="noStrike" kern="1200" cap="none" spc="20" normalizeH="0" baseline="0" noProof="0" dirty="0">
                <a:ln>
                  <a:noFill/>
                </a:ln>
                <a:solidFill>
                  <a:srgbClr val="0C1C2C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Fifth level</a:t>
            </a:r>
            <a:endParaRPr kumimoji="0" lang="en-GB" sz="1800" b="0" i="0" u="none" strike="noStrike" kern="1200" cap="none" spc="20" normalizeH="0" baseline="0" noProof="0" dirty="0">
              <a:ln>
                <a:noFill/>
              </a:ln>
              <a:solidFill>
                <a:srgbClr val="0C1C2C"/>
              </a:solidFill>
              <a:effectLst/>
              <a:uLnTx/>
              <a:uFillTx/>
              <a:latin typeface="+mn-lt"/>
              <a:ea typeface="ＭＳ Ｐゴシック" charset="-128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8CF4ED8-7984-8948-9280-57FC07CA6E0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3400" y="6299200"/>
            <a:ext cx="1905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06972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ank you – Green template">
    <p:bg>
      <p:bgPr>
        <a:blipFill dpi="0" rotWithShape="0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65"/>
          <p:cNvSpPr txBox="1">
            <a:spLocks/>
          </p:cNvSpPr>
          <p:nvPr userDrawn="1"/>
        </p:nvSpPr>
        <p:spPr>
          <a:xfrm>
            <a:off x="6173788" y="4367213"/>
            <a:ext cx="1812925" cy="901700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charset="0"/>
              <a:buNone/>
              <a:defRPr sz="1000" b="0" i="0" kern="1200" spc="20">
                <a:solidFill>
                  <a:srgbClr val="EEF2EC"/>
                </a:solidFill>
                <a:latin typeface="+mn-lt"/>
                <a:ea typeface="Hind Medium" charset="0"/>
                <a:cs typeface="Hind Medium" charset="0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charset="0"/>
              <a:buNone/>
              <a:tabLst/>
              <a:defRPr sz="1000" b="0" i="0" kern="1200" spc="20">
                <a:solidFill>
                  <a:srgbClr val="EEF2EC"/>
                </a:solidFill>
                <a:latin typeface="Hind Medium" charset="0"/>
                <a:ea typeface="Hind Medium" charset="0"/>
                <a:cs typeface="Hind Medium" charset="0"/>
              </a:defRPr>
            </a:lvl2pPr>
            <a:lvl3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SzPct val="72000"/>
              <a:buFont typeface=".AppleSystemUIFont" charset="-120"/>
              <a:buNone/>
              <a:tabLst/>
              <a:defRPr sz="1000" kern="1200" spc="2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630000" indent="-162000" algn="l" defTabSz="914400" rtl="0" eaLnBrk="1" latinLnBrk="0" hangingPunct="1">
              <a:lnSpc>
                <a:spcPct val="106000"/>
              </a:lnSpc>
              <a:spcBef>
                <a:spcPts val="0"/>
              </a:spcBef>
              <a:buSzPct val="90000"/>
              <a:buFont typeface=".AppleSystemUIFont" charset="-120"/>
              <a:buChar char="–"/>
              <a:tabLst/>
              <a:defRPr sz="1800" kern="1200" spc="2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4pPr>
            <a:lvl5pPr marL="630000" indent="-162000" algn="l" defTabSz="914400" rtl="0" eaLnBrk="1" latinLnBrk="0" hangingPunct="1">
              <a:lnSpc>
                <a:spcPct val="106000"/>
              </a:lnSpc>
              <a:spcBef>
                <a:spcPts val="0"/>
              </a:spcBef>
              <a:spcAft>
                <a:spcPts val="1500"/>
              </a:spcAft>
              <a:buSzPct val="90000"/>
              <a:buFont typeface=".AppleSystemUIFont" charset="-120"/>
              <a:buChar char="–"/>
              <a:tabLst/>
              <a:defRPr sz="1800" kern="1200" spc="2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GB" dirty="0"/>
              <a:t>Visit us at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GB" dirty="0"/>
              <a:t>www.internetsociety.org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/>
              <a:t>Follow us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/>
              <a:t>@internetsociety</a:t>
            </a:r>
          </a:p>
        </p:txBody>
      </p:sp>
      <p:sp>
        <p:nvSpPr>
          <p:cNvPr id="5" name="Text Placeholder 7"/>
          <p:cNvSpPr txBox="1">
            <a:spLocks/>
          </p:cNvSpPr>
          <p:nvPr userDrawn="1"/>
        </p:nvSpPr>
        <p:spPr>
          <a:xfrm>
            <a:off x="8056563" y="4367213"/>
            <a:ext cx="1812925" cy="901700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charset="0"/>
              <a:buNone/>
              <a:defRPr sz="1000" b="0" i="0" kern="1200" spc="20">
                <a:solidFill>
                  <a:srgbClr val="EEF2EC"/>
                </a:solidFill>
                <a:latin typeface="+mn-lt"/>
                <a:ea typeface="Hind Medium" charset="0"/>
                <a:cs typeface="Hind Medium" charset="0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charset="0"/>
              <a:buNone/>
              <a:tabLst/>
              <a:defRPr sz="1000" b="0" i="0" kern="1200" spc="20">
                <a:solidFill>
                  <a:srgbClr val="EEF2EC"/>
                </a:solidFill>
                <a:latin typeface="Hind Medium" charset="0"/>
                <a:ea typeface="Hind Medium" charset="0"/>
                <a:cs typeface="Hind Medium" charset="0"/>
              </a:defRPr>
            </a:lvl2pPr>
            <a:lvl3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SzPct val="72000"/>
              <a:buFont typeface=".AppleSystemUIFont" charset="-120"/>
              <a:buNone/>
              <a:tabLst/>
              <a:defRPr sz="1000" kern="1200" spc="2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630000" indent="-162000" algn="l" defTabSz="914400" rtl="0" eaLnBrk="1" latinLnBrk="0" hangingPunct="1">
              <a:lnSpc>
                <a:spcPct val="106000"/>
              </a:lnSpc>
              <a:spcBef>
                <a:spcPts val="0"/>
              </a:spcBef>
              <a:buSzPct val="90000"/>
              <a:buFont typeface=".AppleSystemUIFont" charset="-120"/>
              <a:buChar char="–"/>
              <a:tabLst/>
              <a:defRPr sz="1800" kern="1200" spc="2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4pPr>
            <a:lvl5pPr marL="630000" indent="-162000" algn="l" defTabSz="914400" rtl="0" eaLnBrk="1" latinLnBrk="0" hangingPunct="1">
              <a:lnSpc>
                <a:spcPct val="106000"/>
              </a:lnSpc>
              <a:spcBef>
                <a:spcPts val="0"/>
              </a:spcBef>
              <a:spcAft>
                <a:spcPts val="1500"/>
              </a:spcAft>
              <a:buSzPct val="90000"/>
              <a:buFont typeface=".AppleSystemUIFont" charset="-120"/>
              <a:buChar char="–"/>
              <a:tabLst/>
              <a:defRPr sz="1800" kern="1200" spc="2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GB" dirty="0"/>
              <a:t>Galerie Jean-Malbuisson 15, </a:t>
            </a:r>
            <a:br>
              <a:rPr lang="en-GB" dirty="0"/>
            </a:br>
            <a:r>
              <a:rPr lang="en-GB" dirty="0"/>
              <a:t>CH-1204 Geneva, </a:t>
            </a:r>
            <a:br>
              <a:rPr lang="en-GB" dirty="0"/>
            </a:br>
            <a:r>
              <a:rPr lang="en-GB" dirty="0"/>
              <a:t>Switzerland.</a:t>
            </a:r>
            <a:br>
              <a:rPr lang="en-GB" dirty="0"/>
            </a:br>
            <a:r>
              <a:rPr lang="en-GB" dirty="0"/>
              <a:t>+41 22 807 1444</a:t>
            </a:r>
          </a:p>
          <a:p>
            <a:pPr fontAlgn="auto">
              <a:spcAft>
                <a:spcPts val="0"/>
              </a:spcAft>
              <a:defRPr/>
            </a:pPr>
            <a:endParaRPr lang="en-GB" dirty="0"/>
          </a:p>
          <a:p>
            <a:pPr fontAlgn="auto"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6" name="Text Placeholder 8"/>
          <p:cNvSpPr txBox="1">
            <a:spLocks/>
          </p:cNvSpPr>
          <p:nvPr userDrawn="1"/>
        </p:nvSpPr>
        <p:spPr>
          <a:xfrm>
            <a:off x="9932988" y="4367213"/>
            <a:ext cx="1812925" cy="901700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charset="0"/>
              <a:buNone/>
              <a:defRPr sz="1000" b="0" i="0" kern="1200" spc="20">
                <a:solidFill>
                  <a:srgbClr val="EEF2EC"/>
                </a:solidFill>
                <a:latin typeface="+mn-lt"/>
                <a:ea typeface="Hind Medium" charset="0"/>
                <a:cs typeface="Hind Medium" charset="0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charset="0"/>
              <a:buNone/>
              <a:tabLst/>
              <a:defRPr sz="1000" b="0" i="0" kern="1200" spc="20">
                <a:solidFill>
                  <a:srgbClr val="EEF2EC"/>
                </a:solidFill>
                <a:latin typeface="Hind Medium" charset="0"/>
                <a:ea typeface="Hind Medium" charset="0"/>
                <a:cs typeface="Hind Medium" charset="0"/>
              </a:defRPr>
            </a:lvl2pPr>
            <a:lvl3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SzPct val="72000"/>
              <a:buFont typeface=".AppleSystemUIFont" charset="-120"/>
              <a:buNone/>
              <a:tabLst/>
              <a:defRPr sz="1000" kern="1200" spc="2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630000" indent="-162000" algn="l" defTabSz="914400" rtl="0" eaLnBrk="1" latinLnBrk="0" hangingPunct="1">
              <a:lnSpc>
                <a:spcPct val="106000"/>
              </a:lnSpc>
              <a:spcBef>
                <a:spcPts val="0"/>
              </a:spcBef>
              <a:buSzPct val="90000"/>
              <a:buFont typeface=".AppleSystemUIFont" charset="-120"/>
              <a:buChar char="–"/>
              <a:tabLst/>
              <a:defRPr sz="1800" kern="1200" spc="2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4pPr>
            <a:lvl5pPr marL="630000" indent="-162000" algn="l" defTabSz="914400" rtl="0" eaLnBrk="1" latinLnBrk="0" hangingPunct="1">
              <a:lnSpc>
                <a:spcPct val="106000"/>
              </a:lnSpc>
              <a:spcBef>
                <a:spcPts val="0"/>
              </a:spcBef>
              <a:spcAft>
                <a:spcPts val="1500"/>
              </a:spcAft>
              <a:buSzPct val="90000"/>
              <a:buFont typeface=".AppleSystemUIFont" charset="-120"/>
              <a:buChar char="–"/>
              <a:tabLst/>
              <a:defRPr sz="1800" kern="1200" spc="2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de-DE" dirty="0"/>
              <a:t>1775 Wiehle Avenue, </a:t>
            </a:r>
            <a:br>
              <a:rPr lang="de-DE" dirty="0"/>
            </a:br>
            <a:r>
              <a:rPr lang="de-DE" dirty="0"/>
              <a:t>Suite 201, Reston, VA </a:t>
            </a:r>
            <a:br>
              <a:rPr lang="de-DE" dirty="0"/>
            </a:br>
            <a:r>
              <a:rPr lang="de-DE" dirty="0"/>
              <a:t>20190-5108 USA. </a:t>
            </a:r>
            <a:br>
              <a:rPr lang="de-DE" dirty="0"/>
            </a:br>
            <a:r>
              <a:rPr lang="de-DE" dirty="0"/>
              <a:t>+1 703 439 2120</a:t>
            </a:r>
          </a:p>
          <a:p>
            <a:pPr fontAlgn="auto">
              <a:spcAft>
                <a:spcPts val="0"/>
              </a:spcAft>
              <a:defRPr/>
            </a:pPr>
            <a:endParaRPr lang="de-DE" dirty="0"/>
          </a:p>
          <a:p>
            <a:pPr fontAlgn="auto"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7" name="Title 4"/>
          <p:cNvSpPr txBox="1">
            <a:spLocks/>
          </p:cNvSpPr>
          <p:nvPr userDrawn="1"/>
        </p:nvSpPr>
        <p:spPr>
          <a:xfrm>
            <a:off x="540000" y="2281238"/>
            <a:ext cx="9001125" cy="1006475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algn="l" defTabSz="914400" rtl="0" eaLnBrk="1" latinLnBrk="0" hangingPunct="1">
              <a:lnSpc>
                <a:spcPct val="109000"/>
              </a:lnSpc>
              <a:spcBef>
                <a:spcPct val="0"/>
              </a:spcBef>
              <a:buNone/>
              <a:defRPr sz="6000" kern="1200" spc="2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GB" dirty="0"/>
              <a:t>Thank you.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40000" y="4351780"/>
            <a:ext cx="4097551" cy="90212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7000"/>
              </a:lnSpc>
              <a:buFont typeface="Arial" charset="0"/>
              <a:buNone/>
              <a:defRPr sz="1500">
                <a:solidFill>
                  <a:srgbClr val="EEF2EC"/>
                </a:solidFill>
              </a:defRPr>
            </a:lvl1pPr>
            <a:lvl2pPr marL="0" indent="0">
              <a:lnSpc>
                <a:spcPct val="117000"/>
              </a:lnSpc>
              <a:buFont typeface="Arial" charset="0"/>
              <a:buNone/>
              <a:defRPr sz="1500">
                <a:solidFill>
                  <a:schemeClr val="bg1"/>
                </a:solidFill>
              </a:defRPr>
            </a:lvl2pPr>
            <a:lvl3pPr marL="0" indent="0">
              <a:lnSpc>
                <a:spcPct val="117000"/>
              </a:lnSpc>
              <a:buNone/>
              <a:defRPr sz="1500">
                <a:solidFill>
                  <a:schemeClr val="tx2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9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EEF2EC"/>
                </a:solidFill>
              </a:defRPr>
            </a:lvl1pPr>
          </a:lstStyle>
          <a:p>
            <a:fld id="{938626C2-145F-DB41-8654-1777F0E9F2FB}" type="slidenum">
              <a:rPr lang="uk-UA" altLang="en-US"/>
              <a:pPr/>
              <a:t>‹#›</a:t>
            </a:fld>
            <a:endParaRPr lang="uk-UA" altLang="en-US" dirty="0"/>
          </a:p>
        </p:txBody>
      </p:sp>
    </p:spTree>
    <p:extLst>
      <p:ext uri="{BB962C8B-B14F-4D97-AF65-F5344CB8AC3E}">
        <p14:creationId xmlns:p14="http://schemas.microsoft.com/office/powerpoint/2010/main" val="2325226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urple subsection divider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3400" y="6299200"/>
            <a:ext cx="1905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000" y="4279119"/>
            <a:ext cx="5715734" cy="805092"/>
          </a:xfrm>
        </p:spPr>
        <p:txBody>
          <a:bodyPr wrap="square">
            <a:spAutoFit/>
          </a:bodyPr>
          <a:lstStyle>
            <a:lvl1pPr>
              <a:defRPr lang="en-GB" sz="2400" dirty="0">
                <a:solidFill>
                  <a:srgbClr val="EEF2EC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000" y="2461259"/>
            <a:ext cx="11127883" cy="768224"/>
          </a:xfrm>
        </p:spPr>
        <p:txBody>
          <a:bodyPr/>
          <a:lstStyle>
            <a:lvl1pPr algn="l">
              <a:lnSpc>
                <a:spcPct val="104000"/>
              </a:lnSpc>
              <a:defRPr sz="4800">
                <a:solidFill>
                  <a:srgbClr val="EEF2EC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EEF2EC"/>
                </a:solidFill>
              </a:defRPr>
            </a:lvl1pPr>
          </a:lstStyle>
          <a:p>
            <a:fld id="{66C934B7-3B58-BB48-B505-F2B1E8AB1EFB}" type="slidenum">
              <a:rPr lang="en-GB" altLang="en-US" noProof="1" smtClean="0"/>
              <a:pPr/>
              <a:t>‹#›</a:t>
            </a:fld>
            <a:endParaRPr lang="en-GB" altLang="en-US" noProof="1"/>
          </a:p>
        </p:txBody>
      </p:sp>
    </p:spTree>
    <p:extLst>
      <p:ext uri="{BB962C8B-B14F-4D97-AF65-F5344CB8AC3E}">
        <p14:creationId xmlns:p14="http://schemas.microsoft.com/office/powerpoint/2010/main" val="391855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range subsection divider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3400" y="6299200"/>
            <a:ext cx="1905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000" y="4279119"/>
            <a:ext cx="5715734" cy="805092"/>
          </a:xfrm>
        </p:spPr>
        <p:txBody>
          <a:bodyPr wrap="square">
            <a:spAutoFit/>
          </a:bodyPr>
          <a:lstStyle>
            <a:lvl1pPr>
              <a:defRPr lang="en-GB" sz="2400" dirty="0">
                <a:solidFill>
                  <a:srgbClr val="EEF2EC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000" y="2461259"/>
            <a:ext cx="11127883" cy="768224"/>
          </a:xfrm>
        </p:spPr>
        <p:txBody>
          <a:bodyPr/>
          <a:lstStyle>
            <a:lvl1pPr algn="l">
              <a:lnSpc>
                <a:spcPct val="104000"/>
              </a:lnSpc>
              <a:defRPr sz="4800">
                <a:solidFill>
                  <a:srgbClr val="EEF2EC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EEF2EC"/>
                </a:solidFill>
              </a:defRPr>
            </a:lvl1pPr>
          </a:lstStyle>
          <a:p>
            <a:fld id="{6B0B0632-44AB-E64F-9964-F97E8E40AC00}" type="slidenum">
              <a:rPr lang="uk-UA" altLang="en-US" smtClean="0"/>
              <a:pPr/>
              <a:t>‹#›</a:t>
            </a:fld>
            <a:endParaRPr lang="uk-UA" altLang="en-US" dirty="0"/>
          </a:p>
        </p:txBody>
      </p:sp>
      <p:pic>
        <p:nvPicPr>
          <p:cNvPr id="7" name="Picture 8">
            <a:extLst>
              <a:ext uri="{FF2B5EF4-FFF2-40B4-BE49-F238E27FC236}">
                <a16:creationId xmlns:a16="http://schemas.microsoft.com/office/drawing/2014/main" id="{384C8644-FEF9-124A-AE17-11956788584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3400" y="6299200"/>
            <a:ext cx="1905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007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/statement – Blue templat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8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3400" y="6299200"/>
            <a:ext cx="1905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3250" y="525600"/>
            <a:ext cx="11129022" cy="5572800"/>
          </a:xfrm>
        </p:spPr>
        <p:txBody>
          <a:bodyPr anchor="ctr"/>
          <a:lstStyle>
            <a:lvl1pPr algn="ctr">
              <a:lnSpc>
                <a:spcPct val="110000"/>
              </a:lnSpc>
              <a:spcAft>
                <a:spcPts val="2000"/>
              </a:spcAft>
              <a:defRPr sz="3600" b="0" i="0" spc="50" baseline="0">
                <a:solidFill>
                  <a:srgbClr val="EEF2EC"/>
                </a:solidFill>
                <a:latin typeface="+mn-lt"/>
                <a:ea typeface="Hind Medium" charset="0"/>
                <a:cs typeface="Hind Medium" charset="0"/>
              </a:defRPr>
            </a:lvl1pPr>
            <a:lvl2pPr algn="ctr">
              <a:lnSpc>
                <a:spcPct val="110000"/>
              </a:lnSpc>
              <a:defRPr b="0" i="0">
                <a:solidFill>
                  <a:srgbClr val="EEF2EC"/>
                </a:solidFill>
                <a:latin typeface="Hind Medium" charset="0"/>
                <a:ea typeface="Hind Medium" charset="0"/>
                <a:cs typeface="Hind Medium" charset="0"/>
              </a:defRPr>
            </a:lvl2pPr>
            <a:lvl3pPr>
              <a:spcAft>
                <a:spcPts val="1500"/>
              </a:spcAft>
              <a:defRPr/>
            </a:lvl3pPr>
          </a:lstStyle>
          <a:p>
            <a:pPr lvl="0"/>
            <a:r>
              <a:rPr lang="en-US" dirty="0"/>
              <a:t>Large quote or statement style</a:t>
            </a:r>
          </a:p>
          <a:p>
            <a:pPr lvl="1"/>
            <a:r>
              <a:rPr lang="en-US" dirty="0"/>
              <a:t>Supporting content</a:t>
            </a:r>
            <a:endParaRPr lang="en-GB" dirty="0"/>
          </a:p>
        </p:txBody>
      </p:sp>
      <p:sp>
        <p:nvSpPr>
          <p:cNvPr id="5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EEF2EC"/>
                </a:solidFill>
              </a:defRPr>
            </a:lvl1pPr>
          </a:lstStyle>
          <a:p>
            <a:fld id="{66C934B7-3B58-BB48-B505-F2B1E8AB1EFB}" type="slidenum">
              <a:rPr lang="en-GB" altLang="en-US" noProof="1" smtClean="0"/>
              <a:pPr/>
              <a:t>‹#›</a:t>
            </a:fld>
            <a:endParaRPr lang="en-GB" altLang="en-US" noProof="1"/>
          </a:p>
        </p:txBody>
      </p:sp>
    </p:spTree>
    <p:extLst>
      <p:ext uri="{BB962C8B-B14F-4D97-AF65-F5344CB8AC3E}">
        <p14:creationId xmlns:p14="http://schemas.microsoft.com/office/powerpoint/2010/main" val="432395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/statement – Imag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8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3400" y="6299200"/>
            <a:ext cx="1905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33250" y="952107"/>
            <a:ext cx="11129022" cy="4845378"/>
          </a:xfrm>
        </p:spPr>
        <p:txBody>
          <a:bodyPr rIns="0" anchor="ctr">
            <a:noAutofit/>
          </a:bodyPr>
          <a:lstStyle>
            <a:lvl1pPr algn="ctr">
              <a:lnSpc>
                <a:spcPct val="104000"/>
              </a:lnSpc>
              <a:defRPr sz="4800" spc="2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5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EEF2EC"/>
                </a:solidFill>
              </a:defRPr>
            </a:lvl1pPr>
          </a:lstStyle>
          <a:p>
            <a:fld id="{66C934B7-3B58-BB48-B505-F2B1E8AB1EFB}" type="slidenum">
              <a:rPr lang="en-GB" altLang="en-US" noProof="1" smtClean="0"/>
              <a:pPr/>
              <a:t>‹#›</a:t>
            </a:fld>
            <a:endParaRPr lang="en-GB" altLang="en-US" noProof="1"/>
          </a:p>
        </p:txBody>
      </p:sp>
    </p:spTree>
    <p:extLst>
      <p:ext uri="{BB962C8B-B14F-4D97-AF65-F5344CB8AC3E}">
        <p14:creationId xmlns:p14="http://schemas.microsoft.com/office/powerpoint/2010/main" val="4039315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ank you – Blue template">
    <p:bg>
      <p:bgPr>
        <a:blipFill dpi="0" rotWithShape="0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8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3400" y="6299200"/>
            <a:ext cx="1905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Placeholder 65"/>
          <p:cNvSpPr txBox="1">
            <a:spLocks/>
          </p:cNvSpPr>
          <p:nvPr/>
        </p:nvSpPr>
        <p:spPr>
          <a:xfrm>
            <a:off x="6173788" y="4367213"/>
            <a:ext cx="1812925" cy="901700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charset="0"/>
              <a:buNone/>
              <a:defRPr sz="1000" b="0" i="0" kern="1200" spc="20">
                <a:solidFill>
                  <a:srgbClr val="EEF2EC"/>
                </a:solidFill>
                <a:latin typeface="+mn-lt"/>
                <a:ea typeface="Hind Medium" charset="0"/>
                <a:cs typeface="Hind Medium" charset="0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charset="0"/>
              <a:buNone/>
              <a:tabLst/>
              <a:defRPr sz="1000" b="0" i="0" kern="1200" spc="20">
                <a:solidFill>
                  <a:srgbClr val="EEF2EC"/>
                </a:solidFill>
                <a:latin typeface="Hind Medium" charset="0"/>
                <a:ea typeface="Hind Medium" charset="0"/>
                <a:cs typeface="Hind Medium" charset="0"/>
              </a:defRPr>
            </a:lvl2pPr>
            <a:lvl3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SzPct val="72000"/>
              <a:buFont typeface=".AppleSystemUIFont" charset="-120"/>
              <a:buNone/>
              <a:tabLst/>
              <a:defRPr sz="1000" kern="1200" spc="2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630000" indent="-162000" algn="l" defTabSz="914400" rtl="0" eaLnBrk="1" latinLnBrk="0" hangingPunct="1">
              <a:lnSpc>
                <a:spcPct val="106000"/>
              </a:lnSpc>
              <a:spcBef>
                <a:spcPts val="0"/>
              </a:spcBef>
              <a:buSzPct val="90000"/>
              <a:buFont typeface=".AppleSystemUIFont" charset="-120"/>
              <a:buChar char="–"/>
              <a:tabLst/>
              <a:defRPr sz="1800" kern="1200" spc="2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4pPr>
            <a:lvl5pPr marL="630000" indent="-162000" algn="l" defTabSz="914400" rtl="0" eaLnBrk="1" latinLnBrk="0" hangingPunct="1">
              <a:lnSpc>
                <a:spcPct val="106000"/>
              </a:lnSpc>
              <a:spcBef>
                <a:spcPts val="0"/>
              </a:spcBef>
              <a:spcAft>
                <a:spcPts val="1500"/>
              </a:spcAft>
              <a:buSzPct val="90000"/>
              <a:buFont typeface=".AppleSystemUIFont" charset="-120"/>
              <a:buChar char="–"/>
              <a:tabLst/>
              <a:defRPr sz="1800" kern="1200" spc="2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GB" dirty="0"/>
              <a:t>Visit us at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GB" dirty="0"/>
              <a:t>www.internetsociety.org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/>
              <a:t>Follow us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/>
              <a:t>@internetsociety</a:t>
            </a:r>
          </a:p>
        </p:txBody>
      </p:sp>
      <p:sp>
        <p:nvSpPr>
          <p:cNvPr id="5" name="Text Placeholder 7"/>
          <p:cNvSpPr txBox="1">
            <a:spLocks/>
          </p:cNvSpPr>
          <p:nvPr/>
        </p:nvSpPr>
        <p:spPr>
          <a:xfrm>
            <a:off x="8056563" y="4367213"/>
            <a:ext cx="1812925" cy="901700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charset="0"/>
              <a:buNone/>
              <a:defRPr sz="1000" b="0" i="0" kern="1200" spc="20">
                <a:solidFill>
                  <a:srgbClr val="EEF2EC"/>
                </a:solidFill>
                <a:latin typeface="+mn-lt"/>
                <a:ea typeface="Hind Medium" charset="0"/>
                <a:cs typeface="Hind Medium" charset="0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charset="0"/>
              <a:buNone/>
              <a:tabLst/>
              <a:defRPr sz="1000" b="0" i="0" kern="1200" spc="20">
                <a:solidFill>
                  <a:srgbClr val="EEF2EC"/>
                </a:solidFill>
                <a:latin typeface="Hind Medium" charset="0"/>
                <a:ea typeface="Hind Medium" charset="0"/>
                <a:cs typeface="Hind Medium" charset="0"/>
              </a:defRPr>
            </a:lvl2pPr>
            <a:lvl3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SzPct val="72000"/>
              <a:buFont typeface=".AppleSystemUIFont" charset="-120"/>
              <a:buNone/>
              <a:tabLst/>
              <a:defRPr sz="1000" kern="1200" spc="2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630000" indent="-162000" algn="l" defTabSz="914400" rtl="0" eaLnBrk="1" latinLnBrk="0" hangingPunct="1">
              <a:lnSpc>
                <a:spcPct val="106000"/>
              </a:lnSpc>
              <a:spcBef>
                <a:spcPts val="0"/>
              </a:spcBef>
              <a:buSzPct val="90000"/>
              <a:buFont typeface=".AppleSystemUIFont" charset="-120"/>
              <a:buChar char="–"/>
              <a:tabLst/>
              <a:defRPr sz="1800" kern="1200" spc="2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4pPr>
            <a:lvl5pPr marL="630000" indent="-162000" algn="l" defTabSz="914400" rtl="0" eaLnBrk="1" latinLnBrk="0" hangingPunct="1">
              <a:lnSpc>
                <a:spcPct val="106000"/>
              </a:lnSpc>
              <a:spcBef>
                <a:spcPts val="0"/>
              </a:spcBef>
              <a:spcAft>
                <a:spcPts val="1500"/>
              </a:spcAft>
              <a:buSzPct val="90000"/>
              <a:buFont typeface=".AppleSystemUIFont" charset="-120"/>
              <a:buChar char="–"/>
              <a:tabLst/>
              <a:defRPr sz="1800" kern="1200" spc="2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GB" dirty="0"/>
              <a:t>Galerie Jean-Malbuisson 15, </a:t>
            </a:r>
            <a:br>
              <a:rPr lang="en-GB" dirty="0"/>
            </a:br>
            <a:r>
              <a:rPr lang="en-GB" dirty="0"/>
              <a:t>CH-1204 Geneva, </a:t>
            </a:r>
            <a:br>
              <a:rPr lang="en-GB" dirty="0"/>
            </a:br>
            <a:r>
              <a:rPr lang="en-GB" dirty="0"/>
              <a:t>Switzerland.</a:t>
            </a:r>
            <a:br>
              <a:rPr lang="en-GB" dirty="0"/>
            </a:br>
            <a:r>
              <a:rPr lang="en-GB" dirty="0"/>
              <a:t>+41 22 807 1444</a:t>
            </a:r>
          </a:p>
          <a:p>
            <a:pPr fontAlgn="auto">
              <a:spcAft>
                <a:spcPts val="0"/>
              </a:spcAft>
              <a:defRPr/>
            </a:pPr>
            <a:endParaRPr lang="en-GB" dirty="0"/>
          </a:p>
          <a:p>
            <a:pPr fontAlgn="auto"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6" name="Text Placeholder 8"/>
          <p:cNvSpPr txBox="1">
            <a:spLocks/>
          </p:cNvSpPr>
          <p:nvPr/>
        </p:nvSpPr>
        <p:spPr>
          <a:xfrm>
            <a:off x="9932988" y="4367213"/>
            <a:ext cx="1812925" cy="901700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charset="0"/>
              <a:buNone/>
              <a:defRPr sz="1000" b="0" i="0" kern="1200" spc="20">
                <a:solidFill>
                  <a:srgbClr val="EEF2EC"/>
                </a:solidFill>
                <a:latin typeface="+mn-lt"/>
                <a:ea typeface="Hind Medium" charset="0"/>
                <a:cs typeface="Hind Medium" charset="0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charset="0"/>
              <a:buNone/>
              <a:tabLst/>
              <a:defRPr sz="1000" b="0" i="0" kern="1200" spc="20">
                <a:solidFill>
                  <a:srgbClr val="EEF2EC"/>
                </a:solidFill>
                <a:latin typeface="Hind Medium" charset="0"/>
                <a:ea typeface="Hind Medium" charset="0"/>
                <a:cs typeface="Hind Medium" charset="0"/>
              </a:defRPr>
            </a:lvl2pPr>
            <a:lvl3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SzPct val="72000"/>
              <a:buFont typeface=".AppleSystemUIFont" charset="-120"/>
              <a:buNone/>
              <a:tabLst/>
              <a:defRPr sz="1000" kern="1200" spc="2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630000" indent="-162000" algn="l" defTabSz="914400" rtl="0" eaLnBrk="1" latinLnBrk="0" hangingPunct="1">
              <a:lnSpc>
                <a:spcPct val="106000"/>
              </a:lnSpc>
              <a:spcBef>
                <a:spcPts val="0"/>
              </a:spcBef>
              <a:buSzPct val="90000"/>
              <a:buFont typeface=".AppleSystemUIFont" charset="-120"/>
              <a:buChar char="–"/>
              <a:tabLst/>
              <a:defRPr sz="1800" kern="1200" spc="2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4pPr>
            <a:lvl5pPr marL="630000" indent="-162000" algn="l" defTabSz="914400" rtl="0" eaLnBrk="1" latinLnBrk="0" hangingPunct="1">
              <a:lnSpc>
                <a:spcPct val="106000"/>
              </a:lnSpc>
              <a:spcBef>
                <a:spcPts val="0"/>
              </a:spcBef>
              <a:spcAft>
                <a:spcPts val="1500"/>
              </a:spcAft>
              <a:buSzPct val="90000"/>
              <a:buFont typeface=".AppleSystemUIFont" charset="-120"/>
              <a:buChar char="–"/>
              <a:tabLst/>
              <a:defRPr sz="1800" kern="1200" spc="2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de-DE" dirty="0"/>
              <a:t>1775 Wiehle Avenue, </a:t>
            </a:r>
            <a:br>
              <a:rPr lang="de-DE" dirty="0"/>
            </a:br>
            <a:r>
              <a:rPr lang="de-DE" dirty="0"/>
              <a:t>Suite 201, Reston, VA </a:t>
            </a:r>
            <a:br>
              <a:rPr lang="de-DE" dirty="0"/>
            </a:br>
            <a:r>
              <a:rPr lang="de-DE" dirty="0"/>
              <a:t>20190-5108 USA. </a:t>
            </a:r>
            <a:br>
              <a:rPr lang="de-DE" dirty="0"/>
            </a:br>
            <a:r>
              <a:rPr lang="de-DE" dirty="0"/>
              <a:t>+1 703 439 2120</a:t>
            </a:r>
          </a:p>
          <a:p>
            <a:pPr fontAlgn="auto">
              <a:spcAft>
                <a:spcPts val="0"/>
              </a:spcAft>
              <a:defRPr/>
            </a:pPr>
            <a:endParaRPr lang="de-DE" dirty="0"/>
          </a:p>
          <a:p>
            <a:pPr fontAlgn="auto"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7" name="Title 4"/>
          <p:cNvSpPr txBox="1">
            <a:spLocks/>
          </p:cNvSpPr>
          <p:nvPr/>
        </p:nvSpPr>
        <p:spPr>
          <a:xfrm>
            <a:off x="540000" y="2281238"/>
            <a:ext cx="9001125" cy="1006475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algn="l" defTabSz="914400" rtl="0" eaLnBrk="1" latinLnBrk="0" hangingPunct="1">
              <a:lnSpc>
                <a:spcPct val="109000"/>
              </a:lnSpc>
              <a:spcBef>
                <a:spcPct val="0"/>
              </a:spcBef>
              <a:buNone/>
              <a:defRPr sz="6000" kern="1200" spc="2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GB" dirty="0"/>
              <a:t>Thank you.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40000" y="4351780"/>
            <a:ext cx="4097551" cy="902123"/>
          </a:xfrm>
        </p:spPr>
        <p:txBody>
          <a:bodyPr/>
          <a:lstStyle>
            <a:lvl1pPr marL="0" indent="0">
              <a:lnSpc>
                <a:spcPct val="117000"/>
              </a:lnSpc>
              <a:buFont typeface="Arial" charset="0"/>
              <a:buNone/>
              <a:defRPr sz="1500">
                <a:solidFill>
                  <a:srgbClr val="EEF2EC"/>
                </a:solidFill>
              </a:defRPr>
            </a:lvl1pPr>
            <a:lvl2pPr marL="0" indent="0">
              <a:lnSpc>
                <a:spcPct val="117000"/>
              </a:lnSpc>
              <a:buFont typeface="Arial" charset="0"/>
              <a:buNone/>
              <a:defRPr sz="1500">
                <a:solidFill>
                  <a:schemeClr val="bg1"/>
                </a:solidFill>
              </a:defRPr>
            </a:lvl2pPr>
            <a:lvl3pPr marL="0" indent="0">
              <a:lnSpc>
                <a:spcPct val="117000"/>
              </a:lnSpc>
              <a:buNone/>
              <a:defRPr sz="1500">
                <a:solidFill>
                  <a:schemeClr val="tx2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9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EEF2EC"/>
                </a:solidFill>
              </a:defRPr>
            </a:lvl1pPr>
          </a:lstStyle>
          <a:p>
            <a:fld id="{66C934B7-3B58-BB48-B505-F2B1E8AB1EFB}" type="slidenum">
              <a:rPr lang="en-GB" altLang="en-US" noProof="1" smtClean="0"/>
              <a:pPr/>
              <a:t>‹#›</a:t>
            </a:fld>
            <a:endParaRPr lang="en-GB" altLang="en-US" noProof="1"/>
          </a:p>
        </p:txBody>
      </p:sp>
    </p:spTree>
    <p:extLst>
      <p:ext uri="{BB962C8B-B14F-4D97-AF65-F5344CB8AC3E}">
        <p14:creationId xmlns:p14="http://schemas.microsoft.com/office/powerpoint/2010/main" val="4037319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Get involved – Blue template">
    <p:bg>
      <p:bgPr>
        <a:blipFill dpi="0" rotWithShape="0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8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3400" y="6299200"/>
            <a:ext cx="1905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4"/>
          <p:cNvSpPr txBox="1">
            <a:spLocks/>
          </p:cNvSpPr>
          <p:nvPr/>
        </p:nvSpPr>
        <p:spPr>
          <a:xfrm>
            <a:off x="540000" y="2281238"/>
            <a:ext cx="9001125" cy="1006475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algn="l" defTabSz="914400" rtl="0" eaLnBrk="1" latinLnBrk="0" hangingPunct="1">
              <a:lnSpc>
                <a:spcPct val="109000"/>
              </a:lnSpc>
              <a:spcBef>
                <a:spcPct val="0"/>
              </a:spcBef>
              <a:buNone/>
              <a:defRPr sz="6000" kern="1200" spc="2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GB" dirty="0"/>
              <a:t>Get involved.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40000" y="4351780"/>
            <a:ext cx="4097551" cy="902123"/>
          </a:xfrm>
        </p:spPr>
        <p:txBody>
          <a:bodyPr/>
          <a:lstStyle>
            <a:lvl1pPr marL="0" indent="0">
              <a:lnSpc>
                <a:spcPct val="117000"/>
              </a:lnSpc>
              <a:buFont typeface="Arial" charset="0"/>
              <a:buNone/>
              <a:defRPr sz="1500">
                <a:solidFill>
                  <a:srgbClr val="EEF2EC"/>
                </a:solidFill>
              </a:defRPr>
            </a:lvl1pPr>
            <a:lvl2pPr marL="0" indent="0">
              <a:lnSpc>
                <a:spcPct val="117000"/>
              </a:lnSpc>
              <a:buFont typeface="Arial" charset="0"/>
              <a:buNone/>
              <a:defRPr sz="1500">
                <a:solidFill>
                  <a:schemeClr val="bg1"/>
                </a:solidFill>
              </a:defRPr>
            </a:lvl2pPr>
            <a:lvl3pPr marL="0" indent="0">
              <a:lnSpc>
                <a:spcPct val="117000"/>
              </a:lnSpc>
              <a:buNone/>
              <a:defRPr sz="1500">
                <a:solidFill>
                  <a:schemeClr val="tx2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9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EEF2EC"/>
                </a:solidFill>
              </a:defRPr>
            </a:lvl1pPr>
          </a:lstStyle>
          <a:p>
            <a:fld id="{66C934B7-3B58-BB48-B505-F2B1E8AB1EFB}" type="slidenum">
              <a:rPr lang="en-GB" altLang="en-US" noProof="1" smtClean="0"/>
              <a:pPr/>
              <a:t>‹#›</a:t>
            </a:fld>
            <a:endParaRPr lang="en-GB" altLang="en-US" noProof="1"/>
          </a:p>
        </p:txBody>
      </p:sp>
    </p:spTree>
    <p:extLst>
      <p:ext uri="{BB962C8B-B14F-4D97-AF65-F5344CB8AC3E}">
        <p14:creationId xmlns:p14="http://schemas.microsoft.com/office/powerpoint/2010/main" val="2165804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 column – Text only – Blue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976" y="567101"/>
            <a:ext cx="11121296" cy="537799"/>
          </a:xfrm>
        </p:spPr>
        <p:txBody>
          <a:bodyPr/>
          <a:lstStyle>
            <a:lvl1pPr>
              <a:defRPr sz="30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0000" y="1548400"/>
            <a:ext cx="11122272" cy="3220368"/>
          </a:xfrm>
        </p:spPr>
        <p:txBody>
          <a:bodyPr/>
          <a:lstStyle>
            <a:lvl1pPr>
              <a:spcAft>
                <a:spcPts val="1200"/>
              </a:spcAft>
              <a:defRPr b="0" i="0">
                <a:latin typeface="+mn-lt"/>
                <a:ea typeface="Hind Medium" charset="0"/>
                <a:cs typeface="Hind Medium" charset="0"/>
              </a:defRPr>
            </a:lvl1pPr>
            <a:lvl2pPr>
              <a:lnSpc>
                <a:spcPct val="114000"/>
              </a:lnSpc>
              <a:defRPr sz="1800">
                <a:latin typeface="+mn-lt"/>
              </a:defRPr>
            </a:lvl2pPr>
            <a:lvl3pPr>
              <a:lnSpc>
                <a:spcPct val="114000"/>
              </a:lnSpc>
              <a:spcAft>
                <a:spcPts val="0"/>
              </a:spcAft>
              <a:defRPr sz="1800">
                <a:latin typeface="+mn-lt"/>
              </a:defRPr>
            </a:lvl3pPr>
            <a:lvl4pPr>
              <a:lnSpc>
                <a:spcPct val="114000"/>
              </a:lnSpc>
              <a:defRPr sz="1800">
                <a:latin typeface="+mn-lt"/>
              </a:defRPr>
            </a:lvl4pPr>
            <a:lvl5pPr>
              <a:lnSpc>
                <a:spcPct val="114000"/>
              </a:lnSpc>
              <a:defRPr sz="1800"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fld id="{9EE1D23A-55C4-7542-8A1B-C225D7430AAE}" type="slidenum">
              <a:rPr lang="uk-UA" altLang="en-US" smtClean="0"/>
              <a:pPr/>
              <a:t>‹#›</a:t>
            </a:fld>
            <a:endParaRPr lang="uk-UA" altLang="en-US" dirty="0"/>
          </a:p>
        </p:txBody>
      </p:sp>
      <p:pic>
        <p:nvPicPr>
          <p:cNvPr id="8" name="Picture 6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3400" y="6299200"/>
            <a:ext cx="1905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E73103E-DD22-0142-B7D1-6AB05A349E4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3400" y="6299200"/>
            <a:ext cx="1905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0147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1338" y="566738"/>
            <a:ext cx="11109600" cy="783035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750" y="1548400"/>
            <a:ext cx="11109600" cy="359886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noProof="0" dirty="0"/>
              <a:t>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  <a:endParaRPr lang="en-GB" noProof="0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4"/>
          </p:nvPr>
        </p:nvSpPr>
        <p:spPr>
          <a:xfrm>
            <a:off x="8918575" y="6342063"/>
            <a:ext cx="2743200" cy="173037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66C934B7-3B58-BB48-B505-F2B1E8AB1EFB}" type="slidenum">
              <a:rPr lang="en-GB" altLang="en-US" noProof="1" smtClean="0"/>
              <a:pPr/>
              <a:t>‹#›</a:t>
            </a:fld>
            <a:endParaRPr lang="en-GB" altLang="en-US" noProof="1"/>
          </a:p>
        </p:txBody>
      </p:sp>
    </p:spTree>
    <p:extLst>
      <p:ext uri="{BB962C8B-B14F-4D97-AF65-F5344CB8AC3E}">
        <p14:creationId xmlns:p14="http://schemas.microsoft.com/office/powerpoint/2010/main" val="4211561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  <p:sldLayoutId id="2147483797" r:id="rId12"/>
    <p:sldLayoutId id="2147483798" r:id="rId13"/>
    <p:sldLayoutId id="2147483799" r:id="rId14"/>
    <p:sldLayoutId id="2147483800" r:id="rId15"/>
    <p:sldLayoutId id="2147483801" r:id="rId16"/>
    <p:sldLayoutId id="2147483802" r:id="rId17"/>
    <p:sldLayoutId id="2147483803" r:id="rId18"/>
    <p:sldLayoutId id="2147483804" r:id="rId19"/>
    <p:sldLayoutId id="2147483805" r:id="rId20"/>
    <p:sldLayoutId id="2147483806" r:id="rId21"/>
    <p:sldLayoutId id="2147483807" r:id="rId22"/>
    <p:sldLayoutId id="2147483808" r:id="rId23"/>
    <p:sldLayoutId id="2147483809" r:id="rId24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hdr="0" dt="0"/>
  <p:txStyles>
    <p:titleStyle>
      <a:lvl1pPr algn="l" rtl="0" eaLnBrk="1" fontAlgn="base" hangingPunct="1">
        <a:lnSpc>
          <a:spcPct val="106000"/>
        </a:lnSpc>
        <a:spcBef>
          <a:spcPct val="0"/>
        </a:spcBef>
        <a:spcAft>
          <a:spcPct val="0"/>
        </a:spcAft>
        <a:defRPr sz="3000" kern="1200" spc="20">
          <a:solidFill>
            <a:schemeClr val="tx2"/>
          </a:solidFill>
          <a:latin typeface="+mj-lt"/>
          <a:ea typeface="ＭＳ Ｐゴシック" charset="-128"/>
          <a:cs typeface="+mj-cs"/>
        </a:defRPr>
      </a:lvl1pPr>
      <a:lvl2pPr algn="l" rtl="0" eaLnBrk="1" fontAlgn="base" hangingPunct="1">
        <a:lnSpc>
          <a:spcPct val="1060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Hind Light" charset="0"/>
          <a:ea typeface="ＭＳ Ｐゴシック" charset="-128"/>
        </a:defRPr>
      </a:lvl2pPr>
      <a:lvl3pPr algn="l" rtl="0" eaLnBrk="1" fontAlgn="base" hangingPunct="1">
        <a:lnSpc>
          <a:spcPct val="1060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Hind Light" charset="0"/>
          <a:ea typeface="ＭＳ Ｐゴシック" charset="-128"/>
        </a:defRPr>
      </a:lvl3pPr>
      <a:lvl4pPr algn="l" rtl="0" eaLnBrk="1" fontAlgn="base" hangingPunct="1">
        <a:lnSpc>
          <a:spcPct val="1060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Hind Light" charset="0"/>
          <a:ea typeface="ＭＳ Ｐゴシック" charset="-128"/>
        </a:defRPr>
      </a:lvl4pPr>
      <a:lvl5pPr algn="l" rtl="0" eaLnBrk="1" fontAlgn="base" hangingPunct="1">
        <a:lnSpc>
          <a:spcPct val="1060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Hind Light" charset="0"/>
          <a:ea typeface="ＭＳ Ｐゴシック" charset="-128"/>
        </a:defRPr>
      </a:lvl5pPr>
      <a:lvl6pPr marL="457200" algn="l" rtl="0" eaLnBrk="1" fontAlgn="base" hangingPunct="1">
        <a:lnSpc>
          <a:spcPct val="1060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Hind Light" charset="0"/>
          <a:ea typeface="ＭＳ Ｐゴシック" charset="-128"/>
        </a:defRPr>
      </a:lvl6pPr>
      <a:lvl7pPr marL="914400" algn="l" rtl="0" eaLnBrk="1" fontAlgn="base" hangingPunct="1">
        <a:lnSpc>
          <a:spcPct val="1060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Hind Light" charset="0"/>
          <a:ea typeface="ＭＳ Ｐゴシック" charset="-128"/>
        </a:defRPr>
      </a:lvl7pPr>
      <a:lvl8pPr marL="1371600" algn="l" rtl="0" eaLnBrk="1" fontAlgn="base" hangingPunct="1">
        <a:lnSpc>
          <a:spcPct val="1060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Hind Light" charset="0"/>
          <a:ea typeface="ＭＳ Ｐゴシック" charset="-128"/>
        </a:defRPr>
      </a:lvl8pPr>
      <a:lvl9pPr marL="1828800" algn="l" rtl="0" eaLnBrk="1" fontAlgn="base" hangingPunct="1">
        <a:lnSpc>
          <a:spcPct val="1060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Hind Light" charset="0"/>
          <a:ea typeface="ＭＳ Ｐゴシック" charset="-128"/>
        </a:defRPr>
      </a:lvl9pPr>
    </p:titleStyle>
    <p:bodyStyle>
      <a:lvl1pPr algn="l" rtl="0" eaLnBrk="1" fontAlgn="base" hangingPunct="1">
        <a:lnSpc>
          <a:spcPct val="106000"/>
        </a:lnSpc>
        <a:spcBef>
          <a:spcPct val="0"/>
        </a:spcBef>
        <a:spcAft>
          <a:spcPts val="1200"/>
        </a:spcAft>
        <a:buFont typeface="Arial" charset="0"/>
        <a:defRPr sz="2000" kern="1200" spc="20">
          <a:solidFill>
            <a:schemeClr val="tx1"/>
          </a:solidFill>
          <a:latin typeface="+mn-lt"/>
          <a:ea typeface="Hind Medium" charset="0"/>
          <a:cs typeface="Hind Medium" charset="0"/>
        </a:defRPr>
      </a:lvl1pPr>
      <a:lvl2pPr algn="l" rtl="0" eaLnBrk="1" fontAlgn="base" hangingPunct="1">
        <a:lnSpc>
          <a:spcPct val="113000"/>
        </a:lnSpc>
        <a:spcBef>
          <a:spcPct val="0"/>
        </a:spcBef>
        <a:spcAft>
          <a:spcPct val="0"/>
        </a:spcAft>
        <a:buFont typeface=".AppleSystemUIFont" charset="0"/>
        <a:defRPr sz="1800" kern="1200" spc="2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270000" indent="-270000" algn="l" rtl="0" eaLnBrk="1" fontAlgn="base" hangingPunct="1">
        <a:lnSpc>
          <a:spcPct val="113000"/>
        </a:lnSpc>
        <a:spcBef>
          <a:spcPct val="0"/>
        </a:spcBef>
        <a:spcAft>
          <a:spcPts val="0"/>
        </a:spcAft>
        <a:buSzPct val="100000"/>
        <a:buFont typeface="Arial" panose="020B0604020202020204" pitchFamily="34" charset="0"/>
        <a:buChar char="•"/>
        <a:defRPr sz="1800" kern="1200" spc="2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556650" indent="-233925" algn="l" rtl="0" eaLnBrk="1" fontAlgn="base" hangingPunct="1">
        <a:lnSpc>
          <a:spcPct val="113000"/>
        </a:lnSpc>
        <a:spcBef>
          <a:spcPct val="0"/>
        </a:spcBef>
        <a:spcAft>
          <a:spcPct val="0"/>
        </a:spcAft>
        <a:buSzPct val="90000"/>
        <a:buFont typeface="Arial" panose="020B0604020202020204" pitchFamily="34" charset="0"/>
        <a:buChar char="•"/>
        <a:defRPr sz="1800" kern="1200" spc="2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772650" indent="-197925" algn="l" rtl="0" eaLnBrk="1" fontAlgn="base" hangingPunct="1">
        <a:lnSpc>
          <a:spcPct val="113000"/>
        </a:lnSpc>
        <a:spcBef>
          <a:spcPct val="0"/>
        </a:spcBef>
        <a:spcAft>
          <a:spcPts val="1500"/>
        </a:spcAft>
        <a:buSzPct val="75000"/>
        <a:buFont typeface="Arial" charset="0"/>
        <a:buChar char="•"/>
        <a:defRPr sz="1800" kern="1200" spc="2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 ?><Relationships xmlns="http://schemas.openxmlformats.org/package/2006/relationships"><Relationship Id="rId3" Target="../media/image22.jpeg" Type="http://schemas.openxmlformats.org/officeDocument/2006/relationships/image"/><Relationship Id="rId2" Target="../notesSlides/notesSlide11.xml" Type="http://schemas.openxmlformats.org/officeDocument/2006/relationships/notesSlide"/><Relationship Id="rId1" Target="../slideLayouts/slideLayout20.xml" Type="http://schemas.openxmlformats.org/officeDocument/2006/relationships/slideLayout"/><Relationship Id="rId4" Target="../media/image4.emf" Type="http://schemas.openxmlformats.org/officeDocument/2006/relationships/image"/></Relationships>
</file>

<file path=ppt/slides/_rels/slide13.xml.rels><?xml version="1.0" encoding="UTF-8" standalone="yes" ?><Relationships xmlns="http://schemas.openxmlformats.org/package/2006/relationships"><Relationship Id="rId3" Target="../media/image23.jpeg" Type="http://schemas.openxmlformats.org/officeDocument/2006/relationships/image"/><Relationship Id="rId2" Target="../notesSlides/notesSlide12.xml" Type="http://schemas.openxmlformats.org/officeDocument/2006/relationships/notesSlide"/><Relationship Id="rId1" Target="../slideLayouts/slideLayout20.xml" Type="http://schemas.openxmlformats.org/officeDocument/2006/relationships/slideLayout"/><Relationship Id="rId4" Target="../media/image4.emf" Type="http://schemas.openxmlformats.org/officeDocument/2006/relationships/image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 ?><Relationships xmlns="http://schemas.openxmlformats.org/package/2006/relationships"><Relationship Id="rId3" Target="../media/image15.jpeg" Type="http://schemas.openxmlformats.org/officeDocument/2006/relationships/image"/><Relationship Id="rId2" Target="../notesSlides/notesSlide2.xml" Type="http://schemas.openxmlformats.org/officeDocument/2006/relationships/notesSlide"/><Relationship Id="rId1" Target="../slideLayouts/slideLayout9.xml" Type="http://schemas.openxmlformats.org/officeDocument/2006/relationships/slideLayout"/><Relationship Id="rId6" Target="../media/image16.jpeg" Type="http://schemas.openxmlformats.org/officeDocument/2006/relationships/image"/><Relationship Id="rId5" Target="https://www.gearbest.com/smart-watches/pp_800036.html" TargetMode="External" Type="http://schemas.openxmlformats.org/officeDocument/2006/relationships/hyperlink"/><Relationship Id="rId4" Target="https://www.theglimpse.com/interesting-facts-about-google-glass" TargetMode="External" Type="http://schemas.openxmlformats.org/officeDocument/2006/relationships/hyperlink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10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 ?><Relationships xmlns="http://schemas.openxmlformats.org/package/2006/relationships"><Relationship Id="rId3" Target="../media/image19.jpeg" Type="http://schemas.openxmlformats.org/officeDocument/2006/relationships/image"/><Relationship Id="rId2" Target="../notesSlides/notesSlide7.xml" Type="http://schemas.openxmlformats.org/officeDocument/2006/relationships/notesSlide"/><Relationship Id="rId1" Target="../slideLayouts/slideLayout9.xml" Type="http://schemas.openxmlformats.org/officeDocument/2006/relationships/slideLayout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 ?><Relationships xmlns="http://schemas.openxmlformats.org/package/2006/relationships"><Relationship Id="rId3" Target="../media/image20.jpeg" Type="http://schemas.openxmlformats.org/officeDocument/2006/relationships/image"/><Relationship Id="rId2" Target="../notesSlides/notesSlide9.xml" Type="http://schemas.openxmlformats.org/officeDocument/2006/relationships/notesSlide"/><Relationship Id="rId1" Target="../slideLayouts/slideLayout20.xml" Type="http://schemas.openxmlformats.org/officeDocument/2006/relationships/slideLayout"/><Relationship Id="rId4" Target="../media/image4.emf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Security and privacy of smart-home</a:t>
            </a:r>
            <a:br>
              <a:rPr lang="en-US"/>
            </a:br>
            <a:r>
              <a:rPr lang="en-US"/>
              <a:t>devices and services</a:t>
            </a:r>
            <a:endParaRPr lang="en-US" altLang="en-US" dirty="0">
              <a:sym typeface="Arial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Trust by Design: The Internet of Things 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8407C97-4BA0-D74C-B668-8C9F3B2BE1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Dr. </a:t>
            </a:r>
            <a:r>
              <a:rPr lang="en-US" dirty="0" err="1">
                <a:solidFill>
                  <a:schemeClr val="bg1"/>
                </a:solidFill>
              </a:rPr>
              <a:t>Dawit</a:t>
            </a:r>
            <a:r>
              <a:rPr lang="en-US">
                <a:solidFill>
                  <a:schemeClr val="bg1"/>
                </a:solidFill>
              </a:rPr>
              <a:t> Bekele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ISOC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81048A7-7355-2F40-8597-EFC9013FA0A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40000" y="573969"/>
            <a:ext cx="4097551" cy="1162113"/>
          </a:xfrm>
        </p:spPr>
        <p:txBody>
          <a:bodyPr/>
          <a:lstStyle/>
          <a:p>
            <a:r>
              <a:rPr lang="en-GB" sz="2800" dirty="0"/>
              <a:t>Chapters Workshop</a:t>
            </a:r>
          </a:p>
          <a:p>
            <a:r>
              <a:rPr lang="en-GB" sz="2800" dirty="0"/>
              <a:t>Addis Ababa, 2019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B8BCBF9-E25E-1544-AA4B-99781BC59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Who is responsible?</a:t>
            </a:r>
            <a:endParaRPr lang="en-GB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9BA41F-C0B9-8042-B33B-2631B0496F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580" y="1385206"/>
            <a:ext cx="4019150" cy="3358233"/>
          </a:xfrm>
        </p:spPr>
        <p:txBody>
          <a:bodyPr/>
          <a:lstStyle/>
          <a:p>
            <a:pPr lvl="1"/>
            <a:r>
              <a:rPr lang="en-US" sz="2000" dirty="0"/>
              <a:t>Developers and users of </a:t>
            </a:r>
            <a:r>
              <a:rPr lang="en-US" sz="2000" dirty="0" err="1"/>
              <a:t>IoT</a:t>
            </a:r>
            <a:r>
              <a:rPr lang="en-US" sz="2000" dirty="0"/>
              <a:t> devices and systems have a collective obligation to ensure they do not expose others and the Internet itself to potential harm.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>
                <a:cs typeface="Hind Medium" panose="02000000000000000000" pitchFamily="2" charset="77"/>
              </a:rPr>
              <a:t>We need a collective approach, addressing security challenges on all fronts.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F526C6-05DD-3240-8F36-944215504E2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6C934B7-3B58-BB48-B505-F2B1E8AB1EFB}" type="slidenum">
              <a:rPr lang="en-GB" altLang="en-US" noProof="1" smtClean="0"/>
              <a:pPr/>
              <a:t>10</a:t>
            </a:fld>
            <a:endParaRPr lang="en-GB" altLang="en-US" noProof="1"/>
          </a:p>
        </p:txBody>
      </p:sp>
      <p:pic>
        <p:nvPicPr>
          <p:cNvPr id="7" name="Content Placeholder 7">
            <a:extLst>
              <a:ext uri="{FF2B5EF4-FFF2-40B4-BE49-F238E27FC236}">
                <a16:creationId xmlns:a16="http://schemas.microsoft.com/office/drawing/2014/main" id="{20A74A11-7464-0949-8094-BA12E9074F65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79333" y="286795"/>
            <a:ext cx="7518036" cy="6334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0832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Shape 89"/>
          <p:cNvSpPr>
            <a:spLocks noGrp="1"/>
          </p:cNvSpPr>
          <p:nvPr>
            <p:ph idx="1"/>
          </p:nvPr>
        </p:nvSpPr>
        <p:spPr>
          <a:xfrm>
            <a:off x="761999" y="1352841"/>
            <a:ext cx="10527739" cy="4557467"/>
          </a:xfrm>
        </p:spPr>
        <p:txBody>
          <a:bodyPr/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2800" dirty="0"/>
              <a:t>We want manufacturers and suppliers of consumer </a:t>
            </a:r>
            <a:r>
              <a:rPr lang="en-US" sz="2800" dirty="0" err="1"/>
              <a:t>IoT</a:t>
            </a:r>
            <a:r>
              <a:rPr lang="en-US" sz="2800" dirty="0"/>
              <a:t> devices and services to adopt security and privacy guidelines</a:t>
            </a:r>
            <a:br>
              <a:rPr lang="en-US" sz="2800" dirty="0"/>
            </a:br>
            <a:r>
              <a:rPr lang="en-US" sz="2800" dirty="0"/>
              <a:t>to protect the Internet and consumers from cyber threats. 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2800" dirty="0"/>
              <a:t>We want to educate users on the importance of secure IoT devices and work with stakeholders involved in technology and security to better inform their communities on IoT.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2800" dirty="0"/>
              <a:t>There is a Role for everyone to play in Securing the Internet of Things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63CEC24-BE24-2749-99EA-CBED5456F4CA}"/>
              </a:ext>
            </a:extLst>
          </p:cNvPr>
          <p:cNvSpPr txBox="1"/>
          <p:nvPr/>
        </p:nvSpPr>
        <p:spPr>
          <a:xfrm>
            <a:off x="1315359" y="762001"/>
            <a:ext cx="1029961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The Internet Society is working for a better Internet.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3715028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3F0F631-7D68-8E4A-9AAA-C269E940E1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artisticBlur radius="9"/>
                    </a14:imgEffect>
                    <a14:imgEffect>
                      <a14:brightnessContrast bright="-37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" y="-11604"/>
            <a:ext cx="12192000" cy="6858001"/>
          </a:xfrm>
          <a:prstGeom prst="rect">
            <a:avLst/>
          </a:prstGeom>
        </p:spPr>
      </p:pic>
      <p:pic>
        <p:nvPicPr>
          <p:cNvPr id="6" name="Picture 8">
            <a:extLst>
              <a:ext uri="{FF2B5EF4-FFF2-40B4-BE49-F238E27FC236}">
                <a16:creationId xmlns:a16="http://schemas.microsoft.com/office/drawing/2014/main" id="{2BA49F8E-7D0C-3943-A38B-D4C549CD5C70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3400" y="6299200"/>
            <a:ext cx="1905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Shape 89">
            <a:extLst>
              <a:ext uri="{FF2B5EF4-FFF2-40B4-BE49-F238E27FC236}">
                <a16:creationId xmlns:a16="http://schemas.microsoft.com/office/drawing/2014/main" id="{0A3C0BB3-85CE-5B45-9EFA-A04BF42586D0}"/>
              </a:ext>
            </a:extLst>
          </p:cNvPr>
          <p:cNvSpPr txBox="1">
            <a:spLocks/>
          </p:cNvSpPr>
          <p:nvPr/>
        </p:nvSpPr>
        <p:spPr>
          <a:xfrm>
            <a:off x="0" y="457200"/>
            <a:ext cx="12192000" cy="20240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rtl="0" eaLnBrk="1" fontAlgn="base" hangingPunct="1">
              <a:lnSpc>
                <a:spcPct val="106000"/>
              </a:lnSpc>
              <a:spcBef>
                <a:spcPct val="0"/>
              </a:spcBef>
              <a:spcAft>
                <a:spcPts val="1200"/>
              </a:spcAft>
              <a:buFont typeface="Arial" charset="0"/>
              <a:defRPr sz="2000" kern="1200" spc="20">
                <a:solidFill>
                  <a:schemeClr val="tx1"/>
                </a:solidFill>
                <a:latin typeface="+mn-lt"/>
                <a:ea typeface="Hind Medium" charset="0"/>
                <a:cs typeface="Hind Medium" charset="0"/>
              </a:defRPr>
            </a:lvl1pPr>
            <a:lvl2pPr algn="l" rtl="0" eaLnBrk="1" fontAlgn="base" hangingPunct="1">
              <a:lnSpc>
                <a:spcPct val="113000"/>
              </a:lnSpc>
              <a:spcBef>
                <a:spcPct val="0"/>
              </a:spcBef>
              <a:spcAft>
                <a:spcPct val="0"/>
              </a:spcAft>
              <a:buFont typeface=".AppleSystemUIFont" charset="0"/>
              <a:defRPr sz="1800"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2pPr>
            <a:lvl3pPr marL="270000" indent="-270000" algn="l" rtl="0" eaLnBrk="1" fontAlgn="base" hangingPunct="1">
              <a:lnSpc>
                <a:spcPct val="113000"/>
              </a:lnSpc>
              <a:spcBef>
                <a:spcPct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  <a:defRPr sz="1800"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3pPr>
            <a:lvl4pPr marL="556650" indent="-233925" algn="l" rtl="0" eaLnBrk="1" fontAlgn="base" hangingPunct="1">
              <a:lnSpc>
                <a:spcPct val="113000"/>
              </a:lnSpc>
              <a:spcBef>
                <a:spcPct val="0"/>
              </a:spcBef>
              <a:spcAft>
                <a:spcPct val="0"/>
              </a:spcAft>
              <a:buSzPct val="90000"/>
              <a:buFont typeface="Arial" panose="020B0604020202020204" pitchFamily="34" charset="0"/>
              <a:buChar char="•"/>
              <a:defRPr sz="1800"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4pPr>
            <a:lvl5pPr marL="772650" indent="-197925" algn="l" rtl="0" eaLnBrk="1" fontAlgn="base" hangingPunct="1">
              <a:lnSpc>
                <a:spcPct val="113000"/>
              </a:lnSpc>
              <a:spcBef>
                <a:spcPct val="0"/>
              </a:spcBef>
              <a:spcAft>
                <a:spcPts val="1500"/>
              </a:spcAft>
              <a:buSzPct val="75000"/>
              <a:buFont typeface="Arial" charset="0"/>
              <a:buChar char="•"/>
              <a:defRPr sz="1800"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800" b="1" dirty="0">
                <a:ln w="3175">
                  <a:noFill/>
                </a:ln>
                <a:solidFill>
                  <a:schemeClr val="bg1"/>
                </a:solidFill>
              </a:rPr>
              <a:t>Role of Industry/Service Providers/Retail</a:t>
            </a:r>
          </a:p>
        </p:txBody>
      </p:sp>
      <p:sp>
        <p:nvSpPr>
          <p:cNvPr id="11" name="Shape 89">
            <a:extLst>
              <a:ext uri="{FF2B5EF4-FFF2-40B4-BE49-F238E27FC236}">
                <a16:creationId xmlns:a16="http://schemas.microsoft.com/office/drawing/2014/main" id="{9825D3B7-6B48-5F4F-AC34-97B2E74B53F7}"/>
              </a:ext>
            </a:extLst>
          </p:cNvPr>
          <p:cNvSpPr txBox="1">
            <a:spLocks/>
          </p:cNvSpPr>
          <p:nvPr/>
        </p:nvSpPr>
        <p:spPr>
          <a:xfrm>
            <a:off x="1514994" y="2173385"/>
            <a:ext cx="9305409" cy="390876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marR="0" indent="0" algn="ctr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ts val="2000"/>
              </a:spcAft>
              <a:buClrTx/>
              <a:buSzTx/>
              <a:buFont typeface="Arial" charset="0"/>
              <a:buNone/>
              <a:tabLst/>
              <a:defRPr sz="3600" b="0" i="0" kern="1200" spc="50" baseline="0">
                <a:solidFill>
                  <a:srgbClr val="EEF2EC"/>
                </a:solidFill>
                <a:latin typeface="+mn-lt"/>
                <a:ea typeface="Hind Medium" charset="0"/>
                <a:cs typeface="Hind Medium" charset="0"/>
              </a:defRPr>
            </a:lvl1pPr>
            <a:lvl2pPr marL="0" marR="0" indent="0" algn="ctr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.AppleSystemUIFont" charset="0"/>
              <a:buNone/>
              <a:tabLst/>
              <a:defRPr b="0" i="0" kern="1200" spc="20">
                <a:solidFill>
                  <a:srgbClr val="EEF2EC"/>
                </a:solidFill>
                <a:latin typeface="Hind Medium" charset="0"/>
                <a:ea typeface="Hind Medium" charset="0"/>
                <a:cs typeface="Hind Medium" charset="0"/>
              </a:defRPr>
            </a:lvl2pPr>
            <a:lvl3pPr marL="270000" marR="0" indent="-270000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ts val="1500"/>
              </a:spcAft>
              <a:buClrTx/>
              <a:buSzPct val="72000"/>
              <a:buFont typeface=".AppleSystemUIFont" charset="0"/>
              <a:buChar char="—"/>
              <a:tabLst/>
              <a:defRPr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3pPr>
            <a:lvl4pPr marL="556650" marR="0" indent="-233925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ct val="0"/>
              </a:spcAft>
              <a:buClrTx/>
              <a:buSzPct val="90000"/>
              <a:buFont typeface=".AppleSystemUIFont" charset="0"/>
              <a:buChar char="–"/>
              <a:tabLst/>
              <a:defRPr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4pPr>
            <a:lvl5pPr marL="772650" marR="0" indent="-197925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ts val="1500"/>
              </a:spcAft>
              <a:buClrTx/>
              <a:buSzPct val="75000"/>
              <a:buFont typeface="Arial" charset="0"/>
              <a:buChar char="•"/>
              <a:tabLst/>
              <a:defRPr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spcAft>
                <a:spcPts val="4400"/>
              </a:spcAft>
              <a:buFont typeface="Arial" panose="020B0604020202020204" pitchFamily="34" charset="0"/>
              <a:buChar char="•"/>
            </a:pPr>
            <a:r>
              <a:rPr lang="en-US" sz="3200" b="1" dirty="0"/>
              <a:t>Commit to Framework principles</a:t>
            </a:r>
          </a:p>
          <a:p>
            <a:pPr marL="457200" indent="-457200" algn="l">
              <a:spcAft>
                <a:spcPts val="4400"/>
              </a:spcAft>
              <a:buFont typeface="Arial" panose="020B0604020202020204" pitchFamily="34" charset="0"/>
              <a:buChar char="•"/>
            </a:pPr>
            <a:r>
              <a:rPr lang="en-US" sz="3200" b="1" dirty="0"/>
              <a:t>Push back through supply chain</a:t>
            </a:r>
          </a:p>
          <a:p>
            <a:pPr marL="457200" indent="-457200" algn="l">
              <a:spcAft>
                <a:spcPts val="4400"/>
              </a:spcAft>
              <a:buFont typeface="Arial" panose="020B0604020202020204" pitchFamily="34" charset="0"/>
              <a:buChar char="•"/>
            </a:pPr>
            <a:r>
              <a:rPr lang="en-US" sz="3200" b="1" dirty="0"/>
              <a:t>Curate offerings – only carry products that    ”clear the bar” </a:t>
            </a:r>
          </a:p>
        </p:txBody>
      </p:sp>
    </p:spTree>
    <p:extLst>
      <p:ext uri="{BB962C8B-B14F-4D97-AF65-F5344CB8AC3E}">
        <p14:creationId xmlns:p14="http://schemas.microsoft.com/office/powerpoint/2010/main" val="3378706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3F0F631-7D68-8E4A-9AAA-C269E940E10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rightnessContrast bright="-66000"/>
                    </a14:imgEffect>
                  </a14:imgLayer>
                </a14:imgProps>
              </a:ext>
            </a:extLst>
          </a:blip>
          <a:srcRect b="14887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Picture 8">
            <a:extLst>
              <a:ext uri="{FF2B5EF4-FFF2-40B4-BE49-F238E27FC236}">
                <a16:creationId xmlns:a16="http://schemas.microsoft.com/office/drawing/2014/main" id="{2BA49F8E-7D0C-3943-A38B-D4C549CD5C70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3400" y="6299200"/>
            <a:ext cx="1905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Shape 89">
            <a:extLst>
              <a:ext uri="{FF2B5EF4-FFF2-40B4-BE49-F238E27FC236}">
                <a16:creationId xmlns:a16="http://schemas.microsoft.com/office/drawing/2014/main" id="{0A3C0BB3-85CE-5B45-9EFA-A04BF42586D0}"/>
              </a:ext>
            </a:extLst>
          </p:cNvPr>
          <p:cNvSpPr txBox="1">
            <a:spLocks/>
          </p:cNvSpPr>
          <p:nvPr/>
        </p:nvSpPr>
        <p:spPr>
          <a:xfrm>
            <a:off x="0" y="457200"/>
            <a:ext cx="12192000" cy="20240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rtl="0" eaLnBrk="1" fontAlgn="base" hangingPunct="1">
              <a:lnSpc>
                <a:spcPct val="106000"/>
              </a:lnSpc>
              <a:spcBef>
                <a:spcPct val="0"/>
              </a:spcBef>
              <a:spcAft>
                <a:spcPts val="1200"/>
              </a:spcAft>
              <a:buFont typeface="Arial" charset="0"/>
              <a:defRPr sz="2000" kern="1200" spc="20">
                <a:solidFill>
                  <a:schemeClr val="tx1"/>
                </a:solidFill>
                <a:latin typeface="+mn-lt"/>
                <a:ea typeface="Hind Medium" charset="0"/>
                <a:cs typeface="Hind Medium" charset="0"/>
              </a:defRPr>
            </a:lvl1pPr>
            <a:lvl2pPr algn="l" rtl="0" eaLnBrk="1" fontAlgn="base" hangingPunct="1">
              <a:lnSpc>
                <a:spcPct val="113000"/>
              </a:lnSpc>
              <a:spcBef>
                <a:spcPct val="0"/>
              </a:spcBef>
              <a:spcAft>
                <a:spcPct val="0"/>
              </a:spcAft>
              <a:buFont typeface=".AppleSystemUIFont" charset="0"/>
              <a:defRPr sz="1800"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2pPr>
            <a:lvl3pPr marL="270000" indent="-270000" algn="l" rtl="0" eaLnBrk="1" fontAlgn="base" hangingPunct="1">
              <a:lnSpc>
                <a:spcPct val="113000"/>
              </a:lnSpc>
              <a:spcBef>
                <a:spcPct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  <a:defRPr sz="1800"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3pPr>
            <a:lvl4pPr marL="556650" indent="-233925" algn="l" rtl="0" eaLnBrk="1" fontAlgn="base" hangingPunct="1">
              <a:lnSpc>
                <a:spcPct val="113000"/>
              </a:lnSpc>
              <a:spcBef>
                <a:spcPct val="0"/>
              </a:spcBef>
              <a:spcAft>
                <a:spcPct val="0"/>
              </a:spcAft>
              <a:buSzPct val="90000"/>
              <a:buFont typeface="Arial" panose="020B0604020202020204" pitchFamily="34" charset="0"/>
              <a:buChar char="•"/>
              <a:defRPr sz="1800"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4pPr>
            <a:lvl5pPr marL="772650" indent="-197925" algn="l" rtl="0" eaLnBrk="1" fontAlgn="base" hangingPunct="1">
              <a:lnSpc>
                <a:spcPct val="113000"/>
              </a:lnSpc>
              <a:spcBef>
                <a:spcPct val="0"/>
              </a:spcBef>
              <a:spcAft>
                <a:spcPts val="1500"/>
              </a:spcAft>
              <a:buSzPct val="75000"/>
              <a:buFont typeface="Arial" charset="0"/>
              <a:buChar char="•"/>
              <a:defRPr sz="1800"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800" b="1" dirty="0">
                <a:ln w="3175">
                  <a:noFill/>
                </a:ln>
                <a:solidFill>
                  <a:schemeClr val="bg1"/>
                </a:solidFill>
              </a:rPr>
              <a:t>Role of Consumer Organizations</a:t>
            </a:r>
          </a:p>
        </p:txBody>
      </p:sp>
      <p:sp>
        <p:nvSpPr>
          <p:cNvPr id="11" name="Shape 89">
            <a:extLst>
              <a:ext uri="{FF2B5EF4-FFF2-40B4-BE49-F238E27FC236}">
                <a16:creationId xmlns:a16="http://schemas.microsoft.com/office/drawing/2014/main" id="{9825D3B7-6B48-5F4F-AC34-97B2E74B53F7}"/>
              </a:ext>
            </a:extLst>
          </p:cNvPr>
          <p:cNvSpPr txBox="1">
            <a:spLocks/>
          </p:cNvSpPr>
          <p:nvPr/>
        </p:nvSpPr>
        <p:spPr>
          <a:xfrm>
            <a:off x="1514995" y="1903345"/>
            <a:ext cx="8708298" cy="390876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marR="0" indent="0" algn="ctr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ts val="2000"/>
              </a:spcAft>
              <a:buClrTx/>
              <a:buSzTx/>
              <a:buFont typeface="Arial" charset="0"/>
              <a:buNone/>
              <a:tabLst/>
              <a:defRPr sz="3600" b="0" i="0" kern="1200" spc="50" baseline="0">
                <a:solidFill>
                  <a:srgbClr val="EEF2EC"/>
                </a:solidFill>
                <a:latin typeface="+mn-lt"/>
                <a:ea typeface="Hind Medium" charset="0"/>
                <a:cs typeface="Hind Medium" charset="0"/>
              </a:defRPr>
            </a:lvl1pPr>
            <a:lvl2pPr marL="0" marR="0" indent="0" algn="ctr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.AppleSystemUIFont" charset="0"/>
              <a:buNone/>
              <a:tabLst/>
              <a:defRPr b="0" i="0" kern="1200" spc="20">
                <a:solidFill>
                  <a:srgbClr val="EEF2EC"/>
                </a:solidFill>
                <a:latin typeface="Hind Medium" charset="0"/>
                <a:ea typeface="Hind Medium" charset="0"/>
                <a:cs typeface="Hind Medium" charset="0"/>
              </a:defRPr>
            </a:lvl2pPr>
            <a:lvl3pPr marL="270000" marR="0" indent="-270000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ts val="1500"/>
              </a:spcAft>
              <a:buClrTx/>
              <a:buSzPct val="72000"/>
              <a:buFont typeface=".AppleSystemUIFont" charset="0"/>
              <a:buChar char="—"/>
              <a:tabLst/>
              <a:defRPr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3pPr>
            <a:lvl4pPr marL="556650" marR="0" indent="-233925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ct val="0"/>
              </a:spcAft>
              <a:buClrTx/>
              <a:buSzPct val="90000"/>
              <a:buFont typeface=".AppleSystemUIFont" charset="0"/>
              <a:buChar char="–"/>
              <a:tabLst/>
              <a:defRPr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4pPr>
            <a:lvl5pPr marL="772650" marR="0" indent="-197925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ts val="1500"/>
              </a:spcAft>
              <a:buClrTx/>
              <a:buSzPct val="75000"/>
              <a:buFont typeface="Arial" charset="0"/>
              <a:buChar char="•"/>
              <a:tabLst/>
              <a:defRPr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spcAft>
                <a:spcPts val="4400"/>
              </a:spcAft>
              <a:buFont typeface="Arial" panose="020B0604020202020204" pitchFamily="34" charset="0"/>
              <a:buChar char="•"/>
            </a:pPr>
            <a:r>
              <a:rPr lang="en-US" sz="3200" b="1" dirty="0"/>
              <a:t>Prioritize security and privacy in reviews</a:t>
            </a:r>
          </a:p>
          <a:p>
            <a:pPr marL="457200" indent="-457200" algn="l">
              <a:spcAft>
                <a:spcPts val="4400"/>
              </a:spcAft>
              <a:buFont typeface="Arial" panose="020B0604020202020204" pitchFamily="34" charset="0"/>
              <a:buChar char="•"/>
            </a:pPr>
            <a:r>
              <a:rPr lang="en-US" sz="3200" b="1" dirty="0"/>
              <a:t>Educate consumers to make smart choices</a:t>
            </a:r>
          </a:p>
          <a:p>
            <a:pPr marL="457200" indent="-457200" algn="l">
              <a:spcAft>
                <a:spcPts val="4400"/>
              </a:spcAft>
              <a:buFont typeface="Arial" panose="020B0604020202020204" pitchFamily="34" charset="0"/>
              <a:buChar char="•"/>
            </a:pPr>
            <a:r>
              <a:rPr lang="en-US" sz="3200" b="1" dirty="0"/>
              <a:t>Announced partnership with Consumers International</a:t>
            </a:r>
          </a:p>
        </p:txBody>
      </p:sp>
    </p:spTree>
    <p:extLst>
      <p:ext uri="{BB962C8B-B14F-4D97-AF65-F5344CB8AC3E}">
        <p14:creationId xmlns:p14="http://schemas.microsoft.com/office/powerpoint/2010/main" val="871148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IoT</a:t>
            </a:r>
            <a:r>
              <a:rPr lang="en-US" dirty="0"/>
              <a:t> Security and Policy Makers</a:t>
            </a:r>
          </a:p>
        </p:txBody>
      </p:sp>
      <p:sp>
        <p:nvSpPr>
          <p:cNvPr id="3379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9pPr>
          </a:lstStyle>
          <a:p>
            <a:fld id="{797DCA1E-7B6B-C042-B29C-7C66D2614AAE}" type="slidenum">
              <a:rPr lang="uk-UA" altLang="en-US" smtClean="0">
                <a:solidFill>
                  <a:schemeClr val="bg1"/>
                </a:solidFill>
              </a:rPr>
              <a:pPr/>
              <a:t>14</a:t>
            </a:fld>
            <a:endParaRPr lang="uk-UA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5914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Shape 8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Work with Policymakers</a:t>
            </a:r>
            <a:endParaRPr lang="en-US" alt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7CC80D29-DA25-844E-8548-5EBB88FFB81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219" name="Shape 89"/>
          <p:cNvSpPr>
            <a:spLocks noGrp="1"/>
          </p:cNvSpPr>
          <p:nvPr>
            <p:ph idx="21"/>
          </p:nvPr>
        </p:nvSpPr>
        <p:spPr>
          <a:xfrm>
            <a:off x="540001" y="1548400"/>
            <a:ext cx="5223126" cy="3220368"/>
          </a:xfrm>
        </p:spPr>
        <p:txBody>
          <a:bodyPr/>
          <a:lstStyle/>
          <a:p>
            <a:r>
              <a:rPr lang="en-US" sz="2400" dirty="0"/>
              <a:t>We want policymakers to create a policy environment that favors strong security and privacy features in </a:t>
            </a:r>
            <a:r>
              <a:rPr lang="en-US" sz="2400" dirty="0" err="1"/>
              <a:t>IoT</a:t>
            </a:r>
            <a:r>
              <a:rPr lang="en-US" sz="2400" dirty="0"/>
              <a:t> products and services.</a:t>
            </a:r>
          </a:p>
          <a:p>
            <a:r>
              <a:rPr lang="en-GB" sz="2400" dirty="0">
                <a:cs typeface="Hind Medium" panose="02000000000000000000" pitchFamily="2" charset="77"/>
              </a:rPr>
              <a:t>We need smart regulation that strengthens trust and enables innovation.</a:t>
            </a:r>
          </a:p>
          <a:p>
            <a:endParaRPr lang="en-GB" sz="2400" dirty="0">
              <a:cs typeface="Hind Medium" panose="02000000000000000000" pitchFamily="2" charset="77"/>
            </a:endParaRPr>
          </a:p>
          <a:p>
            <a:r>
              <a:rPr lang="en-GB" sz="2400" dirty="0">
                <a:cs typeface="Hind Medium" panose="02000000000000000000" pitchFamily="2" charset="77"/>
              </a:rPr>
              <a:t>ISOC can help in this process </a:t>
            </a:r>
          </a:p>
        </p:txBody>
      </p:sp>
      <p:sp>
        <p:nvSpPr>
          <p:cNvPr id="7" name="Shape 103"/>
          <p:cNvSpPr txBox="1">
            <a:spLocks/>
          </p:cNvSpPr>
          <p:nvPr/>
        </p:nvSpPr>
        <p:spPr>
          <a:xfrm>
            <a:off x="8918575" y="6342063"/>
            <a:ext cx="2743200" cy="17303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lnSpc>
                <a:spcPct val="90000"/>
              </a:lnSpc>
              <a:spcBef>
                <a:spcPts val="2400"/>
              </a:spcBef>
              <a:spcAft>
                <a:spcPct val="0"/>
              </a:spcAft>
              <a:defRPr sz="2100" kern="1200">
                <a:solidFill>
                  <a:srgbClr val="535353"/>
                </a:solidFill>
                <a:latin typeface="Arial Bold" charset="0"/>
                <a:ea typeface="ＭＳ Ｐゴシック" charset="-128"/>
                <a:cs typeface="Arial Bold" charset="0"/>
                <a:sym typeface="Arial Bold" charset="0"/>
              </a:defRPr>
            </a:lvl1pPr>
            <a:lvl2pPr marL="742950" indent="-285750" algn="l" rtl="0" eaLnBrk="0" fontAlgn="base" hangingPunct="0">
              <a:lnSpc>
                <a:spcPct val="90000"/>
              </a:lnSpc>
              <a:spcBef>
                <a:spcPts val="2400"/>
              </a:spcBef>
              <a:spcAft>
                <a:spcPct val="0"/>
              </a:spcAft>
              <a:buSzPct val="90000"/>
              <a:buChar char="▪"/>
              <a:defRPr sz="2100" kern="1200">
                <a:solidFill>
                  <a:srgbClr val="535353"/>
                </a:solidFill>
                <a:latin typeface="Arial Bold" charset="0"/>
                <a:ea typeface="Arial Bold" charset="0"/>
                <a:cs typeface="Arial Bold" charset="0"/>
                <a:sym typeface="Arial Bold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2400"/>
              </a:spcBef>
              <a:spcAft>
                <a:spcPct val="0"/>
              </a:spcAft>
              <a:buSzPct val="100000"/>
              <a:buChar char="–"/>
              <a:defRPr sz="2100" kern="1200">
                <a:solidFill>
                  <a:srgbClr val="535353"/>
                </a:solidFill>
                <a:latin typeface="Arial Bold" charset="0"/>
                <a:ea typeface="Arial Bold" charset="0"/>
                <a:cs typeface="Arial Bold" charset="0"/>
                <a:sym typeface="Arial Bold" charset="0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2400"/>
              </a:spcBef>
              <a:spcAft>
                <a:spcPct val="0"/>
              </a:spcAft>
              <a:buSzPct val="90000"/>
              <a:buChar char="▪"/>
              <a:defRPr sz="2100" kern="1200">
                <a:solidFill>
                  <a:srgbClr val="535353"/>
                </a:solidFill>
                <a:latin typeface="Arial Bold" charset="0"/>
                <a:ea typeface="Arial Bold" charset="0"/>
                <a:cs typeface="Arial Bold" charset="0"/>
                <a:sym typeface="Arial Bold" charset="0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2400"/>
              </a:spcBef>
              <a:spcAft>
                <a:spcPct val="0"/>
              </a:spcAft>
              <a:buSzPct val="100000"/>
              <a:buChar char="–"/>
              <a:defRPr sz="2100" kern="1200">
                <a:solidFill>
                  <a:srgbClr val="535353"/>
                </a:solidFill>
                <a:latin typeface="Arial Bold" charset="0"/>
                <a:ea typeface="Arial Bold" charset="0"/>
                <a:cs typeface="Arial Bold" charset="0"/>
                <a:sym typeface="Arial Bold" charset="0"/>
              </a:defRPr>
            </a:lvl5pPr>
            <a:lvl6pPr marL="2514600" indent="-228600" algn="l" defTabSz="914400" rtl="0" eaLnBrk="0" fontAlgn="base" latinLnBrk="0" hangingPunct="0">
              <a:lnSpc>
                <a:spcPct val="90000"/>
              </a:lnSpc>
              <a:spcBef>
                <a:spcPts val="2400"/>
              </a:spcBef>
              <a:spcAft>
                <a:spcPct val="0"/>
              </a:spcAft>
              <a:buSzPct val="100000"/>
              <a:buChar char="–"/>
              <a:defRPr sz="2100" kern="1200">
                <a:solidFill>
                  <a:srgbClr val="535353"/>
                </a:solidFill>
                <a:latin typeface="Arial Bold" charset="0"/>
                <a:ea typeface="Arial Bold" charset="0"/>
                <a:cs typeface="Arial Bold" charset="0"/>
                <a:sym typeface="Arial Bold" charset="0"/>
              </a:defRPr>
            </a:lvl6pPr>
            <a:lvl7pPr marL="2971800" indent="-228600" algn="l" defTabSz="914400" rtl="0" eaLnBrk="0" fontAlgn="base" latinLnBrk="0" hangingPunct="0">
              <a:lnSpc>
                <a:spcPct val="90000"/>
              </a:lnSpc>
              <a:spcBef>
                <a:spcPts val="2400"/>
              </a:spcBef>
              <a:spcAft>
                <a:spcPct val="0"/>
              </a:spcAft>
              <a:buSzPct val="100000"/>
              <a:buChar char="–"/>
              <a:defRPr sz="2100" kern="1200">
                <a:solidFill>
                  <a:srgbClr val="535353"/>
                </a:solidFill>
                <a:latin typeface="Arial Bold" charset="0"/>
                <a:ea typeface="Arial Bold" charset="0"/>
                <a:cs typeface="Arial Bold" charset="0"/>
                <a:sym typeface="Arial Bold" charset="0"/>
              </a:defRPr>
            </a:lvl7pPr>
            <a:lvl8pPr marL="3429000" indent="-228600" algn="l" defTabSz="914400" rtl="0" eaLnBrk="0" fontAlgn="base" latinLnBrk="0" hangingPunct="0">
              <a:lnSpc>
                <a:spcPct val="90000"/>
              </a:lnSpc>
              <a:spcBef>
                <a:spcPts val="2400"/>
              </a:spcBef>
              <a:spcAft>
                <a:spcPct val="0"/>
              </a:spcAft>
              <a:buSzPct val="100000"/>
              <a:buChar char="–"/>
              <a:defRPr sz="2100" kern="1200">
                <a:solidFill>
                  <a:srgbClr val="535353"/>
                </a:solidFill>
                <a:latin typeface="Arial Bold" charset="0"/>
                <a:ea typeface="Arial Bold" charset="0"/>
                <a:cs typeface="Arial Bold" charset="0"/>
                <a:sym typeface="Arial Bold" charset="0"/>
              </a:defRPr>
            </a:lvl8pPr>
            <a:lvl9pPr marL="3886200" indent="-228600" algn="l" defTabSz="914400" rtl="0" eaLnBrk="0" fontAlgn="base" latinLnBrk="0" hangingPunct="0">
              <a:lnSpc>
                <a:spcPct val="90000"/>
              </a:lnSpc>
              <a:spcBef>
                <a:spcPts val="2400"/>
              </a:spcBef>
              <a:spcAft>
                <a:spcPct val="0"/>
              </a:spcAft>
              <a:buSzPct val="100000"/>
              <a:buChar char="–"/>
              <a:defRPr sz="2100" kern="1200">
                <a:solidFill>
                  <a:srgbClr val="535353"/>
                </a:solidFill>
                <a:latin typeface="Arial Bold" charset="0"/>
                <a:ea typeface="Arial Bold" charset="0"/>
                <a:cs typeface="Arial Bold" charset="0"/>
                <a:sym typeface="Arial Bold" charset="0"/>
              </a:defRPr>
            </a:lvl9pPr>
          </a:lstStyle>
          <a:p>
            <a:pPr algn="r"/>
            <a:r>
              <a:rPr lang="en-US" altLang="en-US" sz="1000" dirty="0">
                <a:solidFill>
                  <a:schemeClr val="bg1"/>
                </a:solidFill>
                <a:latin typeface="+mn-lt"/>
                <a:sym typeface="Arial" charset="0"/>
              </a:rPr>
              <a:t>2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404"/>
          <a:stretch/>
        </p:blipFill>
        <p:spPr>
          <a:xfrm>
            <a:off x="6184669" y="-1"/>
            <a:ext cx="6007331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817745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Actions for Policymakers</a:t>
            </a:r>
            <a:endParaRPr lang="en-GB" altLang="en-US" dirty="0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540976" y="1326650"/>
            <a:ext cx="10306191" cy="4793663"/>
          </a:xfrm>
        </p:spPr>
        <p:txBody>
          <a:bodyPr/>
          <a:lstStyle/>
          <a:p>
            <a:pPr marL="342900" indent="-342900">
              <a:spcAft>
                <a:spcPts val="2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Strengthen accountability and stimulate security and privacy best practice adoption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Support industry adoption of the best practice principles from the IoT Trust framework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Support industry adoption of the best practice principles from the IoT Trust framework</a:t>
            </a:r>
          </a:p>
          <a:p>
            <a:pPr marL="342900" indent="-342900">
              <a:spcAft>
                <a:spcPts val="2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Foster technology &amp; vendor neutral solutions</a:t>
            </a:r>
          </a:p>
          <a:p>
            <a:pPr marL="342900" indent="-342900">
              <a:spcAft>
                <a:spcPts val="2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Make smart use of regulatory tools through well-defined responsibilities and clear consequences</a:t>
            </a:r>
          </a:p>
          <a:p>
            <a:pPr marL="457200" indent="-457200">
              <a:spcAft>
                <a:spcPts val="2600"/>
              </a:spcAft>
              <a:buFont typeface="Arial" panose="020B0604020202020204" pitchFamily="34" charset="0"/>
              <a:buChar char="•"/>
            </a:pPr>
            <a:endParaRPr lang="en-US" sz="2400" b="1" dirty="0"/>
          </a:p>
          <a:p>
            <a:endParaRPr lang="en-US" sz="2400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GB" dirty="0"/>
          </a:p>
        </p:txBody>
      </p:sp>
      <p:sp>
        <p:nvSpPr>
          <p:cNvPr id="47111" name="Slide Number Placeholder 6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9pPr>
          </a:lstStyle>
          <a:p>
            <a:fld id="{6729BF1E-B41C-0C4D-929B-9323A1E0694D}" type="slidenum">
              <a:rPr lang="uk-UA" altLang="en-US" smtClean="0"/>
              <a:pPr/>
              <a:t>16</a:t>
            </a:fld>
            <a:endParaRPr lang="uk-UA" altLang="en-US" dirty="0"/>
          </a:p>
        </p:txBody>
      </p:sp>
    </p:spTree>
    <p:extLst>
      <p:ext uri="{BB962C8B-B14F-4D97-AF65-F5344CB8AC3E}">
        <p14:creationId xmlns:p14="http://schemas.microsoft.com/office/powerpoint/2010/main" val="740030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E7C82-505E-E842-B5E6-2AC9B9B3E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Gathering: </a:t>
            </a:r>
            <a:r>
              <a:rPr lang="en-US" dirty="0" err="1"/>
              <a:t>IoT</a:t>
            </a:r>
            <a:r>
              <a:rPr lang="en-US" dirty="0"/>
              <a:t> in the African Region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39E26C-D319-3341-ABDE-B25B66830F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03" y="1218616"/>
            <a:ext cx="11122272" cy="3220368"/>
          </a:xfrm>
        </p:spPr>
        <p:txBody>
          <a:bodyPr/>
          <a:lstStyle/>
          <a:p>
            <a:pPr marL="342900" indent="-342900">
              <a:buFontTx/>
              <a:buChar char="-"/>
            </a:pPr>
            <a:r>
              <a:rPr lang="en-US" sz="2800" dirty="0"/>
              <a:t>We are working via ISOC Chapters and other partners in the region to gather information on </a:t>
            </a:r>
            <a:r>
              <a:rPr lang="en-US" sz="2800" dirty="0" err="1"/>
              <a:t>IoT</a:t>
            </a:r>
            <a:r>
              <a:rPr lang="en-US" sz="2800" dirty="0"/>
              <a:t> development, </a:t>
            </a:r>
            <a:r>
              <a:rPr lang="en-US" sz="2800" dirty="0" err="1"/>
              <a:t>IoT</a:t>
            </a:r>
            <a:r>
              <a:rPr lang="en-US" sz="2800" dirty="0"/>
              <a:t> related policies and use in the region</a:t>
            </a:r>
          </a:p>
          <a:p>
            <a:pPr marL="342900" indent="-342900">
              <a:buFontTx/>
              <a:buChar char="-"/>
            </a:pPr>
            <a:r>
              <a:rPr lang="en-US" sz="2800" dirty="0"/>
              <a:t>This info will help us coordinate efforts in </a:t>
            </a:r>
            <a:r>
              <a:rPr lang="en-US" sz="2800" dirty="0" err="1"/>
              <a:t>IoT</a:t>
            </a:r>
            <a:r>
              <a:rPr lang="en-US" sz="2800" dirty="0"/>
              <a:t> and know what types of </a:t>
            </a:r>
            <a:r>
              <a:rPr lang="en-US" sz="2800" dirty="0" err="1"/>
              <a:t>IoT</a:t>
            </a:r>
            <a:r>
              <a:rPr lang="en-US" sz="2800" dirty="0"/>
              <a:t> devices are being developed in the region and Policies that are working in our environment. </a:t>
            </a:r>
          </a:p>
          <a:p>
            <a:pPr marL="342900" indent="-342900">
              <a:buFontTx/>
              <a:buChar char="-"/>
            </a:pPr>
            <a:r>
              <a:rPr lang="en-US" sz="2800" dirty="0"/>
              <a:t>This will allow us to better advise policy makers, users and ISPs on </a:t>
            </a:r>
            <a:r>
              <a:rPr lang="en-US" sz="2800" dirty="0" err="1"/>
              <a:t>IoT</a:t>
            </a:r>
            <a:r>
              <a:rPr lang="en-US" sz="2800" dirty="0"/>
              <a:t> security</a:t>
            </a:r>
          </a:p>
          <a:p>
            <a:pPr marL="342900" indent="-342900">
              <a:buFontTx/>
              <a:buChar char="-"/>
            </a:pPr>
            <a:r>
              <a:rPr lang="en-US" sz="2800" dirty="0"/>
              <a:t>If you are aware of any </a:t>
            </a:r>
            <a:r>
              <a:rPr lang="en-US" sz="2800" dirty="0" err="1"/>
              <a:t>IoT</a:t>
            </a:r>
            <a:r>
              <a:rPr lang="en-US" sz="2800" dirty="0"/>
              <a:t> research/development </a:t>
            </a:r>
            <a:r>
              <a:rPr lang="en-US" sz="2800" dirty="0" err="1"/>
              <a:t>IoT</a:t>
            </a:r>
            <a:r>
              <a:rPr lang="en-US" sz="2800" dirty="0"/>
              <a:t> Policy development in the region, please let us know through our chapters or ISOC staff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52683F-99C4-764A-A374-64C2DEF14B52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EE1D23A-55C4-7542-8A1B-C225D7430AAE}" type="slidenum">
              <a:rPr lang="uk-UA" altLang="en-US" smtClean="0"/>
              <a:pPr/>
              <a:t>17</a:t>
            </a:fld>
            <a:endParaRPr lang="uk-UA" altLang="en-US" dirty="0"/>
          </a:p>
        </p:txBody>
      </p:sp>
    </p:spTree>
    <p:extLst>
      <p:ext uri="{BB962C8B-B14F-4D97-AF65-F5344CB8AC3E}">
        <p14:creationId xmlns:p14="http://schemas.microsoft.com/office/powerpoint/2010/main" val="2349231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6B165D05-9BD7-AE46-A258-4545F192D29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78911" y="3874020"/>
            <a:ext cx="4097551" cy="902123"/>
          </a:xfrm>
        </p:spPr>
        <p:txBody>
          <a:bodyPr/>
          <a:lstStyle/>
          <a:p>
            <a:r>
              <a:rPr lang="en-US" sz="4000" i="1" dirty="0" err="1">
                <a:solidFill>
                  <a:schemeClr val="bg1"/>
                </a:solidFill>
              </a:rPr>
              <a:t>Bekele@isoc.org</a:t>
            </a:r>
            <a:endParaRPr lang="en-US" sz="4000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What is the Internet of Things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540976" y="1326650"/>
            <a:ext cx="6508217" cy="4793663"/>
          </a:xfrm>
        </p:spPr>
        <p:txBody>
          <a:bodyPr/>
          <a:lstStyle/>
          <a:p>
            <a:pPr marL="342900" indent="-342900">
              <a:spcAft>
                <a:spcPts val="2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The Internet of Things refers to new types of devices that are increasingly being connected to the Internet </a:t>
            </a:r>
          </a:p>
          <a:p>
            <a:pPr marL="342900" indent="-342900">
              <a:spcAft>
                <a:spcPts val="2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Traditionally, the Internet was a network of computers, switches and routers all linked together to share knowledge and communicate</a:t>
            </a:r>
          </a:p>
          <a:p>
            <a:pPr marL="342900" indent="-342900">
              <a:spcAft>
                <a:spcPts val="2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With the Internet of Things, day to day devices like televisions, refrigerators, lights, sensors and cameras are increasingly being connected to the Internet</a:t>
            </a:r>
          </a:p>
          <a:p>
            <a:pPr marL="342900" indent="-342900">
              <a:spcAft>
                <a:spcPts val="2600"/>
              </a:spcAft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spcAft>
                <a:spcPts val="2600"/>
              </a:spcAft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457200" indent="-457200">
              <a:spcAft>
                <a:spcPts val="2600"/>
              </a:spcAft>
              <a:buFont typeface="Arial" panose="020B0604020202020204" pitchFamily="34" charset="0"/>
              <a:buChar char="•"/>
            </a:pPr>
            <a:endParaRPr lang="en-US" sz="2400" b="1" dirty="0"/>
          </a:p>
          <a:p>
            <a:endParaRPr lang="en-US" sz="2400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GB" dirty="0"/>
          </a:p>
        </p:txBody>
      </p:sp>
      <p:sp>
        <p:nvSpPr>
          <p:cNvPr id="47111" name="Slide Number Placeholder 6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9pPr>
          </a:lstStyle>
          <a:p>
            <a:fld id="{6729BF1E-B41C-0C4D-929B-9323A1E0694D}" type="slidenum">
              <a:rPr lang="uk-UA" altLang="en-US" smtClean="0"/>
              <a:pPr/>
              <a:t>2</a:t>
            </a:fld>
            <a:endParaRPr lang="uk-UA" alt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CE22886-860F-1646-ADFF-CA3B8C1199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40946" y="567101"/>
            <a:ext cx="3901854" cy="265326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83C78AF-8D44-7D40-9EF4-16C48E80DED6}"/>
              </a:ext>
            </a:extLst>
          </p:cNvPr>
          <p:cNvSpPr txBox="1"/>
          <p:nvPr/>
        </p:nvSpPr>
        <p:spPr>
          <a:xfrm>
            <a:off x="8907862" y="3354149"/>
            <a:ext cx="15215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Google Glass</a:t>
            </a:r>
            <a:r>
              <a:rPr lang="en-US" baseline="30000" dirty="0"/>
              <a:t>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CDCCF81-7148-134E-BC52-A1F8FB97ADE5}"/>
              </a:ext>
            </a:extLst>
          </p:cNvPr>
          <p:cNvSpPr txBox="1"/>
          <p:nvPr/>
        </p:nvSpPr>
        <p:spPr>
          <a:xfrm>
            <a:off x="936864" y="6488668"/>
            <a:ext cx="45640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baseline="30000" dirty="0">
                <a:hlinkClick r:id="rId4"/>
              </a:rPr>
              <a:t>1</a:t>
            </a:r>
            <a:r>
              <a:rPr lang="en-US" sz="1200" i="1" dirty="0">
                <a:hlinkClick r:id="rId4"/>
              </a:rPr>
              <a:t>https://www.theglimpse.com/interesting-facts-about-google-glass</a:t>
            </a:r>
            <a:br>
              <a:rPr lang="en-US" sz="1200" i="1" dirty="0"/>
            </a:br>
            <a:r>
              <a:rPr lang="en-US" sz="1200" i="1" baseline="30000" dirty="0"/>
              <a:t>2</a:t>
            </a:r>
            <a:r>
              <a:rPr lang="en-US" sz="1200" dirty="0">
                <a:hlinkClick r:id="rId5"/>
              </a:rPr>
              <a:t>https://www.gearbest.com/smart-watches/pp_800036.html</a:t>
            </a:r>
            <a:endParaRPr lang="en-US" sz="1200" i="1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C536714-C366-8A47-AE61-4CACF1D0DE6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89833" y="3857268"/>
            <a:ext cx="2533832" cy="236445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3C4E60BE-B76D-E548-A1F8-7F72060FB045}"/>
              </a:ext>
            </a:extLst>
          </p:cNvPr>
          <p:cNvSpPr txBox="1"/>
          <p:nvPr/>
        </p:nvSpPr>
        <p:spPr>
          <a:xfrm>
            <a:off x="8471043" y="6330434"/>
            <a:ext cx="1481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Smartwatch</a:t>
            </a:r>
            <a:r>
              <a:rPr lang="en-US" baseline="300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825345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1070704" y="392500"/>
            <a:ext cx="11121296" cy="537799"/>
          </a:xfrm>
        </p:spPr>
        <p:txBody>
          <a:bodyPr/>
          <a:lstStyle/>
          <a:p>
            <a:r>
              <a:rPr lang="en-GB" altLang="en-US" dirty="0"/>
              <a:t>Some examples of IoT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574226" y="930299"/>
            <a:ext cx="10306191" cy="4793663"/>
          </a:xfrm>
        </p:spPr>
        <p:txBody>
          <a:bodyPr/>
          <a:lstStyle/>
          <a:p>
            <a:pPr marL="612900" lvl="2" indent="-342900">
              <a:spcAft>
                <a:spcPts val="2600"/>
              </a:spcAft>
            </a:pPr>
            <a:r>
              <a:rPr lang="en-US" sz="2200" dirty="0"/>
              <a:t>Wearable Tech: like smart watches, smart shoes, smart glasses</a:t>
            </a:r>
          </a:p>
          <a:p>
            <a:pPr marL="612900" lvl="2" indent="-342900">
              <a:spcAft>
                <a:spcPts val="2600"/>
              </a:spcAft>
            </a:pPr>
            <a:r>
              <a:rPr lang="en-US" sz="2200" dirty="0"/>
              <a:t>Smart Cars: cars that can use the Internet to navigate or send information to other cars on the road</a:t>
            </a:r>
          </a:p>
          <a:p>
            <a:pPr marL="612900" lvl="2" indent="-342900">
              <a:spcAft>
                <a:spcPts val="2600"/>
              </a:spcAft>
            </a:pPr>
            <a:r>
              <a:rPr lang="en-US" sz="2200" dirty="0"/>
              <a:t>Smart Cities: use of IoT to improve traffic flows, measure water, measure electricity use, monitor and protect citizens</a:t>
            </a:r>
          </a:p>
          <a:p>
            <a:pPr marL="612900" lvl="2" indent="-342900">
              <a:spcAft>
                <a:spcPts val="2600"/>
              </a:spcAft>
            </a:pPr>
            <a:r>
              <a:rPr lang="en-US" sz="2200" dirty="0"/>
              <a:t>Smart manufacturing – use of IoT devices to improve the efficiency of manufacturing and cut costs</a:t>
            </a:r>
          </a:p>
          <a:p>
            <a:pPr marL="612900" lvl="2" indent="-342900">
              <a:spcAft>
                <a:spcPts val="2600"/>
              </a:spcAft>
            </a:pPr>
            <a:r>
              <a:rPr lang="en-US" sz="2200" dirty="0"/>
              <a:t>Research – use of IoT to measure air and water quality </a:t>
            </a:r>
          </a:p>
          <a:p>
            <a:pPr marL="342900" indent="-342900">
              <a:spcAft>
                <a:spcPts val="2600"/>
              </a:spcAft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457200" indent="-457200">
              <a:spcAft>
                <a:spcPts val="2600"/>
              </a:spcAft>
              <a:buFont typeface="Arial" panose="020B0604020202020204" pitchFamily="34" charset="0"/>
              <a:buChar char="•"/>
            </a:pPr>
            <a:endParaRPr lang="en-US" sz="2400" b="1" dirty="0"/>
          </a:p>
          <a:p>
            <a:endParaRPr lang="en-US" sz="2400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GB" dirty="0"/>
          </a:p>
        </p:txBody>
      </p:sp>
      <p:sp>
        <p:nvSpPr>
          <p:cNvPr id="47111" name="Slide Number Placeholder 6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9pPr>
          </a:lstStyle>
          <a:p>
            <a:fld id="{6729BF1E-B41C-0C4D-929B-9323A1E0694D}" type="slidenum">
              <a:rPr lang="uk-UA" altLang="en-US" smtClean="0"/>
              <a:pPr/>
              <a:t>3</a:t>
            </a:fld>
            <a:endParaRPr lang="uk-UA" altLang="en-US" dirty="0"/>
          </a:p>
        </p:txBody>
      </p:sp>
    </p:spTree>
    <p:extLst>
      <p:ext uri="{BB962C8B-B14F-4D97-AF65-F5344CB8AC3E}">
        <p14:creationId xmlns:p14="http://schemas.microsoft.com/office/powerpoint/2010/main" val="1133464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8EA462B-7A4D-6B41-A619-48CE868003A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" y="0"/>
            <a:ext cx="12191999" cy="68580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1F548D3-6070-744B-8B6A-00A8C20D5983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3400" y="6299200"/>
            <a:ext cx="1905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Shape 89"/>
          <p:cNvSpPr>
            <a:spLocks noGrp="1"/>
          </p:cNvSpPr>
          <p:nvPr>
            <p:ph idx="4294967295"/>
          </p:nvPr>
        </p:nvSpPr>
        <p:spPr>
          <a:xfrm>
            <a:off x="533400" y="565150"/>
            <a:ext cx="7991475" cy="2863850"/>
          </a:xfrm>
        </p:spPr>
        <p:txBody>
          <a:bodyPr/>
          <a:lstStyle/>
          <a:p>
            <a:r>
              <a:rPr lang="en-US" sz="3200" dirty="0">
                <a:latin typeface="+mn-lt"/>
              </a:rPr>
              <a:t>The number of IoT devices and systems</a:t>
            </a:r>
            <a:br>
              <a:rPr lang="en-US" sz="3200" dirty="0">
                <a:latin typeface="+mn-lt"/>
              </a:rPr>
            </a:br>
            <a:r>
              <a:rPr lang="en-US" sz="3200" dirty="0">
                <a:latin typeface="+mn-lt"/>
              </a:rPr>
              <a:t>connected to the Internet will be more than</a:t>
            </a:r>
            <a:br>
              <a:rPr lang="en-US" dirty="0">
                <a:latin typeface="+mn-lt"/>
              </a:rPr>
            </a:br>
            <a:r>
              <a:rPr lang="en-US" sz="5400" dirty="0">
                <a:latin typeface="+mn-lt"/>
              </a:rPr>
              <a:t>5x the global population</a:t>
            </a:r>
            <a:br>
              <a:rPr lang="en-US" dirty="0">
                <a:latin typeface="+mn-lt"/>
              </a:rPr>
            </a:br>
            <a:r>
              <a:rPr lang="en-US" sz="3200" dirty="0">
                <a:latin typeface="+mn-lt"/>
              </a:rPr>
              <a:t>by 2022 </a:t>
            </a:r>
            <a:r>
              <a:rPr lang="en-US" sz="2800" dirty="0">
                <a:latin typeface="+mn-lt"/>
              </a:rPr>
              <a:t>(IHS). </a:t>
            </a:r>
          </a:p>
        </p:txBody>
      </p:sp>
    </p:spTree>
    <p:extLst>
      <p:ext uri="{BB962C8B-B14F-4D97-AF65-F5344CB8AC3E}">
        <p14:creationId xmlns:p14="http://schemas.microsoft.com/office/powerpoint/2010/main" val="301071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3F0F631-7D68-8E4A-9AAA-C269E940E10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sp>
        <p:nvSpPr>
          <p:cNvPr id="9219" name="Shape 89"/>
          <p:cNvSpPr>
            <a:spLocks noGrp="1"/>
          </p:cNvSpPr>
          <p:nvPr>
            <p:ph idx="4294967295"/>
          </p:nvPr>
        </p:nvSpPr>
        <p:spPr>
          <a:xfrm>
            <a:off x="533400" y="659318"/>
            <a:ext cx="5224463" cy="2024063"/>
          </a:xfrm>
        </p:spPr>
        <p:txBody>
          <a:bodyPr/>
          <a:lstStyle/>
          <a:p>
            <a:pPr algn="l"/>
            <a:r>
              <a:rPr lang="en-US" sz="3200" dirty="0">
                <a:latin typeface="+mn-lt"/>
              </a:rPr>
              <a:t>As more and more devices are connected, privacy and security risks increase.</a:t>
            </a:r>
          </a:p>
        </p:txBody>
      </p:sp>
      <p:sp>
        <p:nvSpPr>
          <p:cNvPr id="5" name="Shape 89">
            <a:extLst>
              <a:ext uri="{FF2B5EF4-FFF2-40B4-BE49-F238E27FC236}">
                <a16:creationId xmlns:a16="http://schemas.microsoft.com/office/drawing/2014/main" id="{5000B656-4FE0-2C4C-A7F5-DC5289021B9D}"/>
              </a:ext>
            </a:extLst>
          </p:cNvPr>
          <p:cNvSpPr txBox="1">
            <a:spLocks/>
          </p:cNvSpPr>
          <p:nvPr/>
        </p:nvSpPr>
        <p:spPr>
          <a:xfrm>
            <a:off x="3784576" y="5828011"/>
            <a:ext cx="7854017" cy="942378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marR="0" indent="0" algn="ctr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ts val="2000"/>
              </a:spcAft>
              <a:buClrTx/>
              <a:buSzTx/>
              <a:buFont typeface="Arial" charset="0"/>
              <a:buNone/>
              <a:tabLst/>
              <a:defRPr sz="3600" b="0" i="0" kern="1200" spc="50" baseline="0">
                <a:solidFill>
                  <a:srgbClr val="EEF2EC"/>
                </a:solidFill>
                <a:latin typeface="+mn-lt"/>
                <a:ea typeface="Hind Medium" charset="0"/>
                <a:cs typeface="Hind Medium" charset="0"/>
              </a:defRPr>
            </a:lvl1pPr>
            <a:lvl2pPr marL="0" marR="0" indent="0" algn="ctr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.AppleSystemUIFont" charset="0"/>
              <a:buNone/>
              <a:tabLst/>
              <a:defRPr b="0" i="0" kern="1200" spc="20">
                <a:solidFill>
                  <a:srgbClr val="EEF2EC"/>
                </a:solidFill>
                <a:latin typeface="Hind Medium" charset="0"/>
                <a:ea typeface="Hind Medium" charset="0"/>
                <a:cs typeface="Hind Medium" charset="0"/>
              </a:defRPr>
            </a:lvl2pPr>
            <a:lvl3pPr marL="270000" marR="0" indent="-270000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ts val="1500"/>
              </a:spcAft>
              <a:buClrTx/>
              <a:buSzPct val="72000"/>
              <a:buFont typeface=".AppleSystemUIFont" charset="0"/>
              <a:buChar char="—"/>
              <a:tabLst/>
              <a:defRPr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3pPr>
            <a:lvl4pPr marL="556650" marR="0" indent="-233925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ct val="0"/>
              </a:spcAft>
              <a:buClrTx/>
              <a:buSzPct val="90000"/>
              <a:buFont typeface=".AppleSystemUIFont" charset="0"/>
              <a:buChar char="–"/>
              <a:tabLst/>
              <a:defRPr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4pPr>
            <a:lvl5pPr marL="772650" marR="0" indent="-197925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ts val="1500"/>
              </a:spcAft>
              <a:buClrTx/>
              <a:buSzPct val="75000"/>
              <a:buFont typeface="Arial" charset="0"/>
              <a:buChar char="•"/>
              <a:tabLst/>
              <a:defRPr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3200" dirty="0"/>
              <a:t>And most consumers don’t even know it.</a:t>
            </a:r>
          </a:p>
        </p:txBody>
      </p:sp>
      <p:pic>
        <p:nvPicPr>
          <p:cNvPr id="6" name="Picture 8">
            <a:extLst>
              <a:ext uri="{FF2B5EF4-FFF2-40B4-BE49-F238E27FC236}">
                <a16:creationId xmlns:a16="http://schemas.microsoft.com/office/drawing/2014/main" id="{2BA49F8E-7D0C-3943-A38B-D4C549CD5C70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3400" y="6299200"/>
            <a:ext cx="1905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84844839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devices, new vulnerabilities</a:t>
            </a:r>
          </a:p>
        </p:txBody>
      </p:sp>
      <p:sp>
        <p:nvSpPr>
          <p:cNvPr id="41990" name="Slide Number Placeholder 2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990575" indent="-38099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523962" indent="-304792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2133547" indent="-304792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743131" indent="-304792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3352716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3962301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4571886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5181470" indent="-30479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6566B02-9C21-9A43-8596-19A72F603E6E}" type="slidenum">
              <a:rPr lang="uk-UA" smtClean="0"/>
              <a:pPr/>
              <a:t>6</a:t>
            </a:fld>
            <a:endParaRPr lang="uk-UA"/>
          </a:p>
        </p:txBody>
      </p:sp>
      <p:sp>
        <p:nvSpPr>
          <p:cNvPr id="7" name="Content Placeholder 6"/>
          <p:cNvSpPr>
            <a:spLocks noGrp="1"/>
          </p:cNvSpPr>
          <p:nvPr>
            <p:ph idx="21"/>
          </p:nvPr>
        </p:nvSpPr>
        <p:spPr>
          <a:xfrm>
            <a:off x="540000" y="2432655"/>
            <a:ext cx="5478179" cy="3220368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Device Cost/Size/Functionality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Volume of identical devices (homogeneity)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Long service life (often extending far beyond supported lifetime)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No or limited upgradability or patching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Physical security vulnerabilities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Access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sym typeface="Wingdings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sym typeface="Wingdings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sym typeface="Wingdings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179485" y="2432655"/>
            <a:ext cx="5175152" cy="3220368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Limited user interfaces (UI)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Limited visibility into, or control over, internal workings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Embedded devices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Unintended uses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BYOIoT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12448" y="1335063"/>
            <a:ext cx="103493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800"/>
              </a:spcAft>
            </a:pPr>
            <a:r>
              <a:rPr lang="en-US" sz="2000" dirty="0">
                <a:latin typeface="+mn-lt"/>
              </a:rPr>
              <a:t>The attributes of many IoT devices present new and unique security challenges compared to traditional computing systems. </a:t>
            </a:r>
          </a:p>
        </p:txBody>
      </p:sp>
    </p:spTree>
    <p:extLst>
      <p:ext uri="{BB962C8B-B14F-4D97-AF65-F5344CB8AC3E}">
        <p14:creationId xmlns:p14="http://schemas.microsoft.com/office/powerpoint/2010/main" val="3805783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Shape 8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What type of risks? </a:t>
            </a:r>
            <a:endParaRPr lang="en-US" altLang="en-US" dirty="0"/>
          </a:p>
        </p:txBody>
      </p:sp>
      <p:sp>
        <p:nvSpPr>
          <p:cNvPr id="9219" name="Shape 89"/>
          <p:cNvSpPr>
            <a:spLocks noGrp="1"/>
          </p:cNvSpPr>
          <p:nvPr>
            <p:ph idx="1"/>
          </p:nvPr>
        </p:nvSpPr>
        <p:spPr>
          <a:xfrm>
            <a:off x="540000" y="1548399"/>
            <a:ext cx="4323402" cy="4450467"/>
          </a:xfrm>
        </p:spPr>
        <p:txBody>
          <a:bodyPr/>
          <a:lstStyle/>
          <a:p>
            <a:r>
              <a:rPr lang="en-US" dirty="0"/>
              <a:t>Unlocking doors, turning on cameras, shutting down critical systems and theft of personal property. </a:t>
            </a:r>
          </a:p>
          <a:p>
            <a:r>
              <a:rPr lang="en-US" dirty="0"/>
              <a:t>People’s safety or the safety of their family might even be at risk.</a:t>
            </a:r>
          </a:p>
          <a:p>
            <a:r>
              <a:rPr lang="en-US" dirty="0"/>
              <a:t>Large </a:t>
            </a:r>
            <a:r>
              <a:rPr lang="en-US" dirty="0" err="1"/>
              <a:t>IoT</a:t>
            </a:r>
            <a:r>
              <a:rPr lang="en-US" dirty="0"/>
              <a:t>-based attacks, such as the </a:t>
            </a:r>
            <a:r>
              <a:rPr lang="en-US" dirty="0" err="1"/>
              <a:t>Mirai</a:t>
            </a:r>
            <a:r>
              <a:rPr lang="en-US" dirty="0"/>
              <a:t> botnet in 2016, have crippled global access to high-profile Internet services for several hours. </a:t>
            </a:r>
          </a:p>
        </p:txBody>
      </p:sp>
      <p:sp>
        <p:nvSpPr>
          <p:cNvPr id="7" name="Shape 103"/>
          <p:cNvSpPr txBox="1">
            <a:spLocks/>
          </p:cNvSpPr>
          <p:nvPr/>
        </p:nvSpPr>
        <p:spPr>
          <a:xfrm>
            <a:off x="8918575" y="6342063"/>
            <a:ext cx="2743200" cy="17303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lnSpc>
                <a:spcPct val="90000"/>
              </a:lnSpc>
              <a:spcBef>
                <a:spcPts val="2400"/>
              </a:spcBef>
              <a:spcAft>
                <a:spcPct val="0"/>
              </a:spcAft>
              <a:defRPr sz="2100" kern="1200">
                <a:solidFill>
                  <a:srgbClr val="535353"/>
                </a:solidFill>
                <a:latin typeface="Arial Bold" charset="0"/>
                <a:ea typeface="ＭＳ Ｐゴシック" charset="-128"/>
                <a:cs typeface="Arial Bold" charset="0"/>
                <a:sym typeface="Arial Bold" charset="0"/>
              </a:defRPr>
            </a:lvl1pPr>
            <a:lvl2pPr marL="742950" indent="-285750" algn="l" rtl="0" eaLnBrk="0" fontAlgn="base" hangingPunct="0">
              <a:lnSpc>
                <a:spcPct val="90000"/>
              </a:lnSpc>
              <a:spcBef>
                <a:spcPts val="2400"/>
              </a:spcBef>
              <a:spcAft>
                <a:spcPct val="0"/>
              </a:spcAft>
              <a:buSzPct val="90000"/>
              <a:buChar char="▪"/>
              <a:defRPr sz="2100" kern="1200">
                <a:solidFill>
                  <a:srgbClr val="535353"/>
                </a:solidFill>
                <a:latin typeface="Arial Bold" charset="0"/>
                <a:ea typeface="Arial Bold" charset="0"/>
                <a:cs typeface="Arial Bold" charset="0"/>
                <a:sym typeface="Arial Bold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2400"/>
              </a:spcBef>
              <a:spcAft>
                <a:spcPct val="0"/>
              </a:spcAft>
              <a:buSzPct val="100000"/>
              <a:buChar char="–"/>
              <a:defRPr sz="2100" kern="1200">
                <a:solidFill>
                  <a:srgbClr val="535353"/>
                </a:solidFill>
                <a:latin typeface="Arial Bold" charset="0"/>
                <a:ea typeface="Arial Bold" charset="0"/>
                <a:cs typeface="Arial Bold" charset="0"/>
                <a:sym typeface="Arial Bold" charset="0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2400"/>
              </a:spcBef>
              <a:spcAft>
                <a:spcPct val="0"/>
              </a:spcAft>
              <a:buSzPct val="90000"/>
              <a:buChar char="▪"/>
              <a:defRPr sz="2100" kern="1200">
                <a:solidFill>
                  <a:srgbClr val="535353"/>
                </a:solidFill>
                <a:latin typeface="Arial Bold" charset="0"/>
                <a:ea typeface="Arial Bold" charset="0"/>
                <a:cs typeface="Arial Bold" charset="0"/>
                <a:sym typeface="Arial Bold" charset="0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2400"/>
              </a:spcBef>
              <a:spcAft>
                <a:spcPct val="0"/>
              </a:spcAft>
              <a:buSzPct val="100000"/>
              <a:buChar char="–"/>
              <a:defRPr sz="2100" kern="1200">
                <a:solidFill>
                  <a:srgbClr val="535353"/>
                </a:solidFill>
                <a:latin typeface="Arial Bold" charset="0"/>
                <a:ea typeface="Arial Bold" charset="0"/>
                <a:cs typeface="Arial Bold" charset="0"/>
                <a:sym typeface="Arial Bold" charset="0"/>
              </a:defRPr>
            </a:lvl5pPr>
            <a:lvl6pPr marL="2514600" indent="-228600" algn="l" defTabSz="914400" rtl="0" eaLnBrk="0" fontAlgn="base" latinLnBrk="0" hangingPunct="0">
              <a:lnSpc>
                <a:spcPct val="90000"/>
              </a:lnSpc>
              <a:spcBef>
                <a:spcPts val="2400"/>
              </a:spcBef>
              <a:spcAft>
                <a:spcPct val="0"/>
              </a:spcAft>
              <a:buSzPct val="100000"/>
              <a:buChar char="–"/>
              <a:defRPr sz="2100" kern="1200">
                <a:solidFill>
                  <a:srgbClr val="535353"/>
                </a:solidFill>
                <a:latin typeface="Arial Bold" charset="0"/>
                <a:ea typeface="Arial Bold" charset="0"/>
                <a:cs typeface="Arial Bold" charset="0"/>
                <a:sym typeface="Arial Bold" charset="0"/>
              </a:defRPr>
            </a:lvl6pPr>
            <a:lvl7pPr marL="2971800" indent="-228600" algn="l" defTabSz="914400" rtl="0" eaLnBrk="0" fontAlgn="base" latinLnBrk="0" hangingPunct="0">
              <a:lnSpc>
                <a:spcPct val="90000"/>
              </a:lnSpc>
              <a:spcBef>
                <a:spcPts val="2400"/>
              </a:spcBef>
              <a:spcAft>
                <a:spcPct val="0"/>
              </a:spcAft>
              <a:buSzPct val="100000"/>
              <a:buChar char="–"/>
              <a:defRPr sz="2100" kern="1200">
                <a:solidFill>
                  <a:srgbClr val="535353"/>
                </a:solidFill>
                <a:latin typeface="Arial Bold" charset="0"/>
                <a:ea typeface="Arial Bold" charset="0"/>
                <a:cs typeface="Arial Bold" charset="0"/>
                <a:sym typeface="Arial Bold" charset="0"/>
              </a:defRPr>
            </a:lvl7pPr>
            <a:lvl8pPr marL="3429000" indent="-228600" algn="l" defTabSz="914400" rtl="0" eaLnBrk="0" fontAlgn="base" latinLnBrk="0" hangingPunct="0">
              <a:lnSpc>
                <a:spcPct val="90000"/>
              </a:lnSpc>
              <a:spcBef>
                <a:spcPts val="2400"/>
              </a:spcBef>
              <a:spcAft>
                <a:spcPct val="0"/>
              </a:spcAft>
              <a:buSzPct val="100000"/>
              <a:buChar char="–"/>
              <a:defRPr sz="2100" kern="1200">
                <a:solidFill>
                  <a:srgbClr val="535353"/>
                </a:solidFill>
                <a:latin typeface="Arial Bold" charset="0"/>
                <a:ea typeface="Arial Bold" charset="0"/>
                <a:cs typeface="Arial Bold" charset="0"/>
                <a:sym typeface="Arial Bold" charset="0"/>
              </a:defRPr>
            </a:lvl8pPr>
            <a:lvl9pPr marL="3886200" indent="-228600" algn="l" defTabSz="914400" rtl="0" eaLnBrk="0" fontAlgn="base" latinLnBrk="0" hangingPunct="0">
              <a:lnSpc>
                <a:spcPct val="90000"/>
              </a:lnSpc>
              <a:spcBef>
                <a:spcPts val="2400"/>
              </a:spcBef>
              <a:spcAft>
                <a:spcPct val="0"/>
              </a:spcAft>
              <a:buSzPct val="100000"/>
              <a:buChar char="–"/>
              <a:defRPr sz="2100" kern="1200">
                <a:solidFill>
                  <a:srgbClr val="535353"/>
                </a:solidFill>
                <a:latin typeface="Arial Bold" charset="0"/>
                <a:ea typeface="Arial Bold" charset="0"/>
                <a:cs typeface="Arial Bold" charset="0"/>
                <a:sym typeface="Arial Bold" charset="0"/>
              </a:defRPr>
            </a:lvl9pPr>
          </a:lstStyle>
          <a:p>
            <a:pPr algn="r"/>
            <a:r>
              <a:rPr lang="en-US" altLang="en-US" sz="1000" dirty="0">
                <a:solidFill>
                  <a:schemeClr val="bg1"/>
                </a:solidFill>
                <a:latin typeface="+mn-lt"/>
                <a:sym typeface="Arial" charset="0"/>
              </a:rPr>
              <a:t>2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E4406DC-B480-3649-9C12-C86347B27E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44753" y="0"/>
            <a:ext cx="704724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4886964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0A343E-4CC5-F845-B1B4-3DCE1B3134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846" y="515552"/>
            <a:ext cx="10499840" cy="557280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A connected world offers the promise of convenience, efficiency and insight, but creates a platform for shared risk.</a:t>
            </a:r>
          </a:p>
          <a:p>
            <a:r>
              <a:rPr lang="en-US" dirty="0">
                <a:solidFill>
                  <a:schemeClr val="bg1"/>
                </a:solidFill>
              </a:rPr>
              <a:t>Many of today’s </a:t>
            </a:r>
            <a:r>
              <a:rPr lang="en-US" dirty="0" err="1">
                <a:solidFill>
                  <a:schemeClr val="bg1"/>
                </a:solidFill>
              </a:rPr>
              <a:t>IoT</a:t>
            </a:r>
            <a:r>
              <a:rPr lang="en-US" dirty="0">
                <a:solidFill>
                  <a:schemeClr val="bg1"/>
                </a:solidFill>
              </a:rPr>
              <a:t> devices are rushed to market with little consideration for basic security and privacy protections.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918A4D7-DEE3-9449-B142-53495702F48D}"/>
              </a:ext>
            </a:extLst>
          </p:cNvPr>
          <p:cNvSpPr txBox="1"/>
          <p:nvPr/>
        </p:nvSpPr>
        <p:spPr>
          <a:xfrm>
            <a:off x="1878670" y="355599"/>
            <a:ext cx="847219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>
                <a:solidFill>
                  <a:schemeClr val="bg1"/>
                </a:solidFill>
              </a:rPr>
              <a:t>The challenges we face</a:t>
            </a:r>
          </a:p>
        </p:txBody>
      </p:sp>
    </p:spTree>
    <p:extLst>
      <p:ext uri="{BB962C8B-B14F-4D97-AF65-F5344CB8AC3E}">
        <p14:creationId xmlns:p14="http://schemas.microsoft.com/office/powerpoint/2010/main" val="331604217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3F0F631-7D68-8E4A-9AAA-C269E940E1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rightnessContrast bright="-32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-11604"/>
            <a:ext cx="12192000" cy="6858001"/>
          </a:xfrm>
          <a:prstGeom prst="rect">
            <a:avLst/>
          </a:prstGeom>
        </p:spPr>
      </p:pic>
      <p:pic>
        <p:nvPicPr>
          <p:cNvPr id="6" name="Picture 8">
            <a:extLst>
              <a:ext uri="{FF2B5EF4-FFF2-40B4-BE49-F238E27FC236}">
                <a16:creationId xmlns:a16="http://schemas.microsoft.com/office/drawing/2014/main" id="{2BA49F8E-7D0C-3943-A38B-D4C549CD5C70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3400" y="6299200"/>
            <a:ext cx="1905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Shape 89">
            <a:extLst>
              <a:ext uri="{FF2B5EF4-FFF2-40B4-BE49-F238E27FC236}">
                <a16:creationId xmlns:a16="http://schemas.microsoft.com/office/drawing/2014/main" id="{0A3C0BB3-85CE-5B45-9EFA-A04BF42586D0}"/>
              </a:ext>
            </a:extLst>
          </p:cNvPr>
          <p:cNvSpPr txBox="1">
            <a:spLocks/>
          </p:cNvSpPr>
          <p:nvPr/>
        </p:nvSpPr>
        <p:spPr>
          <a:xfrm>
            <a:off x="3514248" y="457200"/>
            <a:ext cx="5224463" cy="20240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rtl="0" eaLnBrk="1" fontAlgn="base" hangingPunct="1">
              <a:lnSpc>
                <a:spcPct val="106000"/>
              </a:lnSpc>
              <a:spcBef>
                <a:spcPct val="0"/>
              </a:spcBef>
              <a:spcAft>
                <a:spcPts val="1200"/>
              </a:spcAft>
              <a:buFont typeface="Arial" charset="0"/>
              <a:defRPr sz="2000" kern="1200" spc="20">
                <a:solidFill>
                  <a:schemeClr val="tx1"/>
                </a:solidFill>
                <a:latin typeface="+mn-lt"/>
                <a:ea typeface="Hind Medium" charset="0"/>
                <a:cs typeface="Hind Medium" charset="0"/>
              </a:defRPr>
            </a:lvl1pPr>
            <a:lvl2pPr algn="l" rtl="0" eaLnBrk="1" fontAlgn="base" hangingPunct="1">
              <a:lnSpc>
                <a:spcPct val="113000"/>
              </a:lnSpc>
              <a:spcBef>
                <a:spcPct val="0"/>
              </a:spcBef>
              <a:spcAft>
                <a:spcPct val="0"/>
              </a:spcAft>
              <a:buFont typeface=".AppleSystemUIFont" charset="0"/>
              <a:defRPr sz="1800"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2pPr>
            <a:lvl3pPr marL="270000" indent="-270000" algn="l" rtl="0" eaLnBrk="1" fontAlgn="base" hangingPunct="1">
              <a:lnSpc>
                <a:spcPct val="113000"/>
              </a:lnSpc>
              <a:spcBef>
                <a:spcPct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  <a:defRPr sz="1800"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3pPr>
            <a:lvl4pPr marL="556650" indent="-233925" algn="l" rtl="0" eaLnBrk="1" fontAlgn="base" hangingPunct="1">
              <a:lnSpc>
                <a:spcPct val="113000"/>
              </a:lnSpc>
              <a:spcBef>
                <a:spcPct val="0"/>
              </a:spcBef>
              <a:spcAft>
                <a:spcPct val="0"/>
              </a:spcAft>
              <a:buSzPct val="90000"/>
              <a:buFont typeface="Arial" panose="020B0604020202020204" pitchFamily="34" charset="0"/>
              <a:buChar char="•"/>
              <a:defRPr sz="1800"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4pPr>
            <a:lvl5pPr marL="772650" indent="-197925" algn="l" rtl="0" eaLnBrk="1" fontAlgn="base" hangingPunct="1">
              <a:lnSpc>
                <a:spcPct val="113000"/>
              </a:lnSpc>
              <a:spcBef>
                <a:spcPct val="0"/>
              </a:spcBef>
              <a:spcAft>
                <a:spcPts val="1500"/>
              </a:spcAft>
              <a:buSzPct val="75000"/>
              <a:buFont typeface="Arial" charset="0"/>
              <a:buChar char="•"/>
              <a:defRPr sz="1800"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800" b="1" dirty="0">
                <a:ln w="3175">
                  <a:noFill/>
                </a:ln>
                <a:solidFill>
                  <a:schemeClr val="bg1"/>
                </a:solidFill>
              </a:rPr>
              <a:t>Challenges</a:t>
            </a:r>
          </a:p>
        </p:txBody>
      </p:sp>
      <p:sp>
        <p:nvSpPr>
          <p:cNvPr id="11" name="Shape 89">
            <a:extLst>
              <a:ext uri="{FF2B5EF4-FFF2-40B4-BE49-F238E27FC236}">
                <a16:creationId xmlns:a16="http://schemas.microsoft.com/office/drawing/2014/main" id="{9825D3B7-6B48-5F4F-AC34-97B2E74B53F7}"/>
              </a:ext>
            </a:extLst>
          </p:cNvPr>
          <p:cNvSpPr txBox="1">
            <a:spLocks/>
          </p:cNvSpPr>
          <p:nvPr/>
        </p:nvSpPr>
        <p:spPr>
          <a:xfrm>
            <a:off x="515660" y="2884786"/>
            <a:ext cx="2545080" cy="942378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marR="0" indent="0" algn="ctr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ts val="2000"/>
              </a:spcAft>
              <a:buClrTx/>
              <a:buSzTx/>
              <a:buFont typeface="Arial" charset="0"/>
              <a:buNone/>
              <a:tabLst/>
              <a:defRPr sz="3600" b="0" i="0" kern="1200" spc="50" baseline="0">
                <a:solidFill>
                  <a:srgbClr val="EEF2EC"/>
                </a:solidFill>
                <a:latin typeface="+mn-lt"/>
                <a:ea typeface="Hind Medium" charset="0"/>
                <a:cs typeface="Hind Medium" charset="0"/>
              </a:defRPr>
            </a:lvl1pPr>
            <a:lvl2pPr marL="0" marR="0" indent="0" algn="ctr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.AppleSystemUIFont" charset="0"/>
              <a:buNone/>
              <a:tabLst/>
              <a:defRPr b="0" i="0" kern="1200" spc="20">
                <a:solidFill>
                  <a:srgbClr val="EEF2EC"/>
                </a:solidFill>
                <a:latin typeface="Hind Medium" charset="0"/>
                <a:ea typeface="Hind Medium" charset="0"/>
                <a:cs typeface="Hind Medium" charset="0"/>
              </a:defRPr>
            </a:lvl2pPr>
            <a:lvl3pPr marL="270000" marR="0" indent="-270000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ts val="1500"/>
              </a:spcAft>
              <a:buClrTx/>
              <a:buSzPct val="72000"/>
              <a:buFont typeface=".AppleSystemUIFont" charset="0"/>
              <a:buChar char="—"/>
              <a:tabLst/>
              <a:defRPr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3pPr>
            <a:lvl4pPr marL="556650" marR="0" indent="-233925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ct val="0"/>
              </a:spcAft>
              <a:buClrTx/>
              <a:buSzPct val="90000"/>
              <a:buFont typeface=".AppleSystemUIFont" charset="0"/>
              <a:buChar char="–"/>
              <a:tabLst/>
              <a:defRPr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4pPr>
            <a:lvl5pPr marL="772650" marR="0" indent="-197925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ts val="1500"/>
              </a:spcAft>
              <a:buClrTx/>
              <a:buSzPct val="75000"/>
              <a:buFont typeface="Arial" charset="0"/>
              <a:buChar char="•"/>
              <a:tabLst/>
              <a:defRPr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200" b="1" dirty="0"/>
              <a:t>Cost/size</a:t>
            </a:r>
          </a:p>
        </p:txBody>
      </p:sp>
      <p:sp>
        <p:nvSpPr>
          <p:cNvPr id="12" name="Shape 89">
            <a:extLst>
              <a:ext uri="{FF2B5EF4-FFF2-40B4-BE49-F238E27FC236}">
                <a16:creationId xmlns:a16="http://schemas.microsoft.com/office/drawing/2014/main" id="{F02F6DB6-3068-1841-9BFA-DF8AACC9D307}"/>
              </a:ext>
            </a:extLst>
          </p:cNvPr>
          <p:cNvSpPr txBox="1">
            <a:spLocks/>
          </p:cNvSpPr>
          <p:nvPr/>
        </p:nvSpPr>
        <p:spPr>
          <a:xfrm>
            <a:off x="515660" y="4316112"/>
            <a:ext cx="4465317" cy="942378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marR="0" indent="0" algn="ctr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ts val="2000"/>
              </a:spcAft>
              <a:buClrTx/>
              <a:buSzTx/>
              <a:buFont typeface="Arial" charset="0"/>
              <a:buNone/>
              <a:tabLst/>
              <a:defRPr sz="3600" b="0" i="0" kern="1200" spc="50" baseline="0">
                <a:solidFill>
                  <a:srgbClr val="EEF2EC"/>
                </a:solidFill>
                <a:latin typeface="+mn-lt"/>
                <a:ea typeface="Hind Medium" charset="0"/>
                <a:cs typeface="Hind Medium" charset="0"/>
              </a:defRPr>
            </a:lvl1pPr>
            <a:lvl2pPr marL="0" marR="0" indent="0" algn="ctr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.AppleSystemUIFont" charset="0"/>
              <a:buNone/>
              <a:tabLst/>
              <a:defRPr b="0" i="0" kern="1200" spc="20">
                <a:solidFill>
                  <a:srgbClr val="EEF2EC"/>
                </a:solidFill>
                <a:latin typeface="Hind Medium" charset="0"/>
                <a:ea typeface="Hind Medium" charset="0"/>
                <a:cs typeface="Hind Medium" charset="0"/>
              </a:defRPr>
            </a:lvl2pPr>
            <a:lvl3pPr marL="270000" marR="0" indent="-270000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ts val="1500"/>
              </a:spcAft>
              <a:buClrTx/>
              <a:buSzPct val="72000"/>
              <a:buFont typeface=".AppleSystemUIFont" charset="0"/>
              <a:buChar char="—"/>
              <a:tabLst/>
              <a:defRPr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3pPr>
            <a:lvl4pPr marL="556650" marR="0" indent="-233925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ct val="0"/>
              </a:spcAft>
              <a:buClrTx/>
              <a:buSzPct val="90000"/>
              <a:buFont typeface=".AppleSystemUIFont" charset="0"/>
              <a:buChar char="–"/>
              <a:tabLst/>
              <a:defRPr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4pPr>
            <a:lvl5pPr marL="772650" marR="0" indent="-197925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ts val="1500"/>
              </a:spcAft>
              <a:buClrTx/>
              <a:buSzPct val="75000"/>
              <a:buFont typeface="Arial" charset="0"/>
              <a:buChar char="•"/>
              <a:tabLst/>
              <a:defRPr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200" b="1" dirty="0"/>
              <a:t>Time to market</a:t>
            </a:r>
          </a:p>
        </p:txBody>
      </p:sp>
      <p:sp>
        <p:nvSpPr>
          <p:cNvPr id="13" name="Shape 89">
            <a:extLst>
              <a:ext uri="{FF2B5EF4-FFF2-40B4-BE49-F238E27FC236}">
                <a16:creationId xmlns:a16="http://schemas.microsoft.com/office/drawing/2014/main" id="{07362A0E-6DBB-B14F-AA14-BC879F5E7416}"/>
              </a:ext>
            </a:extLst>
          </p:cNvPr>
          <p:cNvSpPr txBox="1">
            <a:spLocks/>
          </p:cNvSpPr>
          <p:nvPr/>
        </p:nvSpPr>
        <p:spPr>
          <a:xfrm>
            <a:off x="515660" y="3600449"/>
            <a:ext cx="3596639" cy="942378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marR="0" indent="0" algn="ctr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ts val="2000"/>
              </a:spcAft>
              <a:buClrTx/>
              <a:buSzTx/>
              <a:buFont typeface="Arial" charset="0"/>
              <a:buNone/>
              <a:tabLst/>
              <a:defRPr sz="3600" b="0" i="0" kern="1200" spc="50" baseline="0">
                <a:solidFill>
                  <a:srgbClr val="EEF2EC"/>
                </a:solidFill>
                <a:latin typeface="+mn-lt"/>
                <a:ea typeface="Hind Medium" charset="0"/>
                <a:cs typeface="Hind Medium" charset="0"/>
              </a:defRPr>
            </a:lvl1pPr>
            <a:lvl2pPr marL="0" marR="0" indent="0" algn="ctr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.AppleSystemUIFont" charset="0"/>
              <a:buNone/>
              <a:tabLst/>
              <a:defRPr b="0" i="0" kern="1200" spc="20">
                <a:solidFill>
                  <a:srgbClr val="EEF2EC"/>
                </a:solidFill>
                <a:latin typeface="Hind Medium" charset="0"/>
                <a:ea typeface="Hind Medium" charset="0"/>
                <a:cs typeface="Hind Medium" charset="0"/>
              </a:defRPr>
            </a:lvl2pPr>
            <a:lvl3pPr marL="270000" marR="0" indent="-270000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ts val="1500"/>
              </a:spcAft>
              <a:buClrTx/>
              <a:buSzPct val="72000"/>
              <a:buFont typeface=".AppleSystemUIFont" charset="0"/>
              <a:buChar char="—"/>
              <a:tabLst/>
              <a:defRPr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3pPr>
            <a:lvl4pPr marL="556650" marR="0" indent="-233925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ct val="0"/>
              </a:spcAft>
              <a:buClrTx/>
              <a:buSzPct val="90000"/>
              <a:buFont typeface=".AppleSystemUIFont" charset="0"/>
              <a:buChar char="–"/>
              <a:tabLst/>
              <a:defRPr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4pPr>
            <a:lvl5pPr marL="772650" marR="0" indent="-197925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ts val="1500"/>
              </a:spcAft>
              <a:buClrTx/>
              <a:buSzPct val="75000"/>
              <a:buFont typeface="Arial" charset="0"/>
              <a:buChar char="•"/>
              <a:tabLst/>
              <a:defRPr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200" b="1" dirty="0"/>
              <a:t>Functionality</a:t>
            </a:r>
          </a:p>
        </p:txBody>
      </p:sp>
      <p:sp>
        <p:nvSpPr>
          <p:cNvPr id="14" name="Shape 89">
            <a:extLst>
              <a:ext uri="{FF2B5EF4-FFF2-40B4-BE49-F238E27FC236}">
                <a16:creationId xmlns:a16="http://schemas.microsoft.com/office/drawing/2014/main" id="{6A66FAB7-84D8-974A-A1F9-1D25B6F55506}"/>
              </a:ext>
            </a:extLst>
          </p:cNvPr>
          <p:cNvSpPr txBox="1">
            <a:spLocks/>
          </p:cNvSpPr>
          <p:nvPr/>
        </p:nvSpPr>
        <p:spPr>
          <a:xfrm>
            <a:off x="515660" y="5031775"/>
            <a:ext cx="3703323" cy="942378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marR="0" indent="0" algn="ctr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ts val="2000"/>
              </a:spcAft>
              <a:buClrTx/>
              <a:buSzTx/>
              <a:buFont typeface="Arial" charset="0"/>
              <a:buNone/>
              <a:tabLst/>
              <a:defRPr sz="3600" b="0" i="0" kern="1200" spc="50" baseline="0">
                <a:solidFill>
                  <a:srgbClr val="EEF2EC"/>
                </a:solidFill>
                <a:latin typeface="+mn-lt"/>
                <a:ea typeface="Hind Medium" charset="0"/>
                <a:cs typeface="Hind Medium" charset="0"/>
              </a:defRPr>
            </a:lvl1pPr>
            <a:lvl2pPr marL="0" marR="0" indent="0" algn="ctr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.AppleSystemUIFont" charset="0"/>
              <a:buNone/>
              <a:tabLst/>
              <a:defRPr b="0" i="0" kern="1200" spc="20">
                <a:solidFill>
                  <a:srgbClr val="EEF2EC"/>
                </a:solidFill>
                <a:latin typeface="Hind Medium" charset="0"/>
                <a:ea typeface="Hind Medium" charset="0"/>
                <a:cs typeface="Hind Medium" charset="0"/>
              </a:defRPr>
            </a:lvl2pPr>
            <a:lvl3pPr marL="270000" marR="0" indent="-270000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ts val="1500"/>
              </a:spcAft>
              <a:buClrTx/>
              <a:buSzPct val="72000"/>
              <a:buFont typeface=".AppleSystemUIFont" charset="0"/>
              <a:buChar char="—"/>
              <a:tabLst/>
              <a:defRPr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3pPr>
            <a:lvl4pPr marL="556650" marR="0" indent="-233925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ct val="0"/>
              </a:spcAft>
              <a:buClrTx/>
              <a:buSzPct val="90000"/>
              <a:buFont typeface=".AppleSystemUIFont" charset="0"/>
              <a:buChar char="–"/>
              <a:tabLst/>
              <a:defRPr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4pPr>
            <a:lvl5pPr marL="772650" marR="0" indent="-197925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ts val="1500"/>
              </a:spcAft>
              <a:buClrTx/>
              <a:buSzPct val="75000"/>
              <a:buFont typeface="Arial" charset="0"/>
              <a:buChar char="•"/>
              <a:tabLst/>
              <a:defRPr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200" b="1" dirty="0"/>
              <a:t>Future-proofing</a:t>
            </a:r>
          </a:p>
        </p:txBody>
      </p:sp>
      <p:sp>
        <p:nvSpPr>
          <p:cNvPr id="15" name="Shape 89">
            <a:extLst>
              <a:ext uri="{FF2B5EF4-FFF2-40B4-BE49-F238E27FC236}">
                <a16:creationId xmlns:a16="http://schemas.microsoft.com/office/drawing/2014/main" id="{1487E388-87CE-7249-9C46-E3D23BFD2F6A}"/>
              </a:ext>
            </a:extLst>
          </p:cNvPr>
          <p:cNvSpPr txBox="1">
            <a:spLocks/>
          </p:cNvSpPr>
          <p:nvPr/>
        </p:nvSpPr>
        <p:spPr>
          <a:xfrm>
            <a:off x="4608428" y="2884824"/>
            <a:ext cx="2545080" cy="942378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marR="0" indent="0" algn="ctr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ts val="2000"/>
              </a:spcAft>
              <a:buClrTx/>
              <a:buSzTx/>
              <a:buFont typeface="Arial" charset="0"/>
              <a:buNone/>
              <a:tabLst/>
              <a:defRPr sz="3600" b="0" i="0" kern="1200" spc="50" baseline="0">
                <a:solidFill>
                  <a:srgbClr val="EEF2EC"/>
                </a:solidFill>
                <a:latin typeface="+mn-lt"/>
                <a:ea typeface="Hind Medium" charset="0"/>
                <a:cs typeface="Hind Medium" charset="0"/>
              </a:defRPr>
            </a:lvl1pPr>
            <a:lvl2pPr marL="0" marR="0" indent="0" algn="ctr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.AppleSystemUIFont" charset="0"/>
              <a:buNone/>
              <a:tabLst/>
              <a:defRPr b="0" i="0" kern="1200" spc="20">
                <a:solidFill>
                  <a:srgbClr val="EEF2EC"/>
                </a:solidFill>
                <a:latin typeface="Hind Medium" charset="0"/>
                <a:ea typeface="Hind Medium" charset="0"/>
                <a:cs typeface="Hind Medium" charset="0"/>
              </a:defRPr>
            </a:lvl2pPr>
            <a:lvl3pPr marL="270000" marR="0" indent="-270000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ts val="1500"/>
              </a:spcAft>
              <a:buClrTx/>
              <a:buSzPct val="72000"/>
              <a:buFont typeface=".AppleSystemUIFont" charset="0"/>
              <a:buChar char="—"/>
              <a:tabLst/>
              <a:defRPr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3pPr>
            <a:lvl4pPr marL="556650" marR="0" indent="-233925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ct val="0"/>
              </a:spcAft>
              <a:buClrTx/>
              <a:buSzPct val="90000"/>
              <a:buFont typeface=".AppleSystemUIFont" charset="0"/>
              <a:buChar char="–"/>
              <a:tabLst/>
              <a:defRPr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4pPr>
            <a:lvl5pPr marL="772650" marR="0" indent="-197925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ts val="1500"/>
              </a:spcAft>
              <a:buClrTx/>
              <a:buSzPct val="75000"/>
              <a:buFont typeface="Arial" charset="0"/>
              <a:buChar char="•"/>
              <a:tabLst/>
              <a:defRPr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200" b="1" dirty="0"/>
              <a:t>New uses</a:t>
            </a:r>
          </a:p>
        </p:txBody>
      </p:sp>
      <p:sp>
        <p:nvSpPr>
          <p:cNvPr id="16" name="Shape 89">
            <a:extLst>
              <a:ext uri="{FF2B5EF4-FFF2-40B4-BE49-F238E27FC236}">
                <a16:creationId xmlns:a16="http://schemas.microsoft.com/office/drawing/2014/main" id="{B5D83F32-2C24-AB4B-AF9A-D3B85B486DF1}"/>
              </a:ext>
            </a:extLst>
          </p:cNvPr>
          <p:cNvSpPr txBox="1">
            <a:spLocks/>
          </p:cNvSpPr>
          <p:nvPr/>
        </p:nvSpPr>
        <p:spPr>
          <a:xfrm>
            <a:off x="4622076" y="4316150"/>
            <a:ext cx="3689676" cy="942378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marR="0" indent="0" algn="ctr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ts val="2000"/>
              </a:spcAft>
              <a:buClrTx/>
              <a:buSzTx/>
              <a:buFont typeface="Arial" charset="0"/>
              <a:buNone/>
              <a:tabLst/>
              <a:defRPr sz="3600" b="0" i="0" kern="1200" spc="50" baseline="0">
                <a:solidFill>
                  <a:srgbClr val="EEF2EC"/>
                </a:solidFill>
                <a:latin typeface="+mn-lt"/>
                <a:ea typeface="Hind Medium" charset="0"/>
                <a:cs typeface="Hind Medium" charset="0"/>
              </a:defRPr>
            </a:lvl1pPr>
            <a:lvl2pPr marL="0" marR="0" indent="0" algn="ctr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.AppleSystemUIFont" charset="0"/>
              <a:buNone/>
              <a:tabLst/>
              <a:defRPr b="0" i="0" kern="1200" spc="20">
                <a:solidFill>
                  <a:srgbClr val="EEF2EC"/>
                </a:solidFill>
                <a:latin typeface="Hind Medium" charset="0"/>
                <a:ea typeface="Hind Medium" charset="0"/>
                <a:cs typeface="Hind Medium" charset="0"/>
              </a:defRPr>
            </a:lvl2pPr>
            <a:lvl3pPr marL="270000" marR="0" indent="-270000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ts val="1500"/>
              </a:spcAft>
              <a:buClrTx/>
              <a:buSzPct val="72000"/>
              <a:buFont typeface=".AppleSystemUIFont" charset="0"/>
              <a:buChar char="—"/>
              <a:tabLst/>
              <a:defRPr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3pPr>
            <a:lvl4pPr marL="556650" marR="0" indent="-233925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ct val="0"/>
              </a:spcAft>
              <a:buClrTx/>
              <a:buSzPct val="90000"/>
              <a:buFont typeface=".AppleSystemUIFont" charset="0"/>
              <a:buChar char="–"/>
              <a:tabLst/>
              <a:defRPr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4pPr>
            <a:lvl5pPr marL="772650" marR="0" indent="-197925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ts val="1500"/>
              </a:spcAft>
              <a:buClrTx/>
              <a:buSzPct val="75000"/>
              <a:buFont typeface="Arial" charset="0"/>
              <a:buChar char="•"/>
              <a:tabLst/>
              <a:defRPr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200" b="1" dirty="0"/>
              <a:t>Naïve players</a:t>
            </a:r>
          </a:p>
        </p:txBody>
      </p:sp>
      <p:sp>
        <p:nvSpPr>
          <p:cNvPr id="17" name="Shape 89">
            <a:extLst>
              <a:ext uri="{FF2B5EF4-FFF2-40B4-BE49-F238E27FC236}">
                <a16:creationId xmlns:a16="http://schemas.microsoft.com/office/drawing/2014/main" id="{1C6949F7-9133-3842-ACD4-6C9EC4AF427F}"/>
              </a:ext>
            </a:extLst>
          </p:cNvPr>
          <p:cNvSpPr txBox="1">
            <a:spLocks/>
          </p:cNvSpPr>
          <p:nvPr/>
        </p:nvSpPr>
        <p:spPr>
          <a:xfrm>
            <a:off x="4608429" y="3600487"/>
            <a:ext cx="3596638" cy="942378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marR="0" indent="0" algn="ctr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ts val="2000"/>
              </a:spcAft>
              <a:buClrTx/>
              <a:buSzTx/>
              <a:buFont typeface="Arial" charset="0"/>
              <a:buNone/>
              <a:tabLst/>
              <a:defRPr sz="3600" b="0" i="0" kern="1200" spc="50" baseline="0">
                <a:solidFill>
                  <a:srgbClr val="EEF2EC"/>
                </a:solidFill>
                <a:latin typeface="+mn-lt"/>
                <a:ea typeface="Hind Medium" charset="0"/>
                <a:cs typeface="Hind Medium" charset="0"/>
              </a:defRPr>
            </a:lvl1pPr>
            <a:lvl2pPr marL="0" marR="0" indent="0" algn="ctr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.AppleSystemUIFont" charset="0"/>
              <a:buNone/>
              <a:tabLst/>
              <a:defRPr b="0" i="0" kern="1200" spc="20">
                <a:solidFill>
                  <a:srgbClr val="EEF2EC"/>
                </a:solidFill>
                <a:latin typeface="Hind Medium" charset="0"/>
                <a:ea typeface="Hind Medium" charset="0"/>
                <a:cs typeface="Hind Medium" charset="0"/>
              </a:defRPr>
            </a:lvl2pPr>
            <a:lvl3pPr marL="270000" marR="0" indent="-270000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ts val="1500"/>
              </a:spcAft>
              <a:buClrTx/>
              <a:buSzPct val="72000"/>
              <a:buFont typeface=".AppleSystemUIFont" charset="0"/>
              <a:buChar char="—"/>
              <a:tabLst/>
              <a:defRPr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3pPr>
            <a:lvl4pPr marL="556650" marR="0" indent="-233925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ct val="0"/>
              </a:spcAft>
              <a:buClrTx/>
              <a:buSzPct val="90000"/>
              <a:buFont typeface=".AppleSystemUIFont" charset="0"/>
              <a:buChar char="–"/>
              <a:tabLst/>
              <a:defRPr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4pPr>
            <a:lvl5pPr marL="772650" marR="0" indent="-197925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ts val="1500"/>
              </a:spcAft>
              <a:buClrTx/>
              <a:buSzPct val="75000"/>
              <a:buFont typeface="Arial" charset="0"/>
              <a:buChar char="•"/>
              <a:tabLst/>
              <a:defRPr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200" b="1" dirty="0"/>
              <a:t>Massive volume</a:t>
            </a:r>
          </a:p>
        </p:txBody>
      </p:sp>
      <p:sp>
        <p:nvSpPr>
          <p:cNvPr id="18" name="Shape 89">
            <a:extLst>
              <a:ext uri="{FF2B5EF4-FFF2-40B4-BE49-F238E27FC236}">
                <a16:creationId xmlns:a16="http://schemas.microsoft.com/office/drawing/2014/main" id="{53D06D36-3F52-AF46-BC55-01FE44C8F468}"/>
              </a:ext>
            </a:extLst>
          </p:cNvPr>
          <p:cNvSpPr txBox="1">
            <a:spLocks/>
          </p:cNvSpPr>
          <p:nvPr/>
        </p:nvSpPr>
        <p:spPr>
          <a:xfrm>
            <a:off x="4608428" y="5031813"/>
            <a:ext cx="3703323" cy="942378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marR="0" indent="0" algn="ctr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ts val="2000"/>
              </a:spcAft>
              <a:buClrTx/>
              <a:buSzTx/>
              <a:buFont typeface="Arial" charset="0"/>
              <a:buNone/>
              <a:tabLst/>
              <a:defRPr sz="3600" b="0" i="0" kern="1200" spc="50" baseline="0">
                <a:solidFill>
                  <a:srgbClr val="EEF2EC"/>
                </a:solidFill>
                <a:latin typeface="+mn-lt"/>
                <a:ea typeface="Hind Medium" charset="0"/>
                <a:cs typeface="Hind Medium" charset="0"/>
              </a:defRPr>
            </a:lvl1pPr>
            <a:lvl2pPr marL="0" marR="0" indent="0" algn="ctr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.AppleSystemUIFont" charset="0"/>
              <a:buNone/>
              <a:tabLst/>
              <a:defRPr b="0" i="0" kern="1200" spc="20">
                <a:solidFill>
                  <a:srgbClr val="EEF2EC"/>
                </a:solidFill>
                <a:latin typeface="Hind Medium" charset="0"/>
                <a:ea typeface="Hind Medium" charset="0"/>
                <a:cs typeface="Hind Medium" charset="0"/>
              </a:defRPr>
            </a:lvl2pPr>
            <a:lvl3pPr marL="270000" marR="0" indent="-270000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ts val="1500"/>
              </a:spcAft>
              <a:buClrTx/>
              <a:buSzPct val="72000"/>
              <a:buFont typeface=".AppleSystemUIFont" charset="0"/>
              <a:buChar char="—"/>
              <a:tabLst/>
              <a:defRPr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3pPr>
            <a:lvl4pPr marL="556650" marR="0" indent="-233925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ct val="0"/>
              </a:spcAft>
              <a:buClrTx/>
              <a:buSzPct val="90000"/>
              <a:buFont typeface=".AppleSystemUIFont" charset="0"/>
              <a:buChar char="–"/>
              <a:tabLst/>
              <a:defRPr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4pPr>
            <a:lvl5pPr marL="772650" marR="0" indent="-197925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ts val="1500"/>
              </a:spcAft>
              <a:buClrTx/>
              <a:buSzPct val="75000"/>
              <a:buFont typeface="Arial" charset="0"/>
              <a:buChar char="•"/>
              <a:tabLst/>
              <a:defRPr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200" b="1" dirty="0"/>
              <a:t>Limited insight</a:t>
            </a:r>
          </a:p>
        </p:txBody>
      </p:sp>
      <p:sp>
        <p:nvSpPr>
          <p:cNvPr id="19" name="Shape 89">
            <a:extLst>
              <a:ext uri="{FF2B5EF4-FFF2-40B4-BE49-F238E27FC236}">
                <a16:creationId xmlns:a16="http://schemas.microsoft.com/office/drawing/2014/main" id="{0DEDFA08-409C-6946-9519-99BF09440F14}"/>
              </a:ext>
            </a:extLst>
          </p:cNvPr>
          <p:cNvSpPr txBox="1">
            <a:spLocks/>
          </p:cNvSpPr>
          <p:nvPr/>
        </p:nvSpPr>
        <p:spPr>
          <a:xfrm>
            <a:off x="8640292" y="2872334"/>
            <a:ext cx="3798446" cy="942378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marR="0" indent="0" algn="ctr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ts val="2000"/>
              </a:spcAft>
              <a:buClrTx/>
              <a:buSzTx/>
              <a:buFont typeface="Arial" charset="0"/>
              <a:buNone/>
              <a:tabLst/>
              <a:defRPr sz="3600" b="0" i="0" kern="1200" spc="50" baseline="0">
                <a:solidFill>
                  <a:srgbClr val="EEF2EC"/>
                </a:solidFill>
                <a:latin typeface="+mn-lt"/>
                <a:ea typeface="Hind Medium" charset="0"/>
                <a:cs typeface="Hind Medium" charset="0"/>
              </a:defRPr>
            </a:lvl1pPr>
            <a:lvl2pPr marL="0" marR="0" indent="0" algn="ctr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.AppleSystemUIFont" charset="0"/>
              <a:buNone/>
              <a:tabLst/>
              <a:defRPr b="0" i="0" kern="1200" spc="20">
                <a:solidFill>
                  <a:srgbClr val="EEF2EC"/>
                </a:solidFill>
                <a:latin typeface="Hind Medium" charset="0"/>
                <a:ea typeface="Hind Medium" charset="0"/>
                <a:cs typeface="Hind Medium" charset="0"/>
              </a:defRPr>
            </a:lvl2pPr>
            <a:lvl3pPr marL="270000" marR="0" indent="-270000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ts val="1500"/>
              </a:spcAft>
              <a:buClrTx/>
              <a:buSzPct val="72000"/>
              <a:buFont typeface=".AppleSystemUIFont" charset="0"/>
              <a:buChar char="—"/>
              <a:tabLst/>
              <a:defRPr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3pPr>
            <a:lvl4pPr marL="556650" marR="0" indent="-233925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ct val="0"/>
              </a:spcAft>
              <a:buClrTx/>
              <a:buSzPct val="90000"/>
              <a:buFont typeface=".AppleSystemUIFont" charset="0"/>
              <a:buChar char="–"/>
              <a:tabLst/>
              <a:defRPr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4pPr>
            <a:lvl5pPr marL="772650" marR="0" indent="-197925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ts val="1500"/>
              </a:spcAft>
              <a:buClrTx/>
              <a:buSzPct val="75000"/>
              <a:buFont typeface="Arial" charset="0"/>
              <a:buChar char="•"/>
              <a:tabLst/>
              <a:defRPr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200" b="1" dirty="0"/>
              <a:t>Cost/convenience</a:t>
            </a:r>
          </a:p>
        </p:txBody>
      </p:sp>
      <p:sp>
        <p:nvSpPr>
          <p:cNvPr id="20" name="Shape 89">
            <a:extLst>
              <a:ext uri="{FF2B5EF4-FFF2-40B4-BE49-F238E27FC236}">
                <a16:creationId xmlns:a16="http://schemas.microsoft.com/office/drawing/2014/main" id="{80116997-0054-FA49-B611-8B1A23D03FBA}"/>
              </a:ext>
            </a:extLst>
          </p:cNvPr>
          <p:cNvSpPr txBox="1">
            <a:spLocks/>
          </p:cNvSpPr>
          <p:nvPr/>
        </p:nvSpPr>
        <p:spPr>
          <a:xfrm>
            <a:off x="8640293" y="4303660"/>
            <a:ext cx="3806913" cy="942378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marR="0" indent="0" algn="ctr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ts val="2000"/>
              </a:spcAft>
              <a:buClrTx/>
              <a:buSzTx/>
              <a:buFont typeface="Arial" charset="0"/>
              <a:buNone/>
              <a:tabLst/>
              <a:defRPr sz="3600" b="0" i="0" kern="1200" spc="50" baseline="0">
                <a:solidFill>
                  <a:srgbClr val="EEF2EC"/>
                </a:solidFill>
                <a:latin typeface="+mn-lt"/>
                <a:ea typeface="Hind Medium" charset="0"/>
                <a:cs typeface="Hind Medium" charset="0"/>
              </a:defRPr>
            </a:lvl1pPr>
            <a:lvl2pPr marL="0" marR="0" indent="0" algn="ctr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.AppleSystemUIFont" charset="0"/>
              <a:buNone/>
              <a:tabLst/>
              <a:defRPr b="0" i="0" kern="1200" spc="20">
                <a:solidFill>
                  <a:srgbClr val="EEF2EC"/>
                </a:solidFill>
                <a:latin typeface="Hind Medium" charset="0"/>
                <a:ea typeface="Hind Medium" charset="0"/>
                <a:cs typeface="Hind Medium" charset="0"/>
              </a:defRPr>
            </a:lvl2pPr>
            <a:lvl3pPr marL="270000" marR="0" indent="-270000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ts val="1500"/>
              </a:spcAft>
              <a:buClrTx/>
              <a:buSzPct val="72000"/>
              <a:buFont typeface=".AppleSystemUIFont" charset="0"/>
              <a:buChar char="—"/>
              <a:tabLst/>
              <a:defRPr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3pPr>
            <a:lvl4pPr marL="556650" marR="0" indent="-233925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ct val="0"/>
              </a:spcAft>
              <a:buClrTx/>
              <a:buSzPct val="90000"/>
              <a:buFont typeface=".AppleSystemUIFont" charset="0"/>
              <a:buChar char="–"/>
              <a:tabLst/>
              <a:defRPr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4pPr>
            <a:lvl5pPr marL="772650" marR="0" indent="-197925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ts val="1500"/>
              </a:spcAft>
              <a:buClrTx/>
              <a:buSzPct val="75000"/>
              <a:buFont typeface="Arial" charset="0"/>
              <a:buChar char="•"/>
              <a:tabLst/>
              <a:defRPr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200" b="1" dirty="0"/>
              <a:t>DIY approach</a:t>
            </a:r>
          </a:p>
        </p:txBody>
      </p:sp>
      <p:sp>
        <p:nvSpPr>
          <p:cNvPr id="21" name="Shape 89">
            <a:extLst>
              <a:ext uri="{FF2B5EF4-FFF2-40B4-BE49-F238E27FC236}">
                <a16:creationId xmlns:a16="http://schemas.microsoft.com/office/drawing/2014/main" id="{136AAA92-15A6-3343-A263-5EB4F1AB6604}"/>
              </a:ext>
            </a:extLst>
          </p:cNvPr>
          <p:cNvSpPr txBox="1">
            <a:spLocks/>
          </p:cNvSpPr>
          <p:nvPr/>
        </p:nvSpPr>
        <p:spPr>
          <a:xfrm>
            <a:off x="8640294" y="3587997"/>
            <a:ext cx="3940070" cy="942378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marR="0" indent="0" algn="ctr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ts val="2000"/>
              </a:spcAft>
              <a:buClrTx/>
              <a:buSzTx/>
              <a:buFont typeface="Arial" charset="0"/>
              <a:buNone/>
              <a:tabLst/>
              <a:defRPr sz="3600" b="0" i="0" kern="1200" spc="50" baseline="0">
                <a:solidFill>
                  <a:srgbClr val="EEF2EC"/>
                </a:solidFill>
                <a:latin typeface="+mn-lt"/>
                <a:ea typeface="Hind Medium" charset="0"/>
                <a:cs typeface="Hind Medium" charset="0"/>
              </a:defRPr>
            </a:lvl1pPr>
            <a:lvl2pPr marL="0" marR="0" indent="0" algn="ctr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.AppleSystemUIFont" charset="0"/>
              <a:buNone/>
              <a:tabLst/>
              <a:defRPr b="0" i="0" kern="1200" spc="20">
                <a:solidFill>
                  <a:srgbClr val="EEF2EC"/>
                </a:solidFill>
                <a:latin typeface="Hind Medium" charset="0"/>
                <a:ea typeface="Hind Medium" charset="0"/>
                <a:cs typeface="Hind Medium" charset="0"/>
              </a:defRPr>
            </a:lvl2pPr>
            <a:lvl3pPr marL="270000" marR="0" indent="-270000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ts val="1500"/>
              </a:spcAft>
              <a:buClrTx/>
              <a:buSzPct val="72000"/>
              <a:buFont typeface=".AppleSystemUIFont" charset="0"/>
              <a:buChar char="—"/>
              <a:tabLst/>
              <a:defRPr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3pPr>
            <a:lvl4pPr marL="556650" marR="0" indent="-233925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ct val="0"/>
              </a:spcAft>
              <a:buClrTx/>
              <a:buSzPct val="90000"/>
              <a:buFont typeface=".AppleSystemUIFont" charset="0"/>
              <a:buChar char="–"/>
              <a:tabLst/>
              <a:defRPr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4pPr>
            <a:lvl5pPr marL="772650" marR="0" indent="-197925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ts val="1500"/>
              </a:spcAft>
              <a:buClrTx/>
              <a:buSzPct val="75000"/>
              <a:buFont typeface="Arial" charset="0"/>
              <a:buChar char="•"/>
              <a:tabLst/>
              <a:defRPr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200" b="1" dirty="0"/>
              <a:t>Naïve users</a:t>
            </a:r>
          </a:p>
        </p:txBody>
      </p:sp>
      <p:sp>
        <p:nvSpPr>
          <p:cNvPr id="22" name="Shape 89">
            <a:extLst>
              <a:ext uri="{FF2B5EF4-FFF2-40B4-BE49-F238E27FC236}">
                <a16:creationId xmlns:a16="http://schemas.microsoft.com/office/drawing/2014/main" id="{543AE1C8-DAB8-1843-BF12-C409923B1C5D}"/>
              </a:ext>
            </a:extLst>
          </p:cNvPr>
          <p:cNvSpPr txBox="1">
            <a:spLocks/>
          </p:cNvSpPr>
          <p:nvPr/>
        </p:nvSpPr>
        <p:spPr>
          <a:xfrm>
            <a:off x="8640293" y="5019323"/>
            <a:ext cx="3703323" cy="942378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marR="0" indent="0" algn="ctr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ts val="2000"/>
              </a:spcAft>
              <a:buClrTx/>
              <a:buSzTx/>
              <a:buFont typeface="Arial" charset="0"/>
              <a:buNone/>
              <a:tabLst/>
              <a:defRPr sz="3600" b="0" i="0" kern="1200" spc="50" baseline="0">
                <a:solidFill>
                  <a:srgbClr val="EEF2EC"/>
                </a:solidFill>
                <a:latin typeface="+mn-lt"/>
                <a:ea typeface="Hind Medium" charset="0"/>
                <a:cs typeface="Hind Medium" charset="0"/>
              </a:defRPr>
            </a:lvl1pPr>
            <a:lvl2pPr marL="0" marR="0" indent="0" algn="ctr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.AppleSystemUIFont" charset="0"/>
              <a:buNone/>
              <a:tabLst/>
              <a:defRPr b="0" i="0" kern="1200" spc="20">
                <a:solidFill>
                  <a:srgbClr val="EEF2EC"/>
                </a:solidFill>
                <a:latin typeface="Hind Medium" charset="0"/>
                <a:ea typeface="Hind Medium" charset="0"/>
                <a:cs typeface="Hind Medium" charset="0"/>
              </a:defRPr>
            </a:lvl2pPr>
            <a:lvl3pPr marL="270000" marR="0" indent="-270000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ts val="1500"/>
              </a:spcAft>
              <a:buClrTx/>
              <a:buSzPct val="72000"/>
              <a:buFont typeface=".AppleSystemUIFont" charset="0"/>
              <a:buChar char="—"/>
              <a:tabLst/>
              <a:defRPr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3pPr>
            <a:lvl4pPr marL="556650" marR="0" indent="-233925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ct val="0"/>
              </a:spcAft>
              <a:buClrTx/>
              <a:buSzPct val="90000"/>
              <a:buFont typeface=".AppleSystemUIFont" charset="0"/>
              <a:buChar char="–"/>
              <a:tabLst/>
              <a:defRPr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4pPr>
            <a:lvl5pPr marL="772650" marR="0" indent="-197925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ts val="1500"/>
              </a:spcAft>
              <a:buClrTx/>
              <a:buSzPct val="75000"/>
              <a:buFont typeface="Arial" charset="0"/>
              <a:buChar char="•"/>
              <a:tabLst/>
              <a:defRPr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200" b="1" dirty="0"/>
              <a:t>Flying “blind”</a:t>
            </a:r>
          </a:p>
        </p:txBody>
      </p:sp>
      <p:sp>
        <p:nvSpPr>
          <p:cNvPr id="24" name="Shape 89">
            <a:extLst>
              <a:ext uri="{FF2B5EF4-FFF2-40B4-BE49-F238E27FC236}">
                <a16:creationId xmlns:a16="http://schemas.microsoft.com/office/drawing/2014/main" id="{71FBBE9D-AF79-D74A-9BC9-D3A1AA8970CD}"/>
              </a:ext>
            </a:extLst>
          </p:cNvPr>
          <p:cNvSpPr txBox="1">
            <a:spLocks/>
          </p:cNvSpPr>
          <p:nvPr/>
        </p:nvSpPr>
        <p:spPr>
          <a:xfrm>
            <a:off x="522920" y="2137302"/>
            <a:ext cx="3170428" cy="942378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marR="0" indent="0" algn="ctr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ts val="2000"/>
              </a:spcAft>
              <a:buClrTx/>
              <a:buSzTx/>
              <a:buFont typeface="Arial" charset="0"/>
              <a:buNone/>
              <a:tabLst/>
              <a:defRPr sz="3600" b="0" i="0" kern="1200" spc="50" baseline="0">
                <a:solidFill>
                  <a:srgbClr val="EEF2EC"/>
                </a:solidFill>
                <a:latin typeface="+mn-lt"/>
                <a:ea typeface="Hind Medium" charset="0"/>
                <a:cs typeface="Hind Medium" charset="0"/>
              </a:defRPr>
            </a:lvl1pPr>
            <a:lvl2pPr marL="0" marR="0" indent="0" algn="ctr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.AppleSystemUIFont" charset="0"/>
              <a:buNone/>
              <a:tabLst/>
              <a:defRPr b="0" i="0" kern="1200" spc="20">
                <a:solidFill>
                  <a:srgbClr val="EEF2EC"/>
                </a:solidFill>
                <a:latin typeface="Hind Medium" charset="0"/>
                <a:ea typeface="Hind Medium" charset="0"/>
                <a:cs typeface="Hind Medium" charset="0"/>
              </a:defRPr>
            </a:lvl2pPr>
            <a:lvl3pPr marL="270000" marR="0" indent="-270000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ts val="1500"/>
              </a:spcAft>
              <a:buClrTx/>
              <a:buSzPct val="72000"/>
              <a:buFont typeface=".AppleSystemUIFont" charset="0"/>
              <a:buChar char="—"/>
              <a:tabLst/>
              <a:defRPr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3pPr>
            <a:lvl4pPr marL="556650" marR="0" indent="-233925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ct val="0"/>
              </a:spcAft>
              <a:buClrTx/>
              <a:buSzPct val="90000"/>
              <a:buFont typeface=".AppleSystemUIFont" charset="0"/>
              <a:buChar char="–"/>
              <a:tabLst/>
              <a:defRPr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4pPr>
            <a:lvl5pPr marL="772650" marR="0" indent="-197925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ts val="1500"/>
              </a:spcAft>
              <a:buClrTx/>
              <a:buSzPct val="75000"/>
              <a:buFont typeface="Arial" charset="0"/>
              <a:buChar char="•"/>
              <a:tabLst/>
              <a:defRPr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/>
              <a:t>Manufacturers</a:t>
            </a:r>
          </a:p>
        </p:txBody>
      </p:sp>
      <p:sp>
        <p:nvSpPr>
          <p:cNvPr id="25" name="Shape 89">
            <a:extLst>
              <a:ext uri="{FF2B5EF4-FFF2-40B4-BE49-F238E27FC236}">
                <a16:creationId xmlns:a16="http://schemas.microsoft.com/office/drawing/2014/main" id="{01EE9C08-B1CC-9B42-9B2F-768627E51ABF}"/>
              </a:ext>
            </a:extLst>
          </p:cNvPr>
          <p:cNvSpPr txBox="1">
            <a:spLocks/>
          </p:cNvSpPr>
          <p:nvPr/>
        </p:nvSpPr>
        <p:spPr>
          <a:xfrm>
            <a:off x="4615688" y="2137340"/>
            <a:ext cx="2545080" cy="942378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marR="0" indent="0" algn="ctr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ts val="2000"/>
              </a:spcAft>
              <a:buClrTx/>
              <a:buSzTx/>
              <a:buFont typeface="Arial" charset="0"/>
              <a:buNone/>
              <a:tabLst/>
              <a:defRPr sz="3600" b="0" i="0" kern="1200" spc="50" baseline="0">
                <a:solidFill>
                  <a:srgbClr val="EEF2EC"/>
                </a:solidFill>
                <a:latin typeface="+mn-lt"/>
                <a:ea typeface="Hind Medium" charset="0"/>
                <a:cs typeface="Hind Medium" charset="0"/>
              </a:defRPr>
            </a:lvl1pPr>
            <a:lvl2pPr marL="0" marR="0" indent="0" algn="ctr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.AppleSystemUIFont" charset="0"/>
              <a:buNone/>
              <a:tabLst/>
              <a:defRPr b="0" i="0" kern="1200" spc="20">
                <a:solidFill>
                  <a:srgbClr val="EEF2EC"/>
                </a:solidFill>
                <a:latin typeface="Hind Medium" charset="0"/>
                <a:ea typeface="Hind Medium" charset="0"/>
                <a:cs typeface="Hind Medium" charset="0"/>
              </a:defRPr>
            </a:lvl2pPr>
            <a:lvl3pPr marL="270000" marR="0" indent="-270000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ts val="1500"/>
              </a:spcAft>
              <a:buClrTx/>
              <a:buSzPct val="72000"/>
              <a:buFont typeface=".AppleSystemUIFont" charset="0"/>
              <a:buChar char="—"/>
              <a:tabLst/>
              <a:defRPr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3pPr>
            <a:lvl4pPr marL="556650" marR="0" indent="-233925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ct val="0"/>
              </a:spcAft>
              <a:buClrTx/>
              <a:buSzPct val="90000"/>
              <a:buFont typeface=".AppleSystemUIFont" charset="0"/>
              <a:buChar char="–"/>
              <a:tabLst/>
              <a:defRPr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4pPr>
            <a:lvl5pPr marL="772650" marR="0" indent="-197925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ts val="1500"/>
              </a:spcAft>
              <a:buClrTx/>
              <a:buSzPct val="75000"/>
              <a:buFont typeface="Arial" charset="0"/>
              <a:buChar char="•"/>
              <a:tabLst/>
              <a:defRPr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/>
              <a:t>Services</a:t>
            </a:r>
          </a:p>
        </p:txBody>
      </p:sp>
      <p:sp>
        <p:nvSpPr>
          <p:cNvPr id="26" name="Shape 89">
            <a:extLst>
              <a:ext uri="{FF2B5EF4-FFF2-40B4-BE49-F238E27FC236}">
                <a16:creationId xmlns:a16="http://schemas.microsoft.com/office/drawing/2014/main" id="{652501DD-B3DB-934F-A7CC-162D0AD71169}"/>
              </a:ext>
            </a:extLst>
          </p:cNvPr>
          <p:cNvSpPr txBox="1">
            <a:spLocks/>
          </p:cNvSpPr>
          <p:nvPr/>
        </p:nvSpPr>
        <p:spPr>
          <a:xfrm>
            <a:off x="8647552" y="2124850"/>
            <a:ext cx="3798446" cy="942378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marR="0" indent="0" algn="ctr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ts val="2000"/>
              </a:spcAft>
              <a:buClrTx/>
              <a:buSzTx/>
              <a:buFont typeface="Arial" charset="0"/>
              <a:buNone/>
              <a:tabLst/>
              <a:defRPr sz="3600" b="0" i="0" kern="1200" spc="50" baseline="0">
                <a:solidFill>
                  <a:srgbClr val="EEF2EC"/>
                </a:solidFill>
                <a:latin typeface="+mn-lt"/>
                <a:ea typeface="Hind Medium" charset="0"/>
                <a:cs typeface="Hind Medium" charset="0"/>
              </a:defRPr>
            </a:lvl1pPr>
            <a:lvl2pPr marL="0" marR="0" indent="0" algn="ctr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.AppleSystemUIFont" charset="0"/>
              <a:buNone/>
              <a:tabLst/>
              <a:defRPr b="0" i="0" kern="1200" spc="20">
                <a:solidFill>
                  <a:srgbClr val="EEF2EC"/>
                </a:solidFill>
                <a:latin typeface="Hind Medium" charset="0"/>
                <a:ea typeface="Hind Medium" charset="0"/>
                <a:cs typeface="Hind Medium" charset="0"/>
              </a:defRPr>
            </a:lvl2pPr>
            <a:lvl3pPr marL="270000" marR="0" indent="-270000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ts val="1500"/>
              </a:spcAft>
              <a:buClrTx/>
              <a:buSzPct val="72000"/>
              <a:buFont typeface=".AppleSystemUIFont" charset="0"/>
              <a:buChar char="—"/>
              <a:tabLst/>
              <a:defRPr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3pPr>
            <a:lvl4pPr marL="556650" marR="0" indent="-233925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ct val="0"/>
              </a:spcAft>
              <a:buClrTx/>
              <a:buSzPct val="90000"/>
              <a:buFont typeface=".AppleSystemUIFont" charset="0"/>
              <a:buChar char="–"/>
              <a:tabLst/>
              <a:defRPr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4pPr>
            <a:lvl5pPr marL="772650" marR="0" indent="-197925" algn="l" defTabSz="914400" rtl="0" eaLnBrk="1" fontAlgn="base" latinLnBrk="0" hangingPunct="1">
              <a:lnSpc>
                <a:spcPct val="113000"/>
              </a:lnSpc>
              <a:spcBef>
                <a:spcPct val="0"/>
              </a:spcBef>
              <a:spcAft>
                <a:spcPts val="1500"/>
              </a:spcAft>
              <a:buClrTx/>
              <a:buSzPct val="75000"/>
              <a:buFont typeface="Arial" charset="0"/>
              <a:buChar char="•"/>
              <a:tabLst/>
              <a:defRPr kern="1200" spc="2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/>
              <a:t>Consumers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3E741252-CAC0-A849-8D7F-9D0A3494C475}"/>
              </a:ext>
            </a:extLst>
          </p:cNvPr>
          <p:cNvCxnSpPr>
            <a:cxnSpLocks/>
          </p:cNvCxnSpPr>
          <p:nvPr/>
        </p:nvCxnSpPr>
        <p:spPr>
          <a:xfrm flipV="1">
            <a:off x="8647552" y="2814278"/>
            <a:ext cx="3294239" cy="2839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0537C1F0-EC17-2F4E-A416-507D56C48F57}"/>
              </a:ext>
            </a:extLst>
          </p:cNvPr>
          <p:cNvCxnSpPr>
            <a:cxnSpLocks/>
          </p:cNvCxnSpPr>
          <p:nvPr/>
        </p:nvCxnSpPr>
        <p:spPr>
          <a:xfrm flipV="1">
            <a:off x="533400" y="2814278"/>
            <a:ext cx="3294239" cy="2839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5E025A76-9AF9-AC47-BAE8-4D923B07DBCE}"/>
              </a:ext>
            </a:extLst>
          </p:cNvPr>
          <p:cNvCxnSpPr>
            <a:cxnSpLocks/>
          </p:cNvCxnSpPr>
          <p:nvPr/>
        </p:nvCxnSpPr>
        <p:spPr>
          <a:xfrm flipV="1">
            <a:off x="4615688" y="2811439"/>
            <a:ext cx="3294239" cy="2839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2023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ISOC - Blue template">
  <a:themeElements>
    <a:clrScheme name="01-ISOC-Blue">
      <a:dk1>
        <a:srgbClr val="0C1C2C"/>
      </a:dk1>
      <a:lt1>
        <a:srgbClr val="EEF2EC"/>
      </a:lt1>
      <a:dk2>
        <a:srgbClr val="3A82E4"/>
      </a:dk2>
      <a:lt2>
        <a:srgbClr val="DEDAD0"/>
      </a:lt2>
      <a:accent1>
        <a:srgbClr val="24366E"/>
      </a:accent1>
      <a:accent2>
        <a:srgbClr val="3A82E4"/>
      </a:accent2>
      <a:accent3>
        <a:srgbClr val="40B2A4"/>
      </a:accent3>
      <a:accent4>
        <a:srgbClr val="7E245C"/>
      </a:accent4>
      <a:accent5>
        <a:srgbClr val="D25238"/>
      </a:accent5>
      <a:accent6>
        <a:srgbClr val="EECA4A"/>
      </a:accent6>
      <a:hlink>
        <a:srgbClr val="0C1C2C"/>
      </a:hlink>
      <a:folHlink>
        <a:srgbClr val="0C1C2C"/>
      </a:folHlink>
    </a:clrScheme>
    <a:fontScheme name="Office 2">
      <a:majorFont>
        <a:latin typeface="Hind Light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Hind Light"/>
        <a:ea typeface=""/>
        <a:cs typeface=""/>
        <a:font script="Jpan" typeface="ＭＳ Ｐ明朝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2018_Master" id="{E1C3BF5B-F329-3440-B89E-ABCA51DBDB1D}" vid="{98E4DA8B-5140-2441-9840-86C050E950C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11653</TotalTime>
  <Words>889</Words>
  <Application>Microsoft Macintosh PowerPoint</Application>
  <PresentationFormat>Widescreen</PresentationFormat>
  <Paragraphs>140</Paragraphs>
  <Slides>18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7" baseType="lpstr">
      <vt:lpstr>ＭＳ Ｐゴシック</vt:lpstr>
      <vt:lpstr>.AppleSystemUIFont</vt:lpstr>
      <vt:lpstr>Arial</vt:lpstr>
      <vt:lpstr>Arial Bold</vt:lpstr>
      <vt:lpstr>Calibri</vt:lpstr>
      <vt:lpstr>Hind Light</vt:lpstr>
      <vt:lpstr>Hind Medium</vt:lpstr>
      <vt:lpstr>Wingdings</vt:lpstr>
      <vt:lpstr>ISOC - Blue template</vt:lpstr>
      <vt:lpstr>Trust by Design: The Internet of Things </vt:lpstr>
      <vt:lpstr>What is the Internet of Things</vt:lpstr>
      <vt:lpstr>Some examples of IoT</vt:lpstr>
      <vt:lpstr>PowerPoint Presentation</vt:lpstr>
      <vt:lpstr>PowerPoint Presentation</vt:lpstr>
      <vt:lpstr>New devices, new vulnerabilities</vt:lpstr>
      <vt:lpstr>What type of risks? </vt:lpstr>
      <vt:lpstr>PowerPoint Presentation</vt:lpstr>
      <vt:lpstr>PowerPoint Presentation</vt:lpstr>
      <vt:lpstr>Who is responsible?</vt:lpstr>
      <vt:lpstr>PowerPoint Presentation</vt:lpstr>
      <vt:lpstr>PowerPoint Presentation</vt:lpstr>
      <vt:lpstr>PowerPoint Presentation</vt:lpstr>
      <vt:lpstr>IoT Security and Policy Makers</vt:lpstr>
      <vt:lpstr>Work with Policymakers</vt:lpstr>
      <vt:lpstr>Actions for Policymakers</vt:lpstr>
      <vt:lpstr>Data Gathering: IoT in the African Region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Internet is for Everyone</dc:title>
  <dc:creator>Beth Gombala</dc:creator>
  <cp:lastModifiedBy>Kevin Chege</cp:lastModifiedBy>
  <cp:revision>255</cp:revision>
  <cp:lastPrinted>2018-06-11T05:35:58Z</cp:lastPrinted>
  <dcterms:created xsi:type="dcterms:W3CDTF">2016-11-07T16:04:39Z</dcterms:created>
  <dcterms:modified xsi:type="dcterms:W3CDTF">2019-04-08T06:37:22Z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1034195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S8.2.2</vt:lpwstr>
  </property>
</Properties>
</file>