
<file path=[Content_Types].xml><?xml version="1.0" encoding="utf-8"?>
<Types xmlns="http://schemas.openxmlformats.org/package/2006/content-types">
  <Default Extension="xml" ContentType="application/xml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 snapToObjects="1">
      <p:cViewPr varScale="1">
        <p:scale>
          <a:sx n="124" d="100"/>
          <a:sy n="124" d="100"/>
        </p:scale>
        <p:origin x="64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lvl="0">
              <a:spcBef>
                <a:spcPts val="0"/>
              </a:spcBef>
              <a:buSzPct val="100000"/>
              <a:buChar char="●"/>
              <a:defRPr sz="1100"/>
            </a:lvl1pPr>
            <a:lvl2pPr lvl="1">
              <a:spcBef>
                <a:spcPts val="0"/>
              </a:spcBef>
              <a:buSzPct val="100000"/>
              <a:buChar char="○"/>
              <a:defRPr sz="1100"/>
            </a:lvl2pPr>
            <a:lvl3pPr lvl="2">
              <a:spcBef>
                <a:spcPts val="0"/>
              </a:spcBef>
              <a:buSzPct val="100000"/>
              <a:buChar char="■"/>
              <a:defRPr sz="1100"/>
            </a:lvl3pPr>
            <a:lvl4pPr lvl="3">
              <a:spcBef>
                <a:spcPts val="0"/>
              </a:spcBef>
              <a:buSzPct val="100000"/>
              <a:buChar char="●"/>
              <a:defRPr sz="1100"/>
            </a:lvl4pPr>
            <a:lvl5pPr lvl="4">
              <a:spcBef>
                <a:spcPts val="0"/>
              </a:spcBef>
              <a:buSzPct val="100000"/>
              <a:buChar char="○"/>
              <a:defRPr sz="1100"/>
            </a:lvl5pPr>
            <a:lvl6pPr lvl="5">
              <a:spcBef>
                <a:spcPts val="0"/>
              </a:spcBef>
              <a:buSzPct val="100000"/>
              <a:buChar char="■"/>
              <a:defRPr sz="1100"/>
            </a:lvl6pPr>
            <a:lvl7pPr lvl="6">
              <a:spcBef>
                <a:spcPts val="0"/>
              </a:spcBef>
              <a:buSzPct val="100000"/>
              <a:buChar char="●"/>
              <a:defRPr sz="1100"/>
            </a:lvl7pPr>
            <a:lvl8pPr lvl="7">
              <a:spcBef>
                <a:spcPts val="0"/>
              </a:spcBef>
              <a:buSzPct val="100000"/>
              <a:buChar char="○"/>
              <a:defRPr sz="1100"/>
            </a:lvl8pPr>
            <a:lvl9pPr lvl="8">
              <a:spcBef>
                <a:spcPts val="0"/>
              </a:spcBef>
              <a:buSzPct val="1000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98" name="Shape 98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03" name="Shape 103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14" name="Shape 114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121" name="Shape 121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15"/>
          <p:cNvSpPr txBox="1">
            <a:spLocks noGrp="1"/>
          </p:cNvSpPr>
          <p:nvPr>
            <p:ph type="dt" idx="10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ftr" idx="11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17" name="Shape 17"/>
          <p:cNvSpPr txBox="1">
            <a:spLocks noGrp="1"/>
          </p:cNvSpPr>
          <p:nvPr>
            <p:ph type="sldNum" idx="12"/>
          </p:nvPr>
        </p:nvSpPr>
        <p:spPr>
          <a:xfrm>
            <a:off x="480060" y="798973"/>
            <a:ext cx="811019" cy="50357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2800" b="0" i="0" u="none" strike="noStrike" cap="none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‹#›</a:t>
            </a:fld>
            <a:endParaRPr lang="en-US" sz="2800" b="0" i="0" u="none" strike="noStrike" cap="none">
              <a:solidFill>
                <a:schemeClr val="accent1"/>
              </a:solidFill>
              <a:latin typeface="Cabin"/>
              <a:ea typeface="Cabin"/>
              <a:cs typeface="Cabin"/>
              <a:sym typeface="Cabin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abin"/>
              <a:buNone/>
              <a:defRPr sz="3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84" name="Shape 84"/>
          <p:cNvSpPr txBox="1">
            <a:spLocks noGrp="1"/>
          </p:cNvSpPr>
          <p:nvPr>
            <p:ph type="body" idx="1"/>
          </p:nvPr>
        </p:nvSpPr>
        <p:spPr>
          <a:xfrm rot="5400000">
            <a:off x="4527910" y="-1060599"/>
            <a:ext cx="3450613" cy="960327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228600" marR="0" lvl="0" indent="-101600" algn="l" rtl="0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685800" marR="0" lvl="1" indent="-1143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143000" marR="0" lvl="2" indent="-1270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600200" marR="0" lvl="3" indent="-1397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057400" marR="0" lvl="4" indent="-1524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514600" marR="0" lvl="5" indent="-1524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971800" marR="0" lvl="6" indent="-1524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429000" marR="0" lvl="7" indent="-1524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886200" marR="0" lvl="8" indent="-1524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85" name="Shape 85"/>
          <p:cNvSpPr txBox="1">
            <a:spLocks noGrp="1"/>
          </p:cNvSpPr>
          <p:nvPr>
            <p:ph type="dt" idx="10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1000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86" name="Shape 86"/>
          <p:cNvSpPr txBox="1">
            <a:spLocks noGrp="1"/>
          </p:cNvSpPr>
          <p:nvPr>
            <p:ph type="ftr" idx="11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000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87" name="Shape 87"/>
          <p:cNvSpPr txBox="1">
            <a:spLocks noGrp="1"/>
          </p:cNvSpPr>
          <p:nvPr>
            <p:ph type="sldNum" idx="12"/>
          </p:nvPr>
        </p:nvSpPr>
        <p:spPr>
          <a:xfrm>
            <a:off x="480060" y="798973"/>
            <a:ext cx="811019" cy="50357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2800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‹#›</a:t>
            </a:fld>
            <a:endParaRPr lang="en-US" sz="2800">
              <a:solidFill>
                <a:schemeClr val="accent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cxnSp>
        <p:nvCxnSpPr>
          <p:cNvPr id="88" name="Shape 88"/>
          <p:cNvCxnSpPr/>
          <p:nvPr/>
        </p:nvCxnSpPr>
        <p:spPr>
          <a:xfrm>
            <a:off x="1453896" y="1847088"/>
            <a:ext cx="9607522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Shape 90"/>
          <p:cNvSpPr txBox="1">
            <a:spLocks noGrp="1"/>
          </p:cNvSpPr>
          <p:nvPr>
            <p:ph type="title"/>
          </p:nvPr>
        </p:nvSpPr>
        <p:spPr>
          <a:xfrm rot="5400000">
            <a:off x="7917038" y="2321047"/>
            <a:ext cx="4659889" cy="161574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abin"/>
              <a:buNone/>
              <a:defRPr sz="3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91" name="Shape 91"/>
          <p:cNvSpPr txBox="1">
            <a:spLocks noGrp="1"/>
          </p:cNvSpPr>
          <p:nvPr>
            <p:ph type="body" idx="1"/>
          </p:nvPr>
        </p:nvSpPr>
        <p:spPr>
          <a:xfrm rot="5400000">
            <a:off x="3029143" y="-785498"/>
            <a:ext cx="4659889" cy="782883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228600" marR="0" lvl="0" indent="-101600" algn="l" rtl="0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685800" marR="0" lvl="1" indent="-1143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143000" marR="0" lvl="2" indent="-1270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600200" marR="0" lvl="3" indent="-1397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057400" marR="0" lvl="4" indent="-1524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514600" marR="0" lvl="5" indent="-1524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971800" marR="0" lvl="6" indent="-1524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429000" marR="0" lvl="7" indent="-1524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886200" marR="0" lvl="8" indent="-1524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92" name="Shape 92"/>
          <p:cNvSpPr txBox="1">
            <a:spLocks noGrp="1"/>
          </p:cNvSpPr>
          <p:nvPr>
            <p:ph type="dt" idx="10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1000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93" name="Shape 93"/>
          <p:cNvSpPr txBox="1">
            <a:spLocks noGrp="1"/>
          </p:cNvSpPr>
          <p:nvPr>
            <p:ph type="ftr" idx="11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000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94" name="Shape 94"/>
          <p:cNvSpPr txBox="1">
            <a:spLocks noGrp="1"/>
          </p:cNvSpPr>
          <p:nvPr>
            <p:ph type="sldNum" idx="12"/>
          </p:nvPr>
        </p:nvSpPr>
        <p:spPr>
          <a:xfrm>
            <a:off x="480060" y="798973"/>
            <a:ext cx="811019" cy="50357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2800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‹#›</a:t>
            </a:fld>
            <a:endParaRPr lang="en-US" sz="2800">
              <a:solidFill>
                <a:schemeClr val="accent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cxnSp>
        <p:nvCxnSpPr>
          <p:cNvPr id="95" name="Shape 95"/>
          <p:cNvCxnSpPr/>
          <p:nvPr/>
        </p:nvCxnSpPr>
        <p:spPr>
          <a:xfrm>
            <a:off x="9439111" y="798973"/>
            <a:ext cx="0" cy="4659889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Shape 19"/>
          <p:cNvSpPr txBox="1"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abin"/>
              <a:buNone/>
              <a:defRPr sz="66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0" name="Shape 20"/>
          <p:cNvSpPr txBox="1"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ctr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ctr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ctr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ctr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ctr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ctr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ctr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ctr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dt" idx="10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1000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ftr" idx="11"/>
          </p:nvPr>
        </p:nvSpPr>
        <p:spPr>
          <a:xfrm>
            <a:off x="2416500" y="329307"/>
            <a:ext cx="4973915" cy="30920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000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sldNum" idx="12"/>
          </p:nvPr>
        </p:nvSpPr>
        <p:spPr>
          <a:xfrm>
            <a:off x="1437664" y="798973"/>
            <a:ext cx="811019" cy="50357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2800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‹#›</a:t>
            </a:fld>
            <a:endParaRPr lang="en-US" sz="2800">
              <a:solidFill>
                <a:schemeClr val="accent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cxnSp>
        <p:nvCxnSpPr>
          <p:cNvPr id="24" name="Shape 24"/>
          <p:cNvCxnSpPr/>
          <p:nvPr/>
        </p:nvCxnSpPr>
        <p:spPr>
          <a:xfrm>
            <a:off x="2417780" y="3528542"/>
            <a:ext cx="8637072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abin"/>
              <a:buNone/>
              <a:defRPr sz="3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27" name="Shape 27"/>
          <p:cNvSpPr txBox="1"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228600" marR="0" lvl="0" indent="-101600" algn="l" rtl="0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685800" marR="0" lvl="1" indent="-1143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143000" marR="0" lvl="2" indent="-1270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600200" marR="0" lvl="3" indent="-1397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057400" marR="0" lvl="4" indent="-1524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514600" marR="0" lvl="5" indent="-1524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971800" marR="0" lvl="6" indent="-1524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429000" marR="0" lvl="7" indent="-1524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886200" marR="0" lvl="8" indent="-1524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28" name="Shape 28"/>
          <p:cNvSpPr txBox="1">
            <a:spLocks noGrp="1"/>
          </p:cNvSpPr>
          <p:nvPr>
            <p:ph type="dt" idx="10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1000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29" name="Shape 29"/>
          <p:cNvSpPr txBox="1">
            <a:spLocks noGrp="1"/>
          </p:cNvSpPr>
          <p:nvPr>
            <p:ph type="ftr" idx="11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000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30" name="Shape 30"/>
          <p:cNvSpPr txBox="1">
            <a:spLocks noGrp="1"/>
          </p:cNvSpPr>
          <p:nvPr>
            <p:ph type="sldNum" idx="12"/>
          </p:nvPr>
        </p:nvSpPr>
        <p:spPr>
          <a:xfrm>
            <a:off x="480060" y="798973"/>
            <a:ext cx="811019" cy="50357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2800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‹#›</a:t>
            </a:fld>
            <a:endParaRPr lang="en-US" sz="2800">
              <a:solidFill>
                <a:schemeClr val="accent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cxnSp>
        <p:nvCxnSpPr>
          <p:cNvPr id="31" name="Shape 31"/>
          <p:cNvCxnSpPr/>
          <p:nvPr/>
        </p:nvCxnSpPr>
        <p:spPr>
          <a:xfrm>
            <a:off x="1453896" y="1847088"/>
            <a:ext cx="9607522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Section Header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abin"/>
              <a:buNone/>
              <a:defRPr sz="36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34" name="Shape 34"/>
          <p:cNvSpPr txBox="1"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None/>
              <a:defRPr sz="1800" b="0" i="0" u="none" strike="noStrike" cap="non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None/>
              <a:defRPr sz="1600" b="0" i="0" u="none" strike="noStrike" cap="non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35" name="Shape 35"/>
          <p:cNvSpPr txBox="1">
            <a:spLocks noGrp="1"/>
          </p:cNvSpPr>
          <p:nvPr>
            <p:ph type="dt" idx="10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1000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36" name="Shape 36"/>
          <p:cNvSpPr txBox="1">
            <a:spLocks noGrp="1"/>
          </p:cNvSpPr>
          <p:nvPr>
            <p:ph type="ftr" idx="11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000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37" name="Shape 37"/>
          <p:cNvSpPr txBox="1">
            <a:spLocks noGrp="1"/>
          </p:cNvSpPr>
          <p:nvPr>
            <p:ph type="sldNum" idx="12"/>
          </p:nvPr>
        </p:nvSpPr>
        <p:spPr>
          <a:xfrm>
            <a:off x="480060" y="798973"/>
            <a:ext cx="811019" cy="50357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2800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‹#›</a:t>
            </a:fld>
            <a:endParaRPr lang="en-US" sz="2800">
              <a:solidFill>
                <a:schemeClr val="accent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cxnSp>
        <p:nvCxnSpPr>
          <p:cNvPr id="38" name="Shape 38"/>
          <p:cNvCxnSpPr/>
          <p:nvPr/>
        </p:nvCxnSpPr>
        <p:spPr>
          <a:xfrm>
            <a:off x="1454239" y="3804985"/>
            <a:ext cx="8630446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 txBox="1"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abin"/>
              <a:buNone/>
              <a:defRPr sz="3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body" idx="1"/>
          </p:nvPr>
        </p:nvSpPr>
        <p:spPr>
          <a:xfrm>
            <a:off x="1447331" y="2010878"/>
            <a:ext cx="4645152" cy="344859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228600" marR="0" lvl="0" indent="-101600" algn="l" rtl="0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685800" marR="0" lvl="1" indent="-1143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143000" marR="0" lvl="2" indent="-1270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600200" marR="0" lvl="3" indent="-1397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057400" marR="0" lvl="4" indent="-1524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514600" marR="0" lvl="5" indent="-1524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971800" marR="0" lvl="6" indent="-1524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429000" marR="0" lvl="7" indent="-1524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886200" marR="0" lvl="8" indent="-1524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body" idx="2"/>
          </p:nvPr>
        </p:nvSpPr>
        <p:spPr>
          <a:xfrm>
            <a:off x="6413771" y="2017343"/>
            <a:ext cx="4645152" cy="344152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228600" marR="0" lvl="0" indent="-101600" algn="l" rtl="0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685800" marR="0" lvl="1" indent="-1143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143000" marR="0" lvl="2" indent="-1270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600200" marR="0" lvl="3" indent="-1397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057400" marR="0" lvl="4" indent="-1524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514600" marR="0" lvl="5" indent="-1524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971800" marR="0" lvl="6" indent="-1524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429000" marR="0" lvl="7" indent="-1524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886200" marR="0" lvl="8" indent="-1524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dt" idx="10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1000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44" name="Shape 44"/>
          <p:cNvSpPr txBox="1">
            <a:spLocks noGrp="1"/>
          </p:cNvSpPr>
          <p:nvPr>
            <p:ph type="ftr" idx="11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000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45" name="Shape 45"/>
          <p:cNvSpPr txBox="1">
            <a:spLocks noGrp="1"/>
          </p:cNvSpPr>
          <p:nvPr>
            <p:ph type="sldNum" idx="12"/>
          </p:nvPr>
        </p:nvSpPr>
        <p:spPr>
          <a:xfrm>
            <a:off x="480060" y="798973"/>
            <a:ext cx="811019" cy="50357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2800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‹#›</a:t>
            </a:fld>
            <a:endParaRPr lang="en-US" sz="2800">
              <a:solidFill>
                <a:schemeClr val="accent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cxnSp>
        <p:nvCxnSpPr>
          <p:cNvPr id="46" name="Shape 46"/>
          <p:cNvCxnSpPr/>
          <p:nvPr/>
        </p:nvCxnSpPr>
        <p:spPr>
          <a:xfrm>
            <a:off x="1453896" y="1847088"/>
            <a:ext cx="9607522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 txBox="1"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abin"/>
              <a:buNone/>
              <a:defRPr sz="3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/>
              <a:buNone/>
              <a:defRPr sz="2200" b="0" i="0" u="none" strike="noStrike" cap="none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body" idx="2"/>
          </p:nvPr>
        </p:nvSpPr>
        <p:spPr>
          <a:xfrm>
            <a:off x="1447191" y="2824269"/>
            <a:ext cx="4645152" cy="264445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228600" marR="0" lvl="0" indent="-101600" algn="l" rtl="0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685800" marR="0" lvl="1" indent="-1143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143000" marR="0" lvl="2" indent="-1270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600200" marR="0" lvl="3" indent="-1397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057400" marR="0" lvl="4" indent="-1524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514600" marR="0" lvl="5" indent="-1524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971800" marR="0" lvl="6" indent="-1524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429000" marR="0" lvl="7" indent="-1524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886200" marR="0" lvl="8" indent="-1524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body" idx="3"/>
          </p:nvPr>
        </p:nvSpPr>
        <p:spPr>
          <a:xfrm>
            <a:off x="6412362" y="2023003"/>
            <a:ext cx="4645152" cy="80223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/>
              <a:buNone/>
              <a:defRPr sz="2200" b="0" i="0" u="none" strike="noStrike" cap="none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body" idx="4"/>
          </p:nvPr>
        </p:nvSpPr>
        <p:spPr>
          <a:xfrm>
            <a:off x="6412362" y="2821491"/>
            <a:ext cx="4645152" cy="263737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228600" marR="0" lvl="0" indent="-101600" algn="l" rtl="0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685800" marR="0" lvl="1" indent="-1143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143000" marR="0" lvl="2" indent="-1270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600200" marR="0" lvl="3" indent="-1397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057400" marR="0" lvl="4" indent="-1524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514600" marR="0" lvl="5" indent="-1524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971800" marR="0" lvl="6" indent="-1524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429000" marR="0" lvl="7" indent="-1524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886200" marR="0" lvl="8" indent="-1524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53" name="Shape 53"/>
          <p:cNvSpPr txBox="1">
            <a:spLocks noGrp="1"/>
          </p:cNvSpPr>
          <p:nvPr>
            <p:ph type="dt" idx="10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1000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54" name="Shape 54"/>
          <p:cNvSpPr txBox="1">
            <a:spLocks noGrp="1"/>
          </p:cNvSpPr>
          <p:nvPr>
            <p:ph type="ftr" idx="11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000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sldNum" idx="12"/>
          </p:nvPr>
        </p:nvSpPr>
        <p:spPr>
          <a:xfrm>
            <a:off x="480060" y="798973"/>
            <a:ext cx="811019" cy="50357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2800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‹#›</a:t>
            </a:fld>
            <a:endParaRPr lang="en-US" sz="2800">
              <a:solidFill>
                <a:schemeClr val="accent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cxnSp>
        <p:nvCxnSpPr>
          <p:cNvPr id="56" name="Shape 56"/>
          <p:cNvCxnSpPr/>
          <p:nvPr/>
        </p:nvCxnSpPr>
        <p:spPr>
          <a:xfrm>
            <a:off x="1453896" y="1847088"/>
            <a:ext cx="9607522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abin"/>
              <a:buNone/>
              <a:defRPr sz="3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59" name="Shape 59"/>
          <p:cNvSpPr txBox="1">
            <a:spLocks noGrp="1"/>
          </p:cNvSpPr>
          <p:nvPr>
            <p:ph type="dt" idx="10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1000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ftr" idx="11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000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sldNum" idx="12"/>
          </p:nvPr>
        </p:nvSpPr>
        <p:spPr>
          <a:xfrm>
            <a:off x="480060" y="798973"/>
            <a:ext cx="811019" cy="50357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2800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‹#›</a:t>
            </a:fld>
            <a:endParaRPr lang="en-US" sz="2800">
              <a:solidFill>
                <a:schemeClr val="accent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cxnSp>
        <p:nvCxnSpPr>
          <p:cNvPr id="62" name="Shape 62"/>
          <p:cNvCxnSpPr/>
          <p:nvPr/>
        </p:nvCxnSpPr>
        <p:spPr>
          <a:xfrm>
            <a:off x="1453896" y="1847088"/>
            <a:ext cx="9607522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abin"/>
              <a:buNone/>
              <a:defRPr sz="24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65" name="Shape 65"/>
          <p:cNvSpPr txBox="1">
            <a:spLocks noGrp="1"/>
          </p:cNvSpPr>
          <p:nvPr>
            <p:ph type="body" idx="1"/>
          </p:nvPr>
        </p:nvSpPr>
        <p:spPr>
          <a:xfrm>
            <a:off x="5043714" y="798974"/>
            <a:ext cx="6012470" cy="4658826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228600" marR="0" lvl="0" indent="-101600" algn="l" rtl="0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685800" marR="0" lvl="1" indent="-1143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143000" marR="0" lvl="2" indent="-1270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600200" marR="0" lvl="3" indent="-1397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057400" marR="0" lvl="4" indent="-1524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514600" marR="0" lvl="5" indent="-1524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971800" marR="0" lvl="6" indent="-1524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429000" marR="0" lvl="7" indent="-1524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886200" marR="0" lvl="8" indent="-1524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66" name="Shape 66"/>
          <p:cNvSpPr txBox="1">
            <a:spLocks noGrp="1"/>
          </p:cNvSpPr>
          <p:nvPr>
            <p:ph type="body" idx="2"/>
          </p:nvPr>
        </p:nvSpPr>
        <p:spPr>
          <a:xfrm>
            <a:off x="1444671" y="3205491"/>
            <a:ext cx="3275013" cy="224818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67" name="Shape 67"/>
          <p:cNvSpPr txBox="1">
            <a:spLocks noGrp="1"/>
          </p:cNvSpPr>
          <p:nvPr>
            <p:ph type="dt" idx="10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1000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ftr" idx="11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000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sldNum" idx="12"/>
          </p:nvPr>
        </p:nvSpPr>
        <p:spPr>
          <a:xfrm>
            <a:off x="480060" y="798973"/>
            <a:ext cx="811019" cy="50357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2800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‹#›</a:t>
            </a:fld>
            <a:endParaRPr lang="en-US" sz="2800">
              <a:solidFill>
                <a:schemeClr val="accent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cxnSp>
        <p:nvCxnSpPr>
          <p:cNvPr id="70" name="Shape 70"/>
          <p:cNvCxnSpPr/>
          <p:nvPr/>
        </p:nvCxnSpPr>
        <p:spPr>
          <a:xfrm>
            <a:off x="1448280" y="3205491"/>
            <a:ext cx="3269490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2" name="Shape 72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73" name="Shape 73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  <a:lin ang="5400000" scaled="0"/>
            </a:gradFill>
            <a:ln>
              <a:noFill/>
            </a:ln>
            <a:effectLst>
              <a:outerShdw blurRad="127000" dist="228600" dir="4740000" sx="98000" sy="98000" algn="tl" rotWithShape="0">
                <a:srgbClr val="000000">
                  <a:alpha val="33725"/>
                </a:srgbClr>
              </a:outerShdw>
            </a:effectLst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  <p:sp>
          <p:nvSpPr>
            <p:cNvPr id="74" name="Shape 74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ap="flat" cmpd="sng">
              <a:solidFill>
                <a:srgbClr val="191919"/>
              </a:solidFill>
              <a:prstDash val="solid"/>
              <a:miter lim="800000"/>
              <a:headEnd type="none" w="med" len="med"/>
              <a:tailEnd type="none" w="med" len="med"/>
            </a:ln>
          </p:spPr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/>
            </a:p>
          </p:txBody>
        </p:sp>
      </p:grpSp>
      <p:sp>
        <p:nvSpPr>
          <p:cNvPr id="75" name="Shape 75"/>
          <p:cNvSpPr txBox="1"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abin"/>
              <a:buNone/>
              <a:defRPr sz="3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76" name="Shape 76"/>
          <p:cNvSpPr>
            <a:spLocks noGrp="1"/>
          </p:cNvSpPr>
          <p:nvPr>
            <p:ph type="pic" idx="2"/>
          </p:nvPr>
        </p:nvSpPr>
        <p:spPr>
          <a:xfrm>
            <a:off x="8124389" y="1122542"/>
            <a:ext cx="2791171" cy="3866327"/>
          </a:xfrm>
          <a:prstGeom prst="rect">
            <a:avLst/>
          </a:prstGeom>
          <a:solidFill>
            <a:srgbClr val="D8D8D8"/>
          </a:solidFill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ctr" rtl="0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body" idx="1"/>
          </p:nvPr>
        </p:nvSpPr>
        <p:spPr>
          <a:xfrm>
            <a:off x="1450329" y="3145992"/>
            <a:ext cx="5524404" cy="200374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78" name="Shape 78"/>
          <p:cNvSpPr txBox="1">
            <a:spLocks noGrp="1"/>
          </p:cNvSpPr>
          <p:nvPr>
            <p:ph type="dt" idx="10"/>
          </p:nvPr>
        </p:nvSpPr>
        <p:spPr>
          <a:xfrm>
            <a:off x="1447382" y="5469856"/>
            <a:ext cx="5527351" cy="32012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000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79" name="Shape 79"/>
          <p:cNvSpPr txBox="1">
            <a:spLocks noGrp="1"/>
          </p:cNvSpPr>
          <p:nvPr>
            <p:ph type="ftr" idx="11"/>
          </p:nvPr>
        </p:nvSpPr>
        <p:spPr>
          <a:xfrm>
            <a:off x="1447382" y="318640"/>
            <a:ext cx="5541004" cy="32093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000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sldNum" idx="12"/>
          </p:nvPr>
        </p:nvSpPr>
        <p:spPr>
          <a:xfrm>
            <a:off x="480060" y="798973"/>
            <a:ext cx="811019" cy="50357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2800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‹#›</a:t>
            </a:fld>
            <a:endParaRPr lang="en-US" sz="2800">
              <a:solidFill>
                <a:schemeClr val="accent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cxnSp>
        <p:nvCxnSpPr>
          <p:cNvPr id="81" name="Shape 81"/>
          <p:cNvCxnSpPr/>
          <p:nvPr/>
        </p:nvCxnSpPr>
        <p:spPr>
          <a:xfrm>
            <a:off x="1447382" y="3143605"/>
            <a:ext cx="5527351" cy="0"/>
          </a:xfrm>
          <a:prstGeom prst="straightConnector1">
            <a:avLst/>
          </a:prstGeom>
          <a:noFill/>
          <a:ln w="317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>
            <a:gsLst>
              <a:gs pos="0">
                <a:srgbClr val="DFDBD5">
                  <a:alpha val="0"/>
                </a:srgbClr>
              </a:gs>
              <a:gs pos="100000">
                <a:schemeClr val="lt2"/>
              </a:gs>
            </a:gsLst>
            <a:lin ang="5400000" scaled="0"/>
          </a:gradFill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pic>
        <p:nvPicPr>
          <p:cNvPr id="7" name="Shape 7"/>
          <p:cNvPicPr preferRelativeResize="0"/>
          <p:nvPr/>
        </p:nvPicPr>
        <p:blipFill rotWithShape="1">
          <a:blip r:embed="rId13">
            <a:alphaModFix/>
          </a:blip>
          <a:srcRect b="-1562"/>
          <a:stretch/>
        </p:blipFill>
        <p:spPr>
          <a:xfrm>
            <a:off x="0" y="6126480"/>
            <a:ext cx="11964416" cy="74274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hape 8"/>
          <p:cNvSpPr txBox="1"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90000"/>
              </a:lnSpc>
              <a:spcBef>
                <a:spcPts val="0"/>
              </a:spcBef>
              <a:buClr>
                <a:schemeClr val="dk1"/>
              </a:buClr>
              <a:buSzPct val="100000"/>
              <a:buFont typeface="Cabin"/>
              <a:buNone/>
              <a:defRPr sz="3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lvl="1" indent="0">
              <a:spcBef>
                <a:spcPts val="0"/>
              </a:spcBef>
              <a:buNone/>
              <a:defRPr sz="1800"/>
            </a:lvl2pPr>
            <a:lvl3pPr lvl="2" indent="0">
              <a:spcBef>
                <a:spcPts val="0"/>
              </a:spcBef>
              <a:buNone/>
              <a:defRPr sz="1800"/>
            </a:lvl3pPr>
            <a:lvl4pPr lvl="3" indent="0">
              <a:spcBef>
                <a:spcPts val="0"/>
              </a:spcBef>
              <a:buNone/>
              <a:defRPr sz="1800"/>
            </a:lvl4pPr>
            <a:lvl5pPr lvl="4" indent="0">
              <a:spcBef>
                <a:spcPts val="0"/>
              </a:spcBef>
              <a:buNone/>
              <a:defRPr sz="1800"/>
            </a:lvl5pPr>
            <a:lvl6pPr lvl="5" indent="0">
              <a:spcBef>
                <a:spcPts val="0"/>
              </a:spcBef>
              <a:buNone/>
              <a:defRPr sz="1800"/>
            </a:lvl6pPr>
            <a:lvl7pPr lvl="6" indent="0">
              <a:spcBef>
                <a:spcPts val="0"/>
              </a:spcBef>
              <a:buNone/>
              <a:defRPr sz="1800"/>
            </a:lvl7pPr>
            <a:lvl8pPr lvl="7" indent="0">
              <a:spcBef>
                <a:spcPts val="0"/>
              </a:spcBef>
              <a:buNone/>
              <a:defRPr sz="1800"/>
            </a:lvl8pPr>
            <a:lvl9pPr lvl="8" indent="0">
              <a:spcBef>
                <a:spcPts val="0"/>
              </a:spcBef>
              <a:buNone/>
              <a:defRPr sz="1800"/>
            </a:lvl9pPr>
          </a:lstStyle>
          <a:p>
            <a:endParaRPr/>
          </a:p>
        </p:txBody>
      </p:sp>
      <p:sp>
        <p:nvSpPr>
          <p:cNvPr id="9" name="Shape 9"/>
          <p:cNvSpPr txBox="1"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228600" marR="0" lvl="0" indent="-101600" algn="l" rtl="0">
              <a:lnSpc>
                <a:spcPct val="120000"/>
              </a:lnSpc>
              <a:spcBef>
                <a:spcPts val="1000"/>
              </a:spcBef>
              <a:buClr>
                <a:schemeClr val="accent1"/>
              </a:buClr>
              <a:buSzPct val="100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685800" marR="0" lvl="1" indent="-1143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1143000" marR="0" lvl="2" indent="-1270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600200" marR="0" lvl="3" indent="-1397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2057400" marR="0" lvl="4" indent="-1524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514600" marR="0" lvl="5" indent="-1524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971800" marR="0" lvl="6" indent="-1524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429000" marR="0" lvl="7" indent="-1524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886200" marR="0" lvl="8" indent="-152400" algn="l" rtl="0">
              <a:lnSpc>
                <a:spcPct val="120000"/>
              </a:lnSpc>
              <a:spcBef>
                <a:spcPts val="500"/>
              </a:spcBef>
              <a:buClr>
                <a:schemeClr val="accent1"/>
              </a:buClr>
              <a:buSzPct val="1000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10" name="Shape 10"/>
          <p:cNvSpPr txBox="1">
            <a:spLocks noGrp="1"/>
          </p:cNvSpPr>
          <p:nvPr>
            <p:ph type="dt" idx="10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r" rtl="0">
              <a:spcBef>
                <a:spcPts val="0"/>
              </a:spcBef>
              <a:buNone/>
              <a:defRPr sz="1000" b="0" i="0" u="none" strike="noStrike" cap="non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ftr" idx="11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buNone/>
              <a:defRPr sz="1000" b="0" i="0" u="none" strike="noStrike" cap="none">
                <a:solidFill>
                  <a:srgbClr val="888888"/>
                </a:solidFill>
                <a:latin typeface="Cabin"/>
                <a:ea typeface="Cabin"/>
                <a:cs typeface="Cabin"/>
                <a:sym typeface="Cabin"/>
              </a:defRPr>
            </a:lvl1pPr>
            <a:lvl2pPr marL="457200" marR="0" lvl="1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2pPr>
            <a:lvl3pPr marL="914400" marR="0" lvl="2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3pPr>
            <a:lvl4pPr marL="1371600" marR="0" lvl="3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4pPr>
            <a:lvl5pPr marL="1828800" marR="0" lvl="4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5pPr>
            <a:lvl6pPr marL="2286000" marR="0" lvl="5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6pPr>
            <a:lvl7pPr marL="2743200" marR="0" lvl="6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7pPr>
            <a:lvl8pPr marL="3200400" marR="0" lvl="7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8pPr>
            <a:lvl9pPr marL="3657600" marR="0" lvl="8" indent="0" algn="l" rtl="0">
              <a:spcBef>
                <a:spcPts val="0"/>
              </a:spcBef>
              <a:buNone/>
              <a:defRPr sz="1800" b="0" i="0" u="none" strike="noStrike" cap="none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sldNum" idx="12"/>
          </p:nvPr>
        </p:nvSpPr>
        <p:spPr>
          <a:xfrm>
            <a:off x="480060" y="798973"/>
            <a:ext cx="811019" cy="50357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2800" b="0" i="0" u="none" strike="noStrike" cap="none">
                <a:solidFill>
                  <a:schemeClr val="accent1"/>
                </a:solidFill>
                <a:latin typeface="Cabin"/>
                <a:ea typeface="Cabin"/>
                <a:cs typeface="Cabin"/>
                <a:sym typeface="Cabin"/>
              </a:rPr>
              <a:t>‹#›</a:t>
            </a:fld>
            <a:endParaRPr lang="en-US" sz="2800" b="0" i="0" u="none" strike="noStrike" cap="none">
              <a:solidFill>
                <a:schemeClr val="accent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cxnSp>
        <p:nvCxnSpPr>
          <p:cNvPr id="13" name="Shape 13"/>
          <p:cNvCxnSpPr/>
          <p:nvPr/>
        </p:nvCxnSpPr>
        <p:spPr>
          <a:xfrm>
            <a:off x="0" y="6128413"/>
            <a:ext cx="12192000" cy="0"/>
          </a:xfrm>
          <a:prstGeom prst="straightConnector1">
            <a:avLst/>
          </a:prstGeom>
          <a:noFill/>
          <a:ln w="12700" cap="flat" cmpd="sng">
            <a:solidFill>
              <a:srgbClr val="000001">
                <a:alpha val="2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jpg"/><Relationship Id="rId5" Type="http://schemas.openxmlformats.org/officeDocument/2006/relationships/image" Target="../media/image8.jpg"/><Relationship Id="rId6" Type="http://schemas.openxmlformats.org/officeDocument/2006/relationships/image" Target="../media/image9.jp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Shape 10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18833" y="0"/>
            <a:ext cx="9090617" cy="60528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lt1"/>
        </a:solidFill>
        <a:effectLst/>
      </p:bgPr>
    </p:bg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/>
          <p:nvPr/>
        </p:nvSpPr>
        <p:spPr>
          <a:xfrm>
            <a:off x="9070848" y="1828800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106" name="Shape 106"/>
          <p:cNvSpPr txBox="1"/>
          <p:nvPr/>
        </p:nvSpPr>
        <p:spPr>
          <a:xfrm>
            <a:off x="8577072" y="6400800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sp>
        <p:nvSpPr>
          <p:cNvPr id="107" name="Shape 107"/>
          <p:cNvSpPr txBox="1"/>
          <p:nvPr/>
        </p:nvSpPr>
        <p:spPr>
          <a:xfrm>
            <a:off x="6912864" y="7351776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</p:txBody>
      </p:sp>
      <p:pic>
        <p:nvPicPr>
          <p:cNvPr id="108" name="Shape 10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74593" y="2198132"/>
            <a:ext cx="10058400" cy="1809788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Shape 109"/>
          <p:cNvSpPr txBox="1"/>
          <p:nvPr/>
        </p:nvSpPr>
        <p:spPr>
          <a:xfrm>
            <a:off x="762000" y="4752109"/>
            <a:ext cx="10640291" cy="36933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buSzPct val="25000"/>
              <a:buNone/>
            </a:pPr>
            <a:r>
              <a:rPr lang="en-US" sz="18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	@CultivateCoders							CultivatingCoders</a:t>
            </a:r>
          </a:p>
        </p:txBody>
      </p:sp>
      <p:pic>
        <p:nvPicPr>
          <p:cNvPr id="110" name="Shape 11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74593" y="4584623"/>
            <a:ext cx="704304" cy="704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Shape 1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108820" y="4450588"/>
            <a:ext cx="971766" cy="9717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alphaModFix/>
          </a:blip>
          <a:tile tx="0" ty="0" sx="100000" sy="100000" flip="none" algn="tl"/>
        </a:blipFill>
        <a:effectLst/>
      </p:bgPr>
    </p:bg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Shape 116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4">
            <a:alphaModFix/>
          </a:blip>
          <a:srcRect/>
          <a:stretch/>
        </p:blipFill>
        <p:spPr>
          <a:xfrm>
            <a:off x="310896" y="2772791"/>
            <a:ext cx="4645025" cy="3095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Shape 117"/>
          <p:cNvPicPr preferRelativeResize="0">
            <a:picLocks noGrp="1"/>
          </p:cNvPicPr>
          <p:nvPr>
            <p:ph type="body" idx="4294967295"/>
          </p:nvPr>
        </p:nvPicPr>
        <p:blipFill rotWithShape="1">
          <a:blip r:embed="rId5">
            <a:alphaModFix/>
          </a:blip>
          <a:srcRect/>
          <a:stretch/>
        </p:blipFill>
        <p:spPr>
          <a:xfrm>
            <a:off x="7162927" y="2769616"/>
            <a:ext cx="4645025" cy="309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Shape 11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715819" y="0"/>
            <a:ext cx="4649713" cy="311578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dk1"/>
        </a:solidFill>
        <a:effectLst/>
      </p:bgPr>
    </p:bg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/>
          <p:nvPr/>
        </p:nvSpPr>
        <p:spPr>
          <a:xfrm>
            <a:off x="1115568" y="1737360"/>
            <a:ext cx="9802368" cy="3785652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SzPct val="25000"/>
              <a:buNone/>
            </a:pPr>
            <a:r>
              <a:rPr lang="en-US" sz="4800">
                <a:solidFill>
                  <a:schemeClr val="lt1"/>
                </a:solidFill>
                <a:latin typeface="Cabin"/>
                <a:ea typeface="Cabin"/>
                <a:cs typeface="Cabin"/>
                <a:sym typeface="Cabin"/>
              </a:rPr>
              <a:t>"When you can teach people to commit to things without knowing the answer, then they have a chance to compete in this world.” ~ Herm Edwards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rgbClr val="000000"/>
      </a:dk1>
      <a:lt1>
        <a:srgbClr val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</Words>
  <Application>Microsoft Macintosh PowerPoint</Application>
  <PresentationFormat>Widescreen</PresentationFormat>
  <Paragraphs>2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Cabin</vt:lpstr>
      <vt:lpstr>Arial</vt:lpstr>
      <vt:lpstr>Gallery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15.0039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Microsoft Office User</cp:lastModifiedBy>
  <cp:revision>1</cp:revision>
  <dcterms:modified xsi:type="dcterms:W3CDTF">2017-11-09T18:50:48Z</dcterms:modified>
</cp:coreProperties>
</file>