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3050"/>
    <a:srgbClr val="0D243E"/>
    <a:srgbClr val="05183A"/>
    <a:srgbClr val="041A34"/>
    <a:srgbClr val="061129"/>
    <a:srgbClr val="008CB5"/>
    <a:srgbClr val="060F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03"/>
    <p:restoredTop sz="91124"/>
  </p:normalViewPr>
  <p:slideViewPr>
    <p:cSldViewPr snapToObjects="1">
      <p:cViewPr>
        <p:scale>
          <a:sx n="105" d="100"/>
          <a:sy n="105" d="100"/>
        </p:scale>
        <p:origin x="118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58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4E4F5-2AD6-5C4D-9EB4-55610899D38C}" type="datetimeFigureOut">
              <a:rPr lang="en-US" smtClean="0"/>
              <a:t>11/6/17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C9C02-4A7B-2D4D-BF53-08F2A2165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222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CF2F4-956A-9249-87C4-9F491A2C1746}" type="datetimeFigureOut">
              <a:rPr lang="en-US" smtClean="0"/>
              <a:t>11/6/17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49B87-3874-0A43-88AD-D76288E7D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71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Dates of RIR formation:</a:t>
            </a:r>
            <a:r>
              <a:rPr lang="en-US" baseline="0" dirty="0" smtClean="0"/>
              <a:t> </a:t>
            </a:r>
            <a:r>
              <a:rPr lang="en-US" dirty="0" smtClean="0"/>
              <a:t>RIPE NCC – 1992,</a:t>
            </a:r>
            <a:r>
              <a:rPr lang="en-US" baseline="0" dirty="0" smtClean="0"/>
              <a:t> </a:t>
            </a:r>
            <a:r>
              <a:rPr lang="en-US" dirty="0" smtClean="0"/>
              <a:t>APNIC – 1993,</a:t>
            </a:r>
            <a:r>
              <a:rPr lang="en-US" baseline="0" dirty="0" smtClean="0"/>
              <a:t> </a:t>
            </a:r>
            <a:r>
              <a:rPr lang="en-US" dirty="0" smtClean="0"/>
              <a:t>ARIN – 1997, LACNIC</a:t>
            </a:r>
            <a:r>
              <a:rPr lang="en-US" baseline="0" dirty="0" smtClean="0"/>
              <a:t> – 2002, AFRINIC - 2005</a:t>
            </a:r>
            <a:endParaRPr lang="en-US" dirty="0" smtClean="0"/>
          </a:p>
          <a:p>
            <a:r>
              <a:rPr lang="en-US" dirty="0" smtClean="0"/>
              <a:t>At its formation in 1997, the ARIN region covered all of what today is part of LACNIC (Central</a:t>
            </a:r>
            <a:r>
              <a:rPr lang="en-US" baseline="0" dirty="0" smtClean="0"/>
              <a:t> and South America and several Spanish speaking Caribbean islands) and sub </a:t>
            </a:r>
            <a:r>
              <a:rPr lang="en-US" baseline="0" dirty="0" err="1" smtClean="0"/>
              <a:t>Sarahan</a:t>
            </a:r>
            <a:r>
              <a:rPr lang="en-US" baseline="0" dirty="0" smtClean="0"/>
              <a:t> Africa (with the RIPE NCC covering the remainder of Africa).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49B87-3874-0A43-88AD-D76288E7D9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45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" y="0"/>
            <a:ext cx="9142084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352800"/>
            <a:ext cx="7772400" cy="1085850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47403" y="4572000"/>
            <a:ext cx="6934200" cy="1371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</a:p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415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>
            <a:lvl1pPr>
              <a:defRPr>
                <a:solidFill>
                  <a:srgbClr val="113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962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5340" y="65288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2B277EC4-2A58-CF41-8417-90CAEBBB4C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81000" y="64770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2B277EC4-2A58-CF41-8417-90CAEBBB4C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>
            <a:lvl1pPr>
              <a:defRPr>
                <a:solidFill>
                  <a:srgbClr val="113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962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49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" y="76200"/>
            <a:ext cx="9150952" cy="6823875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5340" y="65288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2B277EC4-2A58-CF41-8417-90CAEBBB4C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2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in.net/participate/meetings/fellowship.html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Regional Internet Registries</a:t>
            </a:r>
            <a:endParaRPr lang="en-US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48" y="1530096"/>
            <a:ext cx="8810504" cy="432816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8537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Next ARIN Public Policy </a:t>
            </a:r>
            <a:br>
              <a:rPr lang="en-US" dirty="0" smtClean="0"/>
            </a:br>
            <a:r>
              <a:rPr lang="en-US" dirty="0" smtClean="0"/>
              <a:t>&amp; Members Meeting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295400"/>
            <a:ext cx="50292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81500" y="4038600"/>
            <a:ext cx="4450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www.arin.net/participate/meetings/</a:t>
            </a:r>
            <a:r>
              <a:rPr lang="en-US" sz="2400" smtClean="0">
                <a:hlinkClick r:id="rId3"/>
              </a:rPr>
              <a:t>fellowship.html</a:t>
            </a:r>
            <a:r>
              <a:rPr lang="en-US" sz="2400" dirty="0"/>
              <a:t> </a:t>
            </a:r>
          </a:p>
        </p:txBody>
      </p:sp>
      <p:pic>
        <p:nvPicPr>
          <p:cNvPr id="7" name="Picture 2" descr="RIN Fellowship Progra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536394"/>
            <a:ext cx="4114800" cy="133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621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13624</TotalTime>
  <Words>81</Words>
  <Application>Microsoft Macintosh PowerPoint</Application>
  <PresentationFormat>On-screen Show (4:3)</PresentationFormat>
  <Paragraphs>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Regional Internet Registries</vt:lpstr>
      <vt:lpstr>Next ARIN Public Policy  &amp; Members Meeting</vt:lpstr>
    </vt:vector>
  </TitlesOfParts>
  <Manager/>
  <Company>ARIN</Company>
  <LinksUpToDate>false</LinksUpToDate>
  <SharedDoc>false</SharedDoc>
  <HyperlinkBase/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cp:lastModifiedBy>Nicole Carolin</cp:lastModifiedBy>
  <cp:revision>86</cp:revision>
  <cp:lastPrinted>2016-06-22T20:40:04Z</cp:lastPrinted>
  <dcterms:created xsi:type="dcterms:W3CDTF">2009-01-16T16:14:56Z</dcterms:created>
  <dcterms:modified xsi:type="dcterms:W3CDTF">2017-11-06T23:42:52Z</dcterms:modified>
  <cp:category/>
</cp:coreProperties>
</file>