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rels" ContentType="application/vnd.openxmlformats-package.relationships+xml"/>
  <Default Extension="emf" ContentType="image/x-e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</p:sldMasterIdLst>
  <p:notesMasterIdLst>
    <p:notesMasterId r:id="rId4"/>
  </p:notesMasterIdLst>
  <p:handoutMasterIdLst>
    <p:handoutMasterId r:id="rId5"/>
  </p:handoutMasterIdLst>
  <p:sldIdLst>
    <p:sldId id="257" r:id="rId2"/>
    <p:sldId id="259" r:id="rId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13050"/>
    <a:srgbClr val="0D243E"/>
    <a:srgbClr val="05183A"/>
    <a:srgbClr val="041A34"/>
    <a:srgbClr val="061129"/>
    <a:srgbClr val="008CB5"/>
    <a:srgbClr val="060F2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7003"/>
    <p:restoredTop sz="91124"/>
  </p:normalViewPr>
  <p:slideViewPr>
    <p:cSldViewPr snapToObjects="1">
      <p:cViewPr>
        <p:scale>
          <a:sx n="105" d="100"/>
          <a:sy n="105" d="100"/>
        </p:scale>
        <p:origin x="1184" y="21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40" d="100"/>
        <a:sy n="140" d="100"/>
      </p:scale>
      <p:origin x="0" y="5832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5" Type="http://schemas.openxmlformats.org/officeDocument/2006/relationships/handoutMaster" Target="handoutMasters/handoutMaster1.xml"/><Relationship Id="rId6" Type="http://schemas.openxmlformats.org/officeDocument/2006/relationships/presProps" Target="presProps.xml"/><Relationship Id="rId7" Type="http://schemas.openxmlformats.org/officeDocument/2006/relationships/viewProps" Target="viewProps.xml"/><Relationship Id="rId8" Type="http://schemas.openxmlformats.org/officeDocument/2006/relationships/theme" Target="theme/theme1.xml"/><Relationship Id="rId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574E4F5-2AD6-5C4D-9EB4-55610899D38C}" type="datetimeFigureOut">
              <a:rPr lang="en-US" smtClean="0"/>
              <a:t>11/6/17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D1C9C02-4A7B-2D4D-BF53-08F2A2165C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142225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C1CF2F4-956A-9249-87C4-9F491A2C1746}" type="datetimeFigureOut">
              <a:rPr lang="en-US" smtClean="0"/>
              <a:t>11/6/17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CE49B87-3874-0A43-88AD-D76288E7D9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0971099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Dates of RIR formation:</a:t>
            </a:r>
            <a:r>
              <a:rPr lang="en-US" baseline="0" dirty="0" smtClean="0"/>
              <a:t> </a:t>
            </a:r>
            <a:r>
              <a:rPr lang="en-US" dirty="0" smtClean="0"/>
              <a:t>RIPE NCC – 1992,</a:t>
            </a:r>
            <a:r>
              <a:rPr lang="en-US" baseline="0" dirty="0" smtClean="0"/>
              <a:t> </a:t>
            </a:r>
            <a:r>
              <a:rPr lang="en-US" dirty="0" smtClean="0"/>
              <a:t>APNIC – 1993,</a:t>
            </a:r>
            <a:r>
              <a:rPr lang="en-US" baseline="0" dirty="0" smtClean="0"/>
              <a:t> </a:t>
            </a:r>
            <a:r>
              <a:rPr lang="en-US" dirty="0" smtClean="0"/>
              <a:t>ARIN – 1997, LACNIC</a:t>
            </a:r>
            <a:r>
              <a:rPr lang="en-US" baseline="0" dirty="0" smtClean="0"/>
              <a:t> – 2002, AFRINIC - 2005</a:t>
            </a:r>
            <a:endParaRPr lang="en-US" dirty="0" smtClean="0"/>
          </a:p>
          <a:p>
            <a:r>
              <a:rPr lang="en-US" dirty="0" smtClean="0"/>
              <a:t>At its formation in 1997, the ARIN region covered all of what today is part of LACNIC (Central</a:t>
            </a:r>
            <a:r>
              <a:rPr lang="en-US" baseline="0" dirty="0" smtClean="0"/>
              <a:t> and South America and several Spanish speaking Caribbean islands) and sub </a:t>
            </a:r>
            <a:r>
              <a:rPr lang="en-US" baseline="0" dirty="0" err="1" smtClean="0"/>
              <a:t>Sarahan</a:t>
            </a:r>
            <a:r>
              <a:rPr lang="en-US" baseline="0" dirty="0" smtClean="0"/>
              <a:t> Africa (with the RIPE NCC covering the remainder of Africa).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E49B87-3874-0A43-88AD-D76288E7D9CD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59456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8" y="0"/>
            <a:ext cx="9142084" cy="69342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85800" y="3352800"/>
            <a:ext cx="7772400" cy="1085850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  <a:latin typeface="Century Gothic"/>
                <a:cs typeface="Century Gothic"/>
              </a:defRPr>
            </a:lvl1pPr>
          </a:lstStyle>
          <a:p>
            <a:r>
              <a:rPr lang="en-US" dirty="0" smtClean="0"/>
              <a:t>Presentation Title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247403" y="4572000"/>
            <a:ext cx="6934200" cy="1371600"/>
          </a:xfrm>
        </p:spPr>
        <p:txBody>
          <a:bodyPr/>
          <a:lstStyle>
            <a:lvl1pPr marL="0" indent="0" algn="ctr">
              <a:buNone/>
              <a:defRPr>
                <a:solidFill>
                  <a:srgbClr val="FFFFFF"/>
                </a:solidFill>
                <a:latin typeface="Century Gothic"/>
                <a:cs typeface="Century Gothic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Presenter Name</a:t>
            </a:r>
          </a:p>
          <a:p>
            <a:r>
              <a:rPr lang="en-US" dirty="0" smtClean="0"/>
              <a:t>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04153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1143000"/>
          </a:xfrm>
        </p:spPr>
        <p:txBody>
          <a:bodyPr/>
          <a:lstStyle>
            <a:lvl1pPr>
              <a:defRPr>
                <a:solidFill>
                  <a:srgbClr val="113050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76400"/>
            <a:ext cx="8229600" cy="3962400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25340" y="6528854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b="0">
                <a:solidFill>
                  <a:schemeClr val="bg1"/>
                </a:solidFill>
                <a:latin typeface="Century Gothic"/>
                <a:cs typeface="Century Gothic"/>
              </a:defRPr>
            </a:lvl1pPr>
          </a:lstStyle>
          <a:p>
            <a:fld id="{2B277EC4-2A58-CF41-8417-90CAEBBB4CF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381000" y="647700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Century Gothic"/>
                <a:cs typeface="Century Gothic"/>
              </a:defRPr>
            </a:lvl1pPr>
          </a:lstStyle>
          <a:p>
            <a:fld id="{2B277EC4-2A58-CF41-8417-90CAEBBB4CF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1143000"/>
          </a:xfrm>
        </p:spPr>
        <p:txBody>
          <a:bodyPr/>
          <a:lstStyle>
            <a:lvl1pPr>
              <a:defRPr>
                <a:solidFill>
                  <a:srgbClr val="113050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457200" y="1676400"/>
            <a:ext cx="8229600" cy="3962400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14965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4" Type="http://schemas.openxmlformats.org/officeDocument/2006/relationships/theme" Target="../theme/theme1.xml"/><Relationship Id="rId5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6" y="76200"/>
            <a:ext cx="9150952" cy="6823875"/>
          </a:xfrm>
          <a:prstGeom prst="rect">
            <a:avLst/>
          </a:prstGeom>
        </p:spPr>
      </p:pic>
      <p:sp>
        <p:nvSpPr>
          <p:cNvPr id="6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25340" y="6528854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b="0">
                <a:solidFill>
                  <a:schemeClr val="bg1"/>
                </a:solidFill>
                <a:latin typeface="Century Gothic"/>
                <a:cs typeface="Century Gothic"/>
              </a:defRPr>
            </a:lvl1pPr>
          </a:lstStyle>
          <a:p>
            <a:fld id="{2B277EC4-2A58-CF41-8417-90CAEBBB4CF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50" r:id="rId2"/>
    <p:sldLayoutId id="2147483662" r:id="rId3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Century Gothic"/>
          <a:ea typeface="+mj-ea"/>
          <a:cs typeface="Century Gothic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Century Gothic"/>
          <a:ea typeface="+mn-ea"/>
          <a:cs typeface="Century Gothic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Century Gothic"/>
          <a:ea typeface="+mn-ea"/>
          <a:cs typeface="Century Gothic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Century Gothic"/>
          <a:ea typeface="+mn-ea"/>
          <a:cs typeface="Century Gothic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Century Gothic"/>
          <a:ea typeface="+mn-ea"/>
          <a:cs typeface="Century Gothic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Century Gothic"/>
          <a:ea typeface="+mn-ea"/>
          <a:cs typeface="Century Gothic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arin.net/participate/meetings/fellowship.html" TargetMode="External"/><Relationship Id="rId4" Type="http://schemas.openxmlformats.org/officeDocument/2006/relationships/image" Target="../media/image5.png"/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4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Regional Internet Registries</a:t>
            </a:r>
            <a:endParaRPr lang="en-US" dirty="0"/>
          </a:p>
        </p:txBody>
      </p:sp>
      <p:pic>
        <p:nvPicPr>
          <p:cNvPr id="5" name="Content Placeholder 6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6748" y="1530096"/>
            <a:ext cx="8810504" cy="4328160"/>
          </a:xfrm>
          <a:prstGeom prst="rect">
            <a:avLst/>
          </a:prstGeom>
          <a:effectLst>
            <a:softEdge rad="127000"/>
          </a:effectLst>
        </p:spPr>
      </p:pic>
    </p:spTree>
    <p:extLst>
      <p:ext uri="{BB962C8B-B14F-4D97-AF65-F5344CB8AC3E}">
        <p14:creationId xmlns:p14="http://schemas.microsoft.com/office/powerpoint/2010/main" val="2085370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 smtClean="0"/>
              <a:t>Next ARIN Public Policy </a:t>
            </a:r>
            <a:br>
              <a:rPr lang="en-US" dirty="0" smtClean="0"/>
            </a:br>
            <a:r>
              <a:rPr lang="en-US" dirty="0" smtClean="0"/>
              <a:t>&amp; Members Meeting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4800" y="1295400"/>
            <a:ext cx="5029200" cy="50292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381500" y="4038600"/>
            <a:ext cx="445097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hlinkClick r:id="rId3"/>
              </a:rPr>
              <a:t>https://</a:t>
            </a:r>
            <a:r>
              <a:rPr lang="en-US" sz="2400" dirty="0" smtClean="0">
                <a:hlinkClick r:id="rId3"/>
              </a:rPr>
              <a:t>www.arin.net/participate/meetings/</a:t>
            </a:r>
            <a:r>
              <a:rPr lang="en-US" sz="2400" smtClean="0">
                <a:hlinkClick r:id="rId3"/>
              </a:rPr>
              <a:t>fellowship.html</a:t>
            </a:r>
            <a:r>
              <a:rPr lang="en-US" sz="2400" dirty="0"/>
              <a:t> </a:t>
            </a:r>
          </a:p>
        </p:txBody>
      </p:sp>
      <p:pic>
        <p:nvPicPr>
          <p:cNvPr id="7" name="Picture 2" descr="RIN Fellowship Program Logo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1500" y="2536394"/>
            <a:ext cx="4114800" cy="13366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0962116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13624</TotalTime>
  <Words>81</Words>
  <Application>Microsoft Macintosh PowerPoint</Application>
  <PresentationFormat>On-screen Show (4:3)</PresentationFormat>
  <Paragraphs>6</Paragraphs>
  <Slides>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Calibri</vt:lpstr>
      <vt:lpstr>Century Gothic</vt:lpstr>
      <vt:lpstr>Office Theme</vt:lpstr>
      <vt:lpstr>Regional Internet Registries</vt:lpstr>
      <vt:lpstr>Next ARIN Public Policy  &amp; Members Meeting</vt:lpstr>
    </vt:vector>
  </TitlesOfParts>
  <Manager/>
  <Company>ARIN</Company>
  <LinksUpToDate>false</LinksUpToDate>
  <SharedDoc>false</SharedDoc>
  <HyperlinkBase/>
  <HyperlinksChanged>false</HyperlinksChanged>
  <AppVersion>15.0039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subject/>
  <dc:creator/>
  <cp:keywords/>
  <dc:description/>
  <cp:lastModifiedBy>Nicole Carolin</cp:lastModifiedBy>
  <cp:revision>86</cp:revision>
  <cp:lastPrinted>2016-06-22T20:40:04Z</cp:lastPrinted>
  <dcterms:created xsi:type="dcterms:W3CDTF">2009-01-16T16:14:56Z</dcterms:created>
  <dcterms:modified xsi:type="dcterms:W3CDTF">2017-11-06T23:42:52Z</dcterms:modified>
  <cp:category/>
</cp:coreProperties>
</file>