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5"/>
  </p:normalViewPr>
  <p:slideViewPr>
    <p:cSldViewPr>
      <p:cViewPr varScale="1">
        <p:scale>
          <a:sx n="111" d="100"/>
          <a:sy n="111" d="100"/>
        </p:scale>
        <p:origin x="168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E861C-486B-4E18-A0E9-A790238A915C}" type="datetimeFigureOut">
              <a:rPr lang="en-US" smtClean="0"/>
              <a:t>11/9/17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11066-0135-4CAA-8AD4-89A97190AC0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11066-0135-4CAA-8AD4-89A97190AC00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11/9/17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11/9/17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11/9/17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11/9/17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11/9/17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11/9/17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11/9/17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11/9/17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11/9/17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11/9/17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11/9/17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2BAB4-8B8D-41DD-85C7-81A0CA962007}" type="datetimeFigureOut">
              <a:rPr lang="en-US" smtClean="0"/>
              <a:t>11/9/17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youtu.be/hW_57M5YTx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youtu.be/hW_57M5YTxA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Macintosh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https://youtu.be/hW_57M5YTxA 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2012-08-24T00:53:15Z</dcterms:created>
  <dcterms:modified xsi:type="dcterms:W3CDTF">2017-11-09T17:22:58Z</dcterms:modified>
</cp:coreProperties>
</file>