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63"/>
  </p:notesMasterIdLst>
  <p:sldIdLst>
    <p:sldId id="266" r:id="rId2"/>
    <p:sldId id="256" r:id="rId3"/>
    <p:sldId id="269" r:id="rId4"/>
    <p:sldId id="286" r:id="rId5"/>
    <p:sldId id="309" r:id="rId6"/>
    <p:sldId id="370" r:id="rId7"/>
    <p:sldId id="265" r:id="rId8"/>
    <p:sldId id="287" r:id="rId9"/>
    <p:sldId id="288" r:id="rId10"/>
    <p:sldId id="289" r:id="rId11"/>
    <p:sldId id="290" r:id="rId12"/>
    <p:sldId id="291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4" r:id="rId22"/>
    <p:sldId id="306" r:id="rId23"/>
    <p:sldId id="307" r:id="rId24"/>
    <p:sldId id="371" r:id="rId25"/>
    <p:sldId id="270" r:id="rId26"/>
    <p:sldId id="308" r:id="rId27"/>
    <p:sldId id="310" r:id="rId28"/>
    <p:sldId id="311" r:id="rId29"/>
    <p:sldId id="312" r:id="rId30"/>
    <p:sldId id="372" r:id="rId31"/>
    <p:sldId id="315" r:id="rId32"/>
    <p:sldId id="323" r:id="rId33"/>
    <p:sldId id="350" r:id="rId34"/>
    <p:sldId id="351" r:id="rId35"/>
    <p:sldId id="355" r:id="rId36"/>
    <p:sldId id="324" r:id="rId37"/>
    <p:sldId id="358" r:id="rId38"/>
    <p:sldId id="359" r:id="rId39"/>
    <p:sldId id="360" r:id="rId40"/>
    <p:sldId id="361" r:id="rId41"/>
    <p:sldId id="362" r:id="rId42"/>
    <p:sldId id="363" r:id="rId43"/>
    <p:sldId id="364" r:id="rId44"/>
    <p:sldId id="339" r:id="rId45"/>
    <p:sldId id="325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47" r:id="rId58"/>
    <p:sldId id="373" r:id="rId59"/>
    <p:sldId id="366" r:id="rId60"/>
    <p:sldId id="369" r:id="rId61"/>
    <p:sldId id="356" r:id="rId6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E2A571-9305-4D0E-BBE3-059AE86799E8}">
  <a:tblStyle styleId="{B5E2A571-9305-4D0E-BBE3-059AE86799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65" d="100"/>
          <a:sy n="165" d="100"/>
        </p:scale>
        <p:origin x="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88410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687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8695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620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25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577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8219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9068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306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6595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642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66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6071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953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Shape 3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465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627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5153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195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56497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703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6484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3929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4939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8394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54953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14610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20378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02294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79639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Shape 6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2096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6606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46551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61651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9306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282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33323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0444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379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06251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31380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4640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6596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2892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06680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6207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Shape 5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7270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65018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77221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36660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4566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87459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37155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869818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7694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28162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5133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3661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28454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Shape 8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6529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4382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880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3428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 flipH="1">
            <a:off x="0" y="0"/>
            <a:ext cx="6593211" cy="5143591"/>
          </a:xfrm>
          <a:custGeom>
            <a:avLst/>
            <a:gdLst/>
            <a:ahLst/>
            <a:cxnLst/>
            <a:rect l="0" t="0" r="0" b="0"/>
            <a:pathLst>
              <a:path w="126823" h="98939" extrusionOk="0">
                <a:moveTo>
                  <a:pt x="8625" y="1"/>
                </a:moveTo>
                <a:lnTo>
                  <a:pt x="8114" y="891"/>
                </a:lnTo>
                <a:lnTo>
                  <a:pt x="7133" y="2705"/>
                </a:lnTo>
                <a:lnTo>
                  <a:pt x="6209" y="4543"/>
                </a:lnTo>
                <a:lnTo>
                  <a:pt x="5352" y="6407"/>
                </a:lnTo>
                <a:lnTo>
                  <a:pt x="4544" y="8287"/>
                </a:lnTo>
                <a:lnTo>
                  <a:pt x="3810" y="10191"/>
                </a:lnTo>
                <a:lnTo>
                  <a:pt x="3134" y="12120"/>
                </a:lnTo>
                <a:lnTo>
                  <a:pt x="2515" y="14066"/>
                </a:lnTo>
                <a:lnTo>
                  <a:pt x="1971" y="16037"/>
                </a:lnTo>
                <a:lnTo>
                  <a:pt x="1485" y="18015"/>
                </a:lnTo>
                <a:lnTo>
                  <a:pt x="1064" y="20019"/>
                </a:lnTo>
                <a:lnTo>
                  <a:pt x="718" y="22047"/>
                </a:lnTo>
                <a:lnTo>
                  <a:pt x="438" y="24084"/>
                </a:lnTo>
                <a:lnTo>
                  <a:pt x="223" y="26137"/>
                </a:lnTo>
                <a:lnTo>
                  <a:pt x="75" y="28206"/>
                </a:lnTo>
                <a:lnTo>
                  <a:pt x="9" y="30292"/>
                </a:lnTo>
                <a:lnTo>
                  <a:pt x="1" y="31339"/>
                </a:lnTo>
                <a:lnTo>
                  <a:pt x="9" y="32716"/>
                </a:lnTo>
                <a:lnTo>
                  <a:pt x="133" y="35453"/>
                </a:lnTo>
                <a:lnTo>
                  <a:pt x="380" y="38158"/>
                </a:lnTo>
                <a:lnTo>
                  <a:pt x="751" y="40837"/>
                </a:lnTo>
                <a:lnTo>
                  <a:pt x="1229" y="43492"/>
                </a:lnTo>
                <a:lnTo>
                  <a:pt x="1831" y="46114"/>
                </a:lnTo>
                <a:lnTo>
                  <a:pt x="2548" y="48703"/>
                </a:lnTo>
                <a:lnTo>
                  <a:pt x="3373" y="51259"/>
                </a:lnTo>
                <a:lnTo>
                  <a:pt x="4305" y="53781"/>
                </a:lnTo>
                <a:lnTo>
                  <a:pt x="5343" y="56263"/>
                </a:lnTo>
                <a:lnTo>
                  <a:pt x="6489" y="58704"/>
                </a:lnTo>
                <a:lnTo>
                  <a:pt x="7734" y="61111"/>
                </a:lnTo>
                <a:lnTo>
                  <a:pt x="9087" y="63469"/>
                </a:lnTo>
                <a:lnTo>
                  <a:pt x="10538" y="65786"/>
                </a:lnTo>
                <a:lnTo>
                  <a:pt x="12079" y="68053"/>
                </a:lnTo>
                <a:lnTo>
                  <a:pt x="13720" y="70271"/>
                </a:lnTo>
                <a:lnTo>
                  <a:pt x="14578" y="71368"/>
                </a:lnTo>
                <a:lnTo>
                  <a:pt x="10439" y="81674"/>
                </a:lnTo>
                <a:lnTo>
                  <a:pt x="21297" y="78763"/>
                </a:lnTo>
                <a:lnTo>
                  <a:pt x="22122" y="79555"/>
                </a:lnTo>
                <a:lnTo>
                  <a:pt x="23804" y="81105"/>
                </a:lnTo>
                <a:lnTo>
                  <a:pt x="25543" y="82614"/>
                </a:lnTo>
                <a:lnTo>
                  <a:pt x="27332" y="84089"/>
                </a:lnTo>
                <a:lnTo>
                  <a:pt x="29163" y="85524"/>
                </a:lnTo>
                <a:lnTo>
                  <a:pt x="31051" y="86917"/>
                </a:lnTo>
                <a:lnTo>
                  <a:pt x="32988" y="88269"/>
                </a:lnTo>
                <a:lnTo>
                  <a:pt x="34967" y="89580"/>
                </a:lnTo>
                <a:lnTo>
                  <a:pt x="36987" y="90850"/>
                </a:lnTo>
                <a:lnTo>
                  <a:pt x="39056" y="92079"/>
                </a:lnTo>
                <a:lnTo>
                  <a:pt x="41175" y="93266"/>
                </a:lnTo>
                <a:lnTo>
                  <a:pt x="43327" y="94395"/>
                </a:lnTo>
                <a:lnTo>
                  <a:pt x="45520" y="95492"/>
                </a:lnTo>
                <a:lnTo>
                  <a:pt x="47755" y="96539"/>
                </a:lnTo>
                <a:lnTo>
                  <a:pt x="50030" y="97537"/>
                </a:lnTo>
                <a:lnTo>
                  <a:pt x="52339" y="98485"/>
                </a:lnTo>
                <a:lnTo>
                  <a:pt x="53510" y="98938"/>
                </a:lnTo>
                <a:lnTo>
                  <a:pt x="126822" y="98938"/>
                </a:lnTo>
                <a:lnTo>
                  <a:pt x="126822" y="1"/>
                </a:lnTo>
                <a:close/>
              </a:path>
            </a:pathLst>
          </a:custGeom>
          <a:solidFill>
            <a:srgbClr val="9AB6E6"/>
          </a:solidFill>
          <a:ln w="152400" cap="flat" cmpd="sng">
            <a:solidFill>
              <a:srgbClr val="9AB6E6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 flipH="1">
            <a:off x="0" y="0"/>
            <a:ext cx="6593211" cy="5143591"/>
          </a:xfrm>
          <a:custGeom>
            <a:avLst/>
            <a:gdLst/>
            <a:ahLst/>
            <a:cxnLst/>
            <a:rect l="0" t="0" r="0" b="0"/>
            <a:pathLst>
              <a:path w="126823" h="98939" extrusionOk="0">
                <a:moveTo>
                  <a:pt x="8625" y="1"/>
                </a:moveTo>
                <a:lnTo>
                  <a:pt x="8114" y="891"/>
                </a:lnTo>
                <a:lnTo>
                  <a:pt x="7133" y="2705"/>
                </a:lnTo>
                <a:lnTo>
                  <a:pt x="6209" y="4543"/>
                </a:lnTo>
                <a:lnTo>
                  <a:pt x="5352" y="6407"/>
                </a:lnTo>
                <a:lnTo>
                  <a:pt x="4544" y="8287"/>
                </a:lnTo>
                <a:lnTo>
                  <a:pt x="3810" y="10191"/>
                </a:lnTo>
                <a:lnTo>
                  <a:pt x="3134" y="12120"/>
                </a:lnTo>
                <a:lnTo>
                  <a:pt x="2515" y="14066"/>
                </a:lnTo>
                <a:lnTo>
                  <a:pt x="1971" y="16037"/>
                </a:lnTo>
                <a:lnTo>
                  <a:pt x="1485" y="18015"/>
                </a:lnTo>
                <a:lnTo>
                  <a:pt x="1064" y="20019"/>
                </a:lnTo>
                <a:lnTo>
                  <a:pt x="718" y="22047"/>
                </a:lnTo>
                <a:lnTo>
                  <a:pt x="438" y="24084"/>
                </a:lnTo>
                <a:lnTo>
                  <a:pt x="223" y="26137"/>
                </a:lnTo>
                <a:lnTo>
                  <a:pt x="75" y="28206"/>
                </a:lnTo>
                <a:lnTo>
                  <a:pt x="9" y="30292"/>
                </a:lnTo>
                <a:lnTo>
                  <a:pt x="1" y="31339"/>
                </a:lnTo>
                <a:lnTo>
                  <a:pt x="9" y="32716"/>
                </a:lnTo>
                <a:lnTo>
                  <a:pt x="133" y="35453"/>
                </a:lnTo>
                <a:lnTo>
                  <a:pt x="380" y="38158"/>
                </a:lnTo>
                <a:lnTo>
                  <a:pt x="751" y="40837"/>
                </a:lnTo>
                <a:lnTo>
                  <a:pt x="1229" y="43492"/>
                </a:lnTo>
                <a:lnTo>
                  <a:pt x="1831" y="46114"/>
                </a:lnTo>
                <a:lnTo>
                  <a:pt x="2548" y="48703"/>
                </a:lnTo>
                <a:lnTo>
                  <a:pt x="3373" y="51259"/>
                </a:lnTo>
                <a:lnTo>
                  <a:pt x="4305" y="53781"/>
                </a:lnTo>
                <a:lnTo>
                  <a:pt x="5343" y="56263"/>
                </a:lnTo>
                <a:lnTo>
                  <a:pt x="6489" y="58704"/>
                </a:lnTo>
                <a:lnTo>
                  <a:pt x="7734" y="61111"/>
                </a:lnTo>
                <a:lnTo>
                  <a:pt x="9087" y="63469"/>
                </a:lnTo>
                <a:lnTo>
                  <a:pt x="10538" y="65786"/>
                </a:lnTo>
                <a:lnTo>
                  <a:pt x="12079" y="68053"/>
                </a:lnTo>
                <a:lnTo>
                  <a:pt x="13720" y="70271"/>
                </a:lnTo>
                <a:lnTo>
                  <a:pt x="14578" y="71368"/>
                </a:lnTo>
                <a:lnTo>
                  <a:pt x="10439" y="81674"/>
                </a:lnTo>
                <a:lnTo>
                  <a:pt x="21297" y="78763"/>
                </a:lnTo>
                <a:lnTo>
                  <a:pt x="22122" y="79555"/>
                </a:lnTo>
                <a:lnTo>
                  <a:pt x="23804" y="81105"/>
                </a:lnTo>
                <a:lnTo>
                  <a:pt x="25543" y="82614"/>
                </a:lnTo>
                <a:lnTo>
                  <a:pt x="27332" y="84089"/>
                </a:lnTo>
                <a:lnTo>
                  <a:pt x="29163" y="85524"/>
                </a:lnTo>
                <a:lnTo>
                  <a:pt x="31051" y="86917"/>
                </a:lnTo>
                <a:lnTo>
                  <a:pt x="32988" y="88269"/>
                </a:lnTo>
                <a:lnTo>
                  <a:pt x="34967" y="89580"/>
                </a:lnTo>
                <a:lnTo>
                  <a:pt x="36987" y="90850"/>
                </a:lnTo>
                <a:lnTo>
                  <a:pt x="39056" y="92079"/>
                </a:lnTo>
                <a:lnTo>
                  <a:pt x="41175" y="93266"/>
                </a:lnTo>
                <a:lnTo>
                  <a:pt x="43327" y="94395"/>
                </a:lnTo>
                <a:lnTo>
                  <a:pt x="45520" y="95492"/>
                </a:lnTo>
                <a:lnTo>
                  <a:pt x="47755" y="96539"/>
                </a:lnTo>
                <a:lnTo>
                  <a:pt x="50030" y="97537"/>
                </a:lnTo>
                <a:lnTo>
                  <a:pt x="52339" y="98485"/>
                </a:lnTo>
                <a:lnTo>
                  <a:pt x="53510" y="98938"/>
                </a:lnTo>
                <a:lnTo>
                  <a:pt x="126822" y="98938"/>
                </a:lnTo>
                <a:lnTo>
                  <a:pt x="12682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609600" y="1991850"/>
            <a:ext cx="5345700" cy="1159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6000"/>
            </a:lvl1pPr>
            <a:lvl2pPr lvl="1">
              <a:spcBef>
                <a:spcPts val="0"/>
              </a:spcBef>
              <a:buSzPct val="100000"/>
              <a:defRPr sz="6000"/>
            </a:lvl2pPr>
            <a:lvl3pPr lvl="2">
              <a:spcBef>
                <a:spcPts val="0"/>
              </a:spcBef>
              <a:buSzPct val="100000"/>
              <a:defRPr sz="6000"/>
            </a:lvl3pPr>
            <a:lvl4pPr lvl="3">
              <a:spcBef>
                <a:spcPts val="0"/>
              </a:spcBef>
              <a:buSzPct val="100000"/>
              <a:defRPr sz="6000"/>
            </a:lvl4pPr>
            <a:lvl5pPr lvl="4">
              <a:spcBef>
                <a:spcPts val="0"/>
              </a:spcBef>
              <a:buSzPct val="100000"/>
              <a:defRPr sz="6000"/>
            </a:lvl5pPr>
            <a:lvl6pPr lvl="5">
              <a:spcBef>
                <a:spcPts val="0"/>
              </a:spcBef>
              <a:buSzPct val="100000"/>
              <a:defRPr sz="6000"/>
            </a:lvl6pPr>
            <a:lvl7pPr lvl="6">
              <a:spcBef>
                <a:spcPts val="0"/>
              </a:spcBef>
              <a:buSzPct val="100000"/>
              <a:defRPr sz="6000"/>
            </a:lvl7pPr>
            <a:lvl8pPr lvl="7">
              <a:spcBef>
                <a:spcPts val="0"/>
              </a:spcBef>
              <a:buSzPct val="100000"/>
              <a:defRPr sz="6000"/>
            </a:lvl8pPr>
            <a:lvl9pPr lvl="8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 flipH="1">
            <a:off x="0" y="0"/>
            <a:ext cx="8093362" cy="5143539"/>
          </a:xfrm>
          <a:custGeom>
            <a:avLst/>
            <a:gdLst/>
            <a:ahLst/>
            <a:cxnLst/>
            <a:rect l="0" t="0" r="0" b="0"/>
            <a:pathLst>
              <a:path w="155679" h="98938" extrusionOk="0">
                <a:moveTo>
                  <a:pt x="8624" y="0"/>
                </a:moveTo>
                <a:lnTo>
                  <a:pt x="8113" y="899"/>
                </a:lnTo>
                <a:lnTo>
                  <a:pt x="7132" y="2713"/>
                </a:lnTo>
                <a:lnTo>
                  <a:pt x="6208" y="4543"/>
                </a:lnTo>
                <a:lnTo>
                  <a:pt x="5351" y="6406"/>
                </a:lnTo>
                <a:lnTo>
                  <a:pt x="4543" y="8286"/>
                </a:lnTo>
                <a:lnTo>
                  <a:pt x="3809" y="10191"/>
                </a:lnTo>
                <a:lnTo>
                  <a:pt x="3133" y="12120"/>
                </a:lnTo>
                <a:lnTo>
                  <a:pt x="2515" y="14066"/>
                </a:lnTo>
                <a:lnTo>
                  <a:pt x="1971" y="16036"/>
                </a:lnTo>
                <a:lnTo>
                  <a:pt x="1484" y="18023"/>
                </a:lnTo>
                <a:lnTo>
                  <a:pt x="1064" y="20027"/>
                </a:lnTo>
                <a:lnTo>
                  <a:pt x="717" y="22047"/>
                </a:lnTo>
                <a:lnTo>
                  <a:pt x="437" y="24083"/>
                </a:lnTo>
                <a:lnTo>
                  <a:pt x="223" y="26136"/>
                </a:lnTo>
                <a:lnTo>
                  <a:pt x="74" y="28205"/>
                </a:lnTo>
                <a:lnTo>
                  <a:pt x="8" y="30291"/>
                </a:lnTo>
                <a:lnTo>
                  <a:pt x="0" y="31339"/>
                </a:lnTo>
                <a:lnTo>
                  <a:pt x="8" y="32715"/>
                </a:lnTo>
                <a:lnTo>
                  <a:pt x="132" y="35453"/>
                </a:lnTo>
                <a:lnTo>
                  <a:pt x="379" y="38157"/>
                </a:lnTo>
                <a:lnTo>
                  <a:pt x="750" y="40845"/>
                </a:lnTo>
                <a:lnTo>
                  <a:pt x="1228" y="43500"/>
                </a:lnTo>
                <a:lnTo>
                  <a:pt x="1830" y="46121"/>
                </a:lnTo>
                <a:lnTo>
                  <a:pt x="2548" y="48710"/>
                </a:lnTo>
                <a:lnTo>
                  <a:pt x="3372" y="51266"/>
                </a:lnTo>
                <a:lnTo>
                  <a:pt x="4304" y="53781"/>
                </a:lnTo>
                <a:lnTo>
                  <a:pt x="5343" y="56263"/>
                </a:lnTo>
                <a:lnTo>
                  <a:pt x="6489" y="58711"/>
                </a:lnTo>
                <a:lnTo>
                  <a:pt x="7734" y="61111"/>
                </a:lnTo>
                <a:lnTo>
                  <a:pt x="9086" y="63469"/>
                </a:lnTo>
                <a:lnTo>
                  <a:pt x="10537" y="65785"/>
                </a:lnTo>
                <a:lnTo>
                  <a:pt x="12079" y="68053"/>
                </a:lnTo>
                <a:lnTo>
                  <a:pt x="13719" y="70279"/>
                </a:lnTo>
                <a:lnTo>
                  <a:pt x="14577" y="71367"/>
                </a:lnTo>
                <a:lnTo>
                  <a:pt x="10438" y="81673"/>
                </a:lnTo>
                <a:lnTo>
                  <a:pt x="10438" y="81673"/>
                </a:lnTo>
                <a:lnTo>
                  <a:pt x="21296" y="78763"/>
                </a:lnTo>
                <a:lnTo>
                  <a:pt x="22121" y="79554"/>
                </a:lnTo>
                <a:lnTo>
                  <a:pt x="23803" y="81104"/>
                </a:lnTo>
                <a:lnTo>
                  <a:pt x="25542" y="82613"/>
                </a:lnTo>
                <a:lnTo>
                  <a:pt x="27332" y="84089"/>
                </a:lnTo>
                <a:lnTo>
                  <a:pt x="29162" y="85523"/>
                </a:lnTo>
                <a:lnTo>
                  <a:pt x="31050" y="86917"/>
                </a:lnTo>
                <a:lnTo>
                  <a:pt x="32987" y="88269"/>
                </a:lnTo>
                <a:lnTo>
                  <a:pt x="34966" y="89588"/>
                </a:lnTo>
                <a:lnTo>
                  <a:pt x="36986" y="90858"/>
                </a:lnTo>
                <a:lnTo>
                  <a:pt x="39056" y="92078"/>
                </a:lnTo>
                <a:lnTo>
                  <a:pt x="41175" y="93265"/>
                </a:lnTo>
                <a:lnTo>
                  <a:pt x="43326" y="94403"/>
                </a:lnTo>
                <a:lnTo>
                  <a:pt x="45520" y="95491"/>
                </a:lnTo>
                <a:lnTo>
                  <a:pt x="47754" y="96538"/>
                </a:lnTo>
                <a:lnTo>
                  <a:pt x="50029" y="97536"/>
                </a:lnTo>
                <a:lnTo>
                  <a:pt x="52338" y="98484"/>
                </a:lnTo>
                <a:lnTo>
                  <a:pt x="53509" y="98938"/>
                </a:lnTo>
                <a:lnTo>
                  <a:pt x="155678" y="98938"/>
                </a:lnTo>
                <a:lnTo>
                  <a:pt x="155678" y="0"/>
                </a:lnTo>
                <a:close/>
              </a:path>
            </a:pathLst>
          </a:custGeom>
          <a:solidFill>
            <a:srgbClr val="6D9EEB"/>
          </a:solidFill>
          <a:ln w="152400" cap="flat" cmpd="sng">
            <a:solidFill>
              <a:srgbClr val="9AB6E6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 flipH="1">
            <a:off x="0" y="0"/>
            <a:ext cx="8093362" cy="5143539"/>
          </a:xfrm>
          <a:custGeom>
            <a:avLst/>
            <a:gdLst/>
            <a:ahLst/>
            <a:cxnLst/>
            <a:rect l="0" t="0" r="0" b="0"/>
            <a:pathLst>
              <a:path w="155679" h="98938" extrusionOk="0">
                <a:moveTo>
                  <a:pt x="8624" y="0"/>
                </a:moveTo>
                <a:lnTo>
                  <a:pt x="8113" y="899"/>
                </a:lnTo>
                <a:lnTo>
                  <a:pt x="7132" y="2713"/>
                </a:lnTo>
                <a:lnTo>
                  <a:pt x="6208" y="4543"/>
                </a:lnTo>
                <a:lnTo>
                  <a:pt x="5351" y="6406"/>
                </a:lnTo>
                <a:lnTo>
                  <a:pt x="4543" y="8286"/>
                </a:lnTo>
                <a:lnTo>
                  <a:pt x="3809" y="10191"/>
                </a:lnTo>
                <a:lnTo>
                  <a:pt x="3133" y="12120"/>
                </a:lnTo>
                <a:lnTo>
                  <a:pt x="2515" y="14066"/>
                </a:lnTo>
                <a:lnTo>
                  <a:pt x="1971" y="16036"/>
                </a:lnTo>
                <a:lnTo>
                  <a:pt x="1484" y="18023"/>
                </a:lnTo>
                <a:lnTo>
                  <a:pt x="1064" y="20027"/>
                </a:lnTo>
                <a:lnTo>
                  <a:pt x="717" y="22047"/>
                </a:lnTo>
                <a:lnTo>
                  <a:pt x="437" y="24083"/>
                </a:lnTo>
                <a:lnTo>
                  <a:pt x="223" y="26136"/>
                </a:lnTo>
                <a:lnTo>
                  <a:pt x="74" y="28205"/>
                </a:lnTo>
                <a:lnTo>
                  <a:pt x="8" y="30291"/>
                </a:lnTo>
                <a:lnTo>
                  <a:pt x="0" y="31339"/>
                </a:lnTo>
                <a:lnTo>
                  <a:pt x="8" y="32715"/>
                </a:lnTo>
                <a:lnTo>
                  <a:pt x="132" y="35453"/>
                </a:lnTo>
                <a:lnTo>
                  <a:pt x="379" y="38157"/>
                </a:lnTo>
                <a:lnTo>
                  <a:pt x="750" y="40845"/>
                </a:lnTo>
                <a:lnTo>
                  <a:pt x="1228" y="43500"/>
                </a:lnTo>
                <a:lnTo>
                  <a:pt x="1830" y="46121"/>
                </a:lnTo>
                <a:lnTo>
                  <a:pt x="2548" y="48710"/>
                </a:lnTo>
                <a:lnTo>
                  <a:pt x="3372" y="51266"/>
                </a:lnTo>
                <a:lnTo>
                  <a:pt x="4304" y="53781"/>
                </a:lnTo>
                <a:lnTo>
                  <a:pt x="5343" y="56263"/>
                </a:lnTo>
                <a:lnTo>
                  <a:pt x="6489" y="58711"/>
                </a:lnTo>
                <a:lnTo>
                  <a:pt x="7734" y="61111"/>
                </a:lnTo>
                <a:lnTo>
                  <a:pt x="9086" y="63469"/>
                </a:lnTo>
                <a:lnTo>
                  <a:pt x="10537" y="65785"/>
                </a:lnTo>
                <a:lnTo>
                  <a:pt x="12079" y="68053"/>
                </a:lnTo>
                <a:lnTo>
                  <a:pt x="13719" y="70279"/>
                </a:lnTo>
                <a:lnTo>
                  <a:pt x="14577" y="71367"/>
                </a:lnTo>
                <a:lnTo>
                  <a:pt x="10438" y="81673"/>
                </a:lnTo>
                <a:lnTo>
                  <a:pt x="10438" y="81673"/>
                </a:lnTo>
                <a:lnTo>
                  <a:pt x="21296" y="78763"/>
                </a:lnTo>
                <a:lnTo>
                  <a:pt x="22121" y="79554"/>
                </a:lnTo>
                <a:lnTo>
                  <a:pt x="23803" y="81104"/>
                </a:lnTo>
                <a:lnTo>
                  <a:pt x="25542" y="82613"/>
                </a:lnTo>
                <a:lnTo>
                  <a:pt x="27332" y="84089"/>
                </a:lnTo>
                <a:lnTo>
                  <a:pt x="29162" y="85523"/>
                </a:lnTo>
                <a:lnTo>
                  <a:pt x="31050" y="86917"/>
                </a:lnTo>
                <a:lnTo>
                  <a:pt x="32987" y="88269"/>
                </a:lnTo>
                <a:lnTo>
                  <a:pt x="34966" y="89588"/>
                </a:lnTo>
                <a:lnTo>
                  <a:pt x="36986" y="90858"/>
                </a:lnTo>
                <a:lnTo>
                  <a:pt x="39056" y="92078"/>
                </a:lnTo>
                <a:lnTo>
                  <a:pt x="41175" y="93265"/>
                </a:lnTo>
                <a:lnTo>
                  <a:pt x="43326" y="94403"/>
                </a:lnTo>
                <a:lnTo>
                  <a:pt x="45520" y="95491"/>
                </a:lnTo>
                <a:lnTo>
                  <a:pt x="47754" y="96538"/>
                </a:lnTo>
                <a:lnTo>
                  <a:pt x="50029" y="97536"/>
                </a:lnTo>
                <a:lnTo>
                  <a:pt x="52338" y="98484"/>
                </a:lnTo>
                <a:lnTo>
                  <a:pt x="53509" y="98938"/>
                </a:lnTo>
                <a:lnTo>
                  <a:pt x="155678" y="98938"/>
                </a:lnTo>
                <a:lnTo>
                  <a:pt x="1556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53625" y="7393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53625" y="1526915"/>
            <a:ext cx="5969100" cy="3237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 flipH="1">
            <a:off x="0" y="0"/>
            <a:ext cx="8093362" cy="5143539"/>
          </a:xfrm>
          <a:custGeom>
            <a:avLst/>
            <a:gdLst/>
            <a:ahLst/>
            <a:cxnLst/>
            <a:rect l="0" t="0" r="0" b="0"/>
            <a:pathLst>
              <a:path w="155679" h="98938" extrusionOk="0">
                <a:moveTo>
                  <a:pt x="8624" y="0"/>
                </a:moveTo>
                <a:lnTo>
                  <a:pt x="8113" y="899"/>
                </a:lnTo>
                <a:lnTo>
                  <a:pt x="7132" y="2713"/>
                </a:lnTo>
                <a:lnTo>
                  <a:pt x="6208" y="4543"/>
                </a:lnTo>
                <a:lnTo>
                  <a:pt x="5351" y="6406"/>
                </a:lnTo>
                <a:lnTo>
                  <a:pt x="4543" y="8286"/>
                </a:lnTo>
                <a:lnTo>
                  <a:pt x="3809" y="10191"/>
                </a:lnTo>
                <a:lnTo>
                  <a:pt x="3133" y="12120"/>
                </a:lnTo>
                <a:lnTo>
                  <a:pt x="2515" y="14066"/>
                </a:lnTo>
                <a:lnTo>
                  <a:pt x="1971" y="16036"/>
                </a:lnTo>
                <a:lnTo>
                  <a:pt x="1484" y="18023"/>
                </a:lnTo>
                <a:lnTo>
                  <a:pt x="1064" y="20027"/>
                </a:lnTo>
                <a:lnTo>
                  <a:pt x="717" y="22047"/>
                </a:lnTo>
                <a:lnTo>
                  <a:pt x="437" y="24083"/>
                </a:lnTo>
                <a:lnTo>
                  <a:pt x="223" y="26136"/>
                </a:lnTo>
                <a:lnTo>
                  <a:pt x="74" y="28205"/>
                </a:lnTo>
                <a:lnTo>
                  <a:pt x="8" y="30291"/>
                </a:lnTo>
                <a:lnTo>
                  <a:pt x="0" y="31339"/>
                </a:lnTo>
                <a:lnTo>
                  <a:pt x="8" y="32715"/>
                </a:lnTo>
                <a:lnTo>
                  <a:pt x="132" y="35453"/>
                </a:lnTo>
                <a:lnTo>
                  <a:pt x="379" y="38157"/>
                </a:lnTo>
                <a:lnTo>
                  <a:pt x="750" y="40845"/>
                </a:lnTo>
                <a:lnTo>
                  <a:pt x="1228" y="43500"/>
                </a:lnTo>
                <a:lnTo>
                  <a:pt x="1830" y="46121"/>
                </a:lnTo>
                <a:lnTo>
                  <a:pt x="2548" y="48710"/>
                </a:lnTo>
                <a:lnTo>
                  <a:pt x="3372" y="51266"/>
                </a:lnTo>
                <a:lnTo>
                  <a:pt x="4304" y="53781"/>
                </a:lnTo>
                <a:lnTo>
                  <a:pt x="5343" y="56263"/>
                </a:lnTo>
                <a:lnTo>
                  <a:pt x="6489" y="58711"/>
                </a:lnTo>
                <a:lnTo>
                  <a:pt x="7734" y="61111"/>
                </a:lnTo>
                <a:lnTo>
                  <a:pt x="9086" y="63469"/>
                </a:lnTo>
                <a:lnTo>
                  <a:pt x="10537" y="65785"/>
                </a:lnTo>
                <a:lnTo>
                  <a:pt x="12079" y="68053"/>
                </a:lnTo>
                <a:lnTo>
                  <a:pt x="13719" y="70279"/>
                </a:lnTo>
                <a:lnTo>
                  <a:pt x="14577" y="71367"/>
                </a:lnTo>
                <a:lnTo>
                  <a:pt x="10438" y="81673"/>
                </a:lnTo>
                <a:lnTo>
                  <a:pt x="10438" y="81673"/>
                </a:lnTo>
                <a:lnTo>
                  <a:pt x="21296" y="78763"/>
                </a:lnTo>
                <a:lnTo>
                  <a:pt x="22121" y="79554"/>
                </a:lnTo>
                <a:lnTo>
                  <a:pt x="23803" y="81104"/>
                </a:lnTo>
                <a:lnTo>
                  <a:pt x="25542" y="82613"/>
                </a:lnTo>
                <a:lnTo>
                  <a:pt x="27332" y="84089"/>
                </a:lnTo>
                <a:lnTo>
                  <a:pt x="29162" y="85523"/>
                </a:lnTo>
                <a:lnTo>
                  <a:pt x="31050" y="86917"/>
                </a:lnTo>
                <a:lnTo>
                  <a:pt x="32987" y="88269"/>
                </a:lnTo>
                <a:lnTo>
                  <a:pt x="34966" y="89588"/>
                </a:lnTo>
                <a:lnTo>
                  <a:pt x="36986" y="90858"/>
                </a:lnTo>
                <a:lnTo>
                  <a:pt x="39056" y="92078"/>
                </a:lnTo>
                <a:lnTo>
                  <a:pt x="41175" y="93265"/>
                </a:lnTo>
                <a:lnTo>
                  <a:pt x="43326" y="94403"/>
                </a:lnTo>
                <a:lnTo>
                  <a:pt x="45520" y="95491"/>
                </a:lnTo>
                <a:lnTo>
                  <a:pt x="47754" y="96538"/>
                </a:lnTo>
                <a:lnTo>
                  <a:pt x="50029" y="97536"/>
                </a:lnTo>
                <a:lnTo>
                  <a:pt x="52338" y="98484"/>
                </a:lnTo>
                <a:lnTo>
                  <a:pt x="53509" y="98938"/>
                </a:lnTo>
                <a:lnTo>
                  <a:pt x="155678" y="98938"/>
                </a:lnTo>
                <a:lnTo>
                  <a:pt x="155678" y="0"/>
                </a:lnTo>
                <a:close/>
              </a:path>
            </a:pathLst>
          </a:custGeom>
          <a:solidFill>
            <a:srgbClr val="6D9EEB"/>
          </a:solidFill>
          <a:ln w="152400" cap="flat" cmpd="sng">
            <a:solidFill>
              <a:srgbClr val="9AB6E6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 flipH="1">
            <a:off x="0" y="0"/>
            <a:ext cx="8093362" cy="5143539"/>
          </a:xfrm>
          <a:custGeom>
            <a:avLst/>
            <a:gdLst/>
            <a:ahLst/>
            <a:cxnLst/>
            <a:rect l="0" t="0" r="0" b="0"/>
            <a:pathLst>
              <a:path w="155679" h="98938" extrusionOk="0">
                <a:moveTo>
                  <a:pt x="8624" y="0"/>
                </a:moveTo>
                <a:lnTo>
                  <a:pt x="8113" y="899"/>
                </a:lnTo>
                <a:lnTo>
                  <a:pt x="7132" y="2713"/>
                </a:lnTo>
                <a:lnTo>
                  <a:pt x="6208" y="4543"/>
                </a:lnTo>
                <a:lnTo>
                  <a:pt x="5351" y="6406"/>
                </a:lnTo>
                <a:lnTo>
                  <a:pt x="4543" y="8286"/>
                </a:lnTo>
                <a:lnTo>
                  <a:pt x="3809" y="10191"/>
                </a:lnTo>
                <a:lnTo>
                  <a:pt x="3133" y="12120"/>
                </a:lnTo>
                <a:lnTo>
                  <a:pt x="2515" y="14066"/>
                </a:lnTo>
                <a:lnTo>
                  <a:pt x="1971" y="16036"/>
                </a:lnTo>
                <a:lnTo>
                  <a:pt x="1484" y="18023"/>
                </a:lnTo>
                <a:lnTo>
                  <a:pt x="1064" y="20027"/>
                </a:lnTo>
                <a:lnTo>
                  <a:pt x="717" y="22047"/>
                </a:lnTo>
                <a:lnTo>
                  <a:pt x="437" y="24083"/>
                </a:lnTo>
                <a:lnTo>
                  <a:pt x="223" y="26136"/>
                </a:lnTo>
                <a:lnTo>
                  <a:pt x="74" y="28205"/>
                </a:lnTo>
                <a:lnTo>
                  <a:pt x="8" y="30291"/>
                </a:lnTo>
                <a:lnTo>
                  <a:pt x="0" y="31339"/>
                </a:lnTo>
                <a:lnTo>
                  <a:pt x="8" y="32715"/>
                </a:lnTo>
                <a:lnTo>
                  <a:pt x="132" y="35453"/>
                </a:lnTo>
                <a:lnTo>
                  <a:pt x="379" y="38157"/>
                </a:lnTo>
                <a:lnTo>
                  <a:pt x="750" y="40845"/>
                </a:lnTo>
                <a:lnTo>
                  <a:pt x="1228" y="43500"/>
                </a:lnTo>
                <a:lnTo>
                  <a:pt x="1830" y="46121"/>
                </a:lnTo>
                <a:lnTo>
                  <a:pt x="2548" y="48710"/>
                </a:lnTo>
                <a:lnTo>
                  <a:pt x="3372" y="51266"/>
                </a:lnTo>
                <a:lnTo>
                  <a:pt x="4304" y="53781"/>
                </a:lnTo>
                <a:lnTo>
                  <a:pt x="5343" y="56263"/>
                </a:lnTo>
                <a:lnTo>
                  <a:pt x="6489" y="58711"/>
                </a:lnTo>
                <a:lnTo>
                  <a:pt x="7734" y="61111"/>
                </a:lnTo>
                <a:lnTo>
                  <a:pt x="9086" y="63469"/>
                </a:lnTo>
                <a:lnTo>
                  <a:pt x="10537" y="65785"/>
                </a:lnTo>
                <a:lnTo>
                  <a:pt x="12079" y="68053"/>
                </a:lnTo>
                <a:lnTo>
                  <a:pt x="13719" y="70279"/>
                </a:lnTo>
                <a:lnTo>
                  <a:pt x="14577" y="71367"/>
                </a:lnTo>
                <a:lnTo>
                  <a:pt x="10438" y="81673"/>
                </a:lnTo>
                <a:lnTo>
                  <a:pt x="10438" y="81673"/>
                </a:lnTo>
                <a:lnTo>
                  <a:pt x="21296" y="78763"/>
                </a:lnTo>
                <a:lnTo>
                  <a:pt x="22121" y="79554"/>
                </a:lnTo>
                <a:lnTo>
                  <a:pt x="23803" y="81104"/>
                </a:lnTo>
                <a:lnTo>
                  <a:pt x="25542" y="82613"/>
                </a:lnTo>
                <a:lnTo>
                  <a:pt x="27332" y="84089"/>
                </a:lnTo>
                <a:lnTo>
                  <a:pt x="29162" y="85523"/>
                </a:lnTo>
                <a:lnTo>
                  <a:pt x="31050" y="86917"/>
                </a:lnTo>
                <a:lnTo>
                  <a:pt x="32987" y="88269"/>
                </a:lnTo>
                <a:lnTo>
                  <a:pt x="34966" y="89588"/>
                </a:lnTo>
                <a:lnTo>
                  <a:pt x="36986" y="90858"/>
                </a:lnTo>
                <a:lnTo>
                  <a:pt x="39056" y="92078"/>
                </a:lnTo>
                <a:lnTo>
                  <a:pt x="41175" y="93265"/>
                </a:lnTo>
                <a:lnTo>
                  <a:pt x="43326" y="94403"/>
                </a:lnTo>
                <a:lnTo>
                  <a:pt x="45520" y="95491"/>
                </a:lnTo>
                <a:lnTo>
                  <a:pt x="47754" y="96538"/>
                </a:lnTo>
                <a:lnTo>
                  <a:pt x="50029" y="97536"/>
                </a:lnTo>
                <a:lnTo>
                  <a:pt x="52338" y="98484"/>
                </a:lnTo>
                <a:lnTo>
                  <a:pt x="53509" y="98938"/>
                </a:lnTo>
                <a:lnTo>
                  <a:pt x="155678" y="98938"/>
                </a:lnTo>
                <a:lnTo>
                  <a:pt x="1556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653625" y="7393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53625" y="1545725"/>
            <a:ext cx="1923900" cy="2851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2676150" y="1545725"/>
            <a:ext cx="1923900" cy="2851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4698675" y="1545725"/>
            <a:ext cx="1923900" cy="28515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 flipH="1">
            <a:off x="0" y="0"/>
            <a:ext cx="8093362" cy="5143539"/>
          </a:xfrm>
          <a:custGeom>
            <a:avLst/>
            <a:gdLst/>
            <a:ahLst/>
            <a:cxnLst/>
            <a:rect l="0" t="0" r="0" b="0"/>
            <a:pathLst>
              <a:path w="155679" h="98938" extrusionOk="0">
                <a:moveTo>
                  <a:pt x="8624" y="0"/>
                </a:moveTo>
                <a:lnTo>
                  <a:pt x="8113" y="899"/>
                </a:lnTo>
                <a:lnTo>
                  <a:pt x="7132" y="2713"/>
                </a:lnTo>
                <a:lnTo>
                  <a:pt x="6208" y="4543"/>
                </a:lnTo>
                <a:lnTo>
                  <a:pt x="5351" y="6406"/>
                </a:lnTo>
                <a:lnTo>
                  <a:pt x="4543" y="8286"/>
                </a:lnTo>
                <a:lnTo>
                  <a:pt x="3809" y="10191"/>
                </a:lnTo>
                <a:lnTo>
                  <a:pt x="3133" y="12120"/>
                </a:lnTo>
                <a:lnTo>
                  <a:pt x="2515" y="14066"/>
                </a:lnTo>
                <a:lnTo>
                  <a:pt x="1971" y="16036"/>
                </a:lnTo>
                <a:lnTo>
                  <a:pt x="1484" y="18023"/>
                </a:lnTo>
                <a:lnTo>
                  <a:pt x="1064" y="20027"/>
                </a:lnTo>
                <a:lnTo>
                  <a:pt x="717" y="22047"/>
                </a:lnTo>
                <a:lnTo>
                  <a:pt x="437" y="24083"/>
                </a:lnTo>
                <a:lnTo>
                  <a:pt x="223" y="26136"/>
                </a:lnTo>
                <a:lnTo>
                  <a:pt x="74" y="28205"/>
                </a:lnTo>
                <a:lnTo>
                  <a:pt x="8" y="30291"/>
                </a:lnTo>
                <a:lnTo>
                  <a:pt x="0" y="31339"/>
                </a:lnTo>
                <a:lnTo>
                  <a:pt x="8" y="32715"/>
                </a:lnTo>
                <a:lnTo>
                  <a:pt x="132" y="35453"/>
                </a:lnTo>
                <a:lnTo>
                  <a:pt x="379" y="38157"/>
                </a:lnTo>
                <a:lnTo>
                  <a:pt x="750" y="40845"/>
                </a:lnTo>
                <a:lnTo>
                  <a:pt x="1228" y="43500"/>
                </a:lnTo>
                <a:lnTo>
                  <a:pt x="1830" y="46121"/>
                </a:lnTo>
                <a:lnTo>
                  <a:pt x="2548" y="48710"/>
                </a:lnTo>
                <a:lnTo>
                  <a:pt x="3372" y="51266"/>
                </a:lnTo>
                <a:lnTo>
                  <a:pt x="4304" y="53781"/>
                </a:lnTo>
                <a:lnTo>
                  <a:pt x="5343" y="56263"/>
                </a:lnTo>
                <a:lnTo>
                  <a:pt x="6489" y="58711"/>
                </a:lnTo>
                <a:lnTo>
                  <a:pt x="7734" y="61111"/>
                </a:lnTo>
                <a:lnTo>
                  <a:pt x="9086" y="63469"/>
                </a:lnTo>
                <a:lnTo>
                  <a:pt x="10537" y="65785"/>
                </a:lnTo>
                <a:lnTo>
                  <a:pt x="12079" y="68053"/>
                </a:lnTo>
                <a:lnTo>
                  <a:pt x="13719" y="70279"/>
                </a:lnTo>
                <a:lnTo>
                  <a:pt x="14577" y="71367"/>
                </a:lnTo>
                <a:lnTo>
                  <a:pt x="10438" y="81673"/>
                </a:lnTo>
                <a:lnTo>
                  <a:pt x="10438" y="81673"/>
                </a:lnTo>
                <a:lnTo>
                  <a:pt x="21296" y="78763"/>
                </a:lnTo>
                <a:lnTo>
                  <a:pt x="22121" y="79554"/>
                </a:lnTo>
                <a:lnTo>
                  <a:pt x="23803" y="81104"/>
                </a:lnTo>
                <a:lnTo>
                  <a:pt x="25542" y="82613"/>
                </a:lnTo>
                <a:lnTo>
                  <a:pt x="27332" y="84089"/>
                </a:lnTo>
                <a:lnTo>
                  <a:pt x="29162" y="85523"/>
                </a:lnTo>
                <a:lnTo>
                  <a:pt x="31050" y="86917"/>
                </a:lnTo>
                <a:lnTo>
                  <a:pt x="32987" y="88269"/>
                </a:lnTo>
                <a:lnTo>
                  <a:pt x="34966" y="89588"/>
                </a:lnTo>
                <a:lnTo>
                  <a:pt x="36986" y="90858"/>
                </a:lnTo>
                <a:lnTo>
                  <a:pt x="39056" y="92078"/>
                </a:lnTo>
                <a:lnTo>
                  <a:pt x="41175" y="93265"/>
                </a:lnTo>
                <a:lnTo>
                  <a:pt x="43326" y="94403"/>
                </a:lnTo>
                <a:lnTo>
                  <a:pt x="45520" y="95491"/>
                </a:lnTo>
                <a:lnTo>
                  <a:pt x="47754" y="96538"/>
                </a:lnTo>
                <a:lnTo>
                  <a:pt x="50029" y="97536"/>
                </a:lnTo>
                <a:lnTo>
                  <a:pt x="52338" y="98484"/>
                </a:lnTo>
                <a:lnTo>
                  <a:pt x="53509" y="98938"/>
                </a:lnTo>
                <a:lnTo>
                  <a:pt x="155678" y="98938"/>
                </a:lnTo>
                <a:lnTo>
                  <a:pt x="155678" y="0"/>
                </a:lnTo>
                <a:close/>
              </a:path>
            </a:pathLst>
          </a:custGeom>
          <a:solidFill>
            <a:srgbClr val="6D9EEB"/>
          </a:solidFill>
          <a:ln w="152400" cap="flat" cmpd="sng">
            <a:solidFill>
              <a:srgbClr val="9AB6E6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/>
          <p:nvPr/>
        </p:nvSpPr>
        <p:spPr>
          <a:xfrm flipH="1">
            <a:off x="0" y="0"/>
            <a:ext cx="8093362" cy="5143539"/>
          </a:xfrm>
          <a:custGeom>
            <a:avLst/>
            <a:gdLst/>
            <a:ahLst/>
            <a:cxnLst/>
            <a:rect l="0" t="0" r="0" b="0"/>
            <a:pathLst>
              <a:path w="155679" h="98938" extrusionOk="0">
                <a:moveTo>
                  <a:pt x="8624" y="0"/>
                </a:moveTo>
                <a:lnTo>
                  <a:pt x="8113" y="899"/>
                </a:lnTo>
                <a:lnTo>
                  <a:pt x="7132" y="2713"/>
                </a:lnTo>
                <a:lnTo>
                  <a:pt x="6208" y="4543"/>
                </a:lnTo>
                <a:lnTo>
                  <a:pt x="5351" y="6406"/>
                </a:lnTo>
                <a:lnTo>
                  <a:pt x="4543" y="8286"/>
                </a:lnTo>
                <a:lnTo>
                  <a:pt x="3809" y="10191"/>
                </a:lnTo>
                <a:lnTo>
                  <a:pt x="3133" y="12120"/>
                </a:lnTo>
                <a:lnTo>
                  <a:pt x="2515" y="14066"/>
                </a:lnTo>
                <a:lnTo>
                  <a:pt x="1971" y="16036"/>
                </a:lnTo>
                <a:lnTo>
                  <a:pt x="1484" y="18023"/>
                </a:lnTo>
                <a:lnTo>
                  <a:pt x="1064" y="20027"/>
                </a:lnTo>
                <a:lnTo>
                  <a:pt x="717" y="22047"/>
                </a:lnTo>
                <a:lnTo>
                  <a:pt x="437" y="24083"/>
                </a:lnTo>
                <a:lnTo>
                  <a:pt x="223" y="26136"/>
                </a:lnTo>
                <a:lnTo>
                  <a:pt x="74" y="28205"/>
                </a:lnTo>
                <a:lnTo>
                  <a:pt x="8" y="30291"/>
                </a:lnTo>
                <a:lnTo>
                  <a:pt x="0" y="31339"/>
                </a:lnTo>
                <a:lnTo>
                  <a:pt x="8" y="32715"/>
                </a:lnTo>
                <a:lnTo>
                  <a:pt x="132" y="35453"/>
                </a:lnTo>
                <a:lnTo>
                  <a:pt x="379" y="38157"/>
                </a:lnTo>
                <a:lnTo>
                  <a:pt x="750" y="40845"/>
                </a:lnTo>
                <a:lnTo>
                  <a:pt x="1228" y="43500"/>
                </a:lnTo>
                <a:lnTo>
                  <a:pt x="1830" y="46121"/>
                </a:lnTo>
                <a:lnTo>
                  <a:pt x="2548" y="48710"/>
                </a:lnTo>
                <a:lnTo>
                  <a:pt x="3372" y="51266"/>
                </a:lnTo>
                <a:lnTo>
                  <a:pt x="4304" y="53781"/>
                </a:lnTo>
                <a:lnTo>
                  <a:pt x="5343" y="56263"/>
                </a:lnTo>
                <a:lnTo>
                  <a:pt x="6489" y="58711"/>
                </a:lnTo>
                <a:lnTo>
                  <a:pt x="7734" y="61111"/>
                </a:lnTo>
                <a:lnTo>
                  <a:pt x="9086" y="63469"/>
                </a:lnTo>
                <a:lnTo>
                  <a:pt x="10537" y="65785"/>
                </a:lnTo>
                <a:lnTo>
                  <a:pt x="12079" y="68053"/>
                </a:lnTo>
                <a:lnTo>
                  <a:pt x="13719" y="70279"/>
                </a:lnTo>
                <a:lnTo>
                  <a:pt x="14577" y="71367"/>
                </a:lnTo>
                <a:lnTo>
                  <a:pt x="10438" y="81673"/>
                </a:lnTo>
                <a:lnTo>
                  <a:pt x="10438" y="81673"/>
                </a:lnTo>
                <a:lnTo>
                  <a:pt x="21296" y="78763"/>
                </a:lnTo>
                <a:lnTo>
                  <a:pt x="22121" y="79554"/>
                </a:lnTo>
                <a:lnTo>
                  <a:pt x="23803" y="81104"/>
                </a:lnTo>
                <a:lnTo>
                  <a:pt x="25542" y="82613"/>
                </a:lnTo>
                <a:lnTo>
                  <a:pt x="27332" y="84089"/>
                </a:lnTo>
                <a:lnTo>
                  <a:pt x="29162" y="85523"/>
                </a:lnTo>
                <a:lnTo>
                  <a:pt x="31050" y="86917"/>
                </a:lnTo>
                <a:lnTo>
                  <a:pt x="32987" y="88269"/>
                </a:lnTo>
                <a:lnTo>
                  <a:pt x="34966" y="89588"/>
                </a:lnTo>
                <a:lnTo>
                  <a:pt x="36986" y="90858"/>
                </a:lnTo>
                <a:lnTo>
                  <a:pt x="39056" y="92078"/>
                </a:lnTo>
                <a:lnTo>
                  <a:pt x="41175" y="93265"/>
                </a:lnTo>
                <a:lnTo>
                  <a:pt x="43326" y="94403"/>
                </a:lnTo>
                <a:lnTo>
                  <a:pt x="45520" y="95491"/>
                </a:lnTo>
                <a:lnTo>
                  <a:pt x="47754" y="96538"/>
                </a:lnTo>
                <a:lnTo>
                  <a:pt x="50029" y="97536"/>
                </a:lnTo>
                <a:lnTo>
                  <a:pt x="52338" y="98484"/>
                </a:lnTo>
                <a:lnTo>
                  <a:pt x="53509" y="98938"/>
                </a:lnTo>
                <a:lnTo>
                  <a:pt x="155678" y="98938"/>
                </a:lnTo>
                <a:lnTo>
                  <a:pt x="1556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653625" y="7393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 flipH="1">
            <a:off x="0" y="0"/>
            <a:ext cx="8093362" cy="5143539"/>
          </a:xfrm>
          <a:custGeom>
            <a:avLst/>
            <a:gdLst/>
            <a:ahLst/>
            <a:cxnLst/>
            <a:rect l="0" t="0" r="0" b="0"/>
            <a:pathLst>
              <a:path w="155679" h="98938" extrusionOk="0">
                <a:moveTo>
                  <a:pt x="8624" y="0"/>
                </a:moveTo>
                <a:lnTo>
                  <a:pt x="8113" y="899"/>
                </a:lnTo>
                <a:lnTo>
                  <a:pt x="7132" y="2713"/>
                </a:lnTo>
                <a:lnTo>
                  <a:pt x="6208" y="4543"/>
                </a:lnTo>
                <a:lnTo>
                  <a:pt x="5351" y="6406"/>
                </a:lnTo>
                <a:lnTo>
                  <a:pt x="4543" y="8286"/>
                </a:lnTo>
                <a:lnTo>
                  <a:pt x="3809" y="10191"/>
                </a:lnTo>
                <a:lnTo>
                  <a:pt x="3133" y="12120"/>
                </a:lnTo>
                <a:lnTo>
                  <a:pt x="2515" y="14066"/>
                </a:lnTo>
                <a:lnTo>
                  <a:pt x="1971" y="16036"/>
                </a:lnTo>
                <a:lnTo>
                  <a:pt x="1484" y="18023"/>
                </a:lnTo>
                <a:lnTo>
                  <a:pt x="1064" y="20027"/>
                </a:lnTo>
                <a:lnTo>
                  <a:pt x="717" y="22047"/>
                </a:lnTo>
                <a:lnTo>
                  <a:pt x="437" y="24083"/>
                </a:lnTo>
                <a:lnTo>
                  <a:pt x="223" y="26136"/>
                </a:lnTo>
                <a:lnTo>
                  <a:pt x="74" y="28205"/>
                </a:lnTo>
                <a:lnTo>
                  <a:pt x="8" y="30291"/>
                </a:lnTo>
                <a:lnTo>
                  <a:pt x="0" y="31339"/>
                </a:lnTo>
                <a:lnTo>
                  <a:pt x="8" y="32715"/>
                </a:lnTo>
                <a:lnTo>
                  <a:pt x="132" y="35453"/>
                </a:lnTo>
                <a:lnTo>
                  <a:pt x="379" y="38157"/>
                </a:lnTo>
                <a:lnTo>
                  <a:pt x="750" y="40845"/>
                </a:lnTo>
                <a:lnTo>
                  <a:pt x="1228" y="43500"/>
                </a:lnTo>
                <a:lnTo>
                  <a:pt x="1830" y="46121"/>
                </a:lnTo>
                <a:lnTo>
                  <a:pt x="2548" y="48710"/>
                </a:lnTo>
                <a:lnTo>
                  <a:pt x="3372" y="51266"/>
                </a:lnTo>
                <a:lnTo>
                  <a:pt x="4304" y="53781"/>
                </a:lnTo>
                <a:lnTo>
                  <a:pt x="5343" y="56263"/>
                </a:lnTo>
                <a:lnTo>
                  <a:pt x="6489" y="58711"/>
                </a:lnTo>
                <a:lnTo>
                  <a:pt x="7734" y="61111"/>
                </a:lnTo>
                <a:lnTo>
                  <a:pt x="9086" y="63469"/>
                </a:lnTo>
                <a:lnTo>
                  <a:pt x="10537" y="65785"/>
                </a:lnTo>
                <a:lnTo>
                  <a:pt x="12079" y="68053"/>
                </a:lnTo>
                <a:lnTo>
                  <a:pt x="13719" y="70279"/>
                </a:lnTo>
                <a:lnTo>
                  <a:pt x="14577" y="71367"/>
                </a:lnTo>
                <a:lnTo>
                  <a:pt x="10438" y="81673"/>
                </a:lnTo>
                <a:lnTo>
                  <a:pt x="10438" y="81673"/>
                </a:lnTo>
                <a:lnTo>
                  <a:pt x="21296" y="78763"/>
                </a:lnTo>
                <a:lnTo>
                  <a:pt x="22121" y="79554"/>
                </a:lnTo>
                <a:lnTo>
                  <a:pt x="23803" y="81104"/>
                </a:lnTo>
                <a:lnTo>
                  <a:pt x="25542" y="82613"/>
                </a:lnTo>
                <a:lnTo>
                  <a:pt x="27332" y="84089"/>
                </a:lnTo>
                <a:lnTo>
                  <a:pt x="29162" y="85523"/>
                </a:lnTo>
                <a:lnTo>
                  <a:pt x="31050" y="86917"/>
                </a:lnTo>
                <a:lnTo>
                  <a:pt x="32987" y="88269"/>
                </a:lnTo>
                <a:lnTo>
                  <a:pt x="34966" y="89588"/>
                </a:lnTo>
                <a:lnTo>
                  <a:pt x="36986" y="90858"/>
                </a:lnTo>
                <a:lnTo>
                  <a:pt x="39056" y="92078"/>
                </a:lnTo>
                <a:lnTo>
                  <a:pt x="41175" y="93265"/>
                </a:lnTo>
                <a:lnTo>
                  <a:pt x="43326" y="94403"/>
                </a:lnTo>
                <a:lnTo>
                  <a:pt x="45520" y="95491"/>
                </a:lnTo>
                <a:lnTo>
                  <a:pt x="47754" y="96538"/>
                </a:lnTo>
                <a:lnTo>
                  <a:pt x="50029" y="97536"/>
                </a:lnTo>
                <a:lnTo>
                  <a:pt x="52338" y="98484"/>
                </a:lnTo>
                <a:lnTo>
                  <a:pt x="53509" y="98938"/>
                </a:lnTo>
                <a:lnTo>
                  <a:pt x="155678" y="98938"/>
                </a:lnTo>
                <a:lnTo>
                  <a:pt x="155678" y="0"/>
                </a:lnTo>
                <a:close/>
              </a:path>
            </a:pathLst>
          </a:custGeom>
          <a:solidFill>
            <a:srgbClr val="6D9EEB"/>
          </a:solidFill>
          <a:ln w="152400" cap="flat" cmpd="sng">
            <a:solidFill>
              <a:srgbClr val="9AB6E6"/>
            </a:solidFill>
            <a:prstDash val="solid"/>
            <a:miter lim="8000"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 flipH="1">
            <a:off x="0" y="0"/>
            <a:ext cx="8093362" cy="5143539"/>
          </a:xfrm>
          <a:custGeom>
            <a:avLst/>
            <a:gdLst/>
            <a:ahLst/>
            <a:cxnLst/>
            <a:rect l="0" t="0" r="0" b="0"/>
            <a:pathLst>
              <a:path w="155679" h="98938" extrusionOk="0">
                <a:moveTo>
                  <a:pt x="8624" y="0"/>
                </a:moveTo>
                <a:lnTo>
                  <a:pt x="8113" y="899"/>
                </a:lnTo>
                <a:lnTo>
                  <a:pt x="7132" y="2713"/>
                </a:lnTo>
                <a:lnTo>
                  <a:pt x="6208" y="4543"/>
                </a:lnTo>
                <a:lnTo>
                  <a:pt x="5351" y="6406"/>
                </a:lnTo>
                <a:lnTo>
                  <a:pt x="4543" y="8286"/>
                </a:lnTo>
                <a:lnTo>
                  <a:pt x="3809" y="10191"/>
                </a:lnTo>
                <a:lnTo>
                  <a:pt x="3133" y="12120"/>
                </a:lnTo>
                <a:lnTo>
                  <a:pt x="2515" y="14066"/>
                </a:lnTo>
                <a:lnTo>
                  <a:pt x="1971" y="16036"/>
                </a:lnTo>
                <a:lnTo>
                  <a:pt x="1484" y="18023"/>
                </a:lnTo>
                <a:lnTo>
                  <a:pt x="1064" y="20027"/>
                </a:lnTo>
                <a:lnTo>
                  <a:pt x="717" y="22047"/>
                </a:lnTo>
                <a:lnTo>
                  <a:pt x="437" y="24083"/>
                </a:lnTo>
                <a:lnTo>
                  <a:pt x="223" y="26136"/>
                </a:lnTo>
                <a:lnTo>
                  <a:pt x="74" y="28205"/>
                </a:lnTo>
                <a:lnTo>
                  <a:pt x="8" y="30291"/>
                </a:lnTo>
                <a:lnTo>
                  <a:pt x="0" y="31339"/>
                </a:lnTo>
                <a:lnTo>
                  <a:pt x="8" y="32715"/>
                </a:lnTo>
                <a:lnTo>
                  <a:pt x="132" y="35453"/>
                </a:lnTo>
                <a:lnTo>
                  <a:pt x="379" y="38157"/>
                </a:lnTo>
                <a:lnTo>
                  <a:pt x="750" y="40845"/>
                </a:lnTo>
                <a:lnTo>
                  <a:pt x="1228" y="43500"/>
                </a:lnTo>
                <a:lnTo>
                  <a:pt x="1830" y="46121"/>
                </a:lnTo>
                <a:lnTo>
                  <a:pt x="2548" y="48710"/>
                </a:lnTo>
                <a:lnTo>
                  <a:pt x="3372" y="51266"/>
                </a:lnTo>
                <a:lnTo>
                  <a:pt x="4304" y="53781"/>
                </a:lnTo>
                <a:lnTo>
                  <a:pt x="5343" y="56263"/>
                </a:lnTo>
                <a:lnTo>
                  <a:pt x="6489" y="58711"/>
                </a:lnTo>
                <a:lnTo>
                  <a:pt x="7734" y="61111"/>
                </a:lnTo>
                <a:lnTo>
                  <a:pt x="9086" y="63469"/>
                </a:lnTo>
                <a:lnTo>
                  <a:pt x="10537" y="65785"/>
                </a:lnTo>
                <a:lnTo>
                  <a:pt x="12079" y="68053"/>
                </a:lnTo>
                <a:lnTo>
                  <a:pt x="13719" y="70279"/>
                </a:lnTo>
                <a:lnTo>
                  <a:pt x="14577" y="71367"/>
                </a:lnTo>
                <a:lnTo>
                  <a:pt x="10438" y="81673"/>
                </a:lnTo>
                <a:lnTo>
                  <a:pt x="10438" y="81673"/>
                </a:lnTo>
                <a:lnTo>
                  <a:pt x="21296" y="78763"/>
                </a:lnTo>
                <a:lnTo>
                  <a:pt x="22121" y="79554"/>
                </a:lnTo>
                <a:lnTo>
                  <a:pt x="23803" y="81104"/>
                </a:lnTo>
                <a:lnTo>
                  <a:pt x="25542" y="82613"/>
                </a:lnTo>
                <a:lnTo>
                  <a:pt x="27332" y="84089"/>
                </a:lnTo>
                <a:lnTo>
                  <a:pt x="29162" y="85523"/>
                </a:lnTo>
                <a:lnTo>
                  <a:pt x="31050" y="86917"/>
                </a:lnTo>
                <a:lnTo>
                  <a:pt x="32987" y="88269"/>
                </a:lnTo>
                <a:lnTo>
                  <a:pt x="34966" y="89588"/>
                </a:lnTo>
                <a:lnTo>
                  <a:pt x="36986" y="90858"/>
                </a:lnTo>
                <a:lnTo>
                  <a:pt x="39056" y="92078"/>
                </a:lnTo>
                <a:lnTo>
                  <a:pt x="41175" y="93265"/>
                </a:lnTo>
                <a:lnTo>
                  <a:pt x="43326" y="94403"/>
                </a:lnTo>
                <a:lnTo>
                  <a:pt x="45520" y="95491"/>
                </a:lnTo>
                <a:lnTo>
                  <a:pt x="47754" y="96538"/>
                </a:lnTo>
                <a:lnTo>
                  <a:pt x="50029" y="97536"/>
                </a:lnTo>
                <a:lnTo>
                  <a:pt x="52338" y="98484"/>
                </a:lnTo>
                <a:lnTo>
                  <a:pt x="53509" y="98938"/>
                </a:lnTo>
                <a:lnTo>
                  <a:pt x="155678" y="98938"/>
                </a:lnTo>
                <a:lnTo>
                  <a:pt x="1556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810450" y="1399800"/>
            <a:ext cx="5190900" cy="819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3000" i="1"/>
            </a:lvl1pPr>
            <a:lvl2pPr lvl="1" rtl="0">
              <a:spcBef>
                <a:spcPts val="0"/>
              </a:spcBef>
              <a:buSzPct val="100000"/>
              <a:defRPr sz="3000" i="1"/>
            </a:lvl2pPr>
            <a:lvl3pPr lvl="2" rtl="0">
              <a:spcBef>
                <a:spcPts val="0"/>
              </a:spcBef>
              <a:buSzPct val="100000"/>
              <a:defRPr sz="3000" i="1"/>
            </a:lvl3pPr>
            <a:lvl4pPr lvl="3" rtl="0">
              <a:spcBef>
                <a:spcPts val="0"/>
              </a:spcBef>
              <a:buSzPct val="100000"/>
              <a:defRPr sz="3000" i="1"/>
            </a:lvl4pPr>
            <a:lvl5pPr lvl="4" rtl="0">
              <a:spcBef>
                <a:spcPts val="0"/>
              </a:spcBef>
              <a:buSzPct val="100000"/>
              <a:defRPr sz="3000" i="1"/>
            </a:lvl5pPr>
            <a:lvl6pPr lvl="5" rtl="0">
              <a:spcBef>
                <a:spcPts val="0"/>
              </a:spcBef>
              <a:buSzPct val="100000"/>
              <a:defRPr sz="3000" i="1"/>
            </a:lvl6pPr>
            <a:lvl7pPr lvl="6" rtl="0">
              <a:spcBef>
                <a:spcPts val="0"/>
              </a:spcBef>
              <a:buSzPct val="100000"/>
              <a:defRPr sz="3000" i="1"/>
            </a:lvl7pPr>
            <a:lvl8pPr lvl="7" rtl="0">
              <a:spcBef>
                <a:spcPts val="0"/>
              </a:spcBef>
              <a:buSzPct val="100000"/>
              <a:defRPr sz="3000" i="1"/>
            </a:lvl8pPr>
            <a:lvl9pPr lvl="8">
              <a:spcBef>
                <a:spcPts val="0"/>
              </a:spcBef>
              <a:buSzPct val="100000"/>
              <a:defRPr sz="3000" i="1"/>
            </a:lvl9pPr>
          </a:lstStyle>
          <a:p>
            <a:endParaRPr/>
          </a:p>
        </p:txBody>
      </p:sp>
      <p:sp>
        <p:nvSpPr>
          <p:cNvPr id="21" name="Shape 21"/>
          <p:cNvSpPr txBox="1"/>
          <p:nvPr/>
        </p:nvSpPr>
        <p:spPr>
          <a:xfrm>
            <a:off x="734249" y="642050"/>
            <a:ext cx="1545000" cy="65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1000">
                <a:solidFill>
                  <a:srgbClr val="6D9EEB"/>
                </a:solidFill>
                <a:latin typeface="ABeeZee"/>
                <a:ea typeface="ABeeZee"/>
                <a:cs typeface="ABeeZee"/>
                <a:sym typeface="ABeeZee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437972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A4C2F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53625" y="739375"/>
            <a:ext cx="5969100" cy="74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53625" y="1374515"/>
            <a:ext cx="5969100" cy="323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6D9EEB"/>
              </a:buClr>
              <a:buSzPct val="100000"/>
              <a:buFont typeface="ABeeZee"/>
              <a:buChar char="×"/>
              <a:defRPr sz="2400">
                <a:solidFill>
                  <a:srgbClr val="474F67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>
              <a:spcBef>
                <a:spcPts val="480"/>
              </a:spcBef>
              <a:buClr>
                <a:srgbClr val="6D9EEB"/>
              </a:buClr>
              <a:buSzPct val="100000"/>
              <a:buFont typeface="ABeeZee"/>
              <a:buChar char="×"/>
              <a:defRPr sz="2400">
                <a:solidFill>
                  <a:srgbClr val="474F67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lvl="2">
              <a:spcBef>
                <a:spcPts val="480"/>
              </a:spcBef>
              <a:buClr>
                <a:srgbClr val="6D9EEB"/>
              </a:buClr>
              <a:buSzPct val="100000"/>
              <a:buFont typeface="ABeeZee"/>
              <a:buChar char="×"/>
              <a:defRPr sz="2400">
                <a:solidFill>
                  <a:srgbClr val="474F67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lvl="3">
              <a:spcBef>
                <a:spcPts val="360"/>
              </a:spcBef>
              <a:buClr>
                <a:srgbClr val="6D9EEB"/>
              </a:buClr>
              <a:buSzPct val="100000"/>
              <a:buFont typeface="ABeeZee"/>
              <a:buChar char="×"/>
              <a:defRPr sz="2400">
                <a:solidFill>
                  <a:srgbClr val="474F67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lvl="4">
              <a:spcBef>
                <a:spcPts val="360"/>
              </a:spcBef>
              <a:buClr>
                <a:srgbClr val="6D9EEB"/>
              </a:buClr>
              <a:buSzPct val="100000"/>
              <a:buFont typeface="ABeeZee"/>
              <a:buChar char="×"/>
              <a:defRPr sz="2400">
                <a:solidFill>
                  <a:srgbClr val="474F67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lvl="5">
              <a:spcBef>
                <a:spcPts val="360"/>
              </a:spcBef>
              <a:buClr>
                <a:srgbClr val="6D9EEB"/>
              </a:buClr>
              <a:buSzPct val="100000"/>
              <a:buFont typeface="ABeeZee"/>
              <a:buChar char="×"/>
              <a:defRPr sz="2400">
                <a:solidFill>
                  <a:srgbClr val="474F67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lvl="6">
              <a:spcBef>
                <a:spcPts val="360"/>
              </a:spcBef>
              <a:buClr>
                <a:srgbClr val="6D9EEB"/>
              </a:buClr>
              <a:buSzPct val="100000"/>
              <a:buFont typeface="ABeeZee"/>
              <a:buChar char="●"/>
              <a:defRPr sz="2400">
                <a:solidFill>
                  <a:srgbClr val="474F67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lvl="7">
              <a:spcBef>
                <a:spcPts val="360"/>
              </a:spcBef>
              <a:buClr>
                <a:srgbClr val="6D9EEB"/>
              </a:buClr>
              <a:buSzPct val="100000"/>
              <a:buFont typeface="ABeeZee"/>
              <a:buChar char="○"/>
              <a:defRPr sz="2400">
                <a:solidFill>
                  <a:srgbClr val="474F67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lvl="8">
              <a:spcBef>
                <a:spcPts val="360"/>
              </a:spcBef>
              <a:buClr>
                <a:srgbClr val="6D9EEB"/>
              </a:buClr>
              <a:buSzPct val="100000"/>
              <a:buFont typeface="ABeeZee"/>
              <a:buChar char="■"/>
              <a:defRPr sz="2400">
                <a:solidFill>
                  <a:srgbClr val="474F67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3" r:id="rId3"/>
    <p:sldLayoutId id="2147483654" r:id="rId4"/>
    <p:sldLayoutId id="2147483656" r:id="rId5"/>
    <p:sldLayoutId id="2147483658" r:id="rId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1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1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1.jpeg"/><Relationship Id="rId5" Type="http://schemas.openxmlformats.org/officeDocument/2006/relationships/image" Target="../media/image18.jpeg"/><Relationship Id="rId6" Type="http://schemas.openxmlformats.org/officeDocument/2006/relationships/image" Target="../media/image20.pn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1.jpeg"/><Relationship Id="rId5" Type="http://schemas.openxmlformats.org/officeDocument/2006/relationships/image" Target="../media/image18.jpeg"/><Relationship Id="rId6" Type="http://schemas.openxmlformats.org/officeDocument/2006/relationships/image" Target="../media/image20.png"/><Relationship Id="rId7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1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gif"/><Relationship Id="rId5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8.png"/><Relationship Id="rId6" Type="http://schemas.openxmlformats.org/officeDocument/2006/relationships/image" Target="../media/image29.jpeg"/><Relationship Id="rId7" Type="http://schemas.openxmlformats.org/officeDocument/2006/relationships/oleObject" Target="../embeddings/oleObject2.bin"/><Relationship Id="rId8" Type="http://schemas.openxmlformats.org/officeDocument/2006/relationships/image" Target="../media/image3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0.emf"/><Relationship Id="rId6" Type="http://schemas.openxmlformats.org/officeDocument/2006/relationships/image" Target="../media/image29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1.emf"/><Relationship Id="rId6" Type="http://schemas.openxmlformats.org/officeDocument/2006/relationships/image" Target="../media/image29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98" name="Shape 398"/>
          <p:cNvSpPr txBox="1">
            <a:spLocks noGrp="1"/>
          </p:cNvSpPr>
          <p:nvPr>
            <p:ph type="title" idx="4294967295"/>
          </p:nvPr>
        </p:nvSpPr>
        <p:spPr>
          <a:xfrm>
            <a:off x="764771" y="2809702"/>
            <a:ext cx="6482141" cy="153267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r"/>
            <a:r>
              <a:rPr lang="en-US" sz="4800" b="1" dirty="0" smtClean="0">
                <a:solidFill>
                  <a:srgbClr val="FFFFFF"/>
                </a:solidFill>
              </a:rPr>
              <a:t>How </a:t>
            </a:r>
            <a:r>
              <a:rPr lang="en-US" sz="4800" b="1" dirty="0">
                <a:solidFill>
                  <a:srgbClr val="FFFFFF"/>
                </a:solidFill>
              </a:rPr>
              <a:t>to bring internet </a:t>
            </a:r>
            <a:r>
              <a:rPr lang="en-US" sz="4800" b="1" dirty="0" smtClean="0">
                <a:solidFill>
                  <a:srgbClr val="FFFFFF"/>
                </a:solidFill>
              </a:rPr>
              <a:t/>
            </a:r>
            <a:br>
              <a:rPr lang="en-US" sz="4800" b="1" dirty="0" smtClean="0">
                <a:solidFill>
                  <a:srgbClr val="FFFFFF"/>
                </a:solidFill>
              </a:rPr>
            </a:br>
            <a:r>
              <a:rPr lang="en-US" sz="4800" b="1" dirty="0" smtClean="0">
                <a:solidFill>
                  <a:srgbClr val="FFFFFF"/>
                </a:solidFill>
              </a:rPr>
              <a:t>where there is no market</a:t>
            </a:r>
            <a:r>
              <a:rPr lang="en" sz="4800" b="1" dirty="0" smtClean="0">
                <a:solidFill>
                  <a:srgbClr val="FFFFFF"/>
                </a:solidFill>
              </a:rPr>
              <a:t>?</a:t>
            </a:r>
            <a:endParaRPr lang="en" sz="4800" b="1" dirty="0">
              <a:solidFill>
                <a:srgbClr val="FFFFFF"/>
              </a:solidFill>
            </a:endParaRPr>
          </a:p>
        </p:txBody>
      </p:sp>
      <p:grpSp>
        <p:nvGrpSpPr>
          <p:cNvPr id="399" name="Shape 399"/>
          <p:cNvGrpSpPr/>
          <p:nvPr/>
        </p:nvGrpSpPr>
        <p:grpSpPr>
          <a:xfrm flipH="1">
            <a:off x="7494560" y="3754514"/>
            <a:ext cx="1649444" cy="1388992"/>
            <a:chOff x="2062875" y="1879850"/>
            <a:chExt cx="1394525" cy="1174325"/>
          </a:xfrm>
        </p:grpSpPr>
        <p:sp>
          <p:nvSpPr>
            <p:cNvPr id="400" name="Shape 400"/>
            <p:cNvSpPr/>
            <p:nvPr/>
          </p:nvSpPr>
          <p:spPr>
            <a:xfrm>
              <a:off x="2098525" y="2337475"/>
              <a:ext cx="969350" cy="705875"/>
            </a:xfrm>
            <a:custGeom>
              <a:avLst/>
              <a:gdLst/>
              <a:ahLst/>
              <a:cxnLst/>
              <a:rect l="0" t="0" r="0" b="0"/>
              <a:pathLst>
                <a:path w="38774" h="28235" extrusionOk="0">
                  <a:moveTo>
                    <a:pt x="15505" y="1"/>
                  </a:moveTo>
                  <a:lnTo>
                    <a:pt x="12195" y="153"/>
                  </a:lnTo>
                  <a:lnTo>
                    <a:pt x="11559" y="204"/>
                  </a:lnTo>
                  <a:lnTo>
                    <a:pt x="10107" y="586"/>
                  </a:lnTo>
                  <a:lnTo>
                    <a:pt x="8529" y="1248"/>
                  </a:lnTo>
                  <a:lnTo>
                    <a:pt x="6950" y="2190"/>
                  </a:lnTo>
                  <a:lnTo>
                    <a:pt x="5474" y="3412"/>
                  </a:lnTo>
                  <a:lnTo>
                    <a:pt x="4201" y="4838"/>
                  </a:lnTo>
                  <a:lnTo>
                    <a:pt x="3463" y="6085"/>
                  </a:lnTo>
                  <a:lnTo>
                    <a:pt x="3081" y="6976"/>
                  </a:lnTo>
                  <a:lnTo>
                    <a:pt x="2826" y="7944"/>
                  </a:lnTo>
                  <a:lnTo>
                    <a:pt x="2699" y="8937"/>
                  </a:lnTo>
                  <a:lnTo>
                    <a:pt x="2699" y="9446"/>
                  </a:lnTo>
                  <a:lnTo>
                    <a:pt x="2724" y="10286"/>
                  </a:lnTo>
                  <a:lnTo>
                    <a:pt x="3055" y="11534"/>
                  </a:lnTo>
                  <a:lnTo>
                    <a:pt x="3463" y="12501"/>
                  </a:lnTo>
                  <a:lnTo>
                    <a:pt x="3666" y="13570"/>
                  </a:lnTo>
                  <a:lnTo>
                    <a:pt x="3590" y="14232"/>
                  </a:lnTo>
                  <a:lnTo>
                    <a:pt x="3412" y="15021"/>
                  </a:lnTo>
                  <a:lnTo>
                    <a:pt x="2826" y="16091"/>
                  </a:lnTo>
                  <a:lnTo>
                    <a:pt x="2088" y="16905"/>
                  </a:lnTo>
                  <a:lnTo>
                    <a:pt x="1273" y="17796"/>
                  </a:lnTo>
                  <a:lnTo>
                    <a:pt x="917" y="18407"/>
                  </a:lnTo>
                  <a:lnTo>
                    <a:pt x="637" y="18942"/>
                  </a:lnTo>
                  <a:lnTo>
                    <a:pt x="255" y="20062"/>
                  </a:lnTo>
                  <a:lnTo>
                    <a:pt x="26" y="21208"/>
                  </a:lnTo>
                  <a:lnTo>
                    <a:pt x="0" y="22379"/>
                  </a:lnTo>
                  <a:lnTo>
                    <a:pt x="178" y="23525"/>
                  </a:lnTo>
                  <a:lnTo>
                    <a:pt x="560" y="24619"/>
                  </a:lnTo>
                  <a:lnTo>
                    <a:pt x="1197" y="25587"/>
                  </a:lnTo>
                  <a:lnTo>
                    <a:pt x="2037" y="26427"/>
                  </a:lnTo>
                  <a:lnTo>
                    <a:pt x="2572" y="26783"/>
                  </a:lnTo>
                  <a:lnTo>
                    <a:pt x="2902" y="26962"/>
                  </a:lnTo>
                  <a:lnTo>
                    <a:pt x="4048" y="27292"/>
                  </a:lnTo>
                  <a:lnTo>
                    <a:pt x="6518" y="27674"/>
                  </a:lnTo>
                  <a:lnTo>
                    <a:pt x="11100" y="28056"/>
                  </a:lnTo>
                  <a:lnTo>
                    <a:pt x="16548" y="28234"/>
                  </a:lnTo>
                  <a:lnTo>
                    <a:pt x="22251" y="28234"/>
                  </a:lnTo>
                  <a:lnTo>
                    <a:pt x="27674" y="28056"/>
                  </a:lnTo>
                  <a:lnTo>
                    <a:pt x="32257" y="27674"/>
                  </a:lnTo>
                  <a:lnTo>
                    <a:pt x="34752" y="27292"/>
                  </a:lnTo>
                  <a:lnTo>
                    <a:pt x="35872" y="26962"/>
                  </a:lnTo>
                  <a:lnTo>
                    <a:pt x="36228" y="26783"/>
                  </a:lnTo>
                  <a:lnTo>
                    <a:pt x="36763" y="26427"/>
                  </a:lnTo>
                  <a:lnTo>
                    <a:pt x="37603" y="25587"/>
                  </a:lnTo>
                  <a:lnTo>
                    <a:pt x="38214" y="24619"/>
                  </a:lnTo>
                  <a:lnTo>
                    <a:pt x="38621" y="23525"/>
                  </a:lnTo>
                  <a:lnTo>
                    <a:pt x="38774" y="22379"/>
                  </a:lnTo>
                  <a:lnTo>
                    <a:pt x="38749" y="21208"/>
                  </a:lnTo>
                  <a:lnTo>
                    <a:pt x="38545" y="20062"/>
                  </a:lnTo>
                  <a:lnTo>
                    <a:pt x="38138" y="18942"/>
                  </a:lnTo>
                  <a:lnTo>
                    <a:pt x="37883" y="18407"/>
                  </a:lnTo>
                  <a:lnTo>
                    <a:pt x="37527" y="17796"/>
                  </a:lnTo>
                  <a:lnTo>
                    <a:pt x="36712" y="16905"/>
                  </a:lnTo>
                  <a:lnTo>
                    <a:pt x="35948" y="16091"/>
                  </a:lnTo>
                  <a:lnTo>
                    <a:pt x="35388" y="15021"/>
                  </a:lnTo>
                  <a:lnTo>
                    <a:pt x="35210" y="14232"/>
                  </a:lnTo>
                  <a:lnTo>
                    <a:pt x="35133" y="13570"/>
                  </a:lnTo>
                  <a:lnTo>
                    <a:pt x="35337" y="12501"/>
                  </a:lnTo>
                  <a:lnTo>
                    <a:pt x="35719" y="11534"/>
                  </a:lnTo>
                  <a:lnTo>
                    <a:pt x="36050" y="10286"/>
                  </a:lnTo>
                  <a:lnTo>
                    <a:pt x="36101" y="9446"/>
                  </a:lnTo>
                  <a:lnTo>
                    <a:pt x="36101" y="8937"/>
                  </a:lnTo>
                  <a:lnTo>
                    <a:pt x="35974" y="7944"/>
                  </a:lnTo>
                  <a:lnTo>
                    <a:pt x="35693" y="6976"/>
                  </a:lnTo>
                  <a:lnTo>
                    <a:pt x="35337" y="6085"/>
                  </a:lnTo>
                  <a:lnTo>
                    <a:pt x="34599" y="4838"/>
                  </a:lnTo>
                  <a:lnTo>
                    <a:pt x="33326" y="3412"/>
                  </a:lnTo>
                  <a:lnTo>
                    <a:pt x="31849" y="2190"/>
                  </a:lnTo>
                  <a:lnTo>
                    <a:pt x="30271" y="1248"/>
                  </a:lnTo>
                  <a:lnTo>
                    <a:pt x="28692" y="586"/>
                  </a:lnTo>
                  <a:lnTo>
                    <a:pt x="27241" y="204"/>
                  </a:lnTo>
                  <a:lnTo>
                    <a:pt x="26605" y="153"/>
                  </a:lnTo>
                  <a:lnTo>
                    <a:pt x="23295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21774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4" y="0"/>
                  </a:moveTo>
                  <a:lnTo>
                    <a:pt x="2164" y="26"/>
                  </a:lnTo>
                  <a:lnTo>
                    <a:pt x="1197" y="433"/>
                  </a:lnTo>
                  <a:lnTo>
                    <a:pt x="458" y="1197"/>
                  </a:lnTo>
                  <a:lnTo>
                    <a:pt x="26" y="2164"/>
                  </a:lnTo>
                  <a:lnTo>
                    <a:pt x="0" y="2724"/>
                  </a:lnTo>
                  <a:lnTo>
                    <a:pt x="0" y="4914"/>
                  </a:lnTo>
                  <a:lnTo>
                    <a:pt x="26" y="5448"/>
                  </a:lnTo>
                  <a:lnTo>
                    <a:pt x="458" y="6441"/>
                  </a:lnTo>
                  <a:lnTo>
                    <a:pt x="1197" y="7180"/>
                  </a:lnTo>
                  <a:lnTo>
                    <a:pt x="2164" y="7587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2922100" y="2352125"/>
              <a:ext cx="68150" cy="190950"/>
            </a:xfrm>
            <a:custGeom>
              <a:avLst/>
              <a:gdLst/>
              <a:ahLst/>
              <a:cxnLst/>
              <a:rect l="0" t="0" r="0" b="0"/>
              <a:pathLst>
                <a:path w="2726" h="7638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587"/>
                  </a:lnTo>
                  <a:lnTo>
                    <a:pt x="1528" y="7180"/>
                  </a:lnTo>
                  <a:lnTo>
                    <a:pt x="2267" y="6441"/>
                  </a:lnTo>
                  <a:lnTo>
                    <a:pt x="2700" y="5448"/>
                  </a:lnTo>
                  <a:lnTo>
                    <a:pt x="2725" y="4914"/>
                  </a:lnTo>
                  <a:lnTo>
                    <a:pt x="2725" y="2724"/>
                  </a:lnTo>
                  <a:lnTo>
                    <a:pt x="2700" y="2164"/>
                  </a:lnTo>
                  <a:lnTo>
                    <a:pt x="2267" y="1197"/>
                  </a:lnTo>
                  <a:lnTo>
                    <a:pt x="1528" y="433"/>
                  </a:lnTo>
                  <a:lnTo>
                    <a:pt x="561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2479125" y="2740375"/>
              <a:ext cx="210050" cy="263525"/>
            </a:xfrm>
            <a:custGeom>
              <a:avLst/>
              <a:gdLst/>
              <a:ahLst/>
              <a:cxnLst/>
              <a:rect l="0" t="0" r="0" b="0"/>
              <a:pathLst>
                <a:path w="8402" h="10541" extrusionOk="0">
                  <a:moveTo>
                    <a:pt x="1" y="0"/>
                  </a:moveTo>
                  <a:lnTo>
                    <a:pt x="1" y="10540"/>
                  </a:lnTo>
                  <a:lnTo>
                    <a:pt x="8402" y="10540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2233450" y="1924400"/>
              <a:ext cx="700775" cy="875825"/>
            </a:xfrm>
            <a:custGeom>
              <a:avLst/>
              <a:gdLst/>
              <a:ahLst/>
              <a:cxnLst/>
              <a:rect l="0" t="0" r="0" b="0"/>
              <a:pathLst>
                <a:path w="28031" h="35033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191" y="867"/>
                  </a:lnTo>
                  <a:lnTo>
                    <a:pt x="7944" y="1401"/>
                  </a:lnTo>
                  <a:lnTo>
                    <a:pt x="6747" y="2038"/>
                  </a:lnTo>
                  <a:lnTo>
                    <a:pt x="5627" y="2801"/>
                  </a:lnTo>
                  <a:lnTo>
                    <a:pt x="4583" y="3642"/>
                  </a:lnTo>
                  <a:lnTo>
                    <a:pt x="3641" y="4609"/>
                  </a:lnTo>
                  <a:lnTo>
                    <a:pt x="2775" y="5653"/>
                  </a:lnTo>
                  <a:lnTo>
                    <a:pt x="2012" y="6773"/>
                  </a:lnTo>
                  <a:lnTo>
                    <a:pt x="1375" y="7944"/>
                  </a:lnTo>
                  <a:lnTo>
                    <a:pt x="841" y="9217"/>
                  </a:lnTo>
                  <a:lnTo>
                    <a:pt x="433" y="10541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9"/>
                  </a:lnTo>
                  <a:lnTo>
                    <a:pt x="0" y="21004"/>
                  </a:lnTo>
                  <a:lnTo>
                    <a:pt x="0" y="21743"/>
                  </a:lnTo>
                  <a:lnTo>
                    <a:pt x="153" y="23143"/>
                  </a:lnTo>
                  <a:lnTo>
                    <a:pt x="433" y="24518"/>
                  </a:lnTo>
                  <a:lnTo>
                    <a:pt x="841" y="25842"/>
                  </a:lnTo>
                  <a:lnTo>
                    <a:pt x="1375" y="27089"/>
                  </a:lnTo>
                  <a:lnTo>
                    <a:pt x="2012" y="28286"/>
                  </a:lnTo>
                  <a:lnTo>
                    <a:pt x="2775" y="29406"/>
                  </a:lnTo>
                  <a:lnTo>
                    <a:pt x="3641" y="30450"/>
                  </a:lnTo>
                  <a:lnTo>
                    <a:pt x="4583" y="31392"/>
                  </a:lnTo>
                  <a:lnTo>
                    <a:pt x="5627" y="32257"/>
                  </a:lnTo>
                  <a:lnTo>
                    <a:pt x="6747" y="33021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32"/>
                  </a:lnTo>
                  <a:lnTo>
                    <a:pt x="14741" y="35032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3021"/>
                  </a:lnTo>
                  <a:lnTo>
                    <a:pt x="22404" y="32257"/>
                  </a:lnTo>
                  <a:lnTo>
                    <a:pt x="23448" y="31392"/>
                  </a:lnTo>
                  <a:lnTo>
                    <a:pt x="24390" y="30450"/>
                  </a:lnTo>
                  <a:lnTo>
                    <a:pt x="25256" y="29406"/>
                  </a:lnTo>
                  <a:lnTo>
                    <a:pt x="26019" y="28286"/>
                  </a:lnTo>
                  <a:lnTo>
                    <a:pt x="26656" y="27089"/>
                  </a:lnTo>
                  <a:lnTo>
                    <a:pt x="27191" y="25842"/>
                  </a:lnTo>
                  <a:lnTo>
                    <a:pt x="27598" y="24518"/>
                  </a:lnTo>
                  <a:lnTo>
                    <a:pt x="27878" y="23143"/>
                  </a:lnTo>
                  <a:lnTo>
                    <a:pt x="28031" y="21743"/>
                  </a:lnTo>
                  <a:lnTo>
                    <a:pt x="28031" y="21004"/>
                  </a:lnTo>
                  <a:lnTo>
                    <a:pt x="28031" y="14029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41"/>
                  </a:lnTo>
                  <a:lnTo>
                    <a:pt x="27191" y="9217"/>
                  </a:lnTo>
                  <a:lnTo>
                    <a:pt x="26656" y="7944"/>
                  </a:lnTo>
                  <a:lnTo>
                    <a:pt x="26019" y="6773"/>
                  </a:lnTo>
                  <a:lnTo>
                    <a:pt x="25256" y="5653"/>
                  </a:lnTo>
                  <a:lnTo>
                    <a:pt x="24390" y="4609"/>
                  </a:lnTo>
                  <a:lnTo>
                    <a:pt x="23448" y="3642"/>
                  </a:lnTo>
                  <a:lnTo>
                    <a:pt x="22404" y="2801"/>
                  </a:lnTo>
                  <a:lnTo>
                    <a:pt x="21284" y="2038"/>
                  </a:lnTo>
                  <a:lnTo>
                    <a:pt x="20087" y="1401"/>
                  </a:lnTo>
                  <a:lnTo>
                    <a:pt x="18840" y="867"/>
                  </a:lnTo>
                  <a:lnTo>
                    <a:pt x="17516" y="459"/>
                  </a:lnTo>
                  <a:lnTo>
                    <a:pt x="16167" y="179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2358200" y="2418300"/>
              <a:ext cx="91050" cy="91050"/>
            </a:xfrm>
            <a:custGeom>
              <a:avLst/>
              <a:gdLst/>
              <a:ahLst/>
              <a:cxnLst/>
              <a:rect l="0" t="0" r="0" b="0"/>
              <a:pathLst>
                <a:path w="3642" h="3642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90" y="3336"/>
                  </a:lnTo>
                  <a:lnTo>
                    <a:pt x="1452" y="3616"/>
                  </a:lnTo>
                  <a:lnTo>
                    <a:pt x="1808" y="3642"/>
                  </a:lnTo>
                  <a:lnTo>
                    <a:pt x="2190" y="3616"/>
                  </a:lnTo>
                  <a:lnTo>
                    <a:pt x="2826" y="3336"/>
                  </a:lnTo>
                  <a:lnTo>
                    <a:pt x="3336" y="2827"/>
                  </a:lnTo>
                  <a:lnTo>
                    <a:pt x="3616" y="2190"/>
                  </a:lnTo>
                  <a:lnTo>
                    <a:pt x="3641" y="1809"/>
                  </a:lnTo>
                  <a:lnTo>
                    <a:pt x="3616" y="1452"/>
                  </a:lnTo>
                  <a:lnTo>
                    <a:pt x="3336" y="790"/>
                  </a:lnTo>
                  <a:lnTo>
                    <a:pt x="2826" y="306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2718450" y="2418300"/>
              <a:ext cx="91025" cy="91050"/>
            </a:xfrm>
            <a:custGeom>
              <a:avLst/>
              <a:gdLst/>
              <a:ahLst/>
              <a:cxnLst/>
              <a:rect l="0" t="0" r="0" b="0"/>
              <a:pathLst>
                <a:path w="3641" h="3642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815" y="3336"/>
                  </a:lnTo>
                  <a:lnTo>
                    <a:pt x="1451" y="3616"/>
                  </a:lnTo>
                  <a:lnTo>
                    <a:pt x="1833" y="3642"/>
                  </a:lnTo>
                  <a:lnTo>
                    <a:pt x="2190" y="3616"/>
                  </a:lnTo>
                  <a:lnTo>
                    <a:pt x="2851" y="3336"/>
                  </a:lnTo>
                  <a:lnTo>
                    <a:pt x="3335" y="2827"/>
                  </a:lnTo>
                  <a:lnTo>
                    <a:pt x="3615" y="2190"/>
                  </a:lnTo>
                  <a:lnTo>
                    <a:pt x="3641" y="1809"/>
                  </a:lnTo>
                  <a:lnTo>
                    <a:pt x="3615" y="1452"/>
                  </a:lnTo>
                  <a:lnTo>
                    <a:pt x="3335" y="790"/>
                  </a:lnTo>
                  <a:lnTo>
                    <a:pt x="2851" y="306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2062875" y="2844100"/>
              <a:ext cx="1041925" cy="210075"/>
            </a:xfrm>
            <a:custGeom>
              <a:avLst/>
              <a:gdLst/>
              <a:ahLst/>
              <a:cxnLst/>
              <a:rect l="0" t="0" r="0" b="0"/>
              <a:pathLst>
                <a:path w="41677" h="8403" extrusionOk="0">
                  <a:moveTo>
                    <a:pt x="16625" y="1"/>
                  </a:moveTo>
                  <a:lnTo>
                    <a:pt x="12297" y="154"/>
                  </a:lnTo>
                  <a:lnTo>
                    <a:pt x="11177" y="179"/>
                  </a:lnTo>
                  <a:lnTo>
                    <a:pt x="9115" y="485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3005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6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6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3005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5"/>
                  </a:lnTo>
                  <a:lnTo>
                    <a:pt x="30500" y="179"/>
                  </a:lnTo>
                  <a:lnTo>
                    <a:pt x="29380" y="154"/>
                  </a:lnTo>
                  <a:lnTo>
                    <a:pt x="25052" y="1"/>
                  </a:lnTo>
                  <a:lnTo>
                    <a:pt x="25027" y="434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60"/>
                  </a:lnTo>
                  <a:lnTo>
                    <a:pt x="22863" y="3718"/>
                  </a:lnTo>
                  <a:lnTo>
                    <a:pt x="22099" y="4023"/>
                  </a:lnTo>
                  <a:lnTo>
                    <a:pt x="21284" y="4202"/>
                  </a:lnTo>
                  <a:lnTo>
                    <a:pt x="20418" y="4202"/>
                  </a:lnTo>
                  <a:lnTo>
                    <a:pt x="19578" y="4023"/>
                  </a:lnTo>
                  <a:lnTo>
                    <a:pt x="18840" y="3718"/>
                  </a:lnTo>
                  <a:lnTo>
                    <a:pt x="18153" y="3260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2439675" y="2844100"/>
              <a:ext cx="288325" cy="149600"/>
            </a:xfrm>
            <a:custGeom>
              <a:avLst/>
              <a:gdLst/>
              <a:ahLst/>
              <a:cxnLst/>
              <a:rect l="0" t="0" r="0" b="0"/>
              <a:pathLst>
                <a:path w="11533" h="5984" extrusionOk="0">
                  <a:moveTo>
                    <a:pt x="1553" y="1"/>
                  </a:moveTo>
                  <a:lnTo>
                    <a:pt x="0" y="52"/>
                  </a:lnTo>
                  <a:lnTo>
                    <a:pt x="0" y="128"/>
                  </a:lnTo>
                  <a:lnTo>
                    <a:pt x="0" y="205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1"/>
                  </a:lnTo>
                  <a:lnTo>
                    <a:pt x="2088" y="4660"/>
                  </a:lnTo>
                  <a:lnTo>
                    <a:pt x="3004" y="5296"/>
                  </a:lnTo>
                  <a:lnTo>
                    <a:pt x="4048" y="5729"/>
                  </a:lnTo>
                  <a:lnTo>
                    <a:pt x="5168" y="5958"/>
                  </a:lnTo>
                  <a:lnTo>
                    <a:pt x="5779" y="5984"/>
                  </a:lnTo>
                  <a:lnTo>
                    <a:pt x="6365" y="5958"/>
                  </a:lnTo>
                  <a:lnTo>
                    <a:pt x="7485" y="5729"/>
                  </a:lnTo>
                  <a:lnTo>
                    <a:pt x="8529" y="5296"/>
                  </a:lnTo>
                  <a:lnTo>
                    <a:pt x="9445" y="4660"/>
                  </a:lnTo>
                  <a:lnTo>
                    <a:pt x="10235" y="3871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205"/>
                  </a:lnTo>
                  <a:lnTo>
                    <a:pt x="11533" y="128"/>
                  </a:lnTo>
                  <a:lnTo>
                    <a:pt x="11533" y="52"/>
                  </a:lnTo>
                  <a:lnTo>
                    <a:pt x="9980" y="1"/>
                  </a:lnTo>
                  <a:lnTo>
                    <a:pt x="9955" y="434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60"/>
                  </a:lnTo>
                  <a:lnTo>
                    <a:pt x="7791" y="3718"/>
                  </a:lnTo>
                  <a:lnTo>
                    <a:pt x="7027" y="4023"/>
                  </a:lnTo>
                  <a:lnTo>
                    <a:pt x="6212" y="4202"/>
                  </a:lnTo>
                  <a:lnTo>
                    <a:pt x="5346" y="4202"/>
                  </a:lnTo>
                  <a:lnTo>
                    <a:pt x="4506" y="4023"/>
                  </a:lnTo>
                  <a:lnTo>
                    <a:pt x="3768" y="3718"/>
                  </a:lnTo>
                  <a:lnTo>
                    <a:pt x="3081" y="3260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4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2540875" y="2459675"/>
              <a:ext cx="82125" cy="119700"/>
            </a:xfrm>
            <a:custGeom>
              <a:avLst/>
              <a:gdLst/>
              <a:ahLst/>
              <a:cxnLst/>
              <a:rect l="0" t="0" r="0" b="0"/>
              <a:pathLst>
                <a:path w="3285" h="4788" extrusionOk="0">
                  <a:moveTo>
                    <a:pt x="1553" y="1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rgbClr val="FDE3D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2540875" y="2568525"/>
              <a:ext cx="82125" cy="38200"/>
            </a:xfrm>
            <a:custGeom>
              <a:avLst/>
              <a:gdLst/>
              <a:ahLst/>
              <a:cxnLst/>
              <a:rect l="0" t="0" r="0" b="0"/>
              <a:pathLst>
                <a:path w="3285" h="1528" extrusionOk="0">
                  <a:moveTo>
                    <a:pt x="0" y="0"/>
                  </a:moveTo>
                  <a:lnTo>
                    <a:pt x="0" y="306"/>
                  </a:lnTo>
                  <a:lnTo>
                    <a:pt x="280" y="840"/>
                  </a:lnTo>
                  <a:lnTo>
                    <a:pt x="764" y="1273"/>
                  </a:lnTo>
                  <a:lnTo>
                    <a:pt x="1298" y="1502"/>
                  </a:lnTo>
                  <a:lnTo>
                    <a:pt x="1528" y="1528"/>
                  </a:lnTo>
                  <a:lnTo>
                    <a:pt x="1782" y="1528"/>
                  </a:lnTo>
                  <a:lnTo>
                    <a:pt x="2011" y="1502"/>
                  </a:lnTo>
                  <a:lnTo>
                    <a:pt x="2521" y="1273"/>
                  </a:lnTo>
                  <a:lnTo>
                    <a:pt x="3004" y="840"/>
                  </a:lnTo>
                  <a:lnTo>
                    <a:pt x="3284" y="306"/>
                  </a:lnTo>
                  <a:lnTo>
                    <a:pt x="3284" y="0"/>
                  </a:lnTo>
                  <a:lnTo>
                    <a:pt x="2902" y="204"/>
                  </a:lnTo>
                  <a:lnTo>
                    <a:pt x="2062" y="433"/>
                  </a:lnTo>
                  <a:lnTo>
                    <a:pt x="1222" y="433"/>
                  </a:lnTo>
                  <a:lnTo>
                    <a:pt x="407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2377300" y="2434225"/>
              <a:ext cx="26100" cy="26750"/>
            </a:xfrm>
            <a:custGeom>
              <a:avLst/>
              <a:gdLst/>
              <a:ahLst/>
              <a:cxnLst/>
              <a:rect l="0" t="0" r="0" b="0"/>
              <a:pathLst>
                <a:path w="1044" h="1070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09" y="1070"/>
                  </a:lnTo>
                  <a:lnTo>
                    <a:pt x="738" y="1019"/>
                  </a:lnTo>
                  <a:lnTo>
                    <a:pt x="1019" y="739"/>
                  </a:lnTo>
                  <a:lnTo>
                    <a:pt x="1044" y="535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2737525" y="2434225"/>
              <a:ext cx="26775" cy="26750"/>
            </a:xfrm>
            <a:custGeom>
              <a:avLst/>
              <a:gdLst/>
              <a:ahLst/>
              <a:cxnLst/>
              <a:rect l="0" t="0" r="0" b="0"/>
              <a:pathLst>
                <a:path w="1071" h="1070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32" y="1019"/>
                  </a:lnTo>
                  <a:lnTo>
                    <a:pt x="535" y="1070"/>
                  </a:lnTo>
                  <a:lnTo>
                    <a:pt x="739" y="1019"/>
                  </a:lnTo>
                  <a:lnTo>
                    <a:pt x="1045" y="739"/>
                  </a:lnTo>
                  <a:lnTo>
                    <a:pt x="1070" y="535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2330825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586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50" y="2750"/>
                  </a:lnTo>
                  <a:lnTo>
                    <a:pt x="4456" y="2750"/>
                  </a:lnTo>
                  <a:lnTo>
                    <a:pt x="4736" y="2724"/>
                  </a:lnTo>
                  <a:lnTo>
                    <a:pt x="5220" y="2521"/>
                  </a:lnTo>
                  <a:lnTo>
                    <a:pt x="5602" y="2139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586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2691075" y="2522700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586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39"/>
                  </a:lnTo>
                  <a:lnTo>
                    <a:pt x="611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81" y="2750"/>
                  </a:lnTo>
                  <a:lnTo>
                    <a:pt x="4761" y="2724"/>
                  </a:lnTo>
                  <a:lnTo>
                    <a:pt x="5245" y="2521"/>
                  </a:lnTo>
                  <a:lnTo>
                    <a:pt x="5627" y="2139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586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2188250" y="1879850"/>
              <a:ext cx="791175" cy="525750"/>
            </a:xfrm>
            <a:custGeom>
              <a:avLst/>
              <a:gdLst/>
              <a:ahLst/>
              <a:cxnLst/>
              <a:rect l="0" t="0" r="0" b="0"/>
              <a:pathLst>
                <a:path w="31647" h="21030" extrusionOk="0">
                  <a:moveTo>
                    <a:pt x="15022" y="1"/>
                  </a:moveTo>
                  <a:lnTo>
                    <a:pt x="13418" y="154"/>
                  </a:lnTo>
                  <a:lnTo>
                    <a:pt x="11865" y="485"/>
                  </a:lnTo>
                  <a:lnTo>
                    <a:pt x="10388" y="943"/>
                  </a:lnTo>
                  <a:lnTo>
                    <a:pt x="8962" y="1554"/>
                  </a:lnTo>
                  <a:lnTo>
                    <a:pt x="7613" y="2267"/>
                  </a:lnTo>
                  <a:lnTo>
                    <a:pt x="6366" y="3132"/>
                  </a:lnTo>
                  <a:lnTo>
                    <a:pt x="5194" y="4100"/>
                  </a:lnTo>
                  <a:lnTo>
                    <a:pt x="4100" y="5169"/>
                  </a:lnTo>
                  <a:lnTo>
                    <a:pt x="3132" y="6340"/>
                  </a:lnTo>
                  <a:lnTo>
                    <a:pt x="2292" y="7613"/>
                  </a:lnTo>
                  <a:lnTo>
                    <a:pt x="1554" y="8962"/>
                  </a:lnTo>
                  <a:lnTo>
                    <a:pt x="943" y="10388"/>
                  </a:lnTo>
                  <a:lnTo>
                    <a:pt x="485" y="11865"/>
                  </a:lnTo>
                  <a:lnTo>
                    <a:pt x="179" y="13418"/>
                  </a:lnTo>
                  <a:lnTo>
                    <a:pt x="1" y="14996"/>
                  </a:lnTo>
                  <a:lnTo>
                    <a:pt x="1" y="15811"/>
                  </a:lnTo>
                  <a:lnTo>
                    <a:pt x="1" y="21030"/>
                  </a:lnTo>
                  <a:lnTo>
                    <a:pt x="1325" y="20622"/>
                  </a:lnTo>
                  <a:lnTo>
                    <a:pt x="3336" y="19630"/>
                  </a:lnTo>
                  <a:lnTo>
                    <a:pt x="4736" y="18484"/>
                  </a:lnTo>
                  <a:lnTo>
                    <a:pt x="5729" y="17262"/>
                  </a:lnTo>
                  <a:lnTo>
                    <a:pt x="6798" y="15327"/>
                  </a:lnTo>
                  <a:lnTo>
                    <a:pt x="7995" y="13418"/>
                  </a:lnTo>
                  <a:lnTo>
                    <a:pt x="9166" y="12221"/>
                  </a:lnTo>
                  <a:lnTo>
                    <a:pt x="9955" y="11661"/>
                  </a:lnTo>
                  <a:lnTo>
                    <a:pt x="9981" y="11814"/>
                  </a:lnTo>
                  <a:lnTo>
                    <a:pt x="10388" y="13061"/>
                  </a:lnTo>
                  <a:lnTo>
                    <a:pt x="11152" y="14436"/>
                  </a:lnTo>
                  <a:lnTo>
                    <a:pt x="11890" y="15378"/>
                  </a:lnTo>
                  <a:lnTo>
                    <a:pt x="12858" y="16269"/>
                  </a:lnTo>
                  <a:lnTo>
                    <a:pt x="14105" y="17007"/>
                  </a:lnTo>
                  <a:lnTo>
                    <a:pt x="14843" y="17287"/>
                  </a:lnTo>
                  <a:lnTo>
                    <a:pt x="15633" y="17542"/>
                  </a:lnTo>
                  <a:lnTo>
                    <a:pt x="17007" y="17746"/>
                  </a:lnTo>
                  <a:lnTo>
                    <a:pt x="18153" y="17669"/>
                  </a:lnTo>
                  <a:lnTo>
                    <a:pt x="19146" y="17466"/>
                  </a:lnTo>
                  <a:lnTo>
                    <a:pt x="20470" y="17033"/>
                  </a:lnTo>
                  <a:lnTo>
                    <a:pt x="21717" y="16753"/>
                  </a:lnTo>
                  <a:lnTo>
                    <a:pt x="22583" y="16804"/>
                  </a:lnTo>
                  <a:lnTo>
                    <a:pt x="23041" y="16956"/>
                  </a:lnTo>
                  <a:lnTo>
                    <a:pt x="23754" y="17236"/>
                  </a:lnTo>
                  <a:lnTo>
                    <a:pt x="24823" y="17822"/>
                  </a:lnTo>
                  <a:lnTo>
                    <a:pt x="25893" y="18688"/>
                  </a:lnTo>
                  <a:lnTo>
                    <a:pt x="26809" y="19477"/>
                  </a:lnTo>
                  <a:lnTo>
                    <a:pt x="27624" y="19935"/>
                  </a:lnTo>
                  <a:lnTo>
                    <a:pt x="28820" y="20317"/>
                  </a:lnTo>
                  <a:lnTo>
                    <a:pt x="30526" y="20572"/>
                  </a:lnTo>
                  <a:lnTo>
                    <a:pt x="31646" y="20648"/>
                  </a:lnTo>
                  <a:lnTo>
                    <a:pt x="31646" y="15811"/>
                  </a:lnTo>
                  <a:lnTo>
                    <a:pt x="31646" y="14996"/>
                  </a:lnTo>
                  <a:lnTo>
                    <a:pt x="31468" y="13418"/>
                  </a:lnTo>
                  <a:lnTo>
                    <a:pt x="31163" y="11865"/>
                  </a:lnTo>
                  <a:lnTo>
                    <a:pt x="30704" y="10388"/>
                  </a:lnTo>
                  <a:lnTo>
                    <a:pt x="30093" y="8962"/>
                  </a:lnTo>
                  <a:lnTo>
                    <a:pt x="29355" y="7613"/>
                  </a:lnTo>
                  <a:lnTo>
                    <a:pt x="28515" y="6340"/>
                  </a:lnTo>
                  <a:lnTo>
                    <a:pt x="27547" y="5169"/>
                  </a:lnTo>
                  <a:lnTo>
                    <a:pt x="26478" y="4100"/>
                  </a:lnTo>
                  <a:lnTo>
                    <a:pt x="25282" y="3132"/>
                  </a:lnTo>
                  <a:lnTo>
                    <a:pt x="24034" y="2267"/>
                  </a:lnTo>
                  <a:lnTo>
                    <a:pt x="22685" y="1554"/>
                  </a:lnTo>
                  <a:lnTo>
                    <a:pt x="21259" y="943"/>
                  </a:lnTo>
                  <a:lnTo>
                    <a:pt x="19782" y="485"/>
                  </a:lnTo>
                  <a:lnTo>
                    <a:pt x="18229" y="154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2348025" y="2341925"/>
              <a:ext cx="110750" cy="22300"/>
            </a:xfrm>
            <a:custGeom>
              <a:avLst/>
              <a:gdLst/>
              <a:ahLst/>
              <a:cxnLst/>
              <a:rect l="0" t="0" r="0" b="0"/>
              <a:pathLst>
                <a:path w="4430" h="892" fill="none" extrusionOk="0">
                  <a:moveTo>
                    <a:pt x="4430" y="892"/>
                  </a:moveTo>
                  <a:lnTo>
                    <a:pt x="4201" y="663"/>
                  </a:lnTo>
                  <a:lnTo>
                    <a:pt x="3666" y="332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32"/>
                  </a:lnTo>
                  <a:lnTo>
                    <a:pt x="255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2708900" y="2341925"/>
              <a:ext cx="110775" cy="22300"/>
            </a:xfrm>
            <a:custGeom>
              <a:avLst/>
              <a:gdLst/>
              <a:ahLst/>
              <a:cxnLst/>
              <a:rect l="0" t="0" r="0" b="0"/>
              <a:pathLst>
                <a:path w="4431" h="892" fill="none" extrusionOk="0">
                  <a:moveTo>
                    <a:pt x="4430" y="892"/>
                  </a:moveTo>
                  <a:lnTo>
                    <a:pt x="4175" y="663"/>
                  </a:lnTo>
                  <a:lnTo>
                    <a:pt x="3666" y="332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2521775" y="2657625"/>
              <a:ext cx="124125" cy="35675"/>
            </a:xfrm>
            <a:custGeom>
              <a:avLst/>
              <a:gdLst/>
              <a:ahLst/>
              <a:cxnLst/>
              <a:rect l="0" t="0" r="0" b="0"/>
              <a:pathLst>
                <a:path w="4965" h="1427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26"/>
                  </a:lnTo>
                  <a:lnTo>
                    <a:pt x="2903" y="1426"/>
                  </a:lnTo>
                  <a:lnTo>
                    <a:pt x="3692" y="1222"/>
                  </a:lnTo>
                  <a:lnTo>
                    <a:pt x="4328" y="841"/>
                  </a:lnTo>
                  <a:lnTo>
                    <a:pt x="4812" y="331"/>
                  </a:lnTo>
                  <a:lnTo>
                    <a:pt x="4965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645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3100950" y="2455225"/>
              <a:ext cx="356450" cy="586225"/>
            </a:xfrm>
            <a:custGeom>
              <a:avLst/>
              <a:gdLst/>
              <a:ahLst/>
              <a:cxnLst/>
              <a:rect l="0" t="0" r="0" b="0"/>
              <a:pathLst>
                <a:path w="14258" h="23449" extrusionOk="0">
                  <a:moveTo>
                    <a:pt x="9192" y="1"/>
                  </a:moveTo>
                  <a:lnTo>
                    <a:pt x="8784" y="102"/>
                  </a:lnTo>
                  <a:lnTo>
                    <a:pt x="8402" y="357"/>
                  </a:lnTo>
                  <a:lnTo>
                    <a:pt x="8148" y="764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3"/>
                  </a:lnTo>
                  <a:lnTo>
                    <a:pt x="7562" y="1044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306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37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39"/>
                  </a:lnTo>
                  <a:lnTo>
                    <a:pt x="3132" y="9548"/>
                  </a:lnTo>
                  <a:lnTo>
                    <a:pt x="2623" y="8173"/>
                  </a:lnTo>
                  <a:lnTo>
                    <a:pt x="2114" y="7231"/>
                  </a:lnTo>
                  <a:lnTo>
                    <a:pt x="1630" y="6594"/>
                  </a:lnTo>
                  <a:lnTo>
                    <a:pt x="943" y="6111"/>
                  </a:lnTo>
                  <a:lnTo>
                    <a:pt x="383" y="6034"/>
                  </a:lnTo>
                  <a:lnTo>
                    <a:pt x="332" y="6060"/>
                  </a:lnTo>
                  <a:lnTo>
                    <a:pt x="154" y="6136"/>
                  </a:lnTo>
                  <a:lnTo>
                    <a:pt x="1" y="6442"/>
                  </a:lnTo>
                  <a:lnTo>
                    <a:pt x="1" y="6951"/>
                  </a:lnTo>
                  <a:lnTo>
                    <a:pt x="26" y="7078"/>
                  </a:lnTo>
                  <a:lnTo>
                    <a:pt x="561" y="10006"/>
                  </a:lnTo>
                  <a:lnTo>
                    <a:pt x="1147" y="13494"/>
                  </a:lnTo>
                  <a:lnTo>
                    <a:pt x="1197" y="13901"/>
                  </a:lnTo>
                  <a:lnTo>
                    <a:pt x="1427" y="14563"/>
                  </a:lnTo>
                  <a:lnTo>
                    <a:pt x="1885" y="15327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48"/>
                  </a:lnTo>
                  <a:lnTo>
                    <a:pt x="10133" y="17694"/>
                  </a:lnTo>
                  <a:lnTo>
                    <a:pt x="10261" y="17694"/>
                  </a:lnTo>
                  <a:lnTo>
                    <a:pt x="10694" y="17618"/>
                  </a:lnTo>
                  <a:lnTo>
                    <a:pt x="11203" y="17338"/>
                  </a:lnTo>
                  <a:lnTo>
                    <a:pt x="11610" y="16803"/>
                  </a:lnTo>
                  <a:lnTo>
                    <a:pt x="11737" y="16396"/>
                  </a:lnTo>
                  <a:lnTo>
                    <a:pt x="12068" y="14970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8"/>
                  </a:lnTo>
                  <a:lnTo>
                    <a:pt x="14232" y="5652"/>
                  </a:lnTo>
                  <a:lnTo>
                    <a:pt x="14258" y="5423"/>
                  </a:lnTo>
                  <a:lnTo>
                    <a:pt x="14207" y="4965"/>
                  </a:lnTo>
                  <a:lnTo>
                    <a:pt x="14029" y="4609"/>
                  </a:lnTo>
                  <a:lnTo>
                    <a:pt x="13698" y="4354"/>
                  </a:lnTo>
                  <a:lnTo>
                    <a:pt x="13520" y="4303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609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75"/>
                  </a:lnTo>
                  <a:lnTo>
                    <a:pt x="10872" y="9573"/>
                  </a:lnTo>
                  <a:lnTo>
                    <a:pt x="12323" y="3285"/>
                  </a:lnTo>
                  <a:lnTo>
                    <a:pt x="12348" y="3030"/>
                  </a:lnTo>
                  <a:lnTo>
                    <a:pt x="12297" y="2572"/>
                  </a:lnTo>
                  <a:lnTo>
                    <a:pt x="12094" y="2165"/>
                  </a:lnTo>
                  <a:lnTo>
                    <a:pt x="11763" y="1884"/>
                  </a:lnTo>
                  <a:lnTo>
                    <a:pt x="11534" y="1834"/>
                  </a:lnTo>
                  <a:lnTo>
                    <a:pt x="11330" y="1783"/>
                  </a:lnTo>
                  <a:lnTo>
                    <a:pt x="10897" y="1884"/>
                  </a:lnTo>
                  <a:lnTo>
                    <a:pt x="10541" y="2165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503"/>
                  </a:lnTo>
                  <a:lnTo>
                    <a:pt x="10235" y="1248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102"/>
                  </a:lnTo>
                  <a:lnTo>
                    <a:pt x="9421" y="26"/>
                  </a:lnTo>
                  <a:lnTo>
                    <a:pt x="9192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3184975" y="2714900"/>
              <a:ext cx="25" cy="675"/>
            </a:xfrm>
            <a:custGeom>
              <a:avLst/>
              <a:gdLst/>
              <a:ahLst/>
              <a:cxnLst/>
              <a:rect l="0" t="0" r="0" b="0"/>
              <a:pathLst>
                <a:path w="1" h="27" extrusionOk="0">
                  <a:moveTo>
                    <a:pt x="0" y="1"/>
                  </a:moveTo>
                  <a:lnTo>
                    <a:pt x="0" y="1"/>
                  </a:lnTo>
                  <a:lnTo>
                    <a:pt x="0" y="2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218075" y="2659525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1"/>
                  </a:moveTo>
                  <a:lnTo>
                    <a:pt x="0" y="485"/>
                  </a:lnTo>
                  <a:lnTo>
                    <a:pt x="7536" y="2216"/>
                  </a:lnTo>
                  <a:lnTo>
                    <a:pt x="7638" y="1732"/>
                  </a:lnTo>
                  <a:lnTo>
                    <a:pt x="6569" y="1503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>
              <a:off x="3184975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77" y="0"/>
                  </a:moveTo>
                  <a:lnTo>
                    <a:pt x="51" y="51"/>
                  </a:lnTo>
                  <a:lnTo>
                    <a:pt x="0" y="280"/>
                  </a:lnTo>
                  <a:lnTo>
                    <a:pt x="230" y="306"/>
                  </a:lnTo>
                  <a:lnTo>
                    <a:pt x="1121" y="637"/>
                  </a:lnTo>
                  <a:lnTo>
                    <a:pt x="1859" y="1044"/>
                  </a:lnTo>
                  <a:lnTo>
                    <a:pt x="2597" y="1680"/>
                  </a:lnTo>
                  <a:lnTo>
                    <a:pt x="3259" y="2571"/>
                  </a:lnTo>
                  <a:lnTo>
                    <a:pt x="3717" y="3794"/>
                  </a:lnTo>
                  <a:lnTo>
                    <a:pt x="3896" y="5372"/>
                  </a:lnTo>
                  <a:lnTo>
                    <a:pt x="3819" y="6314"/>
                  </a:lnTo>
                  <a:lnTo>
                    <a:pt x="4125" y="6390"/>
                  </a:lnTo>
                  <a:lnTo>
                    <a:pt x="4150" y="6212"/>
                  </a:lnTo>
                  <a:lnTo>
                    <a:pt x="4227" y="5117"/>
                  </a:lnTo>
                  <a:lnTo>
                    <a:pt x="4176" y="4124"/>
                  </a:lnTo>
                  <a:lnTo>
                    <a:pt x="3896" y="3030"/>
                  </a:lnTo>
                  <a:lnTo>
                    <a:pt x="3361" y="1935"/>
                  </a:lnTo>
                  <a:lnTo>
                    <a:pt x="2419" y="968"/>
                  </a:lnTo>
                  <a:lnTo>
                    <a:pt x="1401" y="407"/>
                  </a:lnTo>
                  <a:lnTo>
                    <a:pt x="561" y="102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3162700" y="2888650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3123225" y="2910950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09"/>
                  </a:lnTo>
                  <a:lnTo>
                    <a:pt x="9064" y="4023"/>
                  </a:lnTo>
                  <a:lnTo>
                    <a:pt x="9523" y="2088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3100950" y="29485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0"/>
                  </a:moveTo>
                  <a:lnTo>
                    <a:pt x="1" y="4226"/>
                  </a:lnTo>
                  <a:lnTo>
                    <a:pt x="9573" y="4226"/>
                  </a:lnTo>
                  <a:lnTo>
                    <a:pt x="10057" y="208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3244425" y="1632575"/>
            <a:ext cx="3958800" cy="2501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 smtClean="0"/>
          </a:p>
          <a:p>
            <a:pPr lvl="0" rtl="0">
              <a:spcBef>
                <a:spcPts val="0"/>
              </a:spcBef>
              <a:buNone/>
            </a:pPr>
            <a:endParaRPr lang="en" dirty="0" smtClean="0"/>
          </a:p>
          <a:p>
            <a:pPr>
              <a:buNone/>
            </a:pPr>
            <a:r>
              <a:rPr lang="en" dirty="0" smtClean="0"/>
              <a:t>Almost 14.5 million minority ethnic people </a:t>
            </a:r>
            <a:endParaRPr lang="en" dirty="0"/>
          </a:p>
        </p:txBody>
      </p:sp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056" name="Picture 8" descr="Resultado de imagen para guambia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78"/>
          <a:stretch/>
        </p:blipFill>
        <p:spPr bwMode="auto">
          <a:xfrm>
            <a:off x="-17180" y="2527186"/>
            <a:ext cx="3146400" cy="26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07221" y="739375"/>
            <a:ext cx="3315503" cy="744900"/>
          </a:xfrm>
        </p:spPr>
        <p:txBody>
          <a:bodyPr/>
          <a:lstStyle/>
          <a:p>
            <a:r>
              <a:rPr lang="en" dirty="0" smtClean="0"/>
              <a:t>Colombia</a:t>
            </a:r>
            <a:endParaRPr lang="es-CO" dirty="0"/>
          </a:p>
        </p:txBody>
      </p:sp>
      <p:sp>
        <p:nvSpPr>
          <p:cNvPr id="37" name="Shape 365"/>
          <p:cNvSpPr txBox="1">
            <a:spLocks/>
          </p:cNvSpPr>
          <p:nvPr/>
        </p:nvSpPr>
        <p:spPr>
          <a:xfrm>
            <a:off x="3148148" y="835666"/>
            <a:ext cx="1404416" cy="35639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Sniglet"/>
              <a:buNone/>
              <a:defRPr sz="3000" b="0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3000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 lang="en" dirty="0"/>
          </a:p>
        </p:txBody>
      </p:sp>
      <p:pic>
        <p:nvPicPr>
          <p:cNvPr id="40" name="Picture 10" descr="Resultado de imagen para niña palenqu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3" t="13735"/>
          <a:stretch/>
        </p:blipFill>
        <p:spPr bwMode="auto">
          <a:xfrm>
            <a:off x="-22574" y="0"/>
            <a:ext cx="3151793" cy="252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32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98" name="Shape 398"/>
          <p:cNvSpPr txBox="1">
            <a:spLocks noGrp="1"/>
          </p:cNvSpPr>
          <p:nvPr>
            <p:ph type="title" idx="4294967295"/>
          </p:nvPr>
        </p:nvSpPr>
        <p:spPr>
          <a:xfrm>
            <a:off x="764771" y="2809702"/>
            <a:ext cx="6482141" cy="153267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r"/>
            <a:endParaRPr lang="en" sz="4800" b="1" dirty="0">
              <a:solidFill>
                <a:srgbClr val="FFFFFF"/>
              </a:solidFill>
            </a:endParaRPr>
          </a:p>
        </p:txBody>
      </p:sp>
      <p:grpSp>
        <p:nvGrpSpPr>
          <p:cNvPr id="399" name="Shape 399"/>
          <p:cNvGrpSpPr/>
          <p:nvPr/>
        </p:nvGrpSpPr>
        <p:grpSpPr>
          <a:xfrm flipH="1">
            <a:off x="7494560" y="3754514"/>
            <a:ext cx="1649444" cy="1388992"/>
            <a:chOff x="2062875" y="1879850"/>
            <a:chExt cx="1394525" cy="1174325"/>
          </a:xfrm>
        </p:grpSpPr>
        <p:sp>
          <p:nvSpPr>
            <p:cNvPr id="400" name="Shape 400"/>
            <p:cNvSpPr/>
            <p:nvPr/>
          </p:nvSpPr>
          <p:spPr>
            <a:xfrm>
              <a:off x="2098525" y="2337475"/>
              <a:ext cx="969350" cy="705875"/>
            </a:xfrm>
            <a:custGeom>
              <a:avLst/>
              <a:gdLst/>
              <a:ahLst/>
              <a:cxnLst/>
              <a:rect l="0" t="0" r="0" b="0"/>
              <a:pathLst>
                <a:path w="38774" h="28235" extrusionOk="0">
                  <a:moveTo>
                    <a:pt x="15505" y="1"/>
                  </a:moveTo>
                  <a:lnTo>
                    <a:pt x="12195" y="153"/>
                  </a:lnTo>
                  <a:lnTo>
                    <a:pt x="11559" y="204"/>
                  </a:lnTo>
                  <a:lnTo>
                    <a:pt x="10107" y="586"/>
                  </a:lnTo>
                  <a:lnTo>
                    <a:pt x="8529" y="1248"/>
                  </a:lnTo>
                  <a:lnTo>
                    <a:pt x="6950" y="2190"/>
                  </a:lnTo>
                  <a:lnTo>
                    <a:pt x="5474" y="3412"/>
                  </a:lnTo>
                  <a:lnTo>
                    <a:pt x="4201" y="4838"/>
                  </a:lnTo>
                  <a:lnTo>
                    <a:pt x="3463" y="6085"/>
                  </a:lnTo>
                  <a:lnTo>
                    <a:pt x="3081" y="6976"/>
                  </a:lnTo>
                  <a:lnTo>
                    <a:pt x="2826" y="7944"/>
                  </a:lnTo>
                  <a:lnTo>
                    <a:pt x="2699" y="8937"/>
                  </a:lnTo>
                  <a:lnTo>
                    <a:pt x="2699" y="9446"/>
                  </a:lnTo>
                  <a:lnTo>
                    <a:pt x="2724" y="10286"/>
                  </a:lnTo>
                  <a:lnTo>
                    <a:pt x="3055" y="11534"/>
                  </a:lnTo>
                  <a:lnTo>
                    <a:pt x="3463" y="12501"/>
                  </a:lnTo>
                  <a:lnTo>
                    <a:pt x="3666" y="13570"/>
                  </a:lnTo>
                  <a:lnTo>
                    <a:pt x="3590" y="14232"/>
                  </a:lnTo>
                  <a:lnTo>
                    <a:pt x="3412" y="15021"/>
                  </a:lnTo>
                  <a:lnTo>
                    <a:pt x="2826" y="16091"/>
                  </a:lnTo>
                  <a:lnTo>
                    <a:pt x="2088" y="16905"/>
                  </a:lnTo>
                  <a:lnTo>
                    <a:pt x="1273" y="17796"/>
                  </a:lnTo>
                  <a:lnTo>
                    <a:pt x="917" y="18407"/>
                  </a:lnTo>
                  <a:lnTo>
                    <a:pt x="637" y="18942"/>
                  </a:lnTo>
                  <a:lnTo>
                    <a:pt x="255" y="20062"/>
                  </a:lnTo>
                  <a:lnTo>
                    <a:pt x="26" y="21208"/>
                  </a:lnTo>
                  <a:lnTo>
                    <a:pt x="0" y="22379"/>
                  </a:lnTo>
                  <a:lnTo>
                    <a:pt x="178" y="23525"/>
                  </a:lnTo>
                  <a:lnTo>
                    <a:pt x="560" y="24619"/>
                  </a:lnTo>
                  <a:lnTo>
                    <a:pt x="1197" y="25587"/>
                  </a:lnTo>
                  <a:lnTo>
                    <a:pt x="2037" y="26427"/>
                  </a:lnTo>
                  <a:lnTo>
                    <a:pt x="2572" y="26783"/>
                  </a:lnTo>
                  <a:lnTo>
                    <a:pt x="2902" y="26962"/>
                  </a:lnTo>
                  <a:lnTo>
                    <a:pt x="4048" y="27292"/>
                  </a:lnTo>
                  <a:lnTo>
                    <a:pt x="6518" y="27674"/>
                  </a:lnTo>
                  <a:lnTo>
                    <a:pt x="11100" y="28056"/>
                  </a:lnTo>
                  <a:lnTo>
                    <a:pt x="16548" y="28234"/>
                  </a:lnTo>
                  <a:lnTo>
                    <a:pt x="22251" y="28234"/>
                  </a:lnTo>
                  <a:lnTo>
                    <a:pt x="27674" y="28056"/>
                  </a:lnTo>
                  <a:lnTo>
                    <a:pt x="32257" y="27674"/>
                  </a:lnTo>
                  <a:lnTo>
                    <a:pt x="34752" y="27292"/>
                  </a:lnTo>
                  <a:lnTo>
                    <a:pt x="35872" y="26962"/>
                  </a:lnTo>
                  <a:lnTo>
                    <a:pt x="36228" y="26783"/>
                  </a:lnTo>
                  <a:lnTo>
                    <a:pt x="36763" y="26427"/>
                  </a:lnTo>
                  <a:lnTo>
                    <a:pt x="37603" y="25587"/>
                  </a:lnTo>
                  <a:lnTo>
                    <a:pt x="38214" y="24619"/>
                  </a:lnTo>
                  <a:lnTo>
                    <a:pt x="38621" y="23525"/>
                  </a:lnTo>
                  <a:lnTo>
                    <a:pt x="38774" y="22379"/>
                  </a:lnTo>
                  <a:lnTo>
                    <a:pt x="38749" y="21208"/>
                  </a:lnTo>
                  <a:lnTo>
                    <a:pt x="38545" y="20062"/>
                  </a:lnTo>
                  <a:lnTo>
                    <a:pt x="38138" y="18942"/>
                  </a:lnTo>
                  <a:lnTo>
                    <a:pt x="37883" y="18407"/>
                  </a:lnTo>
                  <a:lnTo>
                    <a:pt x="37527" y="17796"/>
                  </a:lnTo>
                  <a:lnTo>
                    <a:pt x="36712" y="16905"/>
                  </a:lnTo>
                  <a:lnTo>
                    <a:pt x="35948" y="16091"/>
                  </a:lnTo>
                  <a:lnTo>
                    <a:pt x="35388" y="15021"/>
                  </a:lnTo>
                  <a:lnTo>
                    <a:pt x="35210" y="14232"/>
                  </a:lnTo>
                  <a:lnTo>
                    <a:pt x="35133" y="13570"/>
                  </a:lnTo>
                  <a:lnTo>
                    <a:pt x="35337" y="12501"/>
                  </a:lnTo>
                  <a:lnTo>
                    <a:pt x="35719" y="11534"/>
                  </a:lnTo>
                  <a:lnTo>
                    <a:pt x="36050" y="10286"/>
                  </a:lnTo>
                  <a:lnTo>
                    <a:pt x="36101" y="9446"/>
                  </a:lnTo>
                  <a:lnTo>
                    <a:pt x="36101" y="8937"/>
                  </a:lnTo>
                  <a:lnTo>
                    <a:pt x="35974" y="7944"/>
                  </a:lnTo>
                  <a:lnTo>
                    <a:pt x="35693" y="6976"/>
                  </a:lnTo>
                  <a:lnTo>
                    <a:pt x="35337" y="6085"/>
                  </a:lnTo>
                  <a:lnTo>
                    <a:pt x="34599" y="4838"/>
                  </a:lnTo>
                  <a:lnTo>
                    <a:pt x="33326" y="3412"/>
                  </a:lnTo>
                  <a:lnTo>
                    <a:pt x="31849" y="2190"/>
                  </a:lnTo>
                  <a:lnTo>
                    <a:pt x="30271" y="1248"/>
                  </a:lnTo>
                  <a:lnTo>
                    <a:pt x="28692" y="586"/>
                  </a:lnTo>
                  <a:lnTo>
                    <a:pt x="27241" y="204"/>
                  </a:lnTo>
                  <a:lnTo>
                    <a:pt x="26605" y="153"/>
                  </a:lnTo>
                  <a:lnTo>
                    <a:pt x="23295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21774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4" y="0"/>
                  </a:moveTo>
                  <a:lnTo>
                    <a:pt x="2164" y="26"/>
                  </a:lnTo>
                  <a:lnTo>
                    <a:pt x="1197" y="433"/>
                  </a:lnTo>
                  <a:lnTo>
                    <a:pt x="458" y="1197"/>
                  </a:lnTo>
                  <a:lnTo>
                    <a:pt x="26" y="2164"/>
                  </a:lnTo>
                  <a:lnTo>
                    <a:pt x="0" y="2724"/>
                  </a:lnTo>
                  <a:lnTo>
                    <a:pt x="0" y="4914"/>
                  </a:lnTo>
                  <a:lnTo>
                    <a:pt x="26" y="5448"/>
                  </a:lnTo>
                  <a:lnTo>
                    <a:pt x="458" y="6441"/>
                  </a:lnTo>
                  <a:lnTo>
                    <a:pt x="1197" y="7180"/>
                  </a:lnTo>
                  <a:lnTo>
                    <a:pt x="2164" y="7587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2922100" y="2352125"/>
              <a:ext cx="68150" cy="190950"/>
            </a:xfrm>
            <a:custGeom>
              <a:avLst/>
              <a:gdLst/>
              <a:ahLst/>
              <a:cxnLst/>
              <a:rect l="0" t="0" r="0" b="0"/>
              <a:pathLst>
                <a:path w="2726" h="7638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587"/>
                  </a:lnTo>
                  <a:lnTo>
                    <a:pt x="1528" y="7180"/>
                  </a:lnTo>
                  <a:lnTo>
                    <a:pt x="2267" y="6441"/>
                  </a:lnTo>
                  <a:lnTo>
                    <a:pt x="2700" y="5448"/>
                  </a:lnTo>
                  <a:lnTo>
                    <a:pt x="2725" y="4914"/>
                  </a:lnTo>
                  <a:lnTo>
                    <a:pt x="2725" y="2724"/>
                  </a:lnTo>
                  <a:lnTo>
                    <a:pt x="2700" y="2164"/>
                  </a:lnTo>
                  <a:lnTo>
                    <a:pt x="2267" y="1197"/>
                  </a:lnTo>
                  <a:lnTo>
                    <a:pt x="1528" y="433"/>
                  </a:lnTo>
                  <a:lnTo>
                    <a:pt x="561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2479125" y="2740375"/>
              <a:ext cx="210050" cy="263525"/>
            </a:xfrm>
            <a:custGeom>
              <a:avLst/>
              <a:gdLst/>
              <a:ahLst/>
              <a:cxnLst/>
              <a:rect l="0" t="0" r="0" b="0"/>
              <a:pathLst>
                <a:path w="8402" h="10541" extrusionOk="0">
                  <a:moveTo>
                    <a:pt x="1" y="0"/>
                  </a:moveTo>
                  <a:lnTo>
                    <a:pt x="1" y="10540"/>
                  </a:lnTo>
                  <a:lnTo>
                    <a:pt x="8402" y="10540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2233450" y="1924400"/>
              <a:ext cx="700775" cy="875825"/>
            </a:xfrm>
            <a:custGeom>
              <a:avLst/>
              <a:gdLst/>
              <a:ahLst/>
              <a:cxnLst/>
              <a:rect l="0" t="0" r="0" b="0"/>
              <a:pathLst>
                <a:path w="28031" h="35033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191" y="867"/>
                  </a:lnTo>
                  <a:lnTo>
                    <a:pt x="7944" y="1401"/>
                  </a:lnTo>
                  <a:lnTo>
                    <a:pt x="6747" y="2038"/>
                  </a:lnTo>
                  <a:lnTo>
                    <a:pt x="5627" y="2801"/>
                  </a:lnTo>
                  <a:lnTo>
                    <a:pt x="4583" y="3642"/>
                  </a:lnTo>
                  <a:lnTo>
                    <a:pt x="3641" y="4609"/>
                  </a:lnTo>
                  <a:lnTo>
                    <a:pt x="2775" y="5653"/>
                  </a:lnTo>
                  <a:lnTo>
                    <a:pt x="2012" y="6773"/>
                  </a:lnTo>
                  <a:lnTo>
                    <a:pt x="1375" y="7944"/>
                  </a:lnTo>
                  <a:lnTo>
                    <a:pt x="841" y="9217"/>
                  </a:lnTo>
                  <a:lnTo>
                    <a:pt x="433" y="10541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9"/>
                  </a:lnTo>
                  <a:lnTo>
                    <a:pt x="0" y="21004"/>
                  </a:lnTo>
                  <a:lnTo>
                    <a:pt x="0" y="21743"/>
                  </a:lnTo>
                  <a:lnTo>
                    <a:pt x="153" y="23143"/>
                  </a:lnTo>
                  <a:lnTo>
                    <a:pt x="433" y="24518"/>
                  </a:lnTo>
                  <a:lnTo>
                    <a:pt x="841" y="25842"/>
                  </a:lnTo>
                  <a:lnTo>
                    <a:pt x="1375" y="27089"/>
                  </a:lnTo>
                  <a:lnTo>
                    <a:pt x="2012" y="28286"/>
                  </a:lnTo>
                  <a:lnTo>
                    <a:pt x="2775" y="29406"/>
                  </a:lnTo>
                  <a:lnTo>
                    <a:pt x="3641" y="30450"/>
                  </a:lnTo>
                  <a:lnTo>
                    <a:pt x="4583" y="31392"/>
                  </a:lnTo>
                  <a:lnTo>
                    <a:pt x="5627" y="32257"/>
                  </a:lnTo>
                  <a:lnTo>
                    <a:pt x="6747" y="33021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32"/>
                  </a:lnTo>
                  <a:lnTo>
                    <a:pt x="14741" y="35032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3021"/>
                  </a:lnTo>
                  <a:lnTo>
                    <a:pt x="22404" y="32257"/>
                  </a:lnTo>
                  <a:lnTo>
                    <a:pt x="23448" y="31392"/>
                  </a:lnTo>
                  <a:lnTo>
                    <a:pt x="24390" y="30450"/>
                  </a:lnTo>
                  <a:lnTo>
                    <a:pt x="25256" y="29406"/>
                  </a:lnTo>
                  <a:lnTo>
                    <a:pt x="26019" y="28286"/>
                  </a:lnTo>
                  <a:lnTo>
                    <a:pt x="26656" y="27089"/>
                  </a:lnTo>
                  <a:lnTo>
                    <a:pt x="27191" y="25842"/>
                  </a:lnTo>
                  <a:lnTo>
                    <a:pt x="27598" y="24518"/>
                  </a:lnTo>
                  <a:lnTo>
                    <a:pt x="27878" y="23143"/>
                  </a:lnTo>
                  <a:lnTo>
                    <a:pt x="28031" y="21743"/>
                  </a:lnTo>
                  <a:lnTo>
                    <a:pt x="28031" y="21004"/>
                  </a:lnTo>
                  <a:lnTo>
                    <a:pt x="28031" y="14029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41"/>
                  </a:lnTo>
                  <a:lnTo>
                    <a:pt x="27191" y="9217"/>
                  </a:lnTo>
                  <a:lnTo>
                    <a:pt x="26656" y="7944"/>
                  </a:lnTo>
                  <a:lnTo>
                    <a:pt x="26019" y="6773"/>
                  </a:lnTo>
                  <a:lnTo>
                    <a:pt x="25256" y="5653"/>
                  </a:lnTo>
                  <a:lnTo>
                    <a:pt x="24390" y="4609"/>
                  </a:lnTo>
                  <a:lnTo>
                    <a:pt x="23448" y="3642"/>
                  </a:lnTo>
                  <a:lnTo>
                    <a:pt x="22404" y="2801"/>
                  </a:lnTo>
                  <a:lnTo>
                    <a:pt x="21284" y="2038"/>
                  </a:lnTo>
                  <a:lnTo>
                    <a:pt x="20087" y="1401"/>
                  </a:lnTo>
                  <a:lnTo>
                    <a:pt x="18840" y="867"/>
                  </a:lnTo>
                  <a:lnTo>
                    <a:pt x="17516" y="459"/>
                  </a:lnTo>
                  <a:lnTo>
                    <a:pt x="16167" y="179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2358200" y="2418300"/>
              <a:ext cx="91050" cy="91050"/>
            </a:xfrm>
            <a:custGeom>
              <a:avLst/>
              <a:gdLst/>
              <a:ahLst/>
              <a:cxnLst/>
              <a:rect l="0" t="0" r="0" b="0"/>
              <a:pathLst>
                <a:path w="3642" h="3642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90" y="3336"/>
                  </a:lnTo>
                  <a:lnTo>
                    <a:pt x="1452" y="3616"/>
                  </a:lnTo>
                  <a:lnTo>
                    <a:pt x="1808" y="3642"/>
                  </a:lnTo>
                  <a:lnTo>
                    <a:pt x="2190" y="3616"/>
                  </a:lnTo>
                  <a:lnTo>
                    <a:pt x="2826" y="3336"/>
                  </a:lnTo>
                  <a:lnTo>
                    <a:pt x="3336" y="2827"/>
                  </a:lnTo>
                  <a:lnTo>
                    <a:pt x="3616" y="2190"/>
                  </a:lnTo>
                  <a:lnTo>
                    <a:pt x="3641" y="1809"/>
                  </a:lnTo>
                  <a:lnTo>
                    <a:pt x="3616" y="1452"/>
                  </a:lnTo>
                  <a:lnTo>
                    <a:pt x="3336" y="790"/>
                  </a:lnTo>
                  <a:lnTo>
                    <a:pt x="2826" y="306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2718450" y="2418300"/>
              <a:ext cx="91025" cy="91050"/>
            </a:xfrm>
            <a:custGeom>
              <a:avLst/>
              <a:gdLst/>
              <a:ahLst/>
              <a:cxnLst/>
              <a:rect l="0" t="0" r="0" b="0"/>
              <a:pathLst>
                <a:path w="3641" h="3642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815" y="3336"/>
                  </a:lnTo>
                  <a:lnTo>
                    <a:pt x="1451" y="3616"/>
                  </a:lnTo>
                  <a:lnTo>
                    <a:pt x="1833" y="3642"/>
                  </a:lnTo>
                  <a:lnTo>
                    <a:pt x="2190" y="3616"/>
                  </a:lnTo>
                  <a:lnTo>
                    <a:pt x="2851" y="3336"/>
                  </a:lnTo>
                  <a:lnTo>
                    <a:pt x="3335" y="2827"/>
                  </a:lnTo>
                  <a:lnTo>
                    <a:pt x="3615" y="2190"/>
                  </a:lnTo>
                  <a:lnTo>
                    <a:pt x="3641" y="1809"/>
                  </a:lnTo>
                  <a:lnTo>
                    <a:pt x="3615" y="1452"/>
                  </a:lnTo>
                  <a:lnTo>
                    <a:pt x="3335" y="790"/>
                  </a:lnTo>
                  <a:lnTo>
                    <a:pt x="2851" y="306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2062875" y="2844100"/>
              <a:ext cx="1041925" cy="210075"/>
            </a:xfrm>
            <a:custGeom>
              <a:avLst/>
              <a:gdLst/>
              <a:ahLst/>
              <a:cxnLst/>
              <a:rect l="0" t="0" r="0" b="0"/>
              <a:pathLst>
                <a:path w="41677" h="8403" extrusionOk="0">
                  <a:moveTo>
                    <a:pt x="16625" y="1"/>
                  </a:moveTo>
                  <a:lnTo>
                    <a:pt x="12297" y="154"/>
                  </a:lnTo>
                  <a:lnTo>
                    <a:pt x="11177" y="179"/>
                  </a:lnTo>
                  <a:lnTo>
                    <a:pt x="9115" y="485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3005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6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6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3005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5"/>
                  </a:lnTo>
                  <a:lnTo>
                    <a:pt x="30500" y="179"/>
                  </a:lnTo>
                  <a:lnTo>
                    <a:pt x="29380" y="154"/>
                  </a:lnTo>
                  <a:lnTo>
                    <a:pt x="25052" y="1"/>
                  </a:lnTo>
                  <a:lnTo>
                    <a:pt x="25027" y="434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60"/>
                  </a:lnTo>
                  <a:lnTo>
                    <a:pt x="22863" y="3718"/>
                  </a:lnTo>
                  <a:lnTo>
                    <a:pt x="22099" y="4023"/>
                  </a:lnTo>
                  <a:lnTo>
                    <a:pt x="21284" y="4202"/>
                  </a:lnTo>
                  <a:lnTo>
                    <a:pt x="20418" y="4202"/>
                  </a:lnTo>
                  <a:lnTo>
                    <a:pt x="19578" y="4023"/>
                  </a:lnTo>
                  <a:lnTo>
                    <a:pt x="18840" y="3718"/>
                  </a:lnTo>
                  <a:lnTo>
                    <a:pt x="18153" y="3260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2439675" y="2844100"/>
              <a:ext cx="288325" cy="149600"/>
            </a:xfrm>
            <a:custGeom>
              <a:avLst/>
              <a:gdLst/>
              <a:ahLst/>
              <a:cxnLst/>
              <a:rect l="0" t="0" r="0" b="0"/>
              <a:pathLst>
                <a:path w="11533" h="5984" extrusionOk="0">
                  <a:moveTo>
                    <a:pt x="1553" y="1"/>
                  </a:moveTo>
                  <a:lnTo>
                    <a:pt x="0" y="52"/>
                  </a:lnTo>
                  <a:lnTo>
                    <a:pt x="0" y="128"/>
                  </a:lnTo>
                  <a:lnTo>
                    <a:pt x="0" y="205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1"/>
                  </a:lnTo>
                  <a:lnTo>
                    <a:pt x="2088" y="4660"/>
                  </a:lnTo>
                  <a:lnTo>
                    <a:pt x="3004" y="5296"/>
                  </a:lnTo>
                  <a:lnTo>
                    <a:pt x="4048" y="5729"/>
                  </a:lnTo>
                  <a:lnTo>
                    <a:pt x="5168" y="5958"/>
                  </a:lnTo>
                  <a:lnTo>
                    <a:pt x="5779" y="5984"/>
                  </a:lnTo>
                  <a:lnTo>
                    <a:pt x="6365" y="5958"/>
                  </a:lnTo>
                  <a:lnTo>
                    <a:pt x="7485" y="5729"/>
                  </a:lnTo>
                  <a:lnTo>
                    <a:pt x="8529" y="5296"/>
                  </a:lnTo>
                  <a:lnTo>
                    <a:pt x="9445" y="4660"/>
                  </a:lnTo>
                  <a:lnTo>
                    <a:pt x="10235" y="3871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205"/>
                  </a:lnTo>
                  <a:lnTo>
                    <a:pt x="11533" y="128"/>
                  </a:lnTo>
                  <a:lnTo>
                    <a:pt x="11533" y="52"/>
                  </a:lnTo>
                  <a:lnTo>
                    <a:pt x="9980" y="1"/>
                  </a:lnTo>
                  <a:lnTo>
                    <a:pt x="9955" y="434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60"/>
                  </a:lnTo>
                  <a:lnTo>
                    <a:pt x="7791" y="3718"/>
                  </a:lnTo>
                  <a:lnTo>
                    <a:pt x="7027" y="4023"/>
                  </a:lnTo>
                  <a:lnTo>
                    <a:pt x="6212" y="4202"/>
                  </a:lnTo>
                  <a:lnTo>
                    <a:pt x="5346" y="4202"/>
                  </a:lnTo>
                  <a:lnTo>
                    <a:pt x="4506" y="4023"/>
                  </a:lnTo>
                  <a:lnTo>
                    <a:pt x="3768" y="3718"/>
                  </a:lnTo>
                  <a:lnTo>
                    <a:pt x="3081" y="3260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4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2540875" y="2459675"/>
              <a:ext cx="82125" cy="119700"/>
            </a:xfrm>
            <a:custGeom>
              <a:avLst/>
              <a:gdLst/>
              <a:ahLst/>
              <a:cxnLst/>
              <a:rect l="0" t="0" r="0" b="0"/>
              <a:pathLst>
                <a:path w="3285" h="4788" extrusionOk="0">
                  <a:moveTo>
                    <a:pt x="1553" y="1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rgbClr val="FDE3D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2540875" y="2568525"/>
              <a:ext cx="82125" cy="38200"/>
            </a:xfrm>
            <a:custGeom>
              <a:avLst/>
              <a:gdLst/>
              <a:ahLst/>
              <a:cxnLst/>
              <a:rect l="0" t="0" r="0" b="0"/>
              <a:pathLst>
                <a:path w="3285" h="1528" extrusionOk="0">
                  <a:moveTo>
                    <a:pt x="0" y="0"/>
                  </a:moveTo>
                  <a:lnTo>
                    <a:pt x="0" y="306"/>
                  </a:lnTo>
                  <a:lnTo>
                    <a:pt x="280" y="840"/>
                  </a:lnTo>
                  <a:lnTo>
                    <a:pt x="764" y="1273"/>
                  </a:lnTo>
                  <a:lnTo>
                    <a:pt x="1298" y="1502"/>
                  </a:lnTo>
                  <a:lnTo>
                    <a:pt x="1528" y="1528"/>
                  </a:lnTo>
                  <a:lnTo>
                    <a:pt x="1782" y="1528"/>
                  </a:lnTo>
                  <a:lnTo>
                    <a:pt x="2011" y="1502"/>
                  </a:lnTo>
                  <a:lnTo>
                    <a:pt x="2521" y="1273"/>
                  </a:lnTo>
                  <a:lnTo>
                    <a:pt x="3004" y="840"/>
                  </a:lnTo>
                  <a:lnTo>
                    <a:pt x="3284" y="306"/>
                  </a:lnTo>
                  <a:lnTo>
                    <a:pt x="3284" y="0"/>
                  </a:lnTo>
                  <a:lnTo>
                    <a:pt x="2902" y="204"/>
                  </a:lnTo>
                  <a:lnTo>
                    <a:pt x="2062" y="433"/>
                  </a:lnTo>
                  <a:lnTo>
                    <a:pt x="1222" y="433"/>
                  </a:lnTo>
                  <a:lnTo>
                    <a:pt x="407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2377300" y="2434225"/>
              <a:ext cx="26100" cy="26750"/>
            </a:xfrm>
            <a:custGeom>
              <a:avLst/>
              <a:gdLst/>
              <a:ahLst/>
              <a:cxnLst/>
              <a:rect l="0" t="0" r="0" b="0"/>
              <a:pathLst>
                <a:path w="1044" h="1070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09" y="1070"/>
                  </a:lnTo>
                  <a:lnTo>
                    <a:pt x="738" y="1019"/>
                  </a:lnTo>
                  <a:lnTo>
                    <a:pt x="1019" y="739"/>
                  </a:lnTo>
                  <a:lnTo>
                    <a:pt x="1044" y="535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2737525" y="2434225"/>
              <a:ext cx="26775" cy="26750"/>
            </a:xfrm>
            <a:custGeom>
              <a:avLst/>
              <a:gdLst/>
              <a:ahLst/>
              <a:cxnLst/>
              <a:rect l="0" t="0" r="0" b="0"/>
              <a:pathLst>
                <a:path w="1071" h="1070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32" y="1019"/>
                  </a:lnTo>
                  <a:lnTo>
                    <a:pt x="535" y="1070"/>
                  </a:lnTo>
                  <a:lnTo>
                    <a:pt x="739" y="1019"/>
                  </a:lnTo>
                  <a:lnTo>
                    <a:pt x="1045" y="739"/>
                  </a:lnTo>
                  <a:lnTo>
                    <a:pt x="1070" y="535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2330825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586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50" y="2750"/>
                  </a:lnTo>
                  <a:lnTo>
                    <a:pt x="4456" y="2750"/>
                  </a:lnTo>
                  <a:lnTo>
                    <a:pt x="4736" y="2724"/>
                  </a:lnTo>
                  <a:lnTo>
                    <a:pt x="5220" y="2521"/>
                  </a:lnTo>
                  <a:lnTo>
                    <a:pt x="5602" y="2139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586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2691075" y="2522700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586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39"/>
                  </a:lnTo>
                  <a:lnTo>
                    <a:pt x="611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81" y="2750"/>
                  </a:lnTo>
                  <a:lnTo>
                    <a:pt x="4761" y="2724"/>
                  </a:lnTo>
                  <a:lnTo>
                    <a:pt x="5245" y="2521"/>
                  </a:lnTo>
                  <a:lnTo>
                    <a:pt x="5627" y="2139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586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2188250" y="1879850"/>
              <a:ext cx="791175" cy="525750"/>
            </a:xfrm>
            <a:custGeom>
              <a:avLst/>
              <a:gdLst/>
              <a:ahLst/>
              <a:cxnLst/>
              <a:rect l="0" t="0" r="0" b="0"/>
              <a:pathLst>
                <a:path w="31647" h="21030" extrusionOk="0">
                  <a:moveTo>
                    <a:pt x="15022" y="1"/>
                  </a:moveTo>
                  <a:lnTo>
                    <a:pt x="13418" y="154"/>
                  </a:lnTo>
                  <a:lnTo>
                    <a:pt x="11865" y="485"/>
                  </a:lnTo>
                  <a:lnTo>
                    <a:pt x="10388" y="943"/>
                  </a:lnTo>
                  <a:lnTo>
                    <a:pt x="8962" y="1554"/>
                  </a:lnTo>
                  <a:lnTo>
                    <a:pt x="7613" y="2267"/>
                  </a:lnTo>
                  <a:lnTo>
                    <a:pt x="6366" y="3132"/>
                  </a:lnTo>
                  <a:lnTo>
                    <a:pt x="5194" y="4100"/>
                  </a:lnTo>
                  <a:lnTo>
                    <a:pt x="4100" y="5169"/>
                  </a:lnTo>
                  <a:lnTo>
                    <a:pt x="3132" y="6340"/>
                  </a:lnTo>
                  <a:lnTo>
                    <a:pt x="2292" y="7613"/>
                  </a:lnTo>
                  <a:lnTo>
                    <a:pt x="1554" y="8962"/>
                  </a:lnTo>
                  <a:lnTo>
                    <a:pt x="943" y="10388"/>
                  </a:lnTo>
                  <a:lnTo>
                    <a:pt x="485" y="11865"/>
                  </a:lnTo>
                  <a:lnTo>
                    <a:pt x="179" y="13418"/>
                  </a:lnTo>
                  <a:lnTo>
                    <a:pt x="1" y="14996"/>
                  </a:lnTo>
                  <a:lnTo>
                    <a:pt x="1" y="15811"/>
                  </a:lnTo>
                  <a:lnTo>
                    <a:pt x="1" y="21030"/>
                  </a:lnTo>
                  <a:lnTo>
                    <a:pt x="1325" y="20622"/>
                  </a:lnTo>
                  <a:lnTo>
                    <a:pt x="3336" y="19630"/>
                  </a:lnTo>
                  <a:lnTo>
                    <a:pt x="4736" y="18484"/>
                  </a:lnTo>
                  <a:lnTo>
                    <a:pt x="5729" y="17262"/>
                  </a:lnTo>
                  <a:lnTo>
                    <a:pt x="6798" y="15327"/>
                  </a:lnTo>
                  <a:lnTo>
                    <a:pt x="7995" y="13418"/>
                  </a:lnTo>
                  <a:lnTo>
                    <a:pt x="9166" y="12221"/>
                  </a:lnTo>
                  <a:lnTo>
                    <a:pt x="9955" y="11661"/>
                  </a:lnTo>
                  <a:lnTo>
                    <a:pt x="9981" y="11814"/>
                  </a:lnTo>
                  <a:lnTo>
                    <a:pt x="10388" y="13061"/>
                  </a:lnTo>
                  <a:lnTo>
                    <a:pt x="11152" y="14436"/>
                  </a:lnTo>
                  <a:lnTo>
                    <a:pt x="11890" y="15378"/>
                  </a:lnTo>
                  <a:lnTo>
                    <a:pt x="12858" y="16269"/>
                  </a:lnTo>
                  <a:lnTo>
                    <a:pt x="14105" y="17007"/>
                  </a:lnTo>
                  <a:lnTo>
                    <a:pt x="14843" y="17287"/>
                  </a:lnTo>
                  <a:lnTo>
                    <a:pt x="15633" y="17542"/>
                  </a:lnTo>
                  <a:lnTo>
                    <a:pt x="17007" y="17746"/>
                  </a:lnTo>
                  <a:lnTo>
                    <a:pt x="18153" y="17669"/>
                  </a:lnTo>
                  <a:lnTo>
                    <a:pt x="19146" y="17466"/>
                  </a:lnTo>
                  <a:lnTo>
                    <a:pt x="20470" y="17033"/>
                  </a:lnTo>
                  <a:lnTo>
                    <a:pt x="21717" y="16753"/>
                  </a:lnTo>
                  <a:lnTo>
                    <a:pt x="22583" y="16804"/>
                  </a:lnTo>
                  <a:lnTo>
                    <a:pt x="23041" y="16956"/>
                  </a:lnTo>
                  <a:lnTo>
                    <a:pt x="23754" y="17236"/>
                  </a:lnTo>
                  <a:lnTo>
                    <a:pt x="24823" y="17822"/>
                  </a:lnTo>
                  <a:lnTo>
                    <a:pt x="25893" y="18688"/>
                  </a:lnTo>
                  <a:lnTo>
                    <a:pt x="26809" y="19477"/>
                  </a:lnTo>
                  <a:lnTo>
                    <a:pt x="27624" y="19935"/>
                  </a:lnTo>
                  <a:lnTo>
                    <a:pt x="28820" y="20317"/>
                  </a:lnTo>
                  <a:lnTo>
                    <a:pt x="30526" y="20572"/>
                  </a:lnTo>
                  <a:lnTo>
                    <a:pt x="31646" y="20648"/>
                  </a:lnTo>
                  <a:lnTo>
                    <a:pt x="31646" y="15811"/>
                  </a:lnTo>
                  <a:lnTo>
                    <a:pt x="31646" y="14996"/>
                  </a:lnTo>
                  <a:lnTo>
                    <a:pt x="31468" y="13418"/>
                  </a:lnTo>
                  <a:lnTo>
                    <a:pt x="31163" y="11865"/>
                  </a:lnTo>
                  <a:lnTo>
                    <a:pt x="30704" y="10388"/>
                  </a:lnTo>
                  <a:lnTo>
                    <a:pt x="30093" y="8962"/>
                  </a:lnTo>
                  <a:lnTo>
                    <a:pt x="29355" y="7613"/>
                  </a:lnTo>
                  <a:lnTo>
                    <a:pt x="28515" y="6340"/>
                  </a:lnTo>
                  <a:lnTo>
                    <a:pt x="27547" y="5169"/>
                  </a:lnTo>
                  <a:lnTo>
                    <a:pt x="26478" y="4100"/>
                  </a:lnTo>
                  <a:lnTo>
                    <a:pt x="25282" y="3132"/>
                  </a:lnTo>
                  <a:lnTo>
                    <a:pt x="24034" y="2267"/>
                  </a:lnTo>
                  <a:lnTo>
                    <a:pt x="22685" y="1554"/>
                  </a:lnTo>
                  <a:lnTo>
                    <a:pt x="21259" y="943"/>
                  </a:lnTo>
                  <a:lnTo>
                    <a:pt x="19782" y="485"/>
                  </a:lnTo>
                  <a:lnTo>
                    <a:pt x="18229" y="154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2348025" y="2341925"/>
              <a:ext cx="110750" cy="22300"/>
            </a:xfrm>
            <a:custGeom>
              <a:avLst/>
              <a:gdLst/>
              <a:ahLst/>
              <a:cxnLst/>
              <a:rect l="0" t="0" r="0" b="0"/>
              <a:pathLst>
                <a:path w="4430" h="892" fill="none" extrusionOk="0">
                  <a:moveTo>
                    <a:pt x="4430" y="892"/>
                  </a:moveTo>
                  <a:lnTo>
                    <a:pt x="4201" y="663"/>
                  </a:lnTo>
                  <a:lnTo>
                    <a:pt x="3666" y="332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32"/>
                  </a:lnTo>
                  <a:lnTo>
                    <a:pt x="255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2708900" y="2341925"/>
              <a:ext cx="110775" cy="22300"/>
            </a:xfrm>
            <a:custGeom>
              <a:avLst/>
              <a:gdLst/>
              <a:ahLst/>
              <a:cxnLst/>
              <a:rect l="0" t="0" r="0" b="0"/>
              <a:pathLst>
                <a:path w="4431" h="892" fill="none" extrusionOk="0">
                  <a:moveTo>
                    <a:pt x="4430" y="892"/>
                  </a:moveTo>
                  <a:lnTo>
                    <a:pt x="4175" y="663"/>
                  </a:lnTo>
                  <a:lnTo>
                    <a:pt x="3666" y="332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2521775" y="2657625"/>
              <a:ext cx="124125" cy="35675"/>
            </a:xfrm>
            <a:custGeom>
              <a:avLst/>
              <a:gdLst/>
              <a:ahLst/>
              <a:cxnLst/>
              <a:rect l="0" t="0" r="0" b="0"/>
              <a:pathLst>
                <a:path w="4965" h="1427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26"/>
                  </a:lnTo>
                  <a:lnTo>
                    <a:pt x="2903" y="1426"/>
                  </a:lnTo>
                  <a:lnTo>
                    <a:pt x="3692" y="1222"/>
                  </a:lnTo>
                  <a:lnTo>
                    <a:pt x="4328" y="841"/>
                  </a:lnTo>
                  <a:lnTo>
                    <a:pt x="4812" y="331"/>
                  </a:lnTo>
                  <a:lnTo>
                    <a:pt x="4965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645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3100950" y="2455225"/>
              <a:ext cx="356450" cy="586225"/>
            </a:xfrm>
            <a:custGeom>
              <a:avLst/>
              <a:gdLst/>
              <a:ahLst/>
              <a:cxnLst/>
              <a:rect l="0" t="0" r="0" b="0"/>
              <a:pathLst>
                <a:path w="14258" h="23449" extrusionOk="0">
                  <a:moveTo>
                    <a:pt x="9192" y="1"/>
                  </a:moveTo>
                  <a:lnTo>
                    <a:pt x="8784" y="102"/>
                  </a:lnTo>
                  <a:lnTo>
                    <a:pt x="8402" y="357"/>
                  </a:lnTo>
                  <a:lnTo>
                    <a:pt x="8148" y="764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3"/>
                  </a:lnTo>
                  <a:lnTo>
                    <a:pt x="7562" y="1044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306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37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39"/>
                  </a:lnTo>
                  <a:lnTo>
                    <a:pt x="3132" y="9548"/>
                  </a:lnTo>
                  <a:lnTo>
                    <a:pt x="2623" y="8173"/>
                  </a:lnTo>
                  <a:lnTo>
                    <a:pt x="2114" y="7231"/>
                  </a:lnTo>
                  <a:lnTo>
                    <a:pt x="1630" y="6594"/>
                  </a:lnTo>
                  <a:lnTo>
                    <a:pt x="943" y="6111"/>
                  </a:lnTo>
                  <a:lnTo>
                    <a:pt x="383" y="6034"/>
                  </a:lnTo>
                  <a:lnTo>
                    <a:pt x="332" y="6060"/>
                  </a:lnTo>
                  <a:lnTo>
                    <a:pt x="154" y="6136"/>
                  </a:lnTo>
                  <a:lnTo>
                    <a:pt x="1" y="6442"/>
                  </a:lnTo>
                  <a:lnTo>
                    <a:pt x="1" y="6951"/>
                  </a:lnTo>
                  <a:lnTo>
                    <a:pt x="26" y="7078"/>
                  </a:lnTo>
                  <a:lnTo>
                    <a:pt x="561" y="10006"/>
                  </a:lnTo>
                  <a:lnTo>
                    <a:pt x="1147" y="13494"/>
                  </a:lnTo>
                  <a:lnTo>
                    <a:pt x="1197" y="13901"/>
                  </a:lnTo>
                  <a:lnTo>
                    <a:pt x="1427" y="14563"/>
                  </a:lnTo>
                  <a:lnTo>
                    <a:pt x="1885" y="15327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48"/>
                  </a:lnTo>
                  <a:lnTo>
                    <a:pt x="10133" y="17694"/>
                  </a:lnTo>
                  <a:lnTo>
                    <a:pt x="10261" y="17694"/>
                  </a:lnTo>
                  <a:lnTo>
                    <a:pt x="10694" y="17618"/>
                  </a:lnTo>
                  <a:lnTo>
                    <a:pt x="11203" y="17338"/>
                  </a:lnTo>
                  <a:lnTo>
                    <a:pt x="11610" y="16803"/>
                  </a:lnTo>
                  <a:lnTo>
                    <a:pt x="11737" y="16396"/>
                  </a:lnTo>
                  <a:lnTo>
                    <a:pt x="12068" y="14970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8"/>
                  </a:lnTo>
                  <a:lnTo>
                    <a:pt x="14232" y="5652"/>
                  </a:lnTo>
                  <a:lnTo>
                    <a:pt x="14258" y="5423"/>
                  </a:lnTo>
                  <a:lnTo>
                    <a:pt x="14207" y="4965"/>
                  </a:lnTo>
                  <a:lnTo>
                    <a:pt x="14029" y="4609"/>
                  </a:lnTo>
                  <a:lnTo>
                    <a:pt x="13698" y="4354"/>
                  </a:lnTo>
                  <a:lnTo>
                    <a:pt x="13520" y="4303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609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75"/>
                  </a:lnTo>
                  <a:lnTo>
                    <a:pt x="10872" y="9573"/>
                  </a:lnTo>
                  <a:lnTo>
                    <a:pt x="12323" y="3285"/>
                  </a:lnTo>
                  <a:lnTo>
                    <a:pt x="12348" y="3030"/>
                  </a:lnTo>
                  <a:lnTo>
                    <a:pt x="12297" y="2572"/>
                  </a:lnTo>
                  <a:lnTo>
                    <a:pt x="12094" y="2165"/>
                  </a:lnTo>
                  <a:lnTo>
                    <a:pt x="11763" y="1884"/>
                  </a:lnTo>
                  <a:lnTo>
                    <a:pt x="11534" y="1834"/>
                  </a:lnTo>
                  <a:lnTo>
                    <a:pt x="11330" y="1783"/>
                  </a:lnTo>
                  <a:lnTo>
                    <a:pt x="10897" y="1884"/>
                  </a:lnTo>
                  <a:lnTo>
                    <a:pt x="10541" y="2165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503"/>
                  </a:lnTo>
                  <a:lnTo>
                    <a:pt x="10235" y="1248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102"/>
                  </a:lnTo>
                  <a:lnTo>
                    <a:pt x="9421" y="26"/>
                  </a:lnTo>
                  <a:lnTo>
                    <a:pt x="9192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3184975" y="2714900"/>
              <a:ext cx="25" cy="675"/>
            </a:xfrm>
            <a:custGeom>
              <a:avLst/>
              <a:gdLst/>
              <a:ahLst/>
              <a:cxnLst/>
              <a:rect l="0" t="0" r="0" b="0"/>
              <a:pathLst>
                <a:path w="1" h="27" extrusionOk="0">
                  <a:moveTo>
                    <a:pt x="0" y="1"/>
                  </a:moveTo>
                  <a:lnTo>
                    <a:pt x="0" y="1"/>
                  </a:lnTo>
                  <a:lnTo>
                    <a:pt x="0" y="2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218075" y="2659525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1"/>
                  </a:moveTo>
                  <a:lnTo>
                    <a:pt x="0" y="485"/>
                  </a:lnTo>
                  <a:lnTo>
                    <a:pt x="7536" y="2216"/>
                  </a:lnTo>
                  <a:lnTo>
                    <a:pt x="7638" y="1732"/>
                  </a:lnTo>
                  <a:lnTo>
                    <a:pt x="6569" y="1503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>
              <a:off x="3184975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77" y="0"/>
                  </a:moveTo>
                  <a:lnTo>
                    <a:pt x="51" y="51"/>
                  </a:lnTo>
                  <a:lnTo>
                    <a:pt x="0" y="280"/>
                  </a:lnTo>
                  <a:lnTo>
                    <a:pt x="230" y="306"/>
                  </a:lnTo>
                  <a:lnTo>
                    <a:pt x="1121" y="637"/>
                  </a:lnTo>
                  <a:lnTo>
                    <a:pt x="1859" y="1044"/>
                  </a:lnTo>
                  <a:lnTo>
                    <a:pt x="2597" y="1680"/>
                  </a:lnTo>
                  <a:lnTo>
                    <a:pt x="3259" y="2571"/>
                  </a:lnTo>
                  <a:lnTo>
                    <a:pt x="3717" y="3794"/>
                  </a:lnTo>
                  <a:lnTo>
                    <a:pt x="3896" y="5372"/>
                  </a:lnTo>
                  <a:lnTo>
                    <a:pt x="3819" y="6314"/>
                  </a:lnTo>
                  <a:lnTo>
                    <a:pt x="4125" y="6390"/>
                  </a:lnTo>
                  <a:lnTo>
                    <a:pt x="4150" y="6212"/>
                  </a:lnTo>
                  <a:lnTo>
                    <a:pt x="4227" y="5117"/>
                  </a:lnTo>
                  <a:lnTo>
                    <a:pt x="4176" y="4124"/>
                  </a:lnTo>
                  <a:lnTo>
                    <a:pt x="3896" y="3030"/>
                  </a:lnTo>
                  <a:lnTo>
                    <a:pt x="3361" y="1935"/>
                  </a:lnTo>
                  <a:lnTo>
                    <a:pt x="2419" y="968"/>
                  </a:lnTo>
                  <a:lnTo>
                    <a:pt x="1401" y="407"/>
                  </a:lnTo>
                  <a:lnTo>
                    <a:pt x="561" y="102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3162700" y="2888650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3123225" y="2910950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09"/>
                  </a:lnTo>
                  <a:lnTo>
                    <a:pt x="9064" y="4023"/>
                  </a:lnTo>
                  <a:lnTo>
                    <a:pt x="9523" y="2088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3100950" y="29485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0"/>
                  </a:moveTo>
                  <a:lnTo>
                    <a:pt x="1" y="4226"/>
                  </a:lnTo>
                  <a:lnTo>
                    <a:pt x="9573" y="4226"/>
                  </a:lnTo>
                  <a:lnTo>
                    <a:pt x="10057" y="208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265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Resultado de imagen para pobreza wayu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6"/>
          <a:stretch/>
        </p:blipFill>
        <p:spPr bwMode="auto">
          <a:xfrm>
            <a:off x="-416" y="-1"/>
            <a:ext cx="9144415" cy="514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Shape 398"/>
          <p:cNvSpPr txBox="1">
            <a:spLocks noGrp="1"/>
          </p:cNvSpPr>
          <p:nvPr>
            <p:ph type="title" idx="4294967295"/>
          </p:nvPr>
        </p:nvSpPr>
        <p:spPr>
          <a:xfrm>
            <a:off x="764771" y="2809702"/>
            <a:ext cx="6482141" cy="153267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algn="r"/>
            <a:endParaRPr lang="en" sz="4800" b="1" dirty="0">
              <a:solidFill>
                <a:srgbClr val="FFFFFF"/>
              </a:solidFill>
            </a:endParaRPr>
          </a:p>
        </p:txBody>
      </p:sp>
      <p:grpSp>
        <p:nvGrpSpPr>
          <p:cNvPr id="399" name="Shape 399"/>
          <p:cNvGrpSpPr/>
          <p:nvPr/>
        </p:nvGrpSpPr>
        <p:grpSpPr>
          <a:xfrm flipH="1">
            <a:off x="7494560" y="3754514"/>
            <a:ext cx="1649444" cy="1388992"/>
            <a:chOff x="2062875" y="1879850"/>
            <a:chExt cx="1394525" cy="1174325"/>
          </a:xfrm>
        </p:grpSpPr>
        <p:sp>
          <p:nvSpPr>
            <p:cNvPr id="400" name="Shape 400"/>
            <p:cNvSpPr/>
            <p:nvPr/>
          </p:nvSpPr>
          <p:spPr>
            <a:xfrm>
              <a:off x="2098525" y="2337475"/>
              <a:ext cx="969350" cy="705875"/>
            </a:xfrm>
            <a:custGeom>
              <a:avLst/>
              <a:gdLst/>
              <a:ahLst/>
              <a:cxnLst/>
              <a:rect l="0" t="0" r="0" b="0"/>
              <a:pathLst>
                <a:path w="38774" h="28235" extrusionOk="0">
                  <a:moveTo>
                    <a:pt x="15505" y="1"/>
                  </a:moveTo>
                  <a:lnTo>
                    <a:pt x="12195" y="153"/>
                  </a:lnTo>
                  <a:lnTo>
                    <a:pt x="11559" y="204"/>
                  </a:lnTo>
                  <a:lnTo>
                    <a:pt x="10107" y="586"/>
                  </a:lnTo>
                  <a:lnTo>
                    <a:pt x="8529" y="1248"/>
                  </a:lnTo>
                  <a:lnTo>
                    <a:pt x="6950" y="2190"/>
                  </a:lnTo>
                  <a:lnTo>
                    <a:pt x="5474" y="3412"/>
                  </a:lnTo>
                  <a:lnTo>
                    <a:pt x="4201" y="4838"/>
                  </a:lnTo>
                  <a:lnTo>
                    <a:pt x="3463" y="6085"/>
                  </a:lnTo>
                  <a:lnTo>
                    <a:pt x="3081" y="6976"/>
                  </a:lnTo>
                  <a:lnTo>
                    <a:pt x="2826" y="7944"/>
                  </a:lnTo>
                  <a:lnTo>
                    <a:pt x="2699" y="8937"/>
                  </a:lnTo>
                  <a:lnTo>
                    <a:pt x="2699" y="9446"/>
                  </a:lnTo>
                  <a:lnTo>
                    <a:pt x="2724" y="10286"/>
                  </a:lnTo>
                  <a:lnTo>
                    <a:pt x="3055" y="11534"/>
                  </a:lnTo>
                  <a:lnTo>
                    <a:pt x="3463" y="12501"/>
                  </a:lnTo>
                  <a:lnTo>
                    <a:pt x="3666" y="13570"/>
                  </a:lnTo>
                  <a:lnTo>
                    <a:pt x="3590" y="14232"/>
                  </a:lnTo>
                  <a:lnTo>
                    <a:pt x="3412" y="15021"/>
                  </a:lnTo>
                  <a:lnTo>
                    <a:pt x="2826" y="16091"/>
                  </a:lnTo>
                  <a:lnTo>
                    <a:pt x="2088" y="16905"/>
                  </a:lnTo>
                  <a:lnTo>
                    <a:pt x="1273" y="17796"/>
                  </a:lnTo>
                  <a:lnTo>
                    <a:pt x="917" y="18407"/>
                  </a:lnTo>
                  <a:lnTo>
                    <a:pt x="637" y="18942"/>
                  </a:lnTo>
                  <a:lnTo>
                    <a:pt x="255" y="20062"/>
                  </a:lnTo>
                  <a:lnTo>
                    <a:pt x="26" y="21208"/>
                  </a:lnTo>
                  <a:lnTo>
                    <a:pt x="0" y="22379"/>
                  </a:lnTo>
                  <a:lnTo>
                    <a:pt x="178" y="23525"/>
                  </a:lnTo>
                  <a:lnTo>
                    <a:pt x="560" y="24619"/>
                  </a:lnTo>
                  <a:lnTo>
                    <a:pt x="1197" y="25587"/>
                  </a:lnTo>
                  <a:lnTo>
                    <a:pt x="2037" y="26427"/>
                  </a:lnTo>
                  <a:lnTo>
                    <a:pt x="2572" y="26783"/>
                  </a:lnTo>
                  <a:lnTo>
                    <a:pt x="2902" y="26962"/>
                  </a:lnTo>
                  <a:lnTo>
                    <a:pt x="4048" y="27292"/>
                  </a:lnTo>
                  <a:lnTo>
                    <a:pt x="6518" y="27674"/>
                  </a:lnTo>
                  <a:lnTo>
                    <a:pt x="11100" y="28056"/>
                  </a:lnTo>
                  <a:lnTo>
                    <a:pt x="16548" y="28234"/>
                  </a:lnTo>
                  <a:lnTo>
                    <a:pt x="22251" y="28234"/>
                  </a:lnTo>
                  <a:lnTo>
                    <a:pt x="27674" y="28056"/>
                  </a:lnTo>
                  <a:lnTo>
                    <a:pt x="32257" y="27674"/>
                  </a:lnTo>
                  <a:lnTo>
                    <a:pt x="34752" y="27292"/>
                  </a:lnTo>
                  <a:lnTo>
                    <a:pt x="35872" y="26962"/>
                  </a:lnTo>
                  <a:lnTo>
                    <a:pt x="36228" y="26783"/>
                  </a:lnTo>
                  <a:lnTo>
                    <a:pt x="36763" y="26427"/>
                  </a:lnTo>
                  <a:lnTo>
                    <a:pt x="37603" y="25587"/>
                  </a:lnTo>
                  <a:lnTo>
                    <a:pt x="38214" y="24619"/>
                  </a:lnTo>
                  <a:lnTo>
                    <a:pt x="38621" y="23525"/>
                  </a:lnTo>
                  <a:lnTo>
                    <a:pt x="38774" y="22379"/>
                  </a:lnTo>
                  <a:lnTo>
                    <a:pt x="38749" y="21208"/>
                  </a:lnTo>
                  <a:lnTo>
                    <a:pt x="38545" y="20062"/>
                  </a:lnTo>
                  <a:lnTo>
                    <a:pt x="38138" y="18942"/>
                  </a:lnTo>
                  <a:lnTo>
                    <a:pt x="37883" y="18407"/>
                  </a:lnTo>
                  <a:lnTo>
                    <a:pt x="37527" y="17796"/>
                  </a:lnTo>
                  <a:lnTo>
                    <a:pt x="36712" y="16905"/>
                  </a:lnTo>
                  <a:lnTo>
                    <a:pt x="35948" y="16091"/>
                  </a:lnTo>
                  <a:lnTo>
                    <a:pt x="35388" y="15021"/>
                  </a:lnTo>
                  <a:lnTo>
                    <a:pt x="35210" y="14232"/>
                  </a:lnTo>
                  <a:lnTo>
                    <a:pt x="35133" y="13570"/>
                  </a:lnTo>
                  <a:lnTo>
                    <a:pt x="35337" y="12501"/>
                  </a:lnTo>
                  <a:lnTo>
                    <a:pt x="35719" y="11534"/>
                  </a:lnTo>
                  <a:lnTo>
                    <a:pt x="36050" y="10286"/>
                  </a:lnTo>
                  <a:lnTo>
                    <a:pt x="36101" y="9446"/>
                  </a:lnTo>
                  <a:lnTo>
                    <a:pt x="36101" y="8937"/>
                  </a:lnTo>
                  <a:lnTo>
                    <a:pt x="35974" y="7944"/>
                  </a:lnTo>
                  <a:lnTo>
                    <a:pt x="35693" y="6976"/>
                  </a:lnTo>
                  <a:lnTo>
                    <a:pt x="35337" y="6085"/>
                  </a:lnTo>
                  <a:lnTo>
                    <a:pt x="34599" y="4838"/>
                  </a:lnTo>
                  <a:lnTo>
                    <a:pt x="33326" y="3412"/>
                  </a:lnTo>
                  <a:lnTo>
                    <a:pt x="31849" y="2190"/>
                  </a:lnTo>
                  <a:lnTo>
                    <a:pt x="30271" y="1248"/>
                  </a:lnTo>
                  <a:lnTo>
                    <a:pt x="28692" y="586"/>
                  </a:lnTo>
                  <a:lnTo>
                    <a:pt x="27241" y="204"/>
                  </a:lnTo>
                  <a:lnTo>
                    <a:pt x="26605" y="153"/>
                  </a:lnTo>
                  <a:lnTo>
                    <a:pt x="23295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21774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4" y="0"/>
                  </a:moveTo>
                  <a:lnTo>
                    <a:pt x="2164" y="26"/>
                  </a:lnTo>
                  <a:lnTo>
                    <a:pt x="1197" y="433"/>
                  </a:lnTo>
                  <a:lnTo>
                    <a:pt x="458" y="1197"/>
                  </a:lnTo>
                  <a:lnTo>
                    <a:pt x="26" y="2164"/>
                  </a:lnTo>
                  <a:lnTo>
                    <a:pt x="0" y="2724"/>
                  </a:lnTo>
                  <a:lnTo>
                    <a:pt x="0" y="4914"/>
                  </a:lnTo>
                  <a:lnTo>
                    <a:pt x="26" y="5448"/>
                  </a:lnTo>
                  <a:lnTo>
                    <a:pt x="458" y="6441"/>
                  </a:lnTo>
                  <a:lnTo>
                    <a:pt x="1197" y="7180"/>
                  </a:lnTo>
                  <a:lnTo>
                    <a:pt x="2164" y="7587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2922100" y="2352125"/>
              <a:ext cx="68150" cy="190950"/>
            </a:xfrm>
            <a:custGeom>
              <a:avLst/>
              <a:gdLst/>
              <a:ahLst/>
              <a:cxnLst/>
              <a:rect l="0" t="0" r="0" b="0"/>
              <a:pathLst>
                <a:path w="2726" h="7638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587"/>
                  </a:lnTo>
                  <a:lnTo>
                    <a:pt x="1528" y="7180"/>
                  </a:lnTo>
                  <a:lnTo>
                    <a:pt x="2267" y="6441"/>
                  </a:lnTo>
                  <a:lnTo>
                    <a:pt x="2700" y="5448"/>
                  </a:lnTo>
                  <a:lnTo>
                    <a:pt x="2725" y="4914"/>
                  </a:lnTo>
                  <a:lnTo>
                    <a:pt x="2725" y="2724"/>
                  </a:lnTo>
                  <a:lnTo>
                    <a:pt x="2700" y="2164"/>
                  </a:lnTo>
                  <a:lnTo>
                    <a:pt x="2267" y="1197"/>
                  </a:lnTo>
                  <a:lnTo>
                    <a:pt x="1528" y="433"/>
                  </a:lnTo>
                  <a:lnTo>
                    <a:pt x="561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2479125" y="2740375"/>
              <a:ext cx="210050" cy="263525"/>
            </a:xfrm>
            <a:custGeom>
              <a:avLst/>
              <a:gdLst/>
              <a:ahLst/>
              <a:cxnLst/>
              <a:rect l="0" t="0" r="0" b="0"/>
              <a:pathLst>
                <a:path w="8402" h="10541" extrusionOk="0">
                  <a:moveTo>
                    <a:pt x="1" y="0"/>
                  </a:moveTo>
                  <a:lnTo>
                    <a:pt x="1" y="10540"/>
                  </a:lnTo>
                  <a:lnTo>
                    <a:pt x="8402" y="10540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2233450" y="1924400"/>
              <a:ext cx="700775" cy="875825"/>
            </a:xfrm>
            <a:custGeom>
              <a:avLst/>
              <a:gdLst/>
              <a:ahLst/>
              <a:cxnLst/>
              <a:rect l="0" t="0" r="0" b="0"/>
              <a:pathLst>
                <a:path w="28031" h="35033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191" y="867"/>
                  </a:lnTo>
                  <a:lnTo>
                    <a:pt x="7944" y="1401"/>
                  </a:lnTo>
                  <a:lnTo>
                    <a:pt x="6747" y="2038"/>
                  </a:lnTo>
                  <a:lnTo>
                    <a:pt x="5627" y="2801"/>
                  </a:lnTo>
                  <a:lnTo>
                    <a:pt x="4583" y="3642"/>
                  </a:lnTo>
                  <a:lnTo>
                    <a:pt x="3641" y="4609"/>
                  </a:lnTo>
                  <a:lnTo>
                    <a:pt x="2775" y="5653"/>
                  </a:lnTo>
                  <a:lnTo>
                    <a:pt x="2012" y="6773"/>
                  </a:lnTo>
                  <a:lnTo>
                    <a:pt x="1375" y="7944"/>
                  </a:lnTo>
                  <a:lnTo>
                    <a:pt x="841" y="9217"/>
                  </a:lnTo>
                  <a:lnTo>
                    <a:pt x="433" y="10541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9"/>
                  </a:lnTo>
                  <a:lnTo>
                    <a:pt x="0" y="21004"/>
                  </a:lnTo>
                  <a:lnTo>
                    <a:pt x="0" y="21743"/>
                  </a:lnTo>
                  <a:lnTo>
                    <a:pt x="153" y="23143"/>
                  </a:lnTo>
                  <a:lnTo>
                    <a:pt x="433" y="24518"/>
                  </a:lnTo>
                  <a:lnTo>
                    <a:pt x="841" y="25842"/>
                  </a:lnTo>
                  <a:lnTo>
                    <a:pt x="1375" y="27089"/>
                  </a:lnTo>
                  <a:lnTo>
                    <a:pt x="2012" y="28286"/>
                  </a:lnTo>
                  <a:lnTo>
                    <a:pt x="2775" y="29406"/>
                  </a:lnTo>
                  <a:lnTo>
                    <a:pt x="3641" y="30450"/>
                  </a:lnTo>
                  <a:lnTo>
                    <a:pt x="4583" y="31392"/>
                  </a:lnTo>
                  <a:lnTo>
                    <a:pt x="5627" y="32257"/>
                  </a:lnTo>
                  <a:lnTo>
                    <a:pt x="6747" y="33021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32"/>
                  </a:lnTo>
                  <a:lnTo>
                    <a:pt x="14741" y="35032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3021"/>
                  </a:lnTo>
                  <a:lnTo>
                    <a:pt x="22404" y="32257"/>
                  </a:lnTo>
                  <a:lnTo>
                    <a:pt x="23448" y="31392"/>
                  </a:lnTo>
                  <a:lnTo>
                    <a:pt x="24390" y="30450"/>
                  </a:lnTo>
                  <a:lnTo>
                    <a:pt x="25256" y="29406"/>
                  </a:lnTo>
                  <a:lnTo>
                    <a:pt x="26019" y="28286"/>
                  </a:lnTo>
                  <a:lnTo>
                    <a:pt x="26656" y="27089"/>
                  </a:lnTo>
                  <a:lnTo>
                    <a:pt x="27191" y="25842"/>
                  </a:lnTo>
                  <a:lnTo>
                    <a:pt x="27598" y="24518"/>
                  </a:lnTo>
                  <a:lnTo>
                    <a:pt x="27878" y="23143"/>
                  </a:lnTo>
                  <a:lnTo>
                    <a:pt x="28031" y="21743"/>
                  </a:lnTo>
                  <a:lnTo>
                    <a:pt x="28031" y="21004"/>
                  </a:lnTo>
                  <a:lnTo>
                    <a:pt x="28031" y="14029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41"/>
                  </a:lnTo>
                  <a:lnTo>
                    <a:pt x="27191" y="9217"/>
                  </a:lnTo>
                  <a:lnTo>
                    <a:pt x="26656" y="7944"/>
                  </a:lnTo>
                  <a:lnTo>
                    <a:pt x="26019" y="6773"/>
                  </a:lnTo>
                  <a:lnTo>
                    <a:pt x="25256" y="5653"/>
                  </a:lnTo>
                  <a:lnTo>
                    <a:pt x="24390" y="4609"/>
                  </a:lnTo>
                  <a:lnTo>
                    <a:pt x="23448" y="3642"/>
                  </a:lnTo>
                  <a:lnTo>
                    <a:pt x="22404" y="2801"/>
                  </a:lnTo>
                  <a:lnTo>
                    <a:pt x="21284" y="2038"/>
                  </a:lnTo>
                  <a:lnTo>
                    <a:pt x="20087" y="1401"/>
                  </a:lnTo>
                  <a:lnTo>
                    <a:pt x="18840" y="867"/>
                  </a:lnTo>
                  <a:lnTo>
                    <a:pt x="17516" y="459"/>
                  </a:lnTo>
                  <a:lnTo>
                    <a:pt x="16167" y="179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2358200" y="2418300"/>
              <a:ext cx="91050" cy="91050"/>
            </a:xfrm>
            <a:custGeom>
              <a:avLst/>
              <a:gdLst/>
              <a:ahLst/>
              <a:cxnLst/>
              <a:rect l="0" t="0" r="0" b="0"/>
              <a:pathLst>
                <a:path w="3642" h="3642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90" y="3336"/>
                  </a:lnTo>
                  <a:lnTo>
                    <a:pt x="1452" y="3616"/>
                  </a:lnTo>
                  <a:lnTo>
                    <a:pt x="1808" y="3642"/>
                  </a:lnTo>
                  <a:lnTo>
                    <a:pt x="2190" y="3616"/>
                  </a:lnTo>
                  <a:lnTo>
                    <a:pt x="2826" y="3336"/>
                  </a:lnTo>
                  <a:lnTo>
                    <a:pt x="3336" y="2827"/>
                  </a:lnTo>
                  <a:lnTo>
                    <a:pt x="3616" y="2190"/>
                  </a:lnTo>
                  <a:lnTo>
                    <a:pt x="3641" y="1809"/>
                  </a:lnTo>
                  <a:lnTo>
                    <a:pt x="3616" y="1452"/>
                  </a:lnTo>
                  <a:lnTo>
                    <a:pt x="3336" y="790"/>
                  </a:lnTo>
                  <a:lnTo>
                    <a:pt x="2826" y="306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2718450" y="2418300"/>
              <a:ext cx="91025" cy="91050"/>
            </a:xfrm>
            <a:custGeom>
              <a:avLst/>
              <a:gdLst/>
              <a:ahLst/>
              <a:cxnLst/>
              <a:rect l="0" t="0" r="0" b="0"/>
              <a:pathLst>
                <a:path w="3641" h="3642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815" y="3336"/>
                  </a:lnTo>
                  <a:lnTo>
                    <a:pt x="1451" y="3616"/>
                  </a:lnTo>
                  <a:lnTo>
                    <a:pt x="1833" y="3642"/>
                  </a:lnTo>
                  <a:lnTo>
                    <a:pt x="2190" y="3616"/>
                  </a:lnTo>
                  <a:lnTo>
                    <a:pt x="2851" y="3336"/>
                  </a:lnTo>
                  <a:lnTo>
                    <a:pt x="3335" y="2827"/>
                  </a:lnTo>
                  <a:lnTo>
                    <a:pt x="3615" y="2190"/>
                  </a:lnTo>
                  <a:lnTo>
                    <a:pt x="3641" y="1809"/>
                  </a:lnTo>
                  <a:lnTo>
                    <a:pt x="3615" y="1452"/>
                  </a:lnTo>
                  <a:lnTo>
                    <a:pt x="3335" y="790"/>
                  </a:lnTo>
                  <a:lnTo>
                    <a:pt x="2851" y="306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2062875" y="2844100"/>
              <a:ext cx="1041925" cy="210075"/>
            </a:xfrm>
            <a:custGeom>
              <a:avLst/>
              <a:gdLst/>
              <a:ahLst/>
              <a:cxnLst/>
              <a:rect l="0" t="0" r="0" b="0"/>
              <a:pathLst>
                <a:path w="41677" h="8403" extrusionOk="0">
                  <a:moveTo>
                    <a:pt x="16625" y="1"/>
                  </a:moveTo>
                  <a:lnTo>
                    <a:pt x="12297" y="154"/>
                  </a:lnTo>
                  <a:lnTo>
                    <a:pt x="11177" y="179"/>
                  </a:lnTo>
                  <a:lnTo>
                    <a:pt x="9115" y="485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3005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6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6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3005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5"/>
                  </a:lnTo>
                  <a:lnTo>
                    <a:pt x="30500" y="179"/>
                  </a:lnTo>
                  <a:lnTo>
                    <a:pt x="29380" y="154"/>
                  </a:lnTo>
                  <a:lnTo>
                    <a:pt x="25052" y="1"/>
                  </a:lnTo>
                  <a:lnTo>
                    <a:pt x="25027" y="434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60"/>
                  </a:lnTo>
                  <a:lnTo>
                    <a:pt x="22863" y="3718"/>
                  </a:lnTo>
                  <a:lnTo>
                    <a:pt x="22099" y="4023"/>
                  </a:lnTo>
                  <a:lnTo>
                    <a:pt x="21284" y="4202"/>
                  </a:lnTo>
                  <a:lnTo>
                    <a:pt x="20418" y="4202"/>
                  </a:lnTo>
                  <a:lnTo>
                    <a:pt x="19578" y="4023"/>
                  </a:lnTo>
                  <a:lnTo>
                    <a:pt x="18840" y="3718"/>
                  </a:lnTo>
                  <a:lnTo>
                    <a:pt x="18153" y="3260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2439675" y="2844100"/>
              <a:ext cx="288325" cy="149600"/>
            </a:xfrm>
            <a:custGeom>
              <a:avLst/>
              <a:gdLst/>
              <a:ahLst/>
              <a:cxnLst/>
              <a:rect l="0" t="0" r="0" b="0"/>
              <a:pathLst>
                <a:path w="11533" h="5984" extrusionOk="0">
                  <a:moveTo>
                    <a:pt x="1553" y="1"/>
                  </a:moveTo>
                  <a:lnTo>
                    <a:pt x="0" y="52"/>
                  </a:lnTo>
                  <a:lnTo>
                    <a:pt x="0" y="128"/>
                  </a:lnTo>
                  <a:lnTo>
                    <a:pt x="0" y="205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1"/>
                  </a:lnTo>
                  <a:lnTo>
                    <a:pt x="2088" y="4660"/>
                  </a:lnTo>
                  <a:lnTo>
                    <a:pt x="3004" y="5296"/>
                  </a:lnTo>
                  <a:lnTo>
                    <a:pt x="4048" y="5729"/>
                  </a:lnTo>
                  <a:lnTo>
                    <a:pt x="5168" y="5958"/>
                  </a:lnTo>
                  <a:lnTo>
                    <a:pt x="5779" y="5984"/>
                  </a:lnTo>
                  <a:lnTo>
                    <a:pt x="6365" y="5958"/>
                  </a:lnTo>
                  <a:lnTo>
                    <a:pt x="7485" y="5729"/>
                  </a:lnTo>
                  <a:lnTo>
                    <a:pt x="8529" y="5296"/>
                  </a:lnTo>
                  <a:lnTo>
                    <a:pt x="9445" y="4660"/>
                  </a:lnTo>
                  <a:lnTo>
                    <a:pt x="10235" y="3871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205"/>
                  </a:lnTo>
                  <a:lnTo>
                    <a:pt x="11533" y="128"/>
                  </a:lnTo>
                  <a:lnTo>
                    <a:pt x="11533" y="52"/>
                  </a:lnTo>
                  <a:lnTo>
                    <a:pt x="9980" y="1"/>
                  </a:lnTo>
                  <a:lnTo>
                    <a:pt x="9955" y="434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60"/>
                  </a:lnTo>
                  <a:lnTo>
                    <a:pt x="7791" y="3718"/>
                  </a:lnTo>
                  <a:lnTo>
                    <a:pt x="7027" y="4023"/>
                  </a:lnTo>
                  <a:lnTo>
                    <a:pt x="6212" y="4202"/>
                  </a:lnTo>
                  <a:lnTo>
                    <a:pt x="5346" y="4202"/>
                  </a:lnTo>
                  <a:lnTo>
                    <a:pt x="4506" y="4023"/>
                  </a:lnTo>
                  <a:lnTo>
                    <a:pt x="3768" y="3718"/>
                  </a:lnTo>
                  <a:lnTo>
                    <a:pt x="3081" y="3260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4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2540875" y="2459675"/>
              <a:ext cx="82125" cy="119700"/>
            </a:xfrm>
            <a:custGeom>
              <a:avLst/>
              <a:gdLst/>
              <a:ahLst/>
              <a:cxnLst/>
              <a:rect l="0" t="0" r="0" b="0"/>
              <a:pathLst>
                <a:path w="3285" h="4788" extrusionOk="0">
                  <a:moveTo>
                    <a:pt x="1553" y="1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rgbClr val="FDE3D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2540875" y="2568525"/>
              <a:ext cx="82125" cy="38200"/>
            </a:xfrm>
            <a:custGeom>
              <a:avLst/>
              <a:gdLst/>
              <a:ahLst/>
              <a:cxnLst/>
              <a:rect l="0" t="0" r="0" b="0"/>
              <a:pathLst>
                <a:path w="3285" h="1528" extrusionOk="0">
                  <a:moveTo>
                    <a:pt x="0" y="0"/>
                  </a:moveTo>
                  <a:lnTo>
                    <a:pt x="0" y="306"/>
                  </a:lnTo>
                  <a:lnTo>
                    <a:pt x="280" y="840"/>
                  </a:lnTo>
                  <a:lnTo>
                    <a:pt x="764" y="1273"/>
                  </a:lnTo>
                  <a:lnTo>
                    <a:pt x="1298" y="1502"/>
                  </a:lnTo>
                  <a:lnTo>
                    <a:pt x="1528" y="1528"/>
                  </a:lnTo>
                  <a:lnTo>
                    <a:pt x="1782" y="1528"/>
                  </a:lnTo>
                  <a:lnTo>
                    <a:pt x="2011" y="1502"/>
                  </a:lnTo>
                  <a:lnTo>
                    <a:pt x="2521" y="1273"/>
                  </a:lnTo>
                  <a:lnTo>
                    <a:pt x="3004" y="840"/>
                  </a:lnTo>
                  <a:lnTo>
                    <a:pt x="3284" y="306"/>
                  </a:lnTo>
                  <a:lnTo>
                    <a:pt x="3284" y="0"/>
                  </a:lnTo>
                  <a:lnTo>
                    <a:pt x="2902" y="204"/>
                  </a:lnTo>
                  <a:lnTo>
                    <a:pt x="2062" y="433"/>
                  </a:lnTo>
                  <a:lnTo>
                    <a:pt x="1222" y="433"/>
                  </a:lnTo>
                  <a:lnTo>
                    <a:pt x="407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2377300" y="2434225"/>
              <a:ext cx="26100" cy="26750"/>
            </a:xfrm>
            <a:custGeom>
              <a:avLst/>
              <a:gdLst/>
              <a:ahLst/>
              <a:cxnLst/>
              <a:rect l="0" t="0" r="0" b="0"/>
              <a:pathLst>
                <a:path w="1044" h="1070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09" y="1070"/>
                  </a:lnTo>
                  <a:lnTo>
                    <a:pt x="738" y="1019"/>
                  </a:lnTo>
                  <a:lnTo>
                    <a:pt x="1019" y="739"/>
                  </a:lnTo>
                  <a:lnTo>
                    <a:pt x="1044" y="535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2737525" y="2434225"/>
              <a:ext cx="26775" cy="26750"/>
            </a:xfrm>
            <a:custGeom>
              <a:avLst/>
              <a:gdLst/>
              <a:ahLst/>
              <a:cxnLst/>
              <a:rect l="0" t="0" r="0" b="0"/>
              <a:pathLst>
                <a:path w="1071" h="1070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32" y="1019"/>
                  </a:lnTo>
                  <a:lnTo>
                    <a:pt x="535" y="1070"/>
                  </a:lnTo>
                  <a:lnTo>
                    <a:pt x="739" y="1019"/>
                  </a:lnTo>
                  <a:lnTo>
                    <a:pt x="1045" y="739"/>
                  </a:lnTo>
                  <a:lnTo>
                    <a:pt x="1070" y="535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2330825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586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50" y="2750"/>
                  </a:lnTo>
                  <a:lnTo>
                    <a:pt x="4456" y="2750"/>
                  </a:lnTo>
                  <a:lnTo>
                    <a:pt x="4736" y="2724"/>
                  </a:lnTo>
                  <a:lnTo>
                    <a:pt x="5220" y="2521"/>
                  </a:lnTo>
                  <a:lnTo>
                    <a:pt x="5602" y="2139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586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2691075" y="2522700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586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39"/>
                  </a:lnTo>
                  <a:lnTo>
                    <a:pt x="611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81" y="2750"/>
                  </a:lnTo>
                  <a:lnTo>
                    <a:pt x="4761" y="2724"/>
                  </a:lnTo>
                  <a:lnTo>
                    <a:pt x="5245" y="2521"/>
                  </a:lnTo>
                  <a:lnTo>
                    <a:pt x="5627" y="2139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586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2188250" y="1879850"/>
              <a:ext cx="791175" cy="525750"/>
            </a:xfrm>
            <a:custGeom>
              <a:avLst/>
              <a:gdLst/>
              <a:ahLst/>
              <a:cxnLst/>
              <a:rect l="0" t="0" r="0" b="0"/>
              <a:pathLst>
                <a:path w="31647" h="21030" extrusionOk="0">
                  <a:moveTo>
                    <a:pt x="15022" y="1"/>
                  </a:moveTo>
                  <a:lnTo>
                    <a:pt x="13418" y="154"/>
                  </a:lnTo>
                  <a:lnTo>
                    <a:pt x="11865" y="485"/>
                  </a:lnTo>
                  <a:lnTo>
                    <a:pt x="10388" y="943"/>
                  </a:lnTo>
                  <a:lnTo>
                    <a:pt x="8962" y="1554"/>
                  </a:lnTo>
                  <a:lnTo>
                    <a:pt x="7613" y="2267"/>
                  </a:lnTo>
                  <a:lnTo>
                    <a:pt x="6366" y="3132"/>
                  </a:lnTo>
                  <a:lnTo>
                    <a:pt x="5194" y="4100"/>
                  </a:lnTo>
                  <a:lnTo>
                    <a:pt x="4100" y="5169"/>
                  </a:lnTo>
                  <a:lnTo>
                    <a:pt x="3132" y="6340"/>
                  </a:lnTo>
                  <a:lnTo>
                    <a:pt x="2292" y="7613"/>
                  </a:lnTo>
                  <a:lnTo>
                    <a:pt x="1554" y="8962"/>
                  </a:lnTo>
                  <a:lnTo>
                    <a:pt x="943" y="10388"/>
                  </a:lnTo>
                  <a:lnTo>
                    <a:pt x="485" y="11865"/>
                  </a:lnTo>
                  <a:lnTo>
                    <a:pt x="179" y="13418"/>
                  </a:lnTo>
                  <a:lnTo>
                    <a:pt x="1" y="14996"/>
                  </a:lnTo>
                  <a:lnTo>
                    <a:pt x="1" y="15811"/>
                  </a:lnTo>
                  <a:lnTo>
                    <a:pt x="1" y="21030"/>
                  </a:lnTo>
                  <a:lnTo>
                    <a:pt x="1325" y="20622"/>
                  </a:lnTo>
                  <a:lnTo>
                    <a:pt x="3336" y="19630"/>
                  </a:lnTo>
                  <a:lnTo>
                    <a:pt x="4736" y="18484"/>
                  </a:lnTo>
                  <a:lnTo>
                    <a:pt x="5729" y="17262"/>
                  </a:lnTo>
                  <a:lnTo>
                    <a:pt x="6798" y="15327"/>
                  </a:lnTo>
                  <a:lnTo>
                    <a:pt x="7995" y="13418"/>
                  </a:lnTo>
                  <a:lnTo>
                    <a:pt x="9166" y="12221"/>
                  </a:lnTo>
                  <a:lnTo>
                    <a:pt x="9955" y="11661"/>
                  </a:lnTo>
                  <a:lnTo>
                    <a:pt x="9981" y="11814"/>
                  </a:lnTo>
                  <a:lnTo>
                    <a:pt x="10388" y="13061"/>
                  </a:lnTo>
                  <a:lnTo>
                    <a:pt x="11152" y="14436"/>
                  </a:lnTo>
                  <a:lnTo>
                    <a:pt x="11890" y="15378"/>
                  </a:lnTo>
                  <a:lnTo>
                    <a:pt x="12858" y="16269"/>
                  </a:lnTo>
                  <a:lnTo>
                    <a:pt x="14105" y="17007"/>
                  </a:lnTo>
                  <a:lnTo>
                    <a:pt x="14843" y="17287"/>
                  </a:lnTo>
                  <a:lnTo>
                    <a:pt x="15633" y="17542"/>
                  </a:lnTo>
                  <a:lnTo>
                    <a:pt x="17007" y="17746"/>
                  </a:lnTo>
                  <a:lnTo>
                    <a:pt x="18153" y="17669"/>
                  </a:lnTo>
                  <a:lnTo>
                    <a:pt x="19146" y="17466"/>
                  </a:lnTo>
                  <a:lnTo>
                    <a:pt x="20470" y="17033"/>
                  </a:lnTo>
                  <a:lnTo>
                    <a:pt x="21717" y="16753"/>
                  </a:lnTo>
                  <a:lnTo>
                    <a:pt x="22583" y="16804"/>
                  </a:lnTo>
                  <a:lnTo>
                    <a:pt x="23041" y="16956"/>
                  </a:lnTo>
                  <a:lnTo>
                    <a:pt x="23754" y="17236"/>
                  </a:lnTo>
                  <a:lnTo>
                    <a:pt x="24823" y="17822"/>
                  </a:lnTo>
                  <a:lnTo>
                    <a:pt x="25893" y="18688"/>
                  </a:lnTo>
                  <a:lnTo>
                    <a:pt x="26809" y="19477"/>
                  </a:lnTo>
                  <a:lnTo>
                    <a:pt x="27624" y="19935"/>
                  </a:lnTo>
                  <a:lnTo>
                    <a:pt x="28820" y="20317"/>
                  </a:lnTo>
                  <a:lnTo>
                    <a:pt x="30526" y="20572"/>
                  </a:lnTo>
                  <a:lnTo>
                    <a:pt x="31646" y="20648"/>
                  </a:lnTo>
                  <a:lnTo>
                    <a:pt x="31646" y="15811"/>
                  </a:lnTo>
                  <a:lnTo>
                    <a:pt x="31646" y="14996"/>
                  </a:lnTo>
                  <a:lnTo>
                    <a:pt x="31468" y="13418"/>
                  </a:lnTo>
                  <a:lnTo>
                    <a:pt x="31163" y="11865"/>
                  </a:lnTo>
                  <a:lnTo>
                    <a:pt x="30704" y="10388"/>
                  </a:lnTo>
                  <a:lnTo>
                    <a:pt x="30093" y="8962"/>
                  </a:lnTo>
                  <a:lnTo>
                    <a:pt x="29355" y="7613"/>
                  </a:lnTo>
                  <a:lnTo>
                    <a:pt x="28515" y="6340"/>
                  </a:lnTo>
                  <a:lnTo>
                    <a:pt x="27547" y="5169"/>
                  </a:lnTo>
                  <a:lnTo>
                    <a:pt x="26478" y="4100"/>
                  </a:lnTo>
                  <a:lnTo>
                    <a:pt x="25282" y="3132"/>
                  </a:lnTo>
                  <a:lnTo>
                    <a:pt x="24034" y="2267"/>
                  </a:lnTo>
                  <a:lnTo>
                    <a:pt x="22685" y="1554"/>
                  </a:lnTo>
                  <a:lnTo>
                    <a:pt x="21259" y="943"/>
                  </a:lnTo>
                  <a:lnTo>
                    <a:pt x="19782" y="485"/>
                  </a:lnTo>
                  <a:lnTo>
                    <a:pt x="18229" y="154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2348025" y="2341925"/>
              <a:ext cx="110750" cy="22300"/>
            </a:xfrm>
            <a:custGeom>
              <a:avLst/>
              <a:gdLst/>
              <a:ahLst/>
              <a:cxnLst/>
              <a:rect l="0" t="0" r="0" b="0"/>
              <a:pathLst>
                <a:path w="4430" h="892" fill="none" extrusionOk="0">
                  <a:moveTo>
                    <a:pt x="4430" y="892"/>
                  </a:moveTo>
                  <a:lnTo>
                    <a:pt x="4201" y="663"/>
                  </a:lnTo>
                  <a:lnTo>
                    <a:pt x="3666" y="332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32"/>
                  </a:lnTo>
                  <a:lnTo>
                    <a:pt x="255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2708900" y="2341925"/>
              <a:ext cx="110775" cy="22300"/>
            </a:xfrm>
            <a:custGeom>
              <a:avLst/>
              <a:gdLst/>
              <a:ahLst/>
              <a:cxnLst/>
              <a:rect l="0" t="0" r="0" b="0"/>
              <a:pathLst>
                <a:path w="4431" h="892" fill="none" extrusionOk="0">
                  <a:moveTo>
                    <a:pt x="4430" y="892"/>
                  </a:moveTo>
                  <a:lnTo>
                    <a:pt x="4175" y="663"/>
                  </a:lnTo>
                  <a:lnTo>
                    <a:pt x="3666" y="332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2521775" y="2657625"/>
              <a:ext cx="124125" cy="35675"/>
            </a:xfrm>
            <a:custGeom>
              <a:avLst/>
              <a:gdLst/>
              <a:ahLst/>
              <a:cxnLst/>
              <a:rect l="0" t="0" r="0" b="0"/>
              <a:pathLst>
                <a:path w="4965" h="1427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26"/>
                  </a:lnTo>
                  <a:lnTo>
                    <a:pt x="2903" y="1426"/>
                  </a:lnTo>
                  <a:lnTo>
                    <a:pt x="3692" y="1222"/>
                  </a:lnTo>
                  <a:lnTo>
                    <a:pt x="4328" y="841"/>
                  </a:lnTo>
                  <a:lnTo>
                    <a:pt x="4812" y="331"/>
                  </a:lnTo>
                  <a:lnTo>
                    <a:pt x="4965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645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3100950" y="2455225"/>
              <a:ext cx="356450" cy="586225"/>
            </a:xfrm>
            <a:custGeom>
              <a:avLst/>
              <a:gdLst/>
              <a:ahLst/>
              <a:cxnLst/>
              <a:rect l="0" t="0" r="0" b="0"/>
              <a:pathLst>
                <a:path w="14258" h="23449" extrusionOk="0">
                  <a:moveTo>
                    <a:pt x="9192" y="1"/>
                  </a:moveTo>
                  <a:lnTo>
                    <a:pt x="8784" y="102"/>
                  </a:lnTo>
                  <a:lnTo>
                    <a:pt x="8402" y="357"/>
                  </a:lnTo>
                  <a:lnTo>
                    <a:pt x="8148" y="764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3"/>
                  </a:lnTo>
                  <a:lnTo>
                    <a:pt x="7562" y="1044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306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37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39"/>
                  </a:lnTo>
                  <a:lnTo>
                    <a:pt x="3132" y="9548"/>
                  </a:lnTo>
                  <a:lnTo>
                    <a:pt x="2623" y="8173"/>
                  </a:lnTo>
                  <a:lnTo>
                    <a:pt x="2114" y="7231"/>
                  </a:lnTo>
                  <a:lnTo>
                    <a:pt x="1630" y="6594"/>
                  </a:lnTo>
                  <a:lnTo>
                    <a:pt x="943" y="6111"/>
                  </a:lnTo>
                  <a:lnTo>
                    <a:pt x="383" y="6034"/>
                  </a:lnTo>
                  <a:lnTo>
                    <a:pt x="332" y="6060"/>
                  </a:lnTo>
                  <a:lnTo>
                    <a:pt x="154" y="6136"/>
                  </a:lnTo>
                  <a:lnTo>
                    <a:pt x="1" y="6442"/>
                  </a:lnTo>
                  <a:lnTo>
                    <a:pt x="1" y="6951"/>
                  </a:lnTo>
                  <a:lnTo>
                    <a:pt x="26" y="7078"/>
                  </a:lnTo>
                  <a:lnTo>
                    <a:pt x="561" y="10006"/>
                  </a:lnTo>
                  <a:lnTo>
                    <a:pt x="1147" y="13494"/>
                  </a:lnTo>
                  <a:lnTo>
                    <a:pt x="1197" y="13901"/>
                  </a:lnTo>
                  <a:lnTo>
                    <a:pt x="1427" y="14563"/>
                  </a:lnTo>
                  <a:lnTo>
                    <a:pt x="1885" y="15327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48"/>
                  </a:lnTo>
                  <a:lnTo>
                    <a:pt x="10133" y="17694"/>
                  </a:lnTo>
                  <a:lnTo>
                    <a:pt x="10261" y="17694"/>
                  </a:lnTo>
                  <a:lnTo>
                    <a:pt x="10694" y="17618"/>
                  </a:lnTo>
                  <a:lnTo>
                    <a:pt x="11203" y="17338"/>
                  </a:lnTo>
                  <a:lnTo>
                    <a:pt x="11610" y="16803"/>
                  </a:lnTo>
                  <a:lnTo>
                    <a:pt x="11737" y="16396"/>
                  </a:lnTo>
                  <a:lnTo>
                    <a:pt x="12068" y="14970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8"/>
                  </a:lnTo>
                  <a:lnTo>
                    <a:pt x="14232" y="5652"/>
                  </a:lnTo>
                  <a:lnTo>
                    <a:pt x="14258" y="5423"/>
                  </a:lnTo>
                  <a:lnTo>
                    <a:pt x="14207" y="4965"/>
                  </a:lnTo>
                  <a:lnTo>
                    <a:pt x="14029" y="4609"/>
                  </a:lnTo>
                  <a:lnTo>
                    <a:pt x="13698" y="4354"/>
                  </a:lnTo>
                  <a:lnTo>
                    <a:pt x="13520" y="4303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609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75"/>
                  </a:lnTo>
                  <a:lnTo>
                    <a:pt x="10872" y="9573"/>
                  </a:lnTo>
                  <a:lnTo>
                    <a:pt x="12323" y="3285"/>
                  </a:lnTo>
                  <a:lnTo>
                    <a:pt x="12348" y="3030"/>
                  </a:lnTo>
                  <a:lnTo>
                    <a:pt x="12297" y="2572"/>
                  </a:lnTo>
                  <a:lnTo>
                    <a:pt x="12094" y="2165"/>
                  </a:lnTo>
                  <a:lnTo>
                    <a:pt x="11763" y="1884"/>
                  </a:lnTo>
                  <a:lnTo>
                    <a:pt x="11534" y="1834"/>
                  </a:lnTo>
                  <a:lnTo>
                    <a:pt x="11330" y="1783"/>
                  </a:lnTo>
                  <a:lnTo>
                    <a:pt x="10897" y="1884"/>
                  </a:lnTo>
                  <a:lnTo>
                    <a:pt x="10541" y="2165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503"/>
                  </a:lnTo>
                  <a:lnTo>
                    <a:pt x="10235" y="1248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102"/>
                  </a:lnTo>
                  <a:lnTo>
                    <a:pt x="9421" y="26"/>
                  </a:lnTo>
                  <a:lnTo>
                    <a:pt x="9192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3184975" y="2714900"/>
              <a:ext cx="25" cy="675"/>
            </a:xfrm>
            <a:custGeom>
              <a:avLst/>
              <a:gdLst/>
              <a:ahLst/>
              <a:cxnLst/>
              <a:rect l="0" t="0" r="0" b="0"/>
              <a:pathLst>
                <a:path w="1" h="27" extrusionOk="0">
                  <a:moveTo>
                    <a:pt x="0" y="1"/>
                  </a:moveTo>
                  <a:lnTo>
                    <a:pt x="0" y="1"/>
                  </a:lnTo>
                  <a:lnTo>
                    <a:pt x="0" y="2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218075" y="2659525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1"/>
                  </a:moveTo>
                  <a:lnTo>
                    <a:pt x="0" y="485"/>
                  </a:lnTo>
                  <a:lnTo>
                    <a:pt x="7536" y="2216"/>
                  </a:lnTo>
                  <a:lnTo>
                    <a:pt x="7638" y="1732"/>
                  </a:lnTo>
                  <a:lnTo>
                    <a:pt x="6569" y="1503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>
              <a:off x="3184975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77" y="0"/>
                  </a:moveTo>
                  <a:lnTo>
                    <a:pt x="51" y="51"/>
                  </a:lnTo>
                  <a:lnTo>
                    <a:pt x="0" y="280"/>
                  </a:lnTo>
                  <a:lnTo>
                    <a:pt x="230" y="306"/>
                  </a:lnTo>
                  <a:lnTo>
                    <a:pt x="1121" y="637"/>
                  </a:lnTo>
                  <a:lnTo>
                    <a:pt x="1859" y="1044"/>
                  </a:lnTo>
                  <a:lnTo>
                    <a:pt x="2597" y="1680"/>
                  </a:lnTo>
                  <a:lnTo>
                    <a:pt x="3259" y="2571"/>
                  </a:lnTo>
                  <a:lnTo>
                    <a:pt x="3717" y="3794"/>
                  </a:lnTo>
                  <a:lnTo>
                    <a:pt x="3896" y="5372"/>
                  </a:lnTo>
                  <a:lnTo>
                    <a:pt x="3819" y="6314"/>
                  </a:lnTo>
                  <a:lnTo>
                    <a:pt x="4125" y="6390"/>
                  </a:lnTo>
                  <a:lnTo>
                    <a:pt x="4150" y="6212"/>
                  </a:lnTo>
                  <a:lnTo>
                    <a:pt x="4227" y="5117"/>
                  </a:lnTo>
                  <a:lnTo>
                    <a:pt x="4176" y="4124"/>
                  </a:lnTo>
                  <a:lnTo>
                    <a:pt x="3896" y="3030"/>
                  </a:lnTo>
                  <a:lnTo>
                    <a:pt x="3361" y="1935"/>
                  </a:lnTo>
                  <a:lnTo>
                    <a:pt x="2419" y="968"/>
                  </a:lnTo>
                  <a:lnTo>
                    <a:pt x="1401" y="407"/>
                  </a:lnTo>
                  <a:lnTo>
                    <a:pt x="561" y="102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3162700" y="2888650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3123225" y="2910950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09"/>
                  </a:lnTo>
                  <a:lnTo>
                    <a:pt x="9064" y="4023"/>
                  </a:lnTo>
                  <a:lnTo>
                    <a:pt x="9523" y="2088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3100950" y="29485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0"/>
                  </a:moveTo>
                  <a:lnTo>
                    <a:pt x="1" y="4226"/>
                  </a:lnTo>
                  <a:lnTo>
                    <a:pt x="9573" y="4226"/>
                  </a:lnTo>
                  <a:lnTo>
                    <a:pt x="10057" y="208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107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3244424" y="815575"/>
            <a:ext cx="416478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Colombian West Coast</a:t>
            </a:r>
            <a:endParaRPr lang="en" dirty="0"/>
          </a:p>
        </p:txBody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3244425" y="1632575"/>
            <a:ext cx="3958800" cy="266851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en-CA" dirty="0"/>
              <a:t>A</a:t>
            </a:r>
            <a:r>
              <a:rPr lang="en-CA" dirty="0" smtClean="0"/>
              <a:t> </a:t>
            </a:r>
            <a:r>
              <a:rPr lang="en-CA" dirty="0"/>
              <a:t>huge jungle, stretching from the border with Panama to the border with </a:t>
            </a:r>
            <a:r>
              <a:rPr lang="en-CA" dirty="0" smtClean="0"/>
              <a:t>Ecuador.</a:t>
            </a:r>
          </a:p>
          <a:p>
            <a:pPr lvl="0">
              <a:buNone/>
            </a:pPr>
            <a:endParaRPr lang="en-CA" dirty="0" smtClean="0"/>
          </a:p>
          <a:p>
            <a:pPr lvl="0">
              <a:buNone/>
            </a:pPr>
            <a:r>
              <a:rPr lang="en-CA" dirty="0" smtClean="0"/>
              <a:t>88% Afro</a:t>
            </a:r>
          </a:p>
          <a:p>
            <a:pPr lvl="0">
              <a:buNone/>
            </a:pPr>
            <a:r>
              <a:rPr lang="en-CA" dirty="0" smtClean="0"/>
              <a:t>  2% Indigenous</a:t>
            </a:r>
            <a:endParaRPr lang="en" dirty="0" smtClean="0"/>
          </a:p>
        </p:txBody>
      </p:sp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9218" name="Picture 2" descr="Resultado de imagen para costa pacifica colomb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" r="47951" b="2762"/>
          <a:stretch/>
        </p:blipFill>
        <p:spPr bwMode="auto">
          <a:xfrm>
            <a:off x="0" y="0"/>
            <a:ext cx="2752084" cy="513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sultado de imagen para costa pacifica colomb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5196" cy="514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Shape 398"/>
          <p:cNvSpPr txBox="1">
            <a:spLocks noGrp="1"/>
          </p:cNvSpPr>
          <p:nvPr>
            <p:ph type="title" idx="4294967295"/>
          </p:nvPr>
        </p:nvSpPr>
        <p:spPr>
          <a:xfrm>
            <a:off x="764771" y="2809702"/>
            <a:ext cx="6482141" cy="153267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en" sz="4800" b="1" dirty="0" smtClean="0">
                <a:solidFill>
                  <a:srgbClr val="FFFFFF"/>
                </a:solidFill>
              </a:rPr>
              <a:t>Utría´s Cove</a:t>
            </a:r>
            <a:endParaRPr lang="en" sz="4800" b="1" dirty="0">
              <a:solidFill>
                <a:srgbClr val="FFFFFF"/>
              </a:solidFill>
            </a:endParaRPr>
          </a:p>
        </p:txBody>
      </p:sp>
      <p:grpSp>
        <p:nvGrpSpPr>
          <p:cNvPr id="399" name="Shape 399"/>
          <p:cNvGrpSpPr/>
          <p:nvPr/>
        </p:nvGrpSpPr>
        <p:grpSpPr>
          <a:xfrm flipH="1">
            <a:off x="7494560" y="3754514"/>
            <a:ext cx="1649444" cy="1388992"/>
            <a:chOff x="2062875" y="1879850"/>
            <a:chExt cx="1394525" cy="1174325"/>
          </a:xfrm>
        </p:grpSpPr>
        <p:sp>
          <p:nvSpPr>
            <p:cNvPr id="400" name="Shape 400"/>
            <p:cNvSpPr/>
            <p:nvPr/>
          </p:nvSpPr>
          <p:spPr>
            <a:xfrm>
              <a:off x="2098525" y="2337475"/>
              <a:ext cx="969350" cy="705875"/>
            </a:xfrm>
            <a:custGeom>
              <a:avLst/>
              <a:gdLst/>
              <a:ahLst/>
              <a:cxnLst/>
              <a:rect l="0" t="0" r="0" b="0"/>
              <a:pathLst>
                <a:path w="38774" h="28235" extrusionOk="0">
                  <a:moveTo>
                    <a:pt x="15505" y="1"/>
                  </a:moveTo>
                  <a:lnTo>
                    <a:pt x="12195" y="153"/>
                  </a:lnTo>
                  <a:lnTo>
                    <a:pt x="11559" y="204"/>
                  </a:lnTo>
                  <a:lnTo>
                    <a:pt x="10107" y="586"/>
                  </a:lnTo>
                  <a:lnTo>
                    <a:pt x="8529" y="1248"/>
                  </a:lnTo>
                  <a:lnTo>
                    <a:pt x="6950" y="2190"/>
                  </a:lnTo>
                  <a:lnTo>
                    <a:pt x="5474" y="3412"/>
                  </a:lnTo>
                  <a:lnTo>
                    <a:pt x="4201" y="4838"/>
                  </a:lnTo>
                  <a:lnTo>
                    <a:pt x="3463" y="6085"/>
                  </a:lnTo>
                  <a:lnTo>
                    <a:pt x="3081" y="6976"/>
                  </a:lnTo>
                  <a:lnTo>
                    <a:pt x="2826" y="7944"/>
                  </a:lnTo>
                  <a:lnTo>
                    <a:pt x="2699" y="8937"/>
                  </a:lnTo>
                  <a:lnTo>
                    <a:pt x="2699" y="9446"/>
                  </a:lnTo>
                  <a:lnTo>
                    <a:pt x="2724" y="10286"/>
                  </a:lnTo>
                  <a:lnTo>
                    <a:pt x="3055" y="11534"/>
                  </a:lnTo>
                  <a:lnTo>
                    <a:pt x="3463" y="12501"/>
                  </a:lnTo>
                  <a:lnTo>
                    <a:pt x="3666" y="13570"/>
                  </a:lnTo>
                  <a:lnTo>
                    <a:pt x="3590" y="14232"/>
                  </a:lnTo>
                  <a:lnTo>
                    <a:pt x="3412" y="15021"/>
                  </a:lnTo>
                  <a:lnTo>
                    <a:pt x="2826" y="16091"/>
                  </a:lnTo>
                  <a:lnTo>
                    <a:pt x="2088" y="16905"/>
                  </a:lnTo>
                  <a:lnTo>
                    <a:pt x="1273" y="17796"/>
                  </a:lnTo>
                  <a:lnTo>
                    <a:pt x="917" y="18407"/>
                  </a:lnTo>
                  <a:lnTo>
                    <a:pt x="637" y="18942"/>
                  </a:lnTo>
                  <a:lnTo>
                    <a:pt x="255" y="20062"/>
                  </a:lnTo>
                  <a:lnTo>
                    <a:pt x="26" y="21208"/>
                  </a:lnTo>
                  <a:lnTo>
                    <a:pt x="0" y="22379"/>
                  </a:lnTo>
                  <a:lnTo>
                    <a:pt x="178" y="23525"/>
                  </a:lnTo>
                  <a:lnTo>
                    <a:pt x="560" y="24619"/>
                  </a:lnTo>
                  <a:lnTo>
                    <a:pt x="1197" y="25587"/>
                  </a:lnTo>
                  <a:lnTo>
                    <a:pt x="2037" y="26427"/>
                  </a:lnTo>
                  <a:lnTo>
                    <a:pt x="2572" y="26783"/>
                  </a:lnTo>
                  <a:lnTo>
                    <a:pt x="2902" y="26962"/>
                  </a:lnTo>
                  <a:lnTo>
                    <a:pt x="4048" y="27292"/>
                  </a:lnTo>
                  <a:lnTo>
                    <a:pt x="6518" y="27674"/>
                  </a:lnTo>
                  <a:lnTo>
                    <a:pt x="11100" y="28056"/>
                  </a:lnTo>
                  <a:lnTo>
                    <a:pt x="16548" y="28234"/>
                  </a:lnTo>
                  <a:lnTo>
                    <a:pt x="22251" y="28234"/>
                  </a:lnTo>
                  <a:lnTo>
                    <a:pt x="27674" y="28056"/>
                  </a:lnTo>
                  <a:lnTo>
                    <a:pt x="32257" y="27674"/>
                  </a:lnTo>
                  <a:lnTo>
                    <a:pt x="34752" y="27292"/>
                  </a:lnTo>
                  <a:lnTo>
                    <a:pt x="35872" y="26962"/>
                  </a:lnTo>
                  <a:lnTo>
                    <a:pt x="36228" y="26783"/>
                  </a:lnTo>
                  <a:lnTo>
                    <a:pt x="36763" y="26427"/>
                  </a:lnTo>
                  <a:lnTo>
                    <a:pt x="37603" y="25587"/>
                  </a:lnTo>
                  <a:lnTo>
                    <a:pt x="38214" y="24619"/>
                  </a:lnTo>
                  <a:lnTo>
                    <a:pt x="38621" y="23525"/>
                  </a:lnTo>
                  <a:lnTo>
                    <a:pt x="38774" y="22379"/>
                  </a:lnTo>
                  <a:lnTo>
                    <a:pt x="38749" y="21208"/>
                  </a:lnTo>
                  <a:lnTo>
                    <a:pt x="38545" y="20062"/>
                  </a:lnTo>
                  <a:lnTo>
                    <a:pt x="38138" y="18942"/>
                  </a:lnTo>
                  <a:lnTo>
                    <a:pt x="37883" y="18407"/>
                  </a:lnTo>
                  <a:lnTo>
                    <a:pt x="37527" y="17796"/>
                  </a:lnTo>
                  <a:lnTo>
                    <a:pt x="36712" y="16905"/>
                  </a:lnTo>
                  <a:lnTo>
                    <a:pt x="35948" y="16091"/>
                  </a:lnTo>
                  <a:lnTo>
                    <a:pt x="35388" y="15021"/>
                  </a:lnTo>
                  <a:lnTo>
                    <a:pt x="35210" y="14232"/>
                  </a:lnTo>
                  <a:lnTo>
                    <a:pt x="35133" y="13570"/>
                  </a:lnTo>
                  <a:lnTo>
                    <a:pt x="35337" y="12501"/>
                  </a:lnTo>
                  <a:lnTo>
                    <a:pt x="35719" y="11534"/>
                  </a:lnTo>
                  <a:lnTo>
                    <a:pt x="36050" y="10286"/>
                  </a:lnTo>
                  <a:lnTo>
                    <a:pt x="36101" y="9446"/>
                  </a:lnTo>
                  <a:lnTo>
                    <a:pt x="36101" y="8937"/>
                  </a:lnTo>
                  <a:lnTo>
                    <a:pt x="35974" y="7944"/>
                  </a:lnTo>
                  <a:lnTo>
                    <a:pt x="35693" y="6976"/>
                  </a:lnTo>
                  <a:lnTo>
                    <a:pt x="35337" y="6085"/>
                  </a:lnTo>
                  <a:lnTo>
                    <a:pt x="34599" y="4838"/>
                  </a:lnTo>
                  <a:lnTo>
                    <a:pt x="33326" y="3412"/>
                  </a:lnTo>
                  <a:lnTo>
                    <a:pt x="31849" y="2190"/>
                  </a:lnTo>
                  <a:lnTo>
                    <a:pt x="30271" y="1248"/>
                  </a:lnTo>
                  <a:lnTo>
                    <a:pt x="28692" y="586"/>
                  </a:lnTo>
                  <a:lnTo>
                    <a:pt x="27241" y="204"/>
                  </a:lnTo>
                  <a:lnTo>
                    <a:pt x="26605" y="153"/>
                  </a:lnTo>
                  <a:lnTo>
                    <a:pt x="23295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21774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4" y="0"/>
                  </a:moveTo>
                  <a:lnTo>
                    <a:pt x="2164" y="26"/>
                  </a:lnTo>
                  <a:lnTo>
                    <a:pt x="1197" y="433"/>
                  </a:lnTo>
                  <a:lnTo>
                    <a:pt x="458" y="1197"/>
                  </a:lnTo>
                  <a:lnTo>
                    <a:pt x="26" y="2164"/>
                  </a:lnTo>
                  <a:lnTo>
                    <a:pt x="0" y="2724"/>
                  </a:lnTo>
                  <a:lnTo>
                    <a:pt x="0" y="4914"/>
                  </a:lnTo>
                  <a:lnTo>
                    <a:pt x="26" y="5448"/>
                  </a:lnTo>
                  <a:lnTo>
                    <a:pt x="458" y="6441"/>
                  </a:lnTo>
                  <a:lnTo>
                    <a:pt x="1197" y="7180"/>
                  </a:lnTo>
                  <a:lnTo>
                    <a:pt x="2164" y="7587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2922100" y="2352125"/>
              <a:ext cx="68150" cy="190950"/>
            </a:xfrm>
            <a:custGeom>
              <a:avLst/>
              <a:gdLst/>
              <a:ahLst/>
              <a:cxnLst/>
              <a:rect l="0" t="0" r="0" b="0"/>
              <a:pathLst>
                <a:path w="2726" h="7638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587"/>
                  </a:lnTo>
                  <a:lnTo>
                    <a:pt x="1528" y="7180"/>
                  </a:lnTo>
                  <a:lnTo>
                    <a:pt x="2267" y="6441"/>
                  </a:lnTo>
                  <a:lnTo>
                    <a:pt x="2700" y="5448"/>
                  </a:lnTo>
                  <a:lnTo>
                    <a:pt x="2725" y="4914"/>
                  </a:lnTo>
                  <a:lnTo>
                    <a:pt x="2725" y="2724"/>
                  </a:lnTo>
                  <a:lnTo>
                    <a:pt x="2700" y="2164"/>
                  </a:lnTo>
                  <a:lnTo>
                    <a:pt x="2267" y="1197"/>
                  </a:lnTo>
                  <a:lnTo>
                    <a:pt x="1528" y="433"/>
                  </a:lnTo>
                  <a:lnTo>
                    <a:pt x="561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2479125" y="2740375"/>
              <a:ext cx="210050" cy="263525"/>
            </a:xfrm>
            <a:custGeom>
              <a:avLst/>
              <a:gdLst/>
              <a:ahLst/>
              <a:cxnLst/>
              <a:rect l="0" t="0" r="0" b="0"/>
              <a:pathLst>
                <a:path w="8402" h="10541" extrusionOk="0">
                  <a:moveTo>
                    <a:pt x="1" y="0"/>
                  </a:moveTo>
                  <a:lnTo>
                    <a:pt x="1" y="10540"/>
                  </a:lnTo>
                  <a:lnTo>
                    <a:pt x="8402" y="10540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2233450" y="1924400"/>
              <a:ext cx="700775" cy="875825"/>
            </a:xfrm>
            <a:custGeom>
              <a:avLst/>
              <a:gdLst/>
              <a:ahLst/>
              <a:cxnLst/>
              <a:rect l="0" t="0" r="0" b="0"/>
              <a:pathLst>
                <a:path w="28031" h="35033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191" y="867"/>
                  </a:lnTo>
                  <a:lnTo>
                    <a:pt x="7944" y="1401"/>
                  </a:lnTo>
                  <a:lnTo>
                    <a:pt x="6747" y="2038"/>
                  </a:lnTo>
                  <a:lnTo>
                    <a:pt x="5627" y="2801"/>
                  </a:lnTo>
                  <a:lnTo>
                    <a:pt x="4583" y="3642"/>
                  </a:lnTo>
                  <a:lnTo>
                    <a:pt x="3641" y="4609"/>
                  </a:lnTo>
                  <a:lnTo>
                    <a:pt x="2775" y="5653"/>
                  </a:lnTo>
                  <a:lnTo>
                    <a:pt x="2012" y="6773"/>
                  </a:lnTo>
                  <a:lnTo>
                    <a:pt x="1375" y="7944"/>
                  </a:lnTo>
                  <a:lnTo>
                    <a:pt x="841" y="9217"/>
                  </a:lnTo>
                  <a:lnTo>
                    <a:pt x="433" y="10541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9"/>
                  </a:lnTo>
                  <a:lnTo>
                    <a:pt x="0" y="21004"/>
                  </a:lnTo>
                  <a:lnTo>
                    <a:pt x="0" y="21743"/>
                  </a:lnTo>
                  <a:lnTo>
                    <a:pt x="153" y="23143"/>
                  </a:lnTo>
                  <a:lnTo>
                    <a:pt x="433" y="24518"/>
                  </a:lnTo>
                  <a:lnTo>
                    <a:pt x="841" y="25842"/>
                  </a:lnTo>
                  <a:lnTo>
                    <a:pt x="1375" y="27089"/>
                  </a:lnTo>
                  <a:lnTo>
                    <a:pt x="2012" y="28286"/>
                  </a:lnTo>
                  <a:lnTo>
                    <a:pt x="2775" y="29406"/>
                  </a:lnTo>
                  <a:lnTo>
                    <a:pt x="3641" y="30450"/>
                  </a:lnTo>
                  <a:lnTo>
                    <a:pt x="4583" y="31392"/>
                  </a:lnTo>
                  <a:lnTo>
                    <a:pt x="5627" y="32257"/>
                  </a:lnTo>
                  <a:lnTo>
                    <a:pt x="6747" y="33021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32"/>
                  </a:lnTo>
                  <a:lnTo>
                    <a:pt x="14741" y="35032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3021"/>
                  </a:lnTo>
                  <a:lnTo>
                    <a:pt x="22404" y="32257"/>
                  </a:lnTo>
                  <a:lnTo>
                    <a:pt x="23448" y="31392"/>
                  </a:lnTo>
                  <a:lnTo>
                    <a:pt x="24390" y="30450"/>
                  </a:lnTo>
                  <a:lnTo>
                    <a:pt x="25256" y="29406"/>
                  </a:lnTo>
                  <a:lnTo>
                    <a:pt x="26019" y="28286"/>
                  </a:lnTo>
                  <a:lnTo>
                    <a:pt x="26656" y="27089"/>
                  </a:lnTo>
                  <a:lnTo>
                    <a:pt x="27191" y="25842"/>
                  </a:lnTo>
                  <a:lnTo>
                    <a:pt x="27598" y="24518"/>
                  </a:lnTo>
                  <a:lnTo>
                    <a:pt x="27878" y="23143"/>
                  </a:lnTo>
                  <a:lnTo>
                    <a:pt x="28031" y="21743"/>
                  </a:lnTo>
                  <a:lnTo>
                    <a:pt x="28031" y="21004"/>
                  </a:lnTo>
                  <a:lnTo>
                    <a:pt x="28031" y="14029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41"/>
                  </a:lnTo>
                  <a:lnTo>
                    <a:pt x="27191" y="9217"/>
                  </a:lnTo>
                  <a:lnTo>
                    <a:pt x="26656" y="7944"/>
                  </a:lnTo>
                  <a:lnTo>
                    <a:pt x="26019" y="6773"/>
                  </a:lnTo>
                  <a:lnTo>
                    <a:pt x="25256" y="5653"/>
                  </a:lnTo>
                  <a:lnTo>
                    <a:pt x="24390" y="4609"/>
                  </a:lnTo>
                  <a:lnTo>
                    <a:pt x="23448" y="3642"/>
                  </a:lnTo>
                  <a:lnTo>
                    <a:pt x="22404" y="2801"/>
                  </a:lnTo>
                  <a:lnTo>
                    <a:pt x="21284" y="2038"/>
                  </a:lnTo>
                  <a:lnTo>
                    <a:pt x="20087" y="1401"/>
                  </a:lnTo>
                  <a:lnTo>
                    <a:pt x="18840" y="867"/>
                  </a:lnTo>
                  <a:lnTo>
                    <a:pt x="17516" y="459"/>
                  </a:lnTo>
                  <a:lnTo>
                    <a:pt x="16167" y="179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2358200" y="2418300"/>
              <a:ext cx="91050" cy="91050"/>
            </a:xfrm>
            <a:custGeom>
              <a:avLst/>
              <a:gdLst/>
              <a:ahLst/>
              <a:cxnLst/>
              <a:rect l="0" t="0" r="0" b="0"/>
              <a:pathLst>
                <a:path w="3642" h="3642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90" y="3336"/>
                  </a:lnTo>
                  <a:lnTo>
                    <a:pt x="1452" y="3616"/>
                  </a:lnTo>
                  <a:lnTo>
                    <a:pt x="1808" y="3642"/>
                  </a:lnTo>
                  <a:lnTo>
                    <a:pt x="2190" y="3616"/>
                  </a:lnTo>
                  <a:lnTo>
                    <a:pt x="2826" y="3336"/>
                  </a:lnTo>
                  <a:lnTo>
                    <a:pt x="3336" y="2827"/>
                  </a:lnTo>
                  <a:lnTo>
                    <a:pt x="3616" y="2190"/>
                  </a:lnTo>
                  <a:lnTo>
                    <a:pt x="3641" y="1809"/>
                  </a:lnTo>
                  <a:lnTo>
                    <a:pt x="3616" y="1452"/>
                  </a:lnTo>
                  <a:lnTo>
                    <a:pt x="3336" y="790"/>
                  </a:lnTo>
                  <a:lnTo>
                    <a:pt x="2826" y="306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2718450" y="2418300"/>
              <a:ext cx="91025" cy="91050"/>
            </a:xfrm>
            <a:custGeom>
              <a:avLst/>
              <a:gdLst/>
              <a:ahLst/>
              <a:cxnLst/>
              <a:rect l="0" t="0" r="0" b="0"/>
              <a:pathLst>
                <a:path w="3641" h="3642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815" y="3336"/>
                  </a:lnTo>
                  <a:lnTo>
                    <a:pt x="1451" y="3616"/>
                  </a:lnTo>
                  <a:lnTo>
                    <a:pt x="1833" y="3642"/>
                  </a:lnTo>
                  <a:lnTo>
                    <a:pt x="2190" y="3616"/>
                  </a:lnTo>
                  <a:lnTo>
                    <a:pt x="2851" y="3336"/>
                  </a:lnTo>
                  <a:lnTo>
                    <a:pt x="3335" y="2827"/>
                  </a:lnTo>
                  <a:lnTo>
                    <a:pt x="3615" y="2190"/>
                  </a:lnTo>
                  <a:lnTo>
                    <a:pt x="3641" y="1809"/>
                  </a:lnTo>
                  <a:lnTo>
                    <a:pt x="3615" y="1452"/>
                  </a:lnTo>
                  <a:lnTo>
                    <a:pt x="3335" y="790"/>
                  </a:lnTo>
                  <a:lnTo>
                    <a:pt x="2851" y="306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2062875" y="2844100"/>
              <a:ext cx="1041925" cy="210075"/>
            </a:xfrm>
            <a:custGeom>
              <a:avLst/>
              <a:gdLst/>
              <a:ahLst/>
              <a:cxnLst/>
              <a:rect l="0" t="0" r="0" b="0"/>
              <a:pathLst>
                <a:path w="41677" h="8403" extrusionOk="0">
                  <a:moveTo>
                    <a:pt x="16625" y="1"/>
                  </a:moveTo>
                  <a:lnTo>
                    <a:pt x="12297" y="154"/>
                  </a:lnTo>
                  <a:lnTo>
                    <a:pt x="11177" y="179"/>
                  </a:lnTo>
                  <a:lnTo>
                    <a:pt x="9115" y="485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3005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6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6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3005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5"/>
                  </a:lnTo>
                  <a:lnTo>
                    <a:pt x="30500" y="179"/>
                  </a:lnTo>
                  <a:lnTo>
                    <a:pt x="29380" y="154"/>
                  </a:lnTo>
                  <a:lnTo>
                    <a:pt x="25052" y="1"/>
                  </a:lnTo>
                  <a:lnTo>
                    <a:pt x="25027" y="434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60"/>
                  </a:lnTo>
                  <a:lnTo>
                    <a:pt x="22863" y="3718"/>
                  </a:lnTo>
                  <a:lnTo>
                    <a:pt x="22099" y="4023"/>
                  </a:lnTo>
                  <a:lnTo>
                    <a:pt x="21284" y="4202"/>
                  </a:lnTo>
                  <a:lnTo>
                    <a:pt x="20418" y="4202"/>
                  </a:lnTo>
                  <a:lnTo>
                    <a:pt x="19578" y="4023"/>
                  </a:lnTo>
                  <a:lnTo>
                    <a:pt x="18840" y="3718"/>
                  </a:lnTo>
                  <a:lnTo>
                    <a:pt x="18153" y="3260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2439675" y="2844100"/>
              <a:ext cx="288325" cy="149600"/>
            </a:xfrm>
            <a:custGeom>
              <a:avLst/>
              <a:gdLst/>
              <a:ahLst/>
              <a:cxnLst/>
              <a:rect l="0" t="0" r="0" b="0"/>
              <a:pathLst>
                <a:path w="11533" h="5984" extrusionOk="0">
                  <a:moveTo>
                    <a:pt x="1553" y="1"/>
                  </a:moveTo>
                  <a:lnTo>
                    <a:pt x="0" y="52"/>
                  </a:lnTo>
                  <a:lnTo>
                    <a:pt x="0" y="128"/>
                  </a:lnTo>
                  <a:lnTo>
                    <a:pt x="0" y="205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1"/>
                  </a:lnTo>
                  <a:lnTo>
                    <a:pt x="2088" y="4660"/>
                  </a:lnTo>
                  <a:lnTo>
                    <a:pt x="3004" y="5296"/>
                  </a:lnTo>
                  <a:lnTo>
                    <a:pt x="4048" y="5729"/>
                  </a:lnTo>
                  <a:lnTo>
                    <a:pt x="5168" y="5958"/>
                  </a:lnTo>
                  <a:lnTo>
                    <a:pt x="5779" y="5984"/>
                  </a:lnTo>
                  <a:lnTo>
                    <a:pt x="6365" y="5958"/>
                  </a:lnTo>
                  <a:lnTo>
                    <a:pt x="7485" y="5729"/>
                  </a:lnTo>
                  <a:lnTo>
                    <a:pt x="8529" y="5296"/>
                  </a:lnTo>
                  <a:lnTo>
                    <a:pt x="9445" y="4660"/>
                  </a:lnTo>
                  <a:lnTo>
                    <a:pt x="10235" y="3871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205"/>
                  </a:lnTo>
                  <a:lnTo>
                    <a:pt x="11533" y="128"/>
                  </a:lnTo>
                  <a:lnTo>
                    <a:pt x="11533" y="52"/>
                  </a:lnTo>
                  <a:lnTo>
                    <a:pt x="9980" y="1"/>
                  </a:lnTo>
                  <a:lnTo>
                    <a:pt x="9955" y="434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60"/>
                  </a:lnTo>
                  <a:lnTo>
                    <a:pt x="7791" y="3718"/>
                  </a:lnTo>
                  <a:lnTo>
                    <a:pt x="7027" y="4023"/>
                  </a:lnTo>
                  <a:lnTo>
                    <a:pt x="6212" y="4202"/>
                  </a:lnTo>
                  <a:lnTo>
                    <a:pt x="5346" y="4202"/>
                  </a:lnTo>
                  <a:lnTo>
                    <a:pt x="4506" y="4023"/>
                  </a:lnTo>
                  <a:lnTo>
                    <a:pt x="3768" y="3718"/>
                  </a:lnTo>
                  <a:lnTo>
                    <a:pt x="3081" y="3260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4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2540875" y="2459675"/>
              <a:ext cx="82125" cy="119700"/>
            </a:xfrm>
            <a:custGeom>
              <a:avLst/>
              <a:gdLst/>
              <a:ahLst/>
              <a:cxnLst/>
              <a:rect l="0" t="0" r="0" b="0"/>
              <a:pathLst>
                <a:path w="3285" h="4788" extrusionOk="0">
                  <a:moveTo>
                    <a:pt x="1553" y="1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rgbClr val="FDE3D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2540875" y="2568525"/>
              <a:ext cx="82125" cy="38200"/>
            </a:xfrm>
            <a:custGeom>
              <a:avLst/>
              <a:gdLst/>
              <a:ahLst/>
              <a:cxnLst/>
              <a:rect l="0" t="0" r="0" b="0"/>
              <a:pathLst>
                <a:path w="3285" h="1528" extrusionOk="0">
                  <a:moveTo>
                    <a:pt x="0" y="0"/>
                  </a:moveTo>
                  <a:lnTo>
                    <a:pt x="0" y="306"/>
                  </a:lnTo>
                  <a:lnTo>
                    <a:pt x="280" y="840"/>
                  </a:lnTo>
                  <a:lnTo>
                    <a:pt x="764" y="1273"/>
                  </a:lnTo>
                  <a:lnTo>
                    <a:pt x="1298" y="1502"/>
                  </a:lnTo>
                  <a:lnTo>
                    <a:pt x="1528" y="1528"/>
                  </a:lnTo>
                  <a:lnTo>
                    <a:pt x="1782" y="1528"/>
                  </a:lnTo>
                  <a:lnTo>
                    <a:pt x="2011" y="1502"/>
                  </a:lnTo>
                  <a:lnTo>
                    <a:pt x="2521" y="1273"/>
                  </a:lnTo>
                  <a:lnTo>
                    <a:pt x="3004" y="840"/>
                  </a:lnTo>
                  <a:lnTo>
                    <a:pt x="3284" y="306"/>
                  </a:lnTo>
                  <a:lnTo>
                    <a:pt x="3284" y="0"/>
                  </a:lnTo>
                  <a:lnTo>
                    <a:pt x="2902" y="204"/>
                  </a:lnTo>
                  <a:lnTo>
                    <a:pt x="2062" y="433"/>
                  </a:lnTo>
                  <a:lnTo>
                    <a:pt x="1222" y="433"/>
                  </a:lnTo>
                  <a:lnTo>
                    <a:pt x="407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2377300" y="2434225"/>
              <a:ext cx="26100" cy="26750"/>
            </a:xfrm>
            <a:custGeom>
              <a:avLst/>
              <a:gdLst/>
              <a:ahLst/>
              <a:cxnLst/>
              <a:rect l="0" t="0" r="0" b="0"/>
              <a:pathLst>
                <a:path w="1044" h="1070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09" y="1070"/>
                  </a:lnTo>
                  <a:lnTo>
                    <a:pt x="738" y="1019"/>
                  </a:lnTo>
                  <a:lnTo>
                    <a:pt x="1019" y="739"/>
                  </a:lnTo>
                  <a:lnTo>
                    <a:pt x="1044" y="535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2737525" y="2434225"/>
              <a:ext cx="26775" cy="26750"/>
            </a:xfrm>
            <a:custGeom>
              <a:avLst/>
              <a:gdLst/>
              <a:ahLst/>
              <a:cxnLst/>
              <a:rect l="0" t="0" r="0" b="0"/>
              <a:pathLst>
                <a:path w="1071" h="1070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32" y="1019"/>
                  </a:lnTo>
                  <a:lnTo>
                    <a:pt x="535" y="1070"/>
                  </a:lnTo>
                  <a:lnTo>
                    <a:pt x="739" y="1019"/>
                  </a:lnTo>
                  <a:lnTo>
                    <a:pt x="1045" y="739"/>
                  </a:lnTo>
                  <a:lnTo>
                    <a:pt x="1070" y="535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2330825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586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50" y="2750"/>
                  </a:lnTo>
                  <a:lnTo>
                    <a:pt x="4456" y="2750"/>
                  </a:lnTo>
                  <a:lnTo>
                    <a:pt x="4736" y="2724"/>
                  </a:lnTo>
                  <a:lnTo>
                    <a:pt x="5220" y="2521"/>
                  </a:lnTo>
                  <a:lnTo>
                    <a:pt x="5602" y="2139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586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2691075" y="2522700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586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39"/>
                  </a:lnTo>
                  <a:lnTo>
                    <a:pt x="611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81" y="2750"/>
                  </a:lnTo>
                  <a:lnTo>
                    <a:pt x="4761" y="2724"/>
                  </a:lnTo>
                  <a:lnTo>
                    <a:pt x="5245" y="2521"/>
                  </a:lnTo>
                  <a:lnTo>
                    <a:pt x="5627" y="2139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586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2188250" y="1879850"/>
              <a:ext cx="791175" cy="525750"/>
            </a:xfrm>
            <a:custGeom>
              <a:avLst/>
              <a:gdLst/>
              <a:ahLst/>
              <a:cxnLst/>
              <a:rect l="0" t="0" r="0" b="0"/>
              <a:pathLst>
                <a:path w="31647" h="21030" extrusionOk="0">
                  <a:moveTo>
                    <a:pt x="15022" y="1"/>
                  </a:moveTo>
                  <a:lnTo>
                    <a:pt x="13418" y="154"/>
                  </a:lnTo>
                  <a:lnTo>
                    <a:pt x="11865" y="485"/>
                  </a:lnTo>
                  <a:lnTo>
                    <a:pt x="10388" y="943"/>
                  </a:lnTo>
                  <a:lnTo>
                    <a:pt x="8962" y="1554"/>
                  </a:lnTo>
                  <a:lnTo>
                    <a:pt x="7613" y="2267"/>
                  </a:lnTo>
                  <a:lnTo>
                    <a:pt x="6366" y="3132"/>
                  </a:lnTo>
                  <a:lnTo>
                    <a:pt x="5194" y="4100"/>
                  </a:lnTo>
                  <a:lnTo>
                    <a:pt x="4100" y="5169"/>
                  </a:lnTo>
                  <a:lnTo>
                    <a:pt x="3132" y="6340"/>
                  </a:lnTo>
                  <a:lnTo>
                    <a:pt x="2292" y="7613"/>
                  </a:lnTo>
                  <a:lnTo>
                    <a:pt x="1554" y="8962"/>
                  </a:lnTo>
                  <a:lnTo>
                    <a:pt x="943" y="10388"/>
                  </a:lnTo>
                  <a:lnTo>
                    <a:pt x="485" y="11865"/>
                  </a:lnTo>
                  <a:lnTo>
                    <a:pt x="179" y="13418"/>
                  </a:lnTo>
                  <a:lnTo>
                    <a:pt x="1" y="14996"/>
                  </a:lnTo>
                  <a:lnTo>
                    <a:pt x="1" y="15811"/>
                  </a:lnTo>
                  <a:lnTo>
                    <a:pt x="1" y="21030"/>
                  </a:lnTo>
                  <a:lnTo>
                    <a:pt x="1325" y="20622"/>
                  </a:lnTo>
                  <a:lnTo>
                    <a:pt x="3336" y="19630"/>
                  </a:lnTo>
                  <a:lnTo>
                    <a:pt x="4736" y="18484"/>
                  </a:lnTo>
                  <a:lnTo>
                    <a:pt x="5729" y="17262"/>
                  </a:lnTo>
                  <a:lnTo>
                    <a:pt x="6798" y="15327"/>
                  </a:lnTo>
                  <a:lnTo>
                    <a:pt x="7995" y="13418"/>
                  </a:lnTo>
                  <a:lnTo>
                    <a:pt x="9166" y="12221"/>
                  </a:lnTo>
                  <a:lnTo>
                    <a:pt x="9955" y="11661"/>
                  </a:lnTo>
                  <a:lnTo>
                    <a:pt x="9981" y="11814"/>
                  </a:lnTo>
                  <a:lnTo>
                    <a:pt x="10388" y="13061"/>
                  </a:lnTo>
                  <a:lnTo>
                    <a:pt x="11152" y="14436"/>
                  </a:lnTo>
                  <a:lnTo>
                    <a:pt x="11890" y="15378"/>
                  </a:lnTo>
                  <a:lnTo>
                    <a:pt x="12858" y="16269"/>
                  </a:lnTo>
                  <a:lnTo>
                    <a:pt x="14105" y="17007"/>
                  </a:lnTo>
                  <a:lnTo>
                    <a:pt x="14843" y="17287"/>
                  </a:lnTo>
                  <a:lnTo>
                    <a:pt x="15633" y="17542"/>
                  </a:lnTo>
                  <a:lnTo>
                    <a:pt x="17007" y="17746"/>
                  </a:lnTo>
                  <a:lnTo>
                    <a:pt x="18153" y="17669"/>
                  </a:lnTo>
                  <a:lnTo>
                    <a:pt x="19146" y="17466"/>
                  </a:lnTo>
                  <a:lnTo>
                    <a:pt x="20470" y="17033"/>
                  </a:lnTo>
                  <a:lnTo>
                    <a:pt x="21717" y="16753"/>
                  </a:lnTo>
                  <a:lnTo>
                    <a:pt x="22583" y="16804"/>
                  </a:lnTo>
                  <a:lnTo>
                    <a:pt x="23041" y="16956"/>
                  </a:lnTo>
                  <a:lnTo>
                    <a:pt x="23754" y="17236"/>
                  </a:lnTo>
                  <a:lnTo>
                    <a:pt x="24823" y="17822"/>
                  </a:lnTo>
                  <a:lnTo>
                    <a:pt x="25893" y="18688"/>
                  </a:lnTo>
                  <a:lnTo>
                    <a:pt x="26809" y="19477"/>
                  </a:lnTo>
                  <a:lnTo>
                    <a:pt x="27624" y="19935"/>
                  </a:lnTo>
                  <a:lnTo>
                    <a:pt x="28820" y="20317"/>
                  </a:lnTo>
                  <a:lnTo>
                    <a:pt x="30526" y="20572"/>
                  </a:lnTo>
                  <a:lnTo>
                    <a:pt x="31646" y="20648"/>
                  </a:lnTo>
                  <a:lnTo>
                    <a:pt x="31646" y="15811"/>
                  </a:lnTo>
                  <a:lnTo>
                    <a:pt x="31646" y="14996"/>
                  </a:lnTo>
                  <a:lnTo>
                    <a:pt x="31468" y="13418"/>
                  </a:lnTo>
                  <a:lnTo>
                    <a:pt x="31163" y="11865"/>
                  </a:lnTo>
                  <a:lnTo>
                    <a:pt x="30704" y="10388"/>
                  </a:lnTo>
                  <a:lnTo>
                    <a:pt x="30093" y="8962"/>
                  </a:lnTo>
                  <a:lnTo>
                    <a:pt x="29355" y="7613"/>
                  </a:lnTo>
                  <a:lnTo>
                    <a:pt x="28515" y="6340"/>
                  </a:lnTo>
                  <a:lnTo>
                    <a:pt x="27547" y="5169"/>
                  </a:lnTo>
                  <a:lnTo>
                    <a:pt x="26478" y="4100"/>
                  </a:lnTo>
                  <a:lnTo>
                    <a:pt x="25282" y="3132"/>
                  </a:lnTo>
                  <a:lnTo>
                    <a:pt x="24034" y="2267"/>
                  </a:lnTo>
                  <a:lnTo>
                    <a:pt x="22685" y="1554"/>
                  </a:lnTo>
                  <a:lnTo>
                    <a:pt x="21259" y="943"/>
                  </a:lnTo>
                  <a:lnTo>
                    <a:pt x="19782" y="485"/>
                  </a:lnTo>
                  <a:lnTo>
                    <a:pt x="18229" y="154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2348025" y="2341925"/>
              <a:ext cx="110750" cy="22300"/>
            </a:xfrm>
            <a:custGeom>
              <a:avLst/>
              <a:gdLst/>
              <a:ahLst/>
              <a:cxnLst/>
              <a:rect l="0" t="0" r="0" b="0"/>
              <a:pathLst>
                <a:path w="4430" h="892" fill="none" extrusionOk="0">
                  <a:moveTo>
                    <a:pt x="4430" y="892"/>
                  </a:moveTo>
                  <a:lnTo>
                    <a:pt x="4201" y="663"/>
                  </a:lnTo>
                  <a:lnTo>
                    <a:pt x="3666" y="332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32"/>
                  </a:lnTo>
                  <a:lnTo>
                    <a:pt x="255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2708900" y="2341925"/>
              <a:ext cx="110775" cy="22300"/>
            </a:xfrm>
            <a:custGeom>
              <a:avLst/>
              <a:gdLst/>
              <a:ahLst/>
              <a:cxnLst/>
              <a:rect l="0" t="0" r="0" b="0"/>
              <a:pathLst>
                <a:path w="4431" h="892" fill="none" extrusionOk="0">
                  <a:moveTo>
                    <a:pt x="4430" y="892"/>
                  </a:moveTo>
                  <a:lnTo>
                    <a:pt x="4175" y="663"/>
                  </a:lnTo>
                  <a:lnTo>
                    <a:pt x="3666" y="332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2521775" y="2657625"/>
              <a:ext cx="124125" cy="35675"/>
            </a:xfrm>
            <a:custGeom>
              <a:avLst/>
              <a:gdLst/>
              <a:ahLst/>
              <a:cxnLst/>
              <a:rect l="0" t="0" r="0" b="0"/>
              <a:pathLst>
                <a:path w="4965" h="1427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26"/>
                  </a:lnTo>
                  <a:lnTo>
                    <a:pt x="2903" y="1426"/>
                  </a:lnTo>
                  <a:lnTo>
                    <a:pt x="3692" y="1222"/>
                  </a:lnTo>
                  <a:lnTo>
                    <a:pt x="4328" y="841"/>
                  </a:lnTo>
                  <a:lnTo>
                    <a:pt x="4812" y="331"/>
                  </a:lnTo>
                  <a:lnTo>
                    <a:pt x="4965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645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3100950" y="2455225"/>
              <a:ext cx="356450" cy="586225"/>
            </a:xfrm>
            <a:custGeom>
              <a:avLst/>
              <a:gdLst/>
              <a:ahLst/>
              <a:cxnLst/>
              <a:rect l="0" t="0" r="0" b="0"/>
              <a:pathLst>
                <a:path w="14258" h="23449" extrusionOk="0">
                  <a:moveTo>
                    <a:pt x="9192" y="1"/>
                  </a:moveTo>
                  <a:lnTo>
                    <a:pt x="8784" y="102"/>
                  </a:lnTo>
                  <a:lnTo>
                    <a:pt x="8402" y="357"/>
                  </a:lnTo>
                  <a:lnTo>
                    <a:pt x="8148" y="764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3"/>
                  </a:lnTo>
                  <a:lnTo>
                    <a:pt x="7562" y="1044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306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37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39"/>
                  </a:lnTo>
                  <a:lnTo>
                    <a:pt x="3132" y="9548"/>
                  </a:lnTo>
                  <a:lnTo>
                    <a:pt x="2623" y="8173"/>
                  </a:lnTo>
                  <a:lnTo>
                    <a:pt x="2114" y="7231"/>
                  </a:lnTo>
                  <a:lnTo>
                    <a:pt x="1630" y="6594"/>
                  </a:lnTo>
                  <a:lnTo>
                    <a:pt x="943" y="6111"/>
                  </a:lnTo>
                  <a:lnTo>
                    <a:pt x="383" y="6034"/>
                  </a:lnTo>
                  <a:lnTo>
                    <a:pt x="332" y="6060"/>
                  </a:lnTo>
                  <a:lnTo>
                    <a:pt x="154" y="6136"/>
                  </a:lnTo>
                  <a:lnTo>
                    <a:pt x="1" y="6442"/>
                  </a:lnTo>
                  <a:lnTo>
                    <a:pt x="1" y="6951"/>
                  </a:lnTo>
                  <a:lnTo>
                    <a:pt x="26" y="7078"/>
                  </a:lnTo>
                  <a:lnTo>
                    <a:pt x="561" y="10006"/>
                  </a:lnTo>
                  <a:lnTo>
                    <a:pt x="1147" y="13494"/>
                  </a:lnTo>
                  <a:lnTo>
                    <a:pt x="1197" y="13901"/>
                  </a:lnTo>
                  <a:lnTo>
                    <a:pt x="1427" y="14563"/>
                  </a:lnTo>
                  <a:lnTo>
                    <a:pt x="1885" y="15327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48"/>
                  </a:lnTo>
                  <a:lnTo>
                    <a:pt x="10133" y="17694"/>
                  </a:lnTo>
                  <a:lnTo>
                    <a:pt x="10261" y="17694"/>
                  </a:lnTo>
                  <a:lnTo>
                    <a:pt x="10694" y="17618"/>
                  </a:lnTo>
                  <a:lnTo>
                    <a:pt x="11203" y="17338"/>
                  </a:lnTo>
                  <a:lnTo>
                    <a:pt x="11610" y="16803"/>
                  </a:lnTo>
                  <a:lnTo>
                    <a:pt x="11737" y="16396"/>
                  </a:lnTo>
                  <a:lnTo>
                    <a:pt x="12068" y="14970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8"/>
                  </a:lnTo>
                  <a:lnTo>
                    <a:pt x="14232" y="5652"/>
                  </a:lnTo>
                  <a:lnTo>
                    <a:pt x="14258" y="5423"/>
                  </a:lnTo>
                  <a:lnTo>
                    <a:pt x="14207" y="4965"/>
                  </a:lnTo>
                  <a:lnTo>
                    <a:pt x="14029" y="4609"/>
                  </a:lnTo>
                  <a:lnTo>
                    <a:pt x="13698" y="4354"/>
                  </a:lnTo>
                  <a:lnTo>
                    <a:pt x="13520" y="4303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609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75"/>
                  </a:lnTo>
                  <a:lnTo>
                    <a:pt x="10872" y="9573"/>
                  </a:lnTo>
                  <a:lnTo>
                    <a:pt x="12323" y="3285"/>
                  </a:lnTo>
                  <a:lnTo>
                    <a:pt x="12348" y="3030"/>
                  </a:lnTo>
                  <a:lnTo>
                    <a:pt x="12297" y="2572"/>
                  </a:lnTo>
                  <a:lnTo>
                    <a:pt x="12094" y="2165"/>
                  </a:lnTo>
                  <a:lnTo>
                    <a:pt x="11763" y="1884"/>
                  </a:lnTo>
                  <a:lnTo>
                    <a:pt x="11534" y="1834"/>
                  </a:lnTo>
                  <a:lnTo>
                    <a:pt x="11330" y="1783"/>
                  </a:lnTo>
                  <a:lnTo>
                    <a:pt x="10897" y="1884"/>
                  </a:lnTo>
                  <a:lnTo>
                    <a:pt x="10541" y="2165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503"/>
                  </a:lnTo>
                  <a:lnTo>
                    <a:pt x="10235" y="1248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102"/>
                  </a:lnTo>
                  <a:lnTo>
                    <a:pt x="9421" y="26"/>
                  </a:lnTo>
                  <a:lnTo>
                    <a:pt x="9192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3184975" y="2714900"/>
              <a:ext cx="25" cy="675"/>
            </a:xfrm>
            <a:custGeom>
              <a:avLst/>
              <a:gdLst/>
              <a:ahLst/>
              <a:cxnLst/>
              <a:rect l="0" t="0" r="0" b="0"/>
              <a:pathLst>
                <a:path w="1" h="27" extrusionOk="0">
                  <a:moveTo>
                    <a:pt x="0" y="1"/>
                  </a:moveTo>
                  <a:lnTo>
                    <a:pt x="0" y="1"/>
                  </a:lnTo>
                  <a:lnTo>
                    <a:pt x="0" y="2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218075" y="2659525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1"/>
                  </a:moveTo>
                  <a:lnTo>
                    <a:pt x="0" y="485"/>
                  </a:lnTo>
                  <a:lnTo>
                    <a:pt x="7536" y="2216"/>
                  </a:lnTo>
                  <a:lnTo>
                    <a:pt x="7638" y="1732"/>
                  </a:lnTo>
                  <a:lnTo>
                    <a:pt x="6569" y="1503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>
              <a:off x="3184975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77" y="0"/>
                  </a:moveTo>
                  <a:lnTo>
                    <a:pt x="51" y="51"/>
                  </a:lnTo>
                  <a:lnTo>
                    <a:pt x="0" y="280"/>
                  </a:lnTo>
                  <a:lnTo>
                    <a:pt x="230" y="306"/>
                  </a:lnTo>
                  <a:lnTo>
                    <a:pt x="1121" y="637"/>
                  </a:lnTo>
                  <a:lnTo>
                    <a:pt x="1859" y="1044"/>
                  </a:lnTo>
                  <a:lnTo>
                    <a:pt x="2597" y="1680"/>
                  </a:lnTo>
                  <a:lnTo>
                    <a:pt x="3259" y="2571"/>
                  </a:lnTo>
                  <a:lnTo>
                    <a:pt x="3717" y="3794"/>
                  </a:lnTo>
                  <a:lnTo>
                    <a:pt x="3896" y="5372"/>
                  </a:lnTo>
                  <a:lnTo>
                    <a:pt x="3819" y="6314"/>
                  </a:lnTo>
                  <a:lnTo>
                    <a:pt x="4125" y="6390"/>
                  </a:lnTo>
                  <a:lnTo>
                    <a:pt x="4150" y="6212"/>
                  </a:lnTo>
                  <a:lnTo>
                    <a:pt x="4227" y="5117"/>
                  </a:lnTo>
                  <a:lnTo>
                    <a:pt x="4176" y="4124"/>
                  </a:lnTo>
                  <a:lnTo>
                    <a:pt x="3896" y="3030"/>
                  </a:lnTo>
                  <a:lnTo>
                    <a:pt x="3361" y="1935"/>
                  </a:lnTo>
                  <a:lnTo>
                    <a:pt x="2419" y="968"/>
                  </a:lnTo>
                  <a:lnTo>
                    <a:pt x="1401" y="407"/>
                  </a:lnTo>
                  <a:lnTo>
                    <a:pt x="561" y="102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3162700" y="2888650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3123225" y="2910950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09"/>
                  </a:lnTo>
                  <a:lnTo>
                    <a:pt x="9064" y="4023"/>
                  </a:lnTo>
                  <a:lnTo>
                    <a:pt x="9523" y="2088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3100950" y="29485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0"/>
                  </a:moveTo>
                  <a:lnTo>
                    <a:pt x="1" y="4226"/>
                  </a:lnTo>
                  <a:lnTo>
                    <a:pt x="9573" y="4226"/>
                  </a:lnTo>
                  <a:lnTo>
                    <a:pt x="10057" y="208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1824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sultado de imagen para música tradicional del pacífico colombi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31" y="0"/>
            <a:ext cx="9156531" cy="529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Shape 398"/>
          <p:cNvSpPr txBox="1">
            <a:spLocks noGrp="1"/>
          </p:cNvSpPr>
          <p:nvPr>
            <p:ph type="title" idx="4294967295"/>
          </p:nvPr>
        </p:nvSpPr>
        <p:spPr>
          <a:xfrm>
            <a:off x="764771" y="2809702"/>
            <a:ext cx="6482141" cy="153267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es-CO" sz="4800" b="1" dirty="0" err="1" smtClean="0">
                <a:solidFill>
                  <a:srgbClr val="FFFFFF"/>
                </a:solidFill>
              </a:rPr>
              <a:t>Chonta´s</a:t>
            </a:r>
            <a:r>
              <a:rPr lang="es-CO" sz="4800" b="1" dirty="0" smtClean="0">
                <a:solidFill>
                  <a:srgbClr val="FFFFFF"/>
                </a:solidFill>
              </a:rPr>
              <a:t> </a:t>
            </a:r>
            <a:r>
              <a:rPr lang="es-CO" sz="4800" b="1" dirty="0" err="1">
                <a:solidFill>
                  <a:srgbClr val="FFFFFF"/>
                </a:solidFill>
              </a:rPr>
              <a:t>Xylophone</a:t>
            </a:r>
            <a:r>
              <a:rPr lang="es-CO" sz="4800" b="1" dirty="0">
                <a:solidFill>
                  <a:srgbClr val="FFFFFF"/>
                </a:solidFill>
              </a:rPr>
              <a:t> </a:t>
            </a:r>
            <a:endParaRPr lang="en" sz="4800" b="1" dirty="0">
              <a:solidFill>
                <a:srgbClr val="FFFFFF"/>
              </a:solidFill>
            </a:endParaRPr>
          </a:p>
        </p:txBody>
      </p:sp>
      <p:grpSp>
        <p:nvGrpSpPr>
          <p:cNvPr id="399" name="Shape 399"/>
          <p:cNvGrpSpPr/>
          <p:nvPr/>
        </p:nvGrpSpPr>
        <p:grpSpPr>
          <a:xfrm flipH="1">
            <a:off x="7494560" y="3754514"/>
            <a:ext cx="1649444" cy="1388992"/>
            <a:chOff x="2062875" y="1879850"/>
            <a:chExt cx="1394525" cy="1174325"/>
          </a:xfrm>
        </p:grpSpPr>
        <p:sp>
          <p:nvSpPr>
            <p:cNvPr id="400" name="Shape 400"/>
            <p:cNvSpPr/>
            <p:nvPr/>
          </p:nvSpPr>
          <p:spPr>
            <a:xfrm>
              <a:off x="2098525" y="2337475"/>
              <a:ext cx="969350" cy="705875"/>
            </a:xfrm>
            <a:custGeom>
              <a:avLst/>
              <a:gdLst/>
              <a:ahLst/>
              <a:cxnLst/>
              <a:rect l="0" t="0" r="0" b="0"/>
              <a:pathLst>
                <a:path w="38774" h="28235" extrusionOk="0">
                  <a:moveTo>
                    <a:pt x="15505" y="1"/>
                  </a:moveTo>
                  <a:lnTo>
                    <a:pt x="12195" y="153"/>
                  </a:lnTo>
                  <a:lnTo>
                    <a:pt x="11559" y="204"/>
                  </a:lnTo>
                  <a:lnTo>
                    <a:pt x="10107" y="586"/>
                  </a:lnTo>
                  <a:lnTo>
                    <a:pt x="8529" y="1248"/>
                  </a:lnTo>
                  <a:lnTo>
                    <a:pt x="6950" y="2190"/>
                  </a:lnTo>
                  <a:lnTo>
                    <a:pt x="5474" y="3412"/>
                  </a:lnTo>
                  <a:lnTo>
                    <a:pt x="4201" y="4838"/>
                  </a:lnTo>
                  <a:lnTo>
                    <a:pt x="3463" y="6085"/>
                  </a:lnTo>
                  <a:lnTo>
                    <a:pt x="3081" y="6976"/>
                  </a:lnTo>
                  <a:lnTo>
                    <a:pt x="2826" y="7944"/>
                  </a:lnTo>
                  <a:lnTo>
                    <a:pt x="2699" y="8937"/>
                  </a:lnTo>
                  <a:lnTo>
                    <a:pt x="2699" y="9446"/>
                  </a:lnTo>
                  <a:lnTo>
                    <a:pt x="2724" y="10286"/>
                  </a:lnTo>
                  <a:lnTo>
                    <a:pt x="3055" y="11534"/>
                  </a:lnTo>
                  <a:lnTo>
                    <a:pt x="3463" y="12501"/>
                  </a:lnTo>
                  <a:lnTo>
                    <a:pt x="3666" y="13570"/>
                  </a:lnTo>
                  <a:lnTo>
                    <a:pt x="3590" y="14232"/>
                  </a:lnTo>
                  <a:lnTo>
                    <a:pt x="3412" y="15021"/>
                  </a:lnTo>
                  <a:lnTo>
                    <a:pt x="2826" y="16091"/>
                  </a:lnTo>
                  <a:lnTo>
                    <a:pt x="2088" y="16905"/>
                  </a:lnTo>
                  <a:lnTo>
                    <a:pt x="1273" y="17796"/>
                  </a:lnTo>
                  <a:lnTo>
                    <a:pt x="917" y="18407"/>
                  </a:lnTo>
                  <a:lnTo>
                    <a:pt x="637" y="18942"/>
                  </a:lnTo>
                  <a:lnTo>
                    <a:pt x="255" y="20062"/>
                  </a:lnTo>
                  <a:lnTo>
                    <a:pt x="26" y="21208"/>
                  </a:lnTo>
                  <a:lnTo>
                    <a:pt x="0" y="22379"/>
                  </a:lnTo>
                  <a:lnTo>
                    <a:pt x="178" y="23525"/>
                  </a:lnTo>
                  <a:lnTo>
                    <a:pt x="560" y="24619"/>
                  </a:lnTo>
                  <a:lnTo>
                    <a:pt x="1197" y="25587"/>
                  </a:lnTo>
                  <a:lnTo>
                    <a:pt x="2037" y="26427"/>
                  </a:lnTo>
                  <a:lnTo>
                    <a:pt x="2572" y="26783"/>
                  </a:lnTo>
                  <a:lnTo>
                    <a:pt x="2902" y="26962"/>
                  </a:lnTo>
                  <a:lnTo>
                    <a:pt x="4048" y="27292"/>
                  </a:lnTo>
                  <a:lnTo>
                    <a:pt x="6518" y="27674"/>
                  </a:lnTo>
                  <a:lnTo>
                    <a:pt x="11100" y="28056"/>
                  </a:lnTo>
                  <a:lnTo>
                    <a:pt x="16548" y="28234"/>
                  </a:lnTo>
                  <a:lnTo>
                    <a:pt x="22251" y="28234"/>
                  </a:lnTo>
                  <a:lnTo>
                    <a:pt x="27674" y="28056"/>
                  </a:lnTo>
                  <a:lnTo>
                    <a:pt x="32257" y="27674"/>
                  </a:lnTo>
                  <a:lnTo>
                    <a:pt x="34752" y="27292"/>
                  </a:lnTo>
                  <a:lnTo>
                    <a:pt x="35872" y="26962"/>
                  </a:lnTo>
                  <a:lnTo>
                    <a:pt x="36228" y="26783"/>
                  </a:lnTo>
                  <a:lnTo>
                    <a:pt x="36763" y="26427"/>
                  </a:lnTo>
                  <a:lnTo>
                    <a:pt x="37603" y="25587"/>
                  </a:lnTo>
                  <a:lnTo>
                    <a:pt x="38214" y="24619"/>
                  </a:lnTo>
                  <a:lnTo>
                    <a:pt x="38621" y="23525"/>
                  </a:lnTo>
                  <a:lnTo>
                    <a:pt x="38774" y="22379"/>
                  </a:lnTo>
                  <a:lnTo>
                    <a:pt x="38749" y="21208"/>
                  </a:lnTo>
                  <a:lnTo>
                    <a:pt x="38545" y="20062"/>
                  </a:lnTo>
                  <a:lnTo>
                    <a:pt x="38138" y="18942"/>
                  </a:lnTo>
                  <a:lnTo>
                    <a:pt x="37883" y="18407"/>
                  </a:lnTo>
                  <a:lnTo>
                    <a:pt x="37527" y="17796"/>
                  </a:lnTo>
                  <a:lnTo>
                    <a:pt x="36712" y="16905"/>
                  </a:lnTo>
                  <a:lnTo>
                    <a:pt x="35948" y="16091"/>
                  </a:lnTo>
                  <a:lnTo>
                    <a:pt x="35388" y="15021"/>
                  </a:lnTo>
                  <a:lnTo>
                    <a:pt x="35210" y="14232"/>
                  </a:lnTo>
                  <a:lnTo>
                    <a:pt x="35133" y="13570"/>
                  </a:lnTo>
                  <a:lnTo>
                    <a:pt x="35337" y="12501"/>
                  </a:lnTo>
                  <a:lnTo>
                    <a:pt x="35719" y="11534"/>
                  </a:lnTo>
                  <a:lnTo>
                    <a:pt x="36050" y="10286"/>
                  </a:lnTo>
                  <a:lnTo>
                    <a:pt x="36101" y="9446"/>
                  </a:lnTo>
                  <a:lnTo>
                    <a:pt x="36101" y="8937"/>
                  </a:lnTo>
                  <a:lnTo>
                    <a:pt x="35974" y="7944"/>
                  </a:lnTo>
                  <a:lnTo>
                    <a:pt x="35693" y="6976"/>
                  </a:lnTo>
                  <a:lnTo>
                    <a:pt x="35337" y="6085"/>
                  </a:lnTo>
                  <a:lnTo>
                    <a:pt x="34599" y="4838"/>
                  </a:lnTo>
                  <a:lnTo>
                    <a:pt x="33326" y="3412"/>
                  </a:lnTo>
                  <a:lnTo>
                    <a:pt x="31849" y="2190"/>
                  </a:lnTo>
                  <a:lnTo>
                    <a:pt x="30271" y="1248"/>
                  </a:lnTo>
                  <a:lnTo>
                    <a:pt x="28692" y="586"/>
                  </a:lnTo>
                  <a:lnTo>
                    <a:pt x="27241" y="204"/>
                  </a:lnTo>
                  <a:lnTo>
                    <a:pt x="26605" y="153"/>
                  </a:lnTo>
                  <a:lnTo>
                    <a:pt x="23295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21774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4" y="0"/>
                  </a:moveTo>
                  <a:lnTo>
                    <a:pt x="2164" y="26"/>
                  </a:lnTo>
                  <a:lnTo>
                    <a:pt x="1197" y="433"/>
                  </a:lnTo>
                  <a:lnTo>
                    <a:pt x="458" y="1197"/>
                  </a:lnTo>
                  <a:lnTo>
                    <a:pt x="26" y="2164"/>
                  </a:lnTo>
                  <a:lnTo>
                    <a:pt x="0" y="2724"/>
                  </a:lnTo>
                  <a:lnTo>
                    <a:pt x="0" y="4914"/>
                  </a:lnTo>
                  <a:lnTo>
                    <a:pt x="26" y="5448"/>
                  </a:lnTo>
                  <a:lnTo>
                    <a:pt x="458" y="6441"/>
                  </a:lnTo>
                  <a:lnTo>
                    <a:pt x="1197" y="7180"/>
                  </a:lnTo>
                  <a:lnTo>
                    <a:pt x="2164" y="7587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2922100" y="2352125"/>
              <a:ext cx="68150" cy="190950"/>
            </a:xfrm>
            <a:custGeom>
              <a:avLst/>
              <a:gdLst/>
              <a:ahLst/>
              <a:cxnLst/>
              <a:rect l="0" t="0" r="0" b="0"/>
              <a:pathLst>
                <a:path w="2726" h="7638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587"/>
                  </a:lnTo>
                  <a:lnTo>
                    <a:pt x="1528" y="7180"/>
                  </a:lnTo>
                  <a:lnTo>
                    <a:pt x="2267" y="6441"/>
                  </a:lnTo>
                  <a:lnTo>
                    <a:pt x="2700" y="5448"/>
                  </a:lnTo>
                  <a:lnTo>
                    <a:pt x="2725" y="4914"/>
                  </a:lnTo>
                  <a:lnTo>
                    <a:pt x="2725" y="2724"/>
                  </a:lnTo>
                  <a:lnTo>
                    <a:pt x="2700" y="2164"/>
                  </a:lnTo>
                  <a:lnTo>
                    <a:pt x="2267" y="1197"/>
                  </a:lnTo>
                  <a:lnTo>
                    <a:pt x="1528" y="433"/>
                  </a:lnTo>
                  <a:lnTo>
                    <a:pt x="561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2479125" y="2740375"/>
              <a:ext cx="210050" cy="263525"/>
            </a:xfrm>
            <a:custGeom>
              <a:avLst/>
              <a:gdLst/>
              <a:ahLst/>
              <a:cxnLst/>
              <a:rect l="0" t="0" r="0" b="0"/>
              <a:pathLst>
                <a:path w="8402" h="10541" extrusionOk="0">
                  <a:moveTo>
                    <a:pt x="1" y="0"/>
                  </a:moveTo>
                  <a:lnTo>
                    <a:pt x="1" y="10540"/>
                  </a:lnTo>
                  <a:lnTo>
                    <a:pt x="8402" y="10540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2233450" y="1924400"/>
              <a:ext cx="700775" cy="875825"/>
            </a:xfrm>
            <a:custGeom>
              <a:avLst/>
              <a:gdLst/>
              <a:ahLst/>
              <a:cxnLst/>
              <a:rect l="0" t="0" r="0" b="0"/>
              <a:pathLst>
                <a:path w="28031" h="35033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191" y="867"/>
                  </a:lnTo>
                  <a:lnTo>
                    <a:pt x="7944" y="1401"/>
                  </a:lnTo>
                  <a:lnTo>
                    <a:pt x="6747" y="2038"/>
                  </a:lnTo>
                  <a:lnTo>
                    <a:pt x="5627" y="2801"/>
                  </a:lnTo>
                  <a:lnTo>
                    <a:pt x="4583" y="3642"/>
                  </a:lnTo>
                  <a:lnTo>
                    <a:pt x="3641" y="4609"/>
                  </a:lnTo>
                  <a:lnTo>
                    <a:pt x="2775" y="5653"/>
                  </a:lnTo>
                  <a:lnTo>
                    <a:pt x="2012" y="6773"/>
                  </a:lnTo>
                  <a:lnTo>
                    <a:pt x="1375" y="7944"/>
                  </a:lnTo>
                  <a:lnTo>
                    <a:pt x="841" y="9217"/>
                  </a:lnTo>
                  <a:lnTo>
                    <a:pt x="433" y="10541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9"/>
                  </a:lnTo>
                  <a:lnTo>
                    <a:pt x="0" y="21004"/>
                  </a:lnTo>
                  <a:lnTo>
                    <a:pt x="0" y="21743"/>
                  </a:lnTo>
                  <a:lnTo>
                    <a:pt x="153" y="23143"/>
                  </a:lnTo>
                  <a:lnTo>
                    <a:pt x="433" y="24518"/>
                  </a:lnTo>
                  <a:lnTo>
                    <a:pt x="841" y="25842"/>
                  </a:lnTo>
                  <a:lnTo>
                    <a:pt x="1375" y="27089"/>
                  </a:lnTo>
                  <a:lnTo>
                    <a:pt x="2012" y="28286"/>
                  </a:lnTo>
                  <a:lnTo>
                    <a:pt x="2775" y="29406"/>
                  </a:lnTo>
                  <a:lnTo>
                    <a:pt x="3641" y="30450"/>
                  </a:lnTo>
                  <a:lnTo>
                    <a:pt x="4583" y="31392"/>
                  </a:lnTo>
                  <a:lnTo>
                    <a:pt x="5627" y="32257"/>
                  </a:lnTo>
                  <a:lnTo>
                    <a:pt x="6747" y="33021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32"/>
                  </a:lnTo>
                  <a:lnTo>
                    <a:pt x="14741" y="35032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3021"/>
                  </a:lnTo>
                  <a:lnTo>
                    <a:pt x="22404" y="32257"/>
                  </a:lnTo>
                  <a:lnTo>
                    <a:pt x="23448" y="31392"/>
                  </a:lnTo>
                  <a:lnTo>
                    <a:pt x="24390" y="30450"/>
                  </a:lnTo>
                  <a:lnTo>
                    <a:pt x="25256" y="29406"/>
                  </a:lnTo>
                  <a:lnTo>
                    <a:pt x="26019" y="28286"/>
                  </a:lnTo>
                  <a:lnTo>
                    <a:pt x="26656" y="27089"/>
                  </a:lnTo>
                  <a:lnTo>
                    <a:pt x="27191" y="25842"/>
                  </a:lnTo>
                  <a:lnTo>
                    <a:pt x="27598" y="24518"/>
                  </a:lnTo>
                  <a:lnTo>
                    <a:pt x="27878" y="23143"/>
                  </a:lnTo>
                  <a:lnTo>
                    <a:pt x="28031" y="21743"/>
                  </a:lnTo>
                  <a:lnTo>
                    <a:pt x="28031" y="21004"/>
                  </a:lnTo>
                  <a:lnTo>
                    <a:pt x="28031" y="14029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41"/>
                  </a:lnTo>
                  <a:lnTo>
                    <a:pt x="27191" y="9217"/>
                  </a:lnTo>
                  <a:lnTo>
                    <a:pt x="26656" y="7944"/>
                  </a:lnTo>
                  <a:lnTo>
                    <a:pt x="26019" y="6773"/>
                  </a:lnTo>
                  <a:lnTo>
                    <a:pt x="25256" y="5653"/>
                  </a:lnTo>
                  <a:lnTo>
                    <a:pt x="24390" y="4609"/>
                  </a:lnTo>
                  <a:lnTo>
                    <a:pt x="23448" y="3642"/>
                  </a:lnTo>
                  <a:lnTo>
                    <a:pt x="22404" y="2801"/>
                  </a:lnTo>
                  <a:lnTo>
                    <a:pt x="21284" y="2038"/>
                  </a:lnTo>
                  <a:lnTo>
                    <a:pt x="20087" y="1401"/>
                  </a:lnTo>
                  <a:lnTo>
                    <a:pt x="18840" y="867"/>
                  </a:lnTo>
                  <a:lnTo>
                    <a:pt x="17516" y="459"/>
                  </a:lnTo>
                  <a:lnTo>
                    <a:pt x="16167" y="179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2358200" y="2418300"/>
              <a:ext cx="91050" cy="91050"/>
            </a:xfrm>
            <a:custGeom>
              <a:avLst/>
              <a:gdLst/>
              <a:ahLst/>
              <a:cxnLst/>
              <a:rect l="0" t="0" r="0" b="0"/>
              <a:pathLst>
                <a:path w="3642" h="3642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90" y="3336"/>
                  </a:lnTo>
                  <a:lnTo>
                    <a:pt x="1452" y="3616"/>
                  </a:lnTo>
                  <a:lnTo>
                    <a:pt x="1808" y="3642"/>
                  </a:lnTo>
                  <a:lnTo>
                    <a:pt x="2190" y="3616"/>
                  </a:lnTo>
                  <a:lnTo>
                    <a:pt x="2826" y="3336"/>
                  </a:lnTo>
                  <a:lnTo>
                    <a:pt x="3336" y="2827"/>
                  </a:lnTo>
                  <a:lnTo>
                    <a:pt x="3616" y="2190"/>
                  </a:lnTo>
                  <a:lnTo>
                    <a:pt x="3641" y="1809"/>
                  </a:lnTo>
                  <a:lnTo>
                    <a:pt x="3616" y="1452"/>
                  </a:lnTo>
                  <a:lnTo>
                    <a:pt x="3336" y="790"/>
                  </a:lnTo>
                  <a:lnTo>
                    <a:pt x="2826" y="306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2718450" y="2418300"/>
              <a:ext cx="91025" cy="91050"/>
            </a:xfrm>
            <a:custGeom>
              <a:avLst/>
              <a:gdLst/>
              <a:ahLst/>
              <a:cxnLst/>
              <a:rect l="0" t="0" r="0" b="0"/>
              <a:pathLst>
                <a:path w="3641" h="3642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815" y="3336"/>
                  </a:lnTo>
                  <a:lnTo>
                    <a:pt x="1451" y="3616"/>
                  </a:lnTo>
                  <a:lnTo>
                    <a:pt x="1833" y="3642"/>
                  </a:lnTo>
                  <a:lnTo>
                    <a:pt x="2190" y="3616"/>
                  </a:lnTo>
                  <a:lnTo>
                    <a:pt x="2851" y="3336"/>
                  </a:lnTo>
                  <a:lnTo>
                    <a:pt x="3335" y="2827"/>
                  </a:lnTo>
                  <a:lnTo>
                    <a:pt x="3615" y="2190"/>
                  </a:lnTo>
                  <a:lnTo>
                    <a:pt x="3641" y="1809"/>
                  </a:lnTo>
                  <a:lnTo>
                    <a:pt x="3615" y="1452"/>
                  </a:lnTo>
                  <a:lnTo>
                    <a:pt x="3335" y="790"/>
                  </a:lnTo>
                  <a:lnTo>
                    <a:pt x="2851" y="306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2062875" y="2844100"/>
              <a:ext cx="1041925" cy="210075"/>
            </a:xfrm>
            <a:custGeom>
              <a:avLst/>
              <a:gdLst/>
              <a:ahLst/>
              <a:cxnLst/>
              <a:rect l="0" t="0" r="0" b="0"/>
              <a:pathLst>
                <a:path w="41677" h="8403" extrusionOk="0">
                  <a:moveTo>
                    <a:pt x="16625" y="1"/>
                  </a:moveTo>
                  <a:lnTo>
                    <a:pt x="12297" y="154"/>
                  </a:lnTo>
                  <a:lnTo>
                    <a:pt x="11177" y="179"/>
                  </a:lnTo>
                  <a:lnTo>
                    <a:pt x="9115" y="485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3005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6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6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3005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5"/>
                  </a:lnTo>
                  <a:lnTo>
                    <a:pt x="30500" y="179"/>
                  </a:lnTo>
                  <a:lnTo>
                    <a:pt x="29380" y="154"/>
                  </a:lnTo>
                  <a:lnTo>
                    <a:pt x="25052" y="1"/>
                  </a:lnTo>
                  <a:lnTo>
                    <a:pt x="25027" y="434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60"/>
                  </a:lnTo>
                  <a:lnTo>
                    <a:pt x="22863" y="3718"/>
                  </a:lnTo>
                  <a:lnTo>
                    <a:pt x="22099" y="4023"/>
                  </a:lnTo>
                  <a:lnTo>
                    <a:pt x="21284" y="4202"/>
                  </a:lnTo>
                  <a:lnTo>
                    <a:pt x="20418" y="4202"/>
                  </a:lnTo>
                  <a:lnTo>
                    <a:pt x="19578" y="4023"/>
                  </a:lnTo>
                  <a:lnTo>
                    <a:pt x="18840" y="3718"/>
                  </a:lnTo>
                  <a:lnTo>
                    <a:pt x="18153" y="3260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2439675" y="2844100"/>
              <a:ext cx="288325" cy="149600"/>
            </a:xfrm>
            <a:custGeom>
              <a:avLst/>
              <a:gdLst/>
              <a:ahLst/>
              <a:cxnLst/>
              <a:rect l="0" t="0" r="0" b="0"/>
              <a:pathLst>
                <a:path w="11533" h="5984" extrusionOk="0">
                  <a:moveTo>
                    <a:pt x="1553" y="1"/>
                  </a:moveTo>
                  <a:lnTo>
                    <a:pt x="0" y="52"/>
                  </a:lnTo>
                  <a:lnTo>
                    <a:pt x="0" y="128"/>
                  </a:lnTo>
                  <a:lnTo>
                    <a:pt x="0" y="205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1"/>
                  </a:lnTo>
                  <a:lnTo>
                    <a:pt x="2088" y="4660"/>
                  </a:lnTo>
                  <a:lnTo>
                    <a:pt x="3004" y="5296"/>
                  </a:lnTo>
                  <a:lnTo>
                    <a:pt x="4048" y="5729"/>
                  </a:lnTo>
                  <a:lnTo>
                    <a:pt x="5168" y="5958"/>
                  </a:lnTo>
                  <a:lnTo>
                    <a:pt x="5779" y="5984"/>
                  </a:lnTo>
                  <a:lnTo>
                    <a:pt x="6365" y="5958"/>
                  </a:lnTo>
                  <a:lnTo>
                    <a:pt x="7485" y="5729"/>
                  </a:lnTo>
                  <a:lnTo>
                    <a:pt x="8529" y="5296"/>
                  </a:lnTo>
                  <a:lnTo>
                    <a:pt x="9445" y="4660"/>
                  </a:lnTo>
                  <a:lnTo>
                    <a:pt x="10235" y="3871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205"/>
                  </a:lnTo>
                  <a:lnTo>
                    <a:pt x="11533" y="128"/>
                  </a:lnTo>
                  <a:lnTo>
                    <a:pt x="11533" y="52"/>
                  </a:lnTo>
                  <a:lnTo>
                    <a:pt x="9980" y="1"/>
                  </a:lnTo>
                  <a:lnTo>
                    <a:pt x="9955" y="434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60"/>
                  </a:lnTo>
                  <a:lnTo>
                    <a:pt x="7791" y="3718"/>
                  </a:lnTo>
                  <a:lnTo>
                    <a:pt x="7027" y="4023"/>
                  </a:lnTo>
                  <a:lnTo>
                    <a:pt x="6212" y="4202"/>
                  </a:lnTo>
                  <a:lnTo>
                    <a:pt x="5346" y="4202"/>
                  </a:lnTo>
                  <a:lnTo>
                    <a:pt x="4506" y="4023"/>
                  </a:lnTo>
                  <a:lnTo>
                    <a:pt x="3768" y="3718"/>
                  </a:lnTo>
                  <a:lnTo>
                    <a:pt x="3081" y="3260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4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2540875" y="2459675"/>
              <a:ext cx="82125" cy="119700"/>
            </a:xfrm>
            <a:custGeom>
              <a:avLst/>
              <a:gdLst/>
              <a:ahLst/>
              <a:cxnLst/>
              <a:rect l="0" t="0" r="0" b="0"/>
              <a:pathLst>
                <a:path w="3285" h="4788" extrusionOk="0">
                  <a:moveTo>
                    <a:pt x="1553" y="1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rgbClr val="FDE3D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2540875" y="2568525"/>
              <a:ext cx="82125" cy="38200"/>
            </a:xfrm>
            <a:custGeom>
              <a:avLst/>
              <a:gdLst/>
              <a:ahLst/>
              <a:cxnLst/>
              <a:rect l="0" t="0" r="0" b="0"/>
              <a:pathLst>
                <a:path w="3285" h="1528" extrusionOk="0">
                  <a:moveTo>
                    <a:pt x="0" y="0"/>
                  </a:moveTo>
                  <a:lnTo>
                    <a:pt x="0" y="306"/>
                  </a:lnTo>
                  <a:lnTo>
                    <a:pt x="280" y="840"/>
                  </a:lnTo>
                  <a:lnTo>
                    <a:pt x="764" y="1273"/>
                  </a:lnTo>
                  <a:lnTo>
                    <a:pt x="1298" y="1502"/>
                  </a:lnTo>
                  <a:lnTo>
                    <a:pt x="1528" y="1528"/>
                  </a:lnTo>
                  <a:lnTo>
                    <a:pt x="1782" y="1528"/>
                  </a:lnTo>
                  <a:lnTo>
                    <a:pt x="2011" y="1502"/>
                  </a:lnTo>
                  <a:lnTo>
                    <a:pt x="2521" y="1273"/>
                  </a:lnTo>
                  <a:lnTo>
                    <a:pt x="3004" y="840"/>
                  </a:lnTo>
                  <a:lnTo>
                    <a:pt x="3284" y="306"/>
                  </a:lnTo>
                  <a:lnTo>
                    <a:pt x="3284" y="0"/>
                  </a:lnTo>
                  <a:lnTo>
                    <a:pt x="2902" y="204"/>
                  </a:lnTo>
                  <a:lnTo>
                    <a:pt x="2062" y="433"/>
                  </a:lnTo>
                  <a:lnTo>
                    <a:pt x="1222" y="433"/>
                  </a:lnTo>
                  <a:lnTo>
                    <a:pt x="407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2377300" y="2434225"/>
              <a:ext cx="26100" cy="26750"/>
            </a:xfrm>
            <a:custGeom>
              <a:avLst/>
              <a:gdLst/>
              <a:ahLst/>
              <a:cxnLst/>
              <a:rect l="0" t="0" r="0" b="0"/>
              <a:pathLst>
                <a:path w="1044" h="1070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09" y="1070"/>
                  </a:lnTo>
                  <a:lnTo>
                    <a:pt x="738" y="1019"/>
                  </a:lnTo>
                  <a:lnTo>
                    <a:pt x="1019" y="739"/>
                  </a:lnTo>
                  <a:lnTo>
                    <a:pt x="1044" y="535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2737525" y="2434225"/>
              <a:ext cx="26775" cy="26750"/>
            </a:xfrm>
            <a:custGeom>
              <a:avLst/>
              <a:gdLst/>
              <a:ahLst/>
              <a:cxnLst/>
              <a:rect l="0" t="0" r="0" b="0"/>
              <a:pathLst>
                <a:path w="1071" h="1070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32" y="1019"/>
                  </a:lnTo>
                  <a:lnTo>
                    <a:pt x="535" y="1070"/>
                  </a:lnTo>
                  <a:lnTo>
                    <a:pt x="739" y="1019"/>
                  </a:lnTo>
                  <a:lnTo>
                    <a:pt x="1045" y="739"/>
                  </a:lnTo>
                  <a:lnTo>
                    <a:pt x="1070" y="535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2330825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586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50" y="2750"/>
                  </a:lnTo>
                  <a:lnTo>
                    <a:pt x="4456" y="2750"/>
                  </a:lnTo>
                  <a:lnTo>
                    <a:pt x="4736" y="2724"/>
                  </a:lnTo>
                  <a:lnTo>
                    <a:pt x="5220" y="2521"/>
                  </a:lnTo>
                  <a:lnTo>
                    <a:pt x="5602" y="2139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586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2691075" y="2522700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586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39"/>
                  </a:lnTo>
                  <a:lnTo>
                    <a:pt x="611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81" y="2750"/>
                  </a:lnTo>
                  <a:lnTo>
                    <a:pt x="4761" y="2724"/>
                  </a:lnTo>
                  <a:lnTo>
                    <a:pt x="5245" y="2521"/>
                  </a:lnTo>
                  <a:lnTo>
                    <a:pt x="5627" y="2139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586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2188250" y="1879850"/>
              <a:ext cx="791175" cy="525750"/>
            </a:xfrm>
            <a:custGeom>
              <a:avLst/>
              <a:gdLst/>
              <a:ahLst/>
              <a:cxnLst/>
              <a:rect l="0" t="0" r="0" b="0"/>
              <a:pathLst>
                <a:path w="31647" h="21030" extrusionOk="0">
                  <a:moveTo>
                    <a:pt x="15022" y="1"/>
                  </a:moveTo>
                  <a:lnTo>
                    <a:pt x="13418" y="154"/>
                  </a:lnTo>
                  <a:lnTo>
                    <a:pt x="11865" y="485"/>
                  </a:lnTo>
                  <a:lnTo>
                    <a:pt x="10388" y="943"/>
                  </a:lnTo>
                  <a:lnTo>
                    <a:pt x="8962" y="1554"/>
                  </a:lnTo>
                  <a:lnTo>
                    <a:pt x="7613" y="2267"/>
                  </a:lnTo>
                  <a:lnTo>
                    <a:pt x="6366" y="3132"/>
                  </a:lnTo>
                  <a:lnTo>
                    <a:pt x="5194" y="4100"/>
                  </a:lnTo>
                  <a:lnTo>
                    <a:pt x="4100" y="5169"/>
                  </a:lnTo>
                  <a:lnTo>
                    <a:pt x="3132" y="6340"/>
                  </a:lnTo>
                  <a:lnTo>
                    <a:pt x="2292" y="7613"/>
                  </a:lnTo>
                  <a:lnTo>
                    <a:pt x="1554" y="8962"/>
                  </a:lnTo>
                  <a:lnTo>
                    <a:pt x="943" y="10388"/>
                  </a:lnTo>
                  <a:lnTo>
                    <a:pt x="485" y="11865"/>
                  </a:lnTo>
                  <a:lnTo>
                    <a:pt x="179" y="13418"/>
                  </a:lnTo>
                  <a:lnTo>
                    <a:pt x="1" y="14996"/>
                  </a:lnTo>
                  <a:lnTo>
                    <a:pt x="1" y="15811"/>
                  </a:lnTo>
                  <a:lnTo>
                    <a:pt x="1" y="21030"/>
                  </a:lnTo>
                  <a:lnTo>
                    <a:pt x="1325" y="20622"/>
                  </a:lnTo>
                  <a:lnTo>
                    <a:pt x="3336" y="19630"/>
                  </a:lnTo>
                  <a:lnTo>
                    <a:pt x="4736" y="18484"/>
                  </a:lnTo>
                  <a:lnTo>
                    <a:pt x="5729" y="17262"/>
                  </a:lnTo>
                  <a:lnTo>
                    <a:pt x="6798" y="15327"/>
                  </a:lnTo>
                  <a:lnTo>
                    <a:pt x="7995" y="13418"/>
                  </a:lnTo>
                  <a:lnTo>
                    <a:pt x="9166" y="12221"/>
                  </a:lnTo>
                  <a:lnTo>
                    <a:pt x="9955" y="11661"/>
                  </a:lnTo>
                  <a:lnTo>
                    <a:pt x="9981" y="11814"/>
                  </a:lnTo>
                  <a:lnTo>
                    <a:pt x="10388" y="13061"/>
                  </a:lnTo>
                  <a:lnTo>
                    <a:pt x="11152" y="14436"/>
                  </a:lnTo>
                  <a:lnTo>
                    <a:pt x="11890" y="15378"/>
                  </a:lnTo>
                  <a:lnTo>
                    <a:pt x="12858" y="16269"/>
                  </a:lnTo>
                  <a:lnTo>
                    <a:pt x="14105" y="17007"/>
                  </a:lnTo>
                  <a:lnTo>
                    <a:pt x="14843" y="17287"/>
                  </a:lnTo>
                  <a:lnTo>
                    <a:pt x="15633" y="17542"/>
                  </a:lnTo>
                  <a:lnTo>
                    <a:pt x="17007" y="17746"/>
                  </a:lnTo>
                  <a:lnTo>
                    <a:pt x="18153" y="17669"/>
                  </a:lnTo>
                  <a:lnTo>
                    <a:pt x="19146" y="17466"/>
                  </a:lnTo>
                  <a:lnTo>
                    <a:pt x="20470" y="17033"/>
                  </a:lnTo>
                  <a:lnTo>
                    <a:pt x="21717" y="16753"/>
                  </a:lnTo>
                  <a:lnTo>
                    <a:pt x="22583" y="16804"/>
                  </a:lnTo>
                  <a:lnTo>
                    <a:pt x="23041" y="16956"/>
                  </a:lnTo>
                  <a:lnTo>
                    <a:pt x="23754" y="17236"/>
                  </a:lnTo>
                  <a:lnTo>
                    <a:pt x="24823" y="17822"/>
                  </a:lnTo>
                  <a:lnTo>
                    <a:pt x="25893" y="18688"/>
                  </a:lnTo>
                  <a:lnTo>
                    <a:pt x="26809" y="19477"/>
                  </a:lnTo>
                  <a:lnTo>
                    <a:pt x="27624" y="19935"/>
                  </a:lnTo>
                  <a:lnTo>
                    <a:pt x="28820" y="20317"/>
                  </a:lnTo>
                  <a:lnTo>
                    <a:pt x="30526" y="20572"/>
                  </a:lnTo>
                  <a:lnTo>
                    <a:pt x="31646" y="20648"/>
                  </a:lnTo>
                  <a:lnTo>
                    <a:pt x="31646" y="15811"/>
                  </a:lnTo>
                  <a:lnTo>
                    <a:pt x="31646" y="14996"/>
                  </a:lnTo>
                  <a:lnTo>
                    <a:pt x="31468" y="13418"/>
                  </a:lnTo>
                  <a:lnTo>
                    <a:pt x="31163" y="11865"/>
                  </a:lnTo>
                  <a:lnTo>
                    <a:pt x="30704" y="10388"/>
                  </a:lnTo>
                  <a:lnTo>
                    <a:pt x="30093" y="8962"/>
                  </a:lnTo>
                  <a:lnTo>
                    <a:pt x="29355" y="7613"/>
                  </a:lnTo>
                  <a:lnTo>
                    <a:pt x="28515" y="6340"/>
                  </a:lnTo>
                  <a:lnTo>
                    <a:pt x="27547" y="5169"/>
                  </a:lnTo>
                  <a:lnTo>
                    <a:pt x="26478" y="4100"/>
                  </a:lnTo>
                  <a:lnTo>
                    <a:pt x="25282" y="3132"/>
                  </a:lnTo>
                  <a:lnTo>
                    <a:pt x="24034" y="2267"/>
                  </a:lnTo>
                  <a:lnTo>
                    <a:pt x="22685" y="1554"/>
                  </a:lnTo>
                  <a:lnTo>
                    <a:pt x="21259" y="943"/>
                  </a:lnTo>
                  <a:lnTo>
                    <a:pt x="19782" y="485"/>
                  </a:lnTo>
                  <a:lnTo>
                    <a:pt x="18229" y="154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2348025" y="2341925"/>
              <a:ext cx="110750" cy="22300"/>
            </a:xfrm>
            <a:custGeom>
              <a:avLst/>
              <a:gdLst/>
              <a:ahLst/>
              <a:cxnLst/>
              <a:rect l="0" t="0" r="0" b="0"/>
              <a:pathLst>
                <a:path w="4430" h="892" fill="none" extrusionOk="0">
                  <a:moveTo>
                    <a:pt x="4430" y="892"/>
                  </a:moveTo>
                  <a:lnTo>
                    <a:pt x="4201" y="663"/>
                  </a:lnTo>
                  <a:lnTo>
                    <a:pt x="3666" y="332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32"/>
                  </a:lnTo>
                  <a:lnTo>
                    <a:pt x="255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2708900" y="2341925"/>
              <a:ext cx="110775" cy="22300"/>
            </a:xfrm>
            <a:custGeom>
              <a:avLst/>
              <a:gdLst/>
              <a:ahLst/>
              <a:cxnLst/>
              <a:rect l="0" t="0" r="0" b="0"/>
              <a:pathLst>
                <a:path w="4431" h="892" fill="none" extrusionOk="0">
                  <a:moveTo>
                    <a:pt x="4430" y="892"/>
                  </a:moveTo>
                  <a:lnTo>
                    <a:pt x="4175" y="663"/>
                  </a:lnTo>
                  <a:lnTo>
                    <a:pt x="3666" y="332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2521775" y="2657625"/>
              <a:ext cx="124125" cy="35675"/>
            </a:xfrm>
            <a:custGeom>
              <a:avLst/>
              <a:gdLst/>
              <a:ahLst/>
              <a:cxnLst/>
              <a:rect l="0" t="0" r="0" b="0"/>
              <a:pathLst>
                <a:path w="4965" h="1427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26"/>
                  </a:lnTo>
                  <a:lnTo>
                    <a:pt x="2903" y="1426"/>
                  </a:lnTo>
                  <a:lnTo>
                    <a:pt x="3692" y="1222"/>
                  </a:lnTo>
                  <a:lnTo>
                    <a:pt x="4328" y="841"/>
                  </a:lnTo>
                  <a:lnTo>
                    <a:pt x="4812" y="331"/>
                  </a:lnTo>
                  <a:lnTo>
                    <a:pt x="4965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645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3100950" y="2455225"/>
              <a:ext cx="356450" cy="586225"/>
            </a:xfrm>
            <a:custGeom>
              <a:avLst/>
              <a:gdLst/>
              <a:ahLst/>
              <a:cxnLst/>
              <a:rect l="0" t="0" r="0" b="0"/>
              <a:pathLst>
                <a:path w="14258" h="23449" extrusionOk="0">
                  <a:moveTo>
                    <a:pt x="9192" y="1"/>
                  </a:moveTo>
                  <a:lnTo>
                    <a:pt x="8784" y="102"/>
                  </a:lnTo>
                  <a:lnTo>
                    <a:pt x="8402" y="357"/>
                  </a:lnTo>
                  <a:lnTo>
                    <a:pt x="8148" y="764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3"/>
                  </a:lnTo>
                  <a:lnTo>
                    <a:pt x="7562" y="1044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306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37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39"/>
                  </a:lnTo>
                  <a:lnTo>
                    <a:pt x="3132" y="9548"/>
                  </a:lnTo>
                  <a:lnTo>
                    <a:pt x="2623" y="8173"/>
                  </a:lnTo>
                  <a:lnTo>
                    <a:pt x="2114" y="7231"/>
                  </a:lnTo>
                  <a:lnTo>
                    <a:pt x="1630" y="6594"/>
                  </a:lnTo>
                  <a:lnTo>
                    <a:pt x="943" y="6111"/>
                  </a:lnTo>
                  <a:lnTo>
                    <a:pt x="383" y="6034"/>
                  </a:lnTo>
                  <a:lnTo>
                    <a:pt x="332" y="6060"/>
                  </a:lnTo>
                  <a:lnTo>
                    <a:pt x="154" y="6136"/>
                  </a:lnTo>
                  <a:lnTo>
                    <a:pt x="1" y="6442"/>
                  </a:lnTo>
                  <a:lnTo>
                    <a:pt x="1" y="6951"/>
                  </a:lnTo>
                  <a:lnTo>
                    <a:pt x="26" y="7078"/>
                  </a:lnTo>
                  <a:lnTo>
                    <a:pt x="561" y="10006"/>
                  </a:lnTo>
                  <a:lnTo>
                    <a:pt x="1147" y="13494"/>
                  </a:lnTo>
                  <a:lnTo>
                    <a:pt x="1197" y="13901"/>
                  </a:lnTo>
                  <a:lnTo>
                    <a:pt x="1427" y="14563"/>
                  </a:lnTo>
                  <a:lnTo>
                    <a:pt x="1885" y="15327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48"/>
                  </a:lnTo>
                  <a:lnTo>
                    <a:pt x="10133" y="17694"/>
                  </a:lnTo>
                  <a:lnTo>
                    <a:pt x="10261" y="17694"/>
                  </a:lnTo>
                  <a:lnTo>
                    <a:pt x="10694" y="17618"/>
                  </a:lnTo>
                  <a:lnTo>
                    <a:pt x="11203" y="17338"/>
                  </a:lnTo>
                  <a:lnTo>
                    <a:pt x="11610" y="16803"/>
                  </a:lnTo>
                  <a:lnTo>
                    <a:pt x="11737" y="16396"/>
                  </a:lnTo>
                  <a:lnTo>
                    <a:pt x="12068" y="14970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8"/>
                  </a:lnTo>
                  <a:lnTo>
                    <a:pt x="14232" y="5652"/>
                  </a:lnTo>
                  <a:lnTo>
                    <a:pt x="14258" y="5423"/>
                  </a:lnTo>
                  <a:lnTo>
                    <a:pt x="14207" y="4965"/>
                  </a:lnTo>
                  <a:lnTo>
                    <a:pt x="14029" y="4609"/>
                  </a:lnTo>
                  <a:lnTo>
                    <a:pt x="13698" y="4354"/>
                  </a:lnTo>
                  <a:lnTo>
                    <a:pt x="13520" y="4303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609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75"/>
                  </a:lnTo>
                  <a:lnTo>
                    <a:pt x="10872" y="9573"/>
                  </a:lnTo>
                  <a:lnTo>
                    <a:pt x="12323" y="3285"/>
                  </a:lnTo>
                  <a:lnTo>
                    <a:pt x="12348" y="3030"/>
                  </a:lnTo>
                  <a:lnTo>
                    <a:pt x="12297" y="2572"/>
                  </a:lnTo>
                  <a:lnTo>
                    <a:pt x="12094" y="2165"/>
                  </a:lnTo>
                  <a:lnTo>
                    <a:pt x="11763" y="1884"/>
                  </a:lnTo>
                  <a:lnTo>
                    <a:pt x="11534" y="1834"/>
                  </a:lnTo>
                  <a:lnTo>
                    <a:pt x="11330" y="1783"/>
                  </a:lnTo>
                  <a:lnTo>
                    <a:pt x="10897" y="1884"/>
                  </a:lnTo>
                  <a:lnTo>
                    <a:pt x="10541" y="2165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503"/>
                  </a:lnTo>
                  <a:lnTo>
                    <a:pt x="10235" y="1248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102"/>
                  </a:lnTo>
                  <a:lnTo>
                    <a:pt x="9421" y="26"/>
                  </a:lnTo>
                  <a:lnTo>
                    <a:pt x="9192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3184975" y="2714900"/>
              <a:ext cx="25" cy="675"/>
            </a:xfrm>
            <a:custGeom>
              <a:avLst/>
              <a:gdLst/>
              <a:ahLst/>
              <a:cxnLst/>
              <a:rect l="0" t="0" r="0" b="0"/>
              <a:pathLst>
                <a:path w="1" h="27" extrusionOk="0">
                  <a:moveTo>
                    <a:pt x="0" y="1"/>
                  </a:moveTo>
                  <a:lnTo>
                    <a:pt x="0" y="1"/>
                  </a:lnTo>
                  <a:lnTo>
                    <a:pt x="0" y="2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218075" y="2659525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1"/>
                  </a:moveTo>
                  <a:lnTo>
                    <a:pt x="0" y="485"/>
                  </a:lnTo>
                  <a:lnTo>
                    <a:pt x="7536" y="2216"/>
                  </a:lnTo>
                  <a:lnTo>
                    <a:pt x="7638" y="1732"/>
                  </a:lnTo>
                  <a:lnTo>
                    <a:pt x="6569" y="1503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>
              <a:off x="3184975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77" y="0"/>
                  </a:moveTo>
                  <a:lnTo>
                    <a:pt x="51" y="51"/>
                  </a:lnTo>
                  <a:lnTo>
                    <a:pt x="0" y="280"/>
                  </a:lnTo>
                  <a:lnTo>
                    <a:pt x="230" y="306"/>
                  </a:lnTo>
                  <a:lnTo>
                    <a:pt x="1121" y="637"/>
                  </a:lnTo>
                  <a:lnTo>
                    <a:pt x="1859" y="1044"/>
                  </a:lnTo>
                  <a:lnTo>
                    <a:pt x="2597" y="1680"/>
                  </a:lnTo>
                  <a:lnTo>
                    <a:pt x="3259" y="2571"/>
                  </a:lnTo>
                  <a:lnTo>
                    <a:pt x="3717" y="3794"/>
                  </a:lnTo>
                  <a:lnTo>
                    <a:pt x="3896" y="5372"/>
                  </a:lnTo>
                  <a:lnTo>
                    <a:pt x="3819" y="6314"/>
                  </a:lnTo>
                  <a:lnTo>
                    <a:pt x="4125" y="6390"/>
                  </a:lnTo>
                  <a:lnTo>
                    <a:pt x="4150" y="6212"/>
                  </a:lnTo>
                  <a:lnTo>
                    <a:pt x="4227" y="5117"/>
                  </a:lnTo>
                  <a:lnTo>
                    <a:pt x="4176" y="4124"/>
                  </a:lnTo>
                  <a:lnTo>
                    <a:pt x="3896" y="3030"/>
                  </a:lnTo>
                  <a:lnTo>
                    <a:pt x="3361" y="1935"/>
                  </a:lnTo>
                  <a:lnTo>
                    <a:pt x="2419" y="968"/>
                  </a:lnTo>
                  <a:lnTo>
                    <a:pt x="1401" y="407"/>
                  </a:lnTo>
                  <a:lnTo>
                    <a:pt x="561" y="102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3162700" y="2888650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3123225" y="2910950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09"/>
                  </a:lnTo>
                  <a:lnTo>
                    <a:pt x="9064" y="4023"/>
                  </a:lnTo>
                  <a:lnTo>
                    <a:pt x="9523" y="2088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3100950" y="29485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0"/>
                  </a:moveTo>
                  <a:lnTo>
                    <a:pt x="1" y="4226"/>
                  </a:lnTo>
                  <a:lnTo>
                    <a:pt x="9573" y="4226"/>
                  </a:lnTo>
                  <a:lnTo>
                    <a:pt x="10057" y="208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455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n para música tradicional del pacífico colombi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41"/>
            <a:ext cx="9209025" cy="519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Shape 398"/>
          <p:cNvSpPr txBox="1">
            <a:spLocks noGrp="1"/>
          </p:cNvSpPr>
          <p:nvPr>
            <p:ph type="title" idx="4294967295"/>
          </p:nvPr>
        </p:nvSpPr>
        <p:spPr>
          <a:xfrm>
            <a:off x="764771" y="2809702"/>
            <a:ext cx="6482141" cy="153267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es-CO" sz="4800" b="1" dirty="0" smtClean="0">
                <a:solidFill>
                  <a:srgbClr val="FFFFFF"/>
                </a:solidFill>
              </a:rPr>
              <a:t>Chontaduro </a:t>
            </a:r>
            <a:r>
              <a:rPr lang="es-CO" sz="4800" b="1" dirty="0" err="1" smtClean="0">
                <a:solidFill>
                  <a:srgbClr val="FFFFFF"/>
                </a:solidFill>
              </a:rPr>
              <a:t>fruit</a:t>
            </a:r>
            <a:r>
              <a:rPr lang="es-CO" sz="4800" b="1" dirty="0" smtClean="0">
                <a:solidFill>
                  <a:srgbClr val="FFFFFF"/>
                </a:solidFill>
              </a:rPr>
              <a:t>        </a:t>
            </a:r>
            <a:endParaRPr lang="en" sz="4800" b="1" dirty="0">
              <a:solidFill>
                <a:srgbClr val="FFFFFF"/>
              </a:solidFill>
            </a:endParaRPr>
          </a:p>
        </p:txBody>
      </p:sp>
      <p:grpSp>
        <p:nvGrpSpPr>
          <p:cNvPr id="399" name="Shape 399"/>
          <p:cNvGrpSpPr/>
          <p:nvPr/>
        </p:nvGrpSpPr>
        <p:grpSpPr>
          <a:xfrm flipH="1">
            <a:off x="7494560" y="3754514"/>
            <a:ext cx="1649444" cy="1388992"/>
            <a:chOff x="2062875" y="1879850"/>
            <a:chExt cx="1394525" cy="1174325"/>
          </a:xfrm>
        </p:grpSpPr>
        <p:sp>
          <p:nvSpPr>
            <p:cNvPr id="400" name="Shape 400"/>
            <p:cNvSpPr/>
            <p:nvPr/>
          </p:nvSpPr>
          <p:spPr>
            <a:xfrm>
              <a:off x="2098525" y="2337475"/>
              <a:ext cx="969350" cy="705875"/>
            </a:xfrm>
            <a:custGeom>
              <a:avLst/>
              <a:gdLst/>
              <a:ahLst/>
              <a:cxnLst/>
              <a:rect l="0" t="0" r="0" b="0"/>
              <a:pathLst>
                <a:path w="38774" h="28235" extrusionOk="0">
                  <a:moveTo>
                    <a:pt x="15505" y="1"/>
                  </a:moveTo>
                  <a:lnTo>
                    <a:pt x="12195" y="153"/>
                  </a:lnTo>
                  <a:lnTo>
                    <a:pt x="11559" y="204"/>
                  </a:lnTo>
                  <a:lnTo>
                    <a:pt x="10107" y="586"/>
                  </a:lnTo>
                  <a:lnTo>
                    <a:pt x="8529" y="1248"/>
                  </a:lnTo>
                  <a:lnTo>
                    <a:pt x="6950" y="2190"/>
                  </a:lnTo>
                  <a:lnTo>
                    <a:pt x="5474" y="3412"/>
                  </a:lnTo>
                  <a:lnTo>
                    <a:pt x="4201" y="4838"/>
                  </a:lnTo>
                  <a:lnTo>
                    <a:pt x="3463" y="6085"/>
                  </a:lnTo>
                  <a:lnTo>
                    <a:pt x="3081" y="6976"/>
                  </a:lnTo>
                  <a:lnTo>
                    <a:pt x="2826" y="7944"/>
                  </a:lnTo>
                  <a:lnTo>
                    <a:pt x="2699" y="8937"/>
                  </a:lnTo>
                  <a:lnTo>
                    <a:pt x="2699" y="9446"/>
                  </a:lnTo>
                  <a:lnTo>
                    <a:pt x="2724" y="10286"/>
                  </a:lnTo>
                  <a:lnTo>
                    <a:pt x="3055" y="11534"/>
                  </a:lnTo>
                  <a:lnTo>
                    <a:pt x="3463" y="12501"/>
                  </a:lnTo>
                  <a:lnTo>
                    <a:pt x="3666" y="13570"/>
                  </a:lnTo>
                  <a:lnTo>
                    <a:pt x="3590" y="14232"/>
                  </a:lnTo>
                  <a:lnTo>
                    <a:pt x="3412" y="15021"/>
                  </a:lnTo>
                  <a:lnTo>
                    <a:pt x="2826" y="16091"/>
                  </a:lnTo>
                  <a:lnTo>
                    <a:pt x="2088" y="16905"/>
                  </a:lnTo>
                  <a:lnTo>
                    <a:pt x="1273" y="17796"/>
                  </a:lnTo>
                  <a:lnTo>
                    <a:pt x="917" y="18407"/>
                  </a:lnTo>
                  <a:lnTo>
                    <a:pt x="637" y="18942"/>
                  </a:lnTo>
                  <a:lnTo>
                    <a:pt x="255" y="20062"/>
                  </a:lnTo>
                  <a:lnTo>
                    <a:pt x="26" y="21208"/>
                  </a:lnTo>
                  <a:lnTo>
                    <a:pt x="0" y="22379"/>
                  </a:lnTo>
                  <a:lnTo>
                    <a:pt x="178" y="23525"/>
                  </a:lnTo>
                  <a:lnTo>
                    <a:pt x="560" y="24619"/>
                  </a:lnTo>
                  <a:lnTo>
                    <a:pt x="1197" y="25587"/>
                  </a:lnTo>
                  <a:lnTo>
                    <a:pt x="2037" y="26427"/>
                  </a:lnTo>
                  <a:lnTo>
                    <a:pt x="2572" y="26783"/>
                  </a:lnTo>
                  <a:lnTo>
                    <a:pt x="2902" y="26962"/>
                  </a:lnTo>
                  <a:lnTo>
                    <a:pt x="4048" y="27292"/>
                  </a:lnTo>
                  <a:lnTo>
                    <a:pt x="6518" y="27674"/>
                  </a:lnTo>
                  <a:lnTo>
                    <a:pt x="11100" y="28056"/>
                  </a:lnTo>
                  <a:lnTo>
                    <a:pt x="16548" y="28234"/>
                  </a:lnTo>
                  <a:lnTo>
                    <a:pt x="22251" y="28234"/>
                  </a:lnTo>
                  <a:lnTo>
                    <a:pt x="27674" y="28056"/>
                  </a:lnTo>
                  <a:lnTo>
                    <a:pt x="32257" y="27674"/>
                  </a:lnTo>
                  <a:lnTo>
                    <a:pt x="34752" y="27292"/>
                  </a:lnTo>
                  <a:lnTo>
                    <a:pt x="35872" y="26962"/>
                  </a:lnTo>
                  <a:lnTo>
                    <a:pt x="36228" y="26783"/>
                  </a:lnTo>
                  <a:lnTo>
                    <a:pt x="36763" y="26427"/>
                  </a:lnTo>
                  <a:lnTo>
                    <a:pt x="37603" y="25587"/>
                  </a:lnTo>
                  <a:lnTo>
                    <a:pt x="38214" y="24619"/>
                  </a:lnTo>
                  <a:lnTo>
                    <a:pt x="38621" y="23525"/>
                  </a:lnTo>
                  <a:lnTo>
                    <a:pt x="38774" y="22379"/>
                  </a:lnTo>
                  <a:lnTo>
                    <a:pt x="38749" y="21208"/>
                  </a:lnTo>
                  <a:lnTo>
                    <a:pt x="38545" y="20062"/>
                  </a:lnTo>
                  <a:lnTo>
                    <a:pt x="38138" y="18942"/>
                  </a:lnTo>
                  <a:lnTo>
                    <a:pt x="37883" y="18407"/>
                  </a:lnTo>
                  <a:lnTo>
                    <a:pt x="37527" y="17796"/>
                  </a:lnTo>
                  <a:lnTo>
                    <a:pt x="36712" y="16905"/>
                  </a:lnTo>
                  <a:lnTo>
                    <a:pt x="35948" y="16091"/>
                  </a:lnTo>
                  <a:lnTo>
                    <a:pt x="35388" y="15021"/>
                  </a:lnTo>
                  <a:lnTo>
                    <a:pt x="35210" y="14232"/>
                  </a:lnTo>
                  <a:lnTo>
                    <a:pt x="35133" y="13570"/>
                  </a:lnTo>
                  <a:lnTo>
                    <a:pt x="35337" y="12501"/>
                  </a:lnTo>
                  <a:lnTo>
                    <a:pt x="35719" y="11534"/>
                  </a:lnTo>
                  <a:lnTo>
                    <a:pt x="36050" y="10286"/>
                  </a:lnTo>
                  <a:lnTo>
                    <a:pt x="36101" y="9446"/>
                  </a:lnTo>
                  <a:lnTo>
                    <a:pt x="36101" y="8937"/>
                  </a:lnTo>
                  <a:lnTo>
                    <a:pt x="35974" y="7944"/>
                  </a:lnTo>
                  <a:lnTo>
                    <a:pt x="35693" y="6976"/>
                  </a:lnTo>
                  <a:lnTo>
                    <a:pt x="35337" y="6085"/>
                  </a:lnTo>
                  <a:lnTo>
                    <a:pt x="34599" y="4838"/>
                  </a:lnTo>
                  <a:lnTo>
                    <a:pt x="33326" y="3412"/>
                  </a:lnTo>
                  <a:lnTo>
                    <a:pt x="31849" y="2190"/>
                  </a:lnTo>
                  <a:lnTo>
                    <a:pt x="30271" y="1248"/>
                  </a:lnTo>
                  <a:lnTo>
                    <a:pt x="28692" y="586"/>
                  </a:lnTo>
                  <a:lnTo>
                    <a:pt x="27241" y="204"/>
                  </a:lnTo>
                  <a:lnTo>
                    <a:pt x="26605" y="153"/>
                  </a:lnTo>
                  <a:lnTo>
                    <a:pt x="23295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21774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4" y="0"/>
                  </a:moveTo>
                  <a:lnTo>
                    <a:pt x="2164" y="26"/>
                  </a:lnTo>
                  <a:lnTo>
                    <a:pt x="1197" y="433"/>
                  </a:lnTo>
                  <a:lnTo>
                    <a:pt x="458" y="1197"/>
                  </a:lnTo>
                  <a:lnTo>
                    <a:pt x="26" y="2164"/>
                  </a:lnTo>
                  <a:lnTo>
                    <a:pt x="0" y="2724"/>
                  </a:lnTo>
                  <a:lnTo>
                    <a:pt x="0" y="4914"/>
                  </a:lnTo>
                  <a:lnTo>
                    <a:pt x="26" y="5448"/>
                  </a:lnTo>
                  <a:lnTo>
                    <a:pt x="458" y="6441"/>
                  </a:lnTo>
                  <a:lnTo>
                    <a:pt x="1197" y="7180"/>
                  </a:lnTo>
                  <a:lnTo>
                    <a:pt x="2164" y="7587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2922100" y="2352125"/>
              <a:ext cx="68150" cy="190950"/>
            </a:xfrm>
            <a:custGeom>
              <a:avLst/>
              <a:gdLst/>
              <a:ahLst/>
              <a:cxnLst/>
              <a:rect l="0" t="0" r="0" b="0"/>
              <a:pathLst>
                <a:path w="2726" h="7638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587"/>
                  </a:lnTo>
                  <a:lnTo>
                    <a:pt x="1528" y="7180"/>
                  </a:lnTo>
                  <a:lnTo>
                    <a:pt x="2267" y="6441"/>
                  </a:lnTo>
                  <a:lnTo>
                    <a:pt x="2700" y="5448"/>
                  </a:lnTo>
                  <a:lnTo>
                    <a:pt x="2725" y="4914"/>
                  </a:lnTo>
                  <a:lnTo>
                    <a:pt x="2725" y="2724"/>
                  </a:lnTo>
                  <a:lnTo>
                    <a:pt x="2700" y="2164"/>
                  </a:lnTo>
                  <a:lnTo>
                    <a:pt x="2267" y="1197"/>
                  </a:lnTo>
                  <a:lnTo>
                    <a:pt x="1528" y="433"/>
                  </a:lnTo>
                  <a:lnTo>
                    <a:pt x="561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2479125" y="2740375"/>
              <a:ext cx="210050" cy="263525"/>
            </a:xfrm>
            <a:custGeom>
              <a:avLst/>
              <a:gdLst/>
              <a:ahLst/>
              <a:cxnLst/>
              <a:rect l="0" t="0" r="0" b="0"/>
              <a:pathLst>
                <a:path w="8402" h="10541" extrusionOk="0">
                  <a:moveTo>
                    <a:pt x="1" y="0"/>
                  </a:moveTo>
                  <a:lnTo>
                    <a:pt x="1" y="10540"/>
                  </a:lnTo>
                  <a:lnTo>
                    <a:pt x="8402" y="10540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2233450" y="1924400"/>
              <a:ext cx="700775" cy="875825"/>
            </a:xfrm>
            <a:custGeom>
              <a:avLst/>
              <a:gdLst/>
              <a:ahLst/>
              <a:cxnLst/>
              <a:rect l="0" t="0" r="0" b="0"/>
              <a:pathLst>
                <a:path w="28031" h="35033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191" y="867"/>
                  </a:lnTo>
                  <a:lnTo>
                    <a:pt x="7944" y="1401"/>
                  </a:lnTo>
                  <a:lnTo>
                    <a:pt x="6747" y="2038"/>
                  </a:lnTo>
                  <a:lnTo>
                    <a:pt x="5627" y="2801"/>
                  </a:lnTo>
                  <a:lnTo>
                    <a:pt x="4583" y="3642"/>
                  </a:lnTo>
                  <a:lnTo>
                    <a:pt x="3641" y="4609"/>
                  </a:lnTo>
                  <a:lnTo>
                    <a:pt x="2775" y="5653"/>
                  </a:lnTo>
                  <a:lnTo>
                    <a:pt x="2012" y="6773"/>
                  </a:lnTo>
                  <a:lnTo>
                    <a:pt x="1375" y="7944"/>
                  </a:lnTo>
                  <a:lnTo>
                    <a:pt x="841" y="9217"/>
                  </a:lnTo>
                  <a:lnTo>
                    <a:pt x="433" y="10541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9"/>
                  </a:lnTo>
                  <a:lnTo>
                    <a:pt x="0" y="21004"/>
                  </a:lnTo>
                  <a:lnTo>
                    <a:pt x="0" y="21743"/>
                  </a:lnTo>
                  <a:lnTo>
                    <a:pt x="153" y="23143"/>
                  </a:lnTo>
                  <a:lnTo>
                    <a:pt x="433" y="24518"/>
                  </a:lnTo>
                  <a:lnTo>
                    <a:pt x="841" y="25842"/>
                  </a:lnTo>
                  <a:lnTo>
                    <a:pt x="1375" y="27089"/>
                  </a:lnTo>
                  <a:lnTo>
                    <a:pt x="2012" y="28286"/>
                  </a:lnTo>
                  <a:lnTo>
                    <a:pt x="2775" y="29406"/>
                  </a:lnTo>
                  <a:lnTo>
                    <a:pt x="3641" y="30450"/>
                  </a:lnTo>
                  <a:lnTo>
                    <a:pt x="4583" y="31392"/>
                  </a:lnTo>
                  <a:lnTo>
                    <a:pt x="5627" y="32257"/>
                  </a:lnTo>
                  <a:lnTo>
                    <a:pt x="6747" y="33021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32"/>
                  </a:lnTo>
                  <a:lnTo>
                    <a:pt x="14741" y="35032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3021"/>
                  </a:lnTo>
                  <a:lnTo>
                    <a:pt x="22404" y="32257"/>
                  </a:lnTo>
                  <a:lnTo>
                    <a:pt x="23448" y="31392"/>
                  </a:lnTo>
                  <a:lnTo>
                    <a:pt x="24390" y="30450"/>
                  </a:lnTo>
                  <a:lnTo>
                    <a:pt x="25256" y="29406"/>
                  </a:lnTo>
                  <a:lnTo>
                    <a:pt x="26019" y="28286"/>
                  </a:lnTo>
                  <a:lnTo>
                    <a:pt x="26656" y="27089"/>
                  </a:lnTo>
                  <a:lnTo>
                    <a:pt x="27191" y="25842"/>
                  </a:lnTo>
                  <a:lnTo>
                    <a:pt x="27598" y="24518"/>
                  </a:lnTo>
                  <a:lnTo>
                    <a:pt x="27878" y="23143"/>
                  </a:lnTo>
                  <a:lnTo>
                    <a:pt x="28031" y="21743"/>
                  </a:lnTo>
                  <a:lnTo>
                    <a:pt x="28031" y="21004"/>
                  </a:lnTo>
                  <a:lnTo>
                    <a:pt x="28031" y="14029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41"/>
                  </a:lnTo>
                  <a:lnTo>
                    <a:pt x="27191" y="9217"/>
                  </a:lnTo>
                  <a:lnTo>
                    <a:pt x="26656" y="7944"/>
                  </a:lnTo>
                  <a:lnTo>
                    <a:pt x="26019" y="6773"/>
                  </a:lnTo>
                  <a:lnTo>
                    <a:pt x="25256" y="5653"/>
                  </a:lnTo>
                  <a:lnTo>
                    <a:pt x="24390" y="4609"/>
                  </a:lnTo>
                  <a:lnTo>
                    <a:pt x="23448" y="3642"/>
                  </a:lnTo>
                  <a:lnTo>
                    <a:pt x="22404" y="2801"/>
                  </a:lnTo>
                  <a:lnTo>
                    <a:pt x="21284" y="2038"/>
                  </a:lnTo>
                  <a:lnTo>
                    <a:pt x="20087" y="1401"/>
                  </a:lnTo>
                  <a:lnTo>
                    <a:pt x="18840" y="867"/>
                  </a:lnTo>
                  <a:lnTo>
                    <a:pt x="17516" y="459"/>
                  </a:lnTo>
                  <a:lnTo>
                    <a:pt x="16167" y="179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2358200" y="2418300"/>
              <a:ext cx="91050" cy="91050"/>
            </a:xfrm>
            <a:custGeom>
              <a:avLst/>
              <a:gdLst/>
              <a:ahLst/>
              <a:cxnLst/>
              <a:rect l="0" t="0" r="0" b="0"/>
              <a:pathLst>
                <a:path w="3642" h="3642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90" y="3336"/>
                  </a:lnTo>
                  <a:lnTo>
                    <a:pt x="1452" y="3616"/>
                  </a:lnTo>
                  <a:lnTo>
                    <a:pt x="1808" y="3642"/>
                  </a:lnTo>
                  <a:lnTo>
                    <a:pt x="2190" y="3616"/>
                  </a:lnTo>
                  <a:lnTo>
                    <a:pt x="2826" y="3336"/>
                  </a:lnTo>
                  <a:lnTo>
                    <a:pt x="3336" y="2827"/>
                  </a:lnTo>
                  <a:lnTo>
                    <a:pt x="3616" y="2190"/>
                  </a:lnTo>
                  <a:lnTo>
                    <a:pt x="3641" y="1809"/>
                  </a:lnTo>
                  <a:lnTo>
                    <a:pt x="3616" y="1452"/>
                  </a:lnTo>
                  <a:lnTo>
                    <a:pt x="3336" y="790"/>
                  </a:lnTo>
                  <a:lnTo>
                    <a:pt x="2826" y="306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2718450" y="2418300"/>
              <a:ext cx="91025" cy="91050"/>
            </a:xfrm>
            <a:custGeom>
              <a:avLst/>
              <a:gdLst/>
              <a:ahLst/>
              <a:cxnLst/>
              <a:rect l="0" t="0" r="0" b="0"/>
              <a:pathLst>
                <a:path w="3641" h="3642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815" y="3336"/>
                  </a:lnTo>
                  <a:lnTo>
                    <a:pt x="1451" y="3616"/>
                  </a:lnTo>
                  <a:lnTo>
                    <a:pt x="1833" y="3642"/>
                  </a:lnTo>
                  <a:lnTo>
                    <a:pt x="2190" y="3616"/>
                  </a:lnTo>
                  <a:lnTo>
                    <a:pt x="2851" y="3336"/>
                  </a:lnTo>
                  <a:lnTo>
                    <a:pt x="3335" y="2827"/>
                  </a:lnTo>
                  <a:lnTo>
                    <a:pt x="3615" y="2190"/>
                  </a:lnTo>
                  <a:lnTo>
                    <a:pt x="3641" y="1809"/>
                  </a:lnTo>
                  <a:lnTo>
                    <a:pt x="3615" y="1452"/>
                  </a:lnTo>
                  <a:lnTo>
                    <a:pt x="3335" y="790"/>
                  </a:lnTo>
                  <a:lnTo>
                    <a:pt x="2851" y="306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2062875" y="2844100"/>
              <a:ext cx="1041925" cy="210075"/>
            </a:xfrm>
            <a:custGeom>
              <a:avLst/>
              <a:gdLst/>
              <a:ahLst/>
              <a:cxnLst/>
              <a:rect l="0" t="0" r="0" b="0"/>
              <a:pathLst>
                <a:path w="41677" h="8403" extrusionOk="0">
                  <a:moveTo>
                    <a:pt x="16625" y="1"/>
                  </a:moveTo>
                  <a:lnTo>
                    <a:pt x="12297" y="154"/>
                  </a:lnTo>
                  <a:lnTo>
                    <a:pt x="11177" y="179"/>
                  </a:lnTo>
                  <a:lnTo>
                    <a:pt x="9115" y="485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3005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6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6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3005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5"/>
                  </a:lnTo>
                  <a:lnTo>
                    <a:pt x="30500" y="179"/>
                  </a:lnTo>
                  <a:lnTo>
                    <a:pt x="29380" y="154"/>
                  </a:lnTo>
                  <a:lnTo>
                    <a:pt x="25052" y="1"/>
                  </a:lnTo>
                  <a:lnTo>
                    <a:pt x="25027" y="434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60"/>
                  </a:lnTo>
                  <a:lnTo>
                    <a:pt x="22863" y="3718"/>
                  </a:lnTo>
                  <a:lnTo>
                    <a:pt x="22099" y="4023"/>
                  </a:lnTo>
                  <a:lnTo>
                    <a:pt x="21284" y="4202"/>
                  </a:lnTo>
                  <a:lnTo>
                    <a:pt x="20418" y="4202"/>
                  </a:lnTo>
                  <a:lnTo>
                    <a:pt x="19578" y="4023"/>
                  </a:lnTo>
                  <a:lnTo>
                    <a:pt x="18840" y="3718"/>
                  </a:lnTo>
                  <a:lnTo>
                    <a:pt x="18153" y="3260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2439675" y="2844100"/>
              <a:ext cx="288325" cy="149600"/>
            </a:xfrm>
            <a:custGeom>
              <a:avLst/>
              <a:gdLst/>
              <a:ahLst/>
              <a:cxnLst/>
              <a:rect l="0" t="0" r="0" b="0"/>
              <a:pathLst>
                <a:path w="11533" h="5984" extrusionOk="0">
                  <a:moveTo>
                    <a:pt x="1553" y="1"/>
                  </a:moveTo>
                  <a:lnTo>
                    <a:pt x="0" y="52"/>
                  </a:lnTo>
                  <a:lnTo>
                    <a:pt x="0" y="128"/>
                  </a:lnTo>
                  <a:lnTo>
                    <a:pt x="0" y="205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1"/>
                  </a:lnTo>
                  <a:lnTo>
                    <a:pt x="2088" y="4660"/>
                  </a:lnTo>
                  <a:lnTo>
                    <a:pt x="3004" y="5296"/>
                  </a:lnTo>
                  <a:lnTo>
                    <a:pt x="4048" y="5729"/>
                  </a:lnTo>
                  <a:lnTo>
                    <a:pt x="5168" y="5958"/>
                  </a:lnTo>
                  <a:lnTo>
                    <a:pt x="5779" y="5984"/>
                  </a:lnTo>
                  <a:lnTo>
                    <a:pt x="6365" y="5958"/>
                  </a:lnTo>
                  <a:lnTo>
                    <a:pt x="7485" y="5729"/>
                  </a:lnTo>
                  <a:lnTo>
                    <a:pt x="8529" y="5296"/>
                  </a:lnTo>
                  <a:lnTo>
                    <a:pt x="9445" y="4660"/>
                  </a:lnTo>
                  <a:lnTo>
                    <a:pt x="10235" y="3871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205"/>
                  </a:lnTo>
                  <a:lnTo>
                    <a:pt x="11533" y="128"/>
                  </a:lnTo>
                  <a:lnTo>
                    <a:pt x="11533" y="52"/>
                  </a:lnTo>
                  <a:lnTo>
                    <a:pt x="9980" y="1"/>
                  </a:lnTo>
                  <a:lnTo>
                    <a:pt x="9955" y="434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60"/>
                  </a:lnTo>
                  <a:lnTo>
                    <a:pt x="7791" y="3718"/>
                  </a:lnTo>
                  <a:lnTo>
                    <a:pt x="7027" y="4023"/>
                  </a:lnTo>
                  <a:lnTo>
                    <a:pt x="6212" y="4202"/>
                  </a:lnTo>
                  <a:lnTo>
                    <a:pt x="5346" y="4202"/>
                  </a:lnTo>
                  <a:lnTo>
                    <a:pt x="4506" y="4023"/>
                  </a:lnTo>
                  <a:lnTo>
                    <a:pt x="3768" y="3718"/>
                  </a:lnTo>
                  <a:lnTo>
                    <a:pt x="3081" y="3260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4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2540875" y="2459675"/>
              <a:ext cx="82125" cy="119700"/>
            </a:xfrm>
            <a:custGeom>
              <a:avLst/>
              <a:gdLst/>
              <a:ahLst/>
              <a:cxnLst/>
              <a:rect l="0" t="0" r="0" b="0"/>
              <a:pathLst>
                <a:path w="3285" h="4788" extrusionOk="0">
                  <a:moveTo>
                    <a:pt x="1553" y="1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rgbClr val="FDE3D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2540875" y="2568525"/>
              <a:ext cx="82125" cy="38200"/>
            </a:xfrm>
            <a:custGeom>
              <a:avLst/>
              <a:gdLst/>
              <a:ahLst/>
              <a:cxnLst/>
              <a:rect l="0" t="0" r="0" b="0"/>
              <a:pathLst>
                <a:path w="3285" h="1528" extrusionOk="0">
                  <a:moveTo>
                    <a:pt x="0" y="0"/>
                  </a:moveTo>
                  <a:lnTo>
                    <a:pt x="0" y="306"/>
                  </a:lnTo>
                  <a:lnTo>
                    <a:pt x="280" y="840"/>
                  </a:lnTo>
                  <a:lnTo>
                    <a:pt x="764" y="1273"/>
                  </a:lnTo>
                  <a:lnTo>
                    <a:pt x="1298" y="1502"/>
                  </a:lnTo>
                  <a:lnTo>
                    <a:pt x="1528" y="1528"/>
                  </a:lnTo>
                  <a:lnTo>
                    <a:pt x="1782" y="1528"/>
                  </a:lnTo>
                  <a:lnTo>
                    <a:pt x="2011" y="1502"/>
                  </a:lnTo>
                  <a:lnTo>
                    <a:pt x="2521" y="1273"/>
                  </a:lnTo>
                  <a:lnTo>
                    <a:pt x="3004" y="840"/>
                  </a:lnTo>
                  <a:lnTo>
                    <a:pt x="3284" y="306"/>
                  </a:lnTo>
                  <a:lnTo>
                    <a:pt x="3284" y="0"/>
                  </a:lnTo>
                  <a:lnTo>
                    <a:pt x="2902" y="204"/>
                  </a:lnTo>
                  <a:lnTo>
                    <a:pt x="2062" y="433"/>
                  </a:lnTo>
                  <a:lnTo>
                    <a:pt x="1222" y="433"/>
                  </a:lnTo>
                  <a:lnTo>
                    <a:pt x="407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2377300" y="2434225"/>
              <a:ext cx="26100" cy="26750"/>
            </a:xfrm>
            <a:custGeom>
              <a:avLst/>
              <a:gdLst/>
              <a:ahLst/>
              <a:cxnLst/>
              <a:rect l="0" t="0" r="0" b="0"/>
              <a:pathLst>
                <a:path w="1044" h="1070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09" y="1070"/>
                  </a:lnTo>
                  <a:lnTo>
                    <a:pt x="738" y="1019"/>
                  </a:lnTo>
                  <a:lnTo>
                    <a:pt x="1019" y="739"/>
                  </a:lnTo>
                  <a:lnTo>
                    <a:pt x="1044" y="535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2737525" y="2434225"/>
              <a:ext cx="26775" cy="26750"/>
            </a:xfrm>
            <a:custGeom>
              <a:avLst/>
              <a:gdLst/>
              <a:ahLst/>
              <a:cxnLst/>
              <a:rect l="0" t="0" r="0" b="0"/>
              <a:pathLst>
                <a:path w="1071" h="1070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32" y="1019"/>
                  </a:lnTo>
                  <a:lnTo>
                    <a:pt x="535" y="1070"/>
                  </a:lnTo>
                  <a:lnTo>
                    <a:pt x="739" y="1019"/>
                  </a:lnTo>
                  <a:lnTo>
                    <a:pt x="1045" y="739"/>
                  </a:lnTo>
                  <a:lnTo>
                    <a:pt x="1070" y="535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2330825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586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50" y="2750"/>
                  </a:lnTo>
                  <a:lnTo>
                    <a:pt x="4456" y="2750"/>
                  </a:lnTo>
                  <a:lnTo>
                    <a:pt x="4736" y="2724"/>
                  </a:lnTo>
                  <a:lnTo>
                    <a:pt x="5220" y="2521"/>
                  </a:lnTo>
                  <a:lnTo>
                    <a:pt x="5602" y="2139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586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2691075" y="2522700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586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39"/>
                  </a:lnTo>
                  <a:lnTo>
                    <a:pt x="611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81" y="2750"/>
                  </a:lnTo>
                  <a:lnTo>
                    <a:pt x="4761" y="2724"/>
                  </a:lnTo>
                  <a:lnTo>
                    <a:pt x="5245" y="2521"/>
                  </a:lnTo>
                  <a:lnTo>
                    <a:pt x="5627" y="2139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586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2188250" y="1879850"/>
              <a:ext cx="791175" cy="525750"/>
            </a:xfrm>
            <a:custGeom>
              <a:avLst/>
              <a:gdLst/>
              <a:ahLst/>
              <a:cxnLst/>
              <a:rect l="0" t="0" r="0" b="0"/>
              <a:pathLst>
                <a:path w="31647" h="21030" extrusionOk="0">
                  <a:moveTo>
                    <a:pt x="15022" y="1"/>
                  </a:moveTo>
                  <a:lnTo>
                    <a:pt x="13418" y="154"/>
                  </a:lnTo>
                  <a:lnTo>
                    <a:pt x="11865" y="485"/>
                  </a:lnTo>
                  <a:lnTo>
                    <a:pt x="10388" y="943"/>
                  </a:lnTo>
                  <a:lnTo>
                    <a:pt x="8962" y="1554"/>
                  </a:lnTo>
                  <a:lnTo>
                    <a:pt x="7613" y="2267"/>
                  </a:lnTo>
                  <a:lnTo>
                    <a:pt x="6366" y="3132"/>
                  </a:lnTo>
                  <a:lnTo>
                    <a:pt x="5194" y="4100"/>
                  </a:lnTo>
                  <a:lnTo>
                    <a:pt x="4100" y="5169"/>
                  </a:lnTo>
                  <a:lnTo>
                    <a:pt x="3132" y="6340"/>
                  </a:lnTo>
                  <a:lnTo>
                    <a:pt x="2292" y="7613"/>
                  </a:lnTo>
                  <a:lnTo>
                    <a:pt x="1554" y="8962"/>
                  </a:lnTo>
                  <a:lnTo>
                    <a:pt x="943" y="10388"/>
                  </a:lnTo>
                  <a:lnTo>
                    <a:pt x="485" y="11865"/>
                  </a:lnTo>
                  <a:lnTo>
                    <a:pt x="179" y="13418"/>
                  </a:lnTo>
                  <a:lnTo>
                    <a:pt x="1" y="14996"/>
                  </a:lnTo>
                  <a:lnTo>
                    <a:pt x="1" y="15811"/>
                  </a:lnTo>
                  <a:lnTo>
                    <a:pt x="1" y="21030"/>
                  </a:lnTo>
                  <a:lnTo>
                    <a:pt x="1325" y="20622"/>
                  </a:lnTo>
                  <a:lnTo>
                    <a:pt x="3336" y="19630"/>
                  </a:lnTo>
                  <a:lnTo>
                    <a:pt x="4736" y="18484"/>
                  </a:lnTo>
                  <a:lnTo>
                    <a:pt x="5729" y="17262"/>
                  </a:lnTo>
                  <a:lnTo>
                    <a:pt x="6798" y="15327"/>
                  </a:lnTo>
                  <a:lnTo>
                    <a:pt x="7995" y="13418"/>
                  </a:lnTo>
                  <a:lnTo>
                    <a:pt x="9166" y="12221"/>
                  </a:lnTo>
                  <a:lnTo>
                    <a:pt x="9955" y="11661"/>
                  </a:lnTo>
                  <a:lnTo>
                    <a:pt x="9981" y="11814"/>
                  </a:lnTo>
                  <a:lnTo>
                    <a:pt x="10388" y="13061"/>
                  </a:lnTo>
                  <a:lnTo>
                    <a:pt x="11152" y="14436"/>
                  </a:lnTo>
                  <a:lnTo>
                    <a:pt x="11890" y="15378"/>
                  </a:lnTo>
                  <a:lnTo>
                    <a:pt x="12858" y="16269"/>
                  </a:lnTo>
                  <a:lnTo>
                    <a:pt x="14105" y="17007"/>
                  </a:lnTo>
                  <a:lnTo>
                    <a:pt x="14843" y="17287"/>
                  </a:lnTo>
                  <a:lnTo>
                    <a:pt x="15633" y="17542"/>
                  </a:lnTo>
                  <a:lnTo>
                    <a:pt x="17007" y="17746"/>
                  </a:lnTo>
                  <a:lnTo>
                    <a:pt x="18153" y="17669"/>
                  </a:lnTo>
                  <a:lnTo>
                    <a:pt x="19146" y="17466"/>
                  </a:lnTo>
                  <a:lnTo>
                    <a:pt x="20470" y="17033"/>
                  </a:lnTo>
                  <a:lnTo>
                    <a:pt x="21717" y="16753"/>
                  </a:lnTo>
                  <a:lnTo>
                    <a:pt x="22583" y="16804"/>
                  </a:lnTo>
                  <a:lnTo>
                    <a:pt x="23041" y="16956"/>
                  </a:lnTo>
                  <a:lnTo>
                    <a:pt x="23754" y="17236"/>
                  </a:lnTo>
                  <a:lnTo>
                    <a:pt x="24823" y="17822"/>
                  </a:lnTo>
                  <a:lnTo>
                    <a:pt x="25893" y="18688"/>
                  </a:lnTo>
                  <a:lnTo>
                    <a:pt x="26809" y="19477"/>
                  </a:lnTo>
                  <a:lnTo>
                    <a:pt x="27624" y="19935"/>
                  </a:lnTo>
                  <a:lnTo>
                    <a:pt x="28820" y="20317"/>
                  </a:lnTo>
                  <a:lnTo>
                    <a:pt x="30526" y="20572"/>
                  </a:lnTo>
                  <a:lnTo>
                    <a:pt x="31646" y="20648"/>
                  </a:lnTo>
                  <a:lnTo>
                    <a:pt x="31646" y="15811"/>
                  </a:lnTo>
                  <a:lnTo>
                    <a:pt x="31646" y="14996"/>
                  </a:lnTo>
                  <a:lnTo>
                    <a:pt x="31468" y="13418"/>
                  </a:lnTo>
                  <a:lnTo>
                    <a:pt x="31163" y="11865"/>
                  </a:lnTo>
                  <a:lnTo>
                    <a:pt x="30704" y="10388"/>
                  </a:lnTo>
                  <a:lnTo>
                    <a:pt x="30093" y="8962"/>
                  </a:lnTo>
                  <a:lnTo>
                    <a:pt x="29355" y="7613"/>
                  </a:lnTo>
                  <a:lnTo>
                    <a:pt x="28515" y="6340"/>
                  </a:lnTo>
                  <a:lnTo>
                    <a:pt x="27547" y="5169"/>
                  </a:lnTo>
                  <a:lnTo>
                    <a:pt x="26478" y="4100"/>
                  </a:lnTo>
                  <a:lnTo>
                    <a:pt x="25282" y="3132"/>
                  </a:lnTo>
                  <a:lnTo>
                    <a:pt x="24034" y="2267"/>
                  </a:lnTo>
                  <a:lnTo>
                    <a:pt x="22685" y="1554"/>
                  </a:lnTo>
                  <a:lnTo>
                    <a:pt x="21259" y="943"/>
                  </a:lnTo>
                  <a:lnTo>
                    <a:pt x="19782" y="485"/>
                  </a:lnTo>
                  <a:lnTo>
                    <a:pt x="18229" y="154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2348025" y="2341925"/>
              <a:ext cx="110750" cy="22300"/>
            </a:xfrm>
            <a:custGeom>
              <a:avLst/>
              <a:gdLst/>
              <a:ahLst/>
              <a:cxnLst/>
              <a:rect l="0" t="0" r="0" b="0"/>
              <a:pathLst>
                <a:path w="4430" h="892" fill="none" extrusionOk="0">
                  <a:moveTo>
                    <a:pt x="4430" y="892"/>
                  </a:moveTo>
                  <a:lnTo>
                    <a:pt x="4201" y="663"/>
                  </a:lnTo>
                  <a:lnTo>
                    <a:pt x="3666" y="332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32"/>
                  </a:lnTo>
                  <a:lnTo>
                    <a:pt x="255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2708900" y="2341925"/>
              <a:ext cx="110775" cy="22300"/>
            </a:xfrm>
            <a:custGeom>
              <a:avLst/>
              <a:gdLst/>
              <a:ahLst/>
              <a:cxnLst/>
              <a:rect l="0" t="0" r="0" b="0"/>
              <a:pathLst>
                <a:path w="4431" h="892" fill="none" extrusionOk="0">
                  <a:moveTo>
                    <a:pt x="4430" y="892"/>
                  </a:moveTo>
                  <a:lnTo>
                    <a:pt x="4175" y="663"/>
                  </a:lnTo>
                  <a:lnTo>
                    <a:pt x="3666" y="332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2521775" y="2657625"/>
              <a:ext cx="124125" cy="35675"/>
            </a:xfrm>
            <a:custGeom>
              <a:avLst/>
              <a:gdLst/>
              <a:ahLst/>
              <a:cxnLst/>
              <a:rect l="0" t="0" r="0" b="0"/>
              <a:pathLst>
                <a:path w="4965" h="1427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26"/>
                  </a:lnTo>
                  <a:lnTo>
                    <a:pt x="2903" y="1426"/>
                  </a:lnTo>
                  <a:lnTo>
                    <a:pt x="3692" y="1222"/>
                  </a:lnTo>
                  <a:lnTo>
                    <a:pt x="4328" y="841"/>
                  </a:lnTo>
                  <a:lnTo>
                    <a:pt x="4812" y="331"/>
                  </a:lnTo>
                  <a:lnTo>
                    <a:pt x="4965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645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3100950" y="2455225"/>
              <a:ext cx="356450" cy="586225"/>
            </a:xfrm>
            <a:custGeom>
              <a:avLst/>
              <a:gdLst/>
              <a:ahLst/>
              <a:cxnLst/>
              <a:rect l="0" t="0" r="0" b="0"/>
              <a:pathLst>
                <a:path w="14258" h="23449" extrusionOk="0">
                  <a:moveTo>
                    <a:pt x="9192" y="1"/>
                  </a:moveTo>
                  <a:lnTo>
                    <a:pt x="8784" y="102"/>
                  </a:lnTo>
                  <a:lnTo>
                    <a:pt x="8402" y="357"/>
                  </a:lnTo>
                  <a:lnTo>
                    <a:pt x="8148" y="764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3"/>
                  </a:lnTo>
                  <a:lnTo>
                    <a:pt x="7562" y="1044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306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37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39"/>
                  </a:lnTo>
                  <a:lnTo>
                    <a:pt x="3132" y="9548"/>
                  </a:lnTo>
                  <a:lnTo>
                    <a:pt x="2623" y="8173"/>
                  </a:lnTo>
                  <a:lnTo>
                    <a:pt x="2114" y="7231"/>
                  </a:lnTo>
                  <a:lnTo>
                    <a:pt x="1630" y="6594"/>
                  </a:lnTo>
                  <a:lnTo>
                    <a:pt x="943" y="6111"/>
                  </a:lnTo>
                  <a:lnTo>
                    <a:pt x="383" y="6034"/>
                  </a:lnTo>
                  <a:lnTo>
                    <a:pt x="332" y="6060"/>
                  </a:lnTo>
                  <a:lnTo>
                    <a:pt x="154" y="6136"/>
                  </a:lnTo>
                  <a:lnTo>
                    <a:pt x="1" y="6442"/>
                  </a:lnTo>
                  <a:lnTo>
                    <a:pt x="1" y="6951"/>
                  </a:lnTo>
                  <a:lnTo>
                    <a:pt x="26" y="7078"/>
                  </a:lnTo>
                  <a:lnTo>
                    <a:pt x="561" y="10006"/>
                  </a:lnTo>
                  <a:lnTo>
                    <a:pt x="1147" y="13494"/>
                  </a:lnTo>
                  <a:lnTo>
                    <a:pt x="1197" y="13901"/>
                  </a:lnTo>
                  <a:lnTo>
                    <a:pt x="1427" y="14563"/>
                  </a:lnTo>
                  <a:lnTo>
                    <a:pt x="1885" y="15327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48"/>
                  </a:lnTo>
                  <a:lnTo>
                    <a:pt x="10133" y="17694"/>
                  </a:lnTo>
                  <a:lnTo>
                    <a:pt x="10261" y="17694"/>
                  </a:lnTo>
                  <a:lnTo>
                    <a:pt x="10694" y="17618"/>
                  </a:lnTo>
                  <a:lnTo>
                    <a:pt x="11203" y="17338"/>
                  </a:lnTo>
                  <a:lnTo>
                    <a:pt x="11610" y="16803"/>
                  </a:lnTo>
                  <a:lnTo>
                    <a:pt x="11737" y="16396"/>
                  </a:lnTo>
                  <a:lnTo>
                    <a:pt x="12068" y="14970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8"/>
                  </a:lnTo>
                  <a:lnTo>
                    <a:pt x="14232" y="5652"/>
                  </a:lnTo>
                  <a:lnTo>
                    <a:pt x="14258" y="5423"/>
                  </a:lnTo>
                  <a:lnTo>
                    <a:pt x="14207" y="4965"/>
                  </a:lnTo>
                  <a:lnTo>
                    <a:pt x="14029" y="4609"/>
                  </a:lnTo>
                  <a:lnTo>
                    <a:pt x="13698" y="4354"/>
                  </a:lnTo>
                  <a:lnTo>
                    <a:pt x="13520" y="4303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609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75"/>
                  </a:lnTo>
                  <a:lnTo>
                    <a:pt x="10872" y="9573"/>
                  </a:lnTo>
                  <a:lnTo>
                    <a:pt x="12323" y="3285"/>
                  </a:lnTo>
                  <a:lnTo>
                    <a:pt x="12348" y="3030"/>
                  </a:lnTo>
                  <a:lnTo>
                    <a:pt x="12297" y="2572"/>
                  </a:lnTo>
                  <a:lnTo>
                    <a:pt x="12094" y="2165"/>
                  </a:lnTo>
                  <a:lnTo>
                    <a:pt x="11763" y="1884"/>
                  </a:lnTo>
                  <a:lnTo>
                    <a:pt x="11534" y="1834"/>
                  </a:lnTo>
                  <a:lnTo>
                    <a:pt x="11330" y="1783"/>
                  </a:lnTo>
                  <a:lnTo>
                    <a:pt x="10897" y="1884"/>
                  </a:lnTo>
                  <a:lnTo>
                    <a:pt x="10541" y="2165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503"/>
                  </a:lnTo>
                  <a:lnTo>
                    <a:pt x="10235" y="1248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102"/>
                  </a:lnTo>
                  <a:lnTo>
                    <a:pt x="9421" y="26"/>
                  </a:lnTo>
                  <a:lnTo>
                    <a:pt x="9192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3184975" y="2714900"/>
              <a:ext cx="25" cy="675"/>
            </a:xfrm>
            <a:custGeom>
              <a:avLst/>
              <a:gdLst/>
              <a:ahLst/>
              <a:cxnLst/>
              <a:rect l="0" t="0" r="0" b="0"/>
              <a:pathLst>
                <a:path w="1" h="27" extrusionOk="0">
                  <a:moveTo>
                    <a:pt x="0" y="1"/>
                  </a:moveTo>
                  <a:lnTo>
                    <a:pt x="0" y="1"/>
                  </a:lnTo>
                  <a:lnTo>
                    <a:pt x="0" y="2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218075" y="2659525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1"/>
                  </a:moveTo>
                  <a:lnTo>
                    <a:pt x="0" y="485"/>
                  </a:lnTo>
                  <a:lnTo>
                    <a:pt x="7536" y="2216"/>
                  </a:lnTo>
                  <a:lnTo>
                    <a:pt x="7638" y="1732"/>
                  </a:lnTo>
                  <a:lnTo>
                    <a:pt x="6569" y="1503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>
              <a:off x="3184975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77" y="0"/>
                  </a:moveTo>
                  <a:lnTo>
                    <a:pt x="51" y="51"/>
                  </a:lnTo>
                  <a:lnTo>
                    <a:pt x="0" y="280"/>
                  </a:lnTo>
                  <a:lnTo>
                    <a:pt x="230" y="306"/>
                  </a:lnTo>
                  <a:lnTo>
                    <a:pt x="1121" y="637"/>
                  </a:lnTo>
                  <a:lnTo>
                    <a:pt x="1859" y="1044"/>
                  </a:lnTo>
                  <a:lnTo>
                    <a:pt x="2597" y="1680"/>
                  </a:lnTo>
                  <a:lnTo>
                    <a:pt x="3259" y="2571"/>
                  </a:lnTo>
                  <a:lnTo>
                    <a:pt x="3717" y="3794"/>
                  </a:lnTo>
                  <a:lnTo>
                    <a:pt x="3896" y="5372"/>
                  </a:lnTo>
                  <a:lnTo>
                    <a:pt x="3819" y="6314"/>
                  </a:lnTo>
                  <a:lnTo>
                    <a:pt x="4125" y="6390"/>
                  </a:lnTo>
                  <a:lnTo>
                    <a:pt x="4150" y="6212"/>
                  </a:lnTo>
                  <a:lnTo>
                    <a:pt x="4227" y="5117"/>
                  </a:lnTo>
                  <a:lnTo>
                    <a:pt x="4176" y="4124"/>
                  </a:lnTo>
                  <a:lnTo>
                    <a:pt x="3896" y="3030"/>
                  </a:lnTo>
                  <a:lnTo>
                    <a:pt x="3361" y="1935"/>
                  </a:lnTo>
                  <a:lnTo>
                    <a:pt x="2419" y="968"/>
                  </a:lnTo>
                  <a:lnTo>
                    <a:pt x="1401" y="407"/>
                  </a:lnTo>
                  <a:lnTo>
                    <a:pt x="561" y="102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3162700" y="2888650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3123225" y="2910950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09"/>
                  </a:lnTo>
                  <a:lnTo>
                    <a:pt x="9064" y="4023"/>
                  </a:lnTo>
                  <a:lnTo>
                    <a:pt x="9523" y="2088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3100950" y="29485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0"/>
                  </a:moveTo>
                  <a:lnTo>
                    <a:pt x="1" y="4226"/>
                  </a:lnTo>
                  <a:lnTo>
                    <a:pt x="9573" y="4226"/>
                  </a:lnTo>
                  <a:lnTo>
                    <a:pt x="10057" y="208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723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Resultado de imagen para pacífico colombi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3" y="0"/>
            <a:ext cx="9148293" cy="52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Shape 398"/>
          <p:cNvSpPr txBox="1">
            <a:spLocks noGrp="1"/>
          </p:cNvSpPr>
          <p:nvPr>
            <p:ph type="title" idx="4294967295"/>
          </p:nvPr>
        </p:nvSpPr>
        <p:spPr>
          <a:xfrm>
            <a:off x="764771" y="2809702"/>
            <a:ext cx="6482141" cy="153267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es-CO" sz="4800" b="1" dirty="0" err="1" smtClean="0">
                <a:solidFill>
                  <a:srgbClr val="FFFFFF"/>
                </a:solidFill>
              </a:rPr>
              <a:t>Logging</a:t>
            </a:r>
            <a:r>
              <a:rPr lang="es-CO" sz="4800" b="1" dirty="0" smtClean="0">
                <a:solidFill>
                  <a:srgbClr val="FFFFFF"/>
                </a:solidFill>
              </a:rPr>
              <a:t>        </a:t>
            </a:r>
            <a:endParaRPr lang="en" sz="4800" b="1" dirty="0">
              <a:solidFill>
                <a:srgbClr val="FFFFFF"/>
              </a:solidFill>
            </a:endParaRPr>
          </a:p>
        </p:txBody>
      </p:sp>
      <p:grpSp>
        <p:nvGrpSpPr>
          <p:cNvPr id="399" name="Shape 399"/>
          <p:cNvGrpSpPr/>
          <p:nvPr/>
        </p:nvGrpSpPr>
        <p:grpSpPr>
          <a:xfrm flipH="1">
            <a:off x="7494560" y="3754514"/>
            <a:ext cx="1649444" cy="1388992"/>
            <a:chOff x="2062875" y="1879850"/>
            <a:chExt cx="1394525" cy="1174325"/>
          </a:xfrm>
        </p:grpSpPr>
        <p:sp>
          <p:nvSpPr>
            <p:cNvPr id="400" name="Shape 400"/>
            <p:cNvSpPr/>
            <p:nvPr/>
          </p:nvSpPr>
          <p:spPr>
            <a:xfrm>
              <a:off x="2098525" y="2337475"/>
              <a:ext cx="969350" cy="705875"/>
            </a:xfrm>
            <a:custGeom>
              <a:avLst/>
              <a:gdLst/>
              <a:ahLst/>
              <a:cxnLst/>
              <a:rect l="0" t="0" r="0" b="0"/>
              <a:pathLst>
                <a:path w="38774" h="28235" extrusionOk="0">
                  <a:moveTo>
                    <a:pt x="15505" y="1"/>
                  </a:moveTo>
                  <a:lnTo>
                    <a:pt x="12195" y="153"/>
                  </a:lnTo>
                  <a:lnTo>
                    <a:pt x="11559" y="204"/>
                  </a:lnTo>
                  <a:lnTo>
                    <a:pt x="10107" y="586"/>
                  </a:lnTo>
                  <a:lnTo>
                    <a:pt x="8529" y="1248"/>
                  </a:lnTo>
                  <a:lnTo>
                    <a:pt x="6950" y="2190"/>
                  </a:lnTo>
                  <a:lnTo>
                    <a:pt x="5474" y="3412"/>
                  </a:lnTo>
                  <a:lnTo>
                    <a:pt x="4201" y="4838"/>
                  </a:lnTo>
                  <a:lnTo>
                    <a:pt x="3463" y="6085"/>
                  </a:lnTo>
                  <a:lnTo>
                    <a:pt x="3081" y="6976"/>
                  </a:lnTo>
                  <a:lnTo>
                    <a:pt x="2826" y="7944"/>
                  </a:lnTo>
                  <a:lnTo>
                    <a:pt x="2699" y="8937"/>
                  </a:lnTo>
                  <a:lnTo>
                    <a:pt x="2699" y="9446"/>
                  </a:lnTo>
                  <a:lnTo>
                    <a:pt x="2724" y="10286"/>
                  </a:lnTo>
                  <a:lnTo>
                    <a:pt x="3055" y="11534"/>
                  </a:lnTo>
                  <a:lnTo>
                    <a:pt x="3463" y="12501"/>
                  </a:lnTo>
                  <a:lnTo>
                    <a:pt x="3666" y="13570"/>
                  </a:lnTo>
                  <a:lnTo>
                    <a:pt x="3590" y="14232"/>
                  </a:lnTo>
                  <a:lnTo>
                    <a:pt x="3412" y="15021"/>
                  </a:lnTo>
                  <a:lnTo>
                    <a:pt x="2826" y="16091"/>
                  </a:lnTo>
                  <a:lnTo>
                    <a:pt x="2088" y="16905"/>
                  </a:lnTo>
                  <a:lnTo>
                    <a:pt x="1273" y="17796"/>
                  </a:lnTo>
                  <a:lnTo>
                    <a:pt x="917" y="18407"/>
                  </a:lnTo>
                  <a:lnTo>
                    <a:pt x="637" y="18942"/>
                  </a:lnTo>
                  <a:lnTo>
                    <a:pt x="255" y="20062"/>
                  </a:lnTo>
                  <a:lnTo>
                    <a:pt x="26" y="21208"/>
                  </a:lnTo>
                  <a:lnTo>
                    <a:pt x="0" y="22379"/>
                  </a:lnTo>
                  <a:lnTo>
                    <a:pt x="178" y="23525"/>
                  </a:lnTo>
                  <a:lnTo>
                    <a:pt x="560" y="24619"/>
                  </a:lnTo>
                  <a:lnTo>
                    <a:pt x="1197" y="25587"/>
                  </a:lnTo>
                  <a:lnTo>
                    <a:pt x="2037" y="26427"/>
                  </a:lnTo>
                  <a:lnTo>
                    <a:pt x="2572" y="26783"/>
                  </a:lnTo>
                  <a:lnTo>
                    <a:pt x="2902" y="26962"/>
                  </a:lnTo>
                  <a:lnTo>
                    <a:pt x="4048" y="27292"/>
                  </a:lnTo>
                  <a:lnTo>
                    <a:pt x="6518" y="27674"/>
                  </a:lnTo>
                  <a:lnTo>
                    <a:pt x="11100" y="28056"/>
                  </a:lnTo>
                  <a:lnTo>
                    <a:pt x="16548" y="28234"/>
                  </a:lnTo>
                  <a:lnTo>
                    <a:pt x="22251" y="28234"/>
                  </a:lnTo>
                  <a:lnTo>
                    <a:pt x="27674" y="28056"/>
                  </a:lnTo>
                  <a:lnTo>
                    <a:pt x="32257" y="27674"/>
                  </a:lnTo>
                  <a:lnTo>
                    <a:pt x="34752" y="27292"/>
                  </a:lnTo>
                  <a:lnTo>
                    <a:pt x="35872" y="26962"/>
                  </a:lnTo>
                  <a:lnTo>
                    <a:pt x="36228" y="26783"/>
                  </a:lnTo>
                  <a:lnTo>
                    <a:pt x="36763" y="26427"/>
                  </a:lnTo>
                  <a:lnTo>
                    <a:pt x="37603" y="25587"/>
                  </a:lnTo>
                  <a:lnTo>
                    <a:pt x="38214" y="24619"/>
                  </a:lnTo>
                  <a:lnTo>
                    <a:pt x="38621" y="23525"/>
                  </a:lnTo>
                  <a:lnTo>
                    <a:pt x="38774" y="22379"/>
                  </a:lnTo>
                  <a:lnTo>
                    <a:pt x="38749" y="21208"/>
                  </a:lnTo>
                  <a:lnTo>
                    <a:pt x="38545" y="20062"/>
                  </a:lnTo>
                  <a:lnTo>
                    <a:pt x="38138" y="18942"/>
                  </a:lnTo>
                  <a:lnTo>
                    <a:pt x="37883" y="18407"/>
                  </a:lnTo>
                  <a:lnTo>
                    <a:pt x="37527" y="17796"/>
                  </a:lnTo>
                  <a:lnTo>
                    <a:pt x="36712" y="16905"/>
                  </a:lnTo>
                  <a:lnTo>
                    <a:pt x="35948" y="16091"/>
                  </a:lnTo>
                  <a:lnTo>
                    <a:pt x="35388" y="15021"/>
                  </a:lnTo>
                  <a:lnTo>
                    <a:pt x="35210" y="14232"/>
                  </a:lnTo>
                  <a:lnTo>
                    <a:pt x="35133" y="13570"/>
                  </a:lnTo>
                  <a:lnTo>
                    <a:pt x="35337" y="12501"/>
                  </a:lnTo>
                  <a:lnTo>
                    <a:pt x="35719" y="11534"/>
                  </a:lnTo>
                  <a:lnTo>
                    <a:pt x="36050" y="10286"/>
                  </a:lnTo>
                  <a:lnTo>
                    <a:pt x="36101" y="9446"/>
                  </a:lnTo>
                  <a:lnTo>
                    <a:pt x="36101" y="8937"/>
                  </a:lnTo>
                  <a:lnTo>
                    <a:pt x="35974" y="7944"/>
                  </a:lnTo>
                  <a:lnTo>
                    <a:pt x="35693" y="6976"/>
                  </a:lnTo>
                  <a:lnTo>
                    <a:pt x="35337" y="6085"/>
                  </a:lnTo>
                  <a:lnTo>
                    <a:pt x="34599" y="4838"/>
                  </a:lnTo>
                  <a:lnTo>
                    <a:pt x="33326" y="3412"/>
                  </a:lnTo>
                  <a:lnTo>
                    <a:pt x="31849" y="2190"/>
                  </a:lnTo>
                  <a:lnTo>
                    <a:pt x="30271" y="1248"/>
                  </a:lnTo>
                  <a:lnTo>
                    <a:pt x="28692" y="586"/>
                  </a:lnTo>
                  <a:lnTo>
                    <a:pt x="27241" y="204"/>
                  </a:lnTo>
                  <a:lnTo>
                    <a:pt x="26605" y="153"/>
                  </a:lnTo>
                  <a:lnTo>
                    <a:pt x="23295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21774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4" y="0"/>
                  </a:moveTo>
                  <a:lnTo>
                    <a:pt x="2164" y="26"/>
                  </a:lnTo>
                  <a:lnTo>
                    <a:pt x="1197" y="433"/>
                  </a:lnTo>
                  <a:lnTo>
                    <a:pt x="458" y="1197"/>
                  </a:lnTo>
                  <a:lnTo>
                    <a:pt x="26" y="2164"/>
                  </a:lnTo>
                  <a:lnTo>
                    <a:pt x="0" y="2724"/>
                  </a:lnTo>
                  <a:lnTo>
                    <a:pt x="0" y="4914"/>
                  </a:lnTo>
                  <a:lnTo>
                    <a:pt x="26" y="5448"/>
                  </a:lnTo>
                  <a:lnTo>
                    <a:pt x="458" y="6441"/>
                  </a:lnTo>
                  <a:lnTo>
                    <a:pt x="1197" y="7180"/>
                  </a:lnTo>
                  <a:lnTo>
                    <a:pt x="2164" y="7587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2922100" y="2352125"/>
              <a:ext cx="68150" cy="190950"/>
            </a:xfrm>
            <a:custGeom>
              <a:avLst/>
              <a:gdLst/>
              <a:ahLst/>
              <a:cxnLst/>
              <a:rect l="0" t="0" r="0" b="0"/>
              <a:pathLst>
                <a:path w="2726" h="7638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587"/>
                  </a:lnTo>
                  <a:lnTo>
                    <a:pt x="1528" y="7180"/>
                  </a:lnTo>
                  <a:lnTo>
                    <a:pt x="2267" y="6441"/>
                  </a:lnTo>
                  <a:lnTo>
                    <a:pt x="2700" y="5448"/>
                  </a:lnTo>
                  <a:lnTo>
                    <a:pt x="2725" y="4914"/>
                  </a:lnTo>
                  <a:lnTo>
                    <a:pt x="2725" y="2724"/>
                  </a:lnTo>
                  <a:lnTo>
                    <a:pt x="2700" y="2164"/>
                  </a:lnTo>
                  <a:lnTo>
                    <a:pt x="2267" y="1197"/>
                  </a:lnTo>
                  <a:lnTo>
                    <a:pt x="1528" y="433"/>
                  </a:lnTo>
                  <a:lnTo>
                    <a:pt x="561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2479125" y="2740375"/>
              <a:ext cx="210050" cy="263525"/>
            </a:xfrm>
            <a:custGeom>
              <a:avLst/>
              <a:gdLst/>
              <a:ahLst/>
              <a:cxnLst/>
              <a:rect l="0" t="0" r="0" b="0"/>
              <a:pathLst>
                <a:path w="8402" h="10541" extrusionOk="0">
                  <a:moveTo>
                    <a:pt x="1" y="0"/>
                  </a:moveTo>
                  <a:lnTo>
                    <a:pt x="1" y="10540"/>
                  </a:lnTo>
                  <a:lnTo>
                    <a:pt x="8402" y="10540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2233450" y="1924400"/>
              <a:ext cx="700775" cy="875825"/>
            </a:xfrm>
            <a:custGeom>
              <a:avLst/>
              <a:gdLst/>
              <a:ahLst/>
              <a:cxnLst/>
              <a:rect l="0" t="0" r="0" b="0"/>
              <a:pathLst>
                <a:path w="28031" h="35033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191" y="867"/>
                  </a:lnTo>
                  <a:lnTo>
                    <a:pt x="7944" y="1401"/>
                  </a:lnTo>
                  <a:lnTo>
                    <a:pt x="6747" y="2038"/>
                  </a:lnTo>
                  <a:lnTo>
                    <a:pt x="5627" y="2801"/>
                  </a:lnTo>
                  <a:lnTo>
                    <a:pt x="4583" y="3642"/>
                  </a:lnTo>
                  <a:lnTo>
                    <a:pt x="3641" y="4609"/>
                  </a:lnTo>
                  <a:lnTo>
                    <a:pt x="2775" y="5653"/>
                  </a:lnTo>
                  <a:lnTo>
                    <a:pt x="2012" y="6773"/>
                  </a:lnTo>
                  <a:lnTo>
                    <a:pt x="1375" y="7944"/>
                  </a:lnTo>
                  <a:lnTo>
                    <a:pt x="841" y="9217"/>
                  </a:lnTo>
                  <a:lnTo>
                    <a:pt x="433" y="10541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9"/>
                  </a:lnTo>
                  <a:lnTo>
                    <a:pt x="0" y="21004"/>
                  </a:lnTo>
                  <a:lnTo>
                    <a:pt x="0" y="21743"/>
                  </a:lnTo>
                  <a:lnTo>
                    <a:pt x="153" y="23143"/>
                  </a:lnTo>
                  <a:lnTo>
                    <a:pt x="433" y="24518"/>
                  </a:lnTo>
                  <a:lnTo>
                    <a:pt x="841" y="25842"/>
                  </a:lnTo>
                  <a:lnTo>
                    <a:pt x="1375" y="27089"/>
                  </a:lnTo>
                  <a:lnTo>
                    <a:pt x="2012" y="28286"/>
                  </a:lnTo>
                  <a:lnTo>
                    <a:pt x="2775" y="29406"/>
                  </a:lnTo>
                  <a:lnTo>
                    <a:pt x="3641" y="30450"/>
                  </a:lnTo>
                  <a:lnTo>
                    <a:pt x="4583" y="31392"/>
                  </a:lnTo>
                  <a:lnTo>
                    <a:pt x="5627" y="32257"/>
                  </a:lnTo>
                  <a:lnTo>
                    <a:pt x="6747" y="33021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32"/>
                  </a:lnTo>
                  <a:lnTo>
                    <a:pt x="14741" y="35032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3021"/>
                  </a:lnTo>
                  <a:lnTo>
                    <a:pt x="22404" y="32257"/>
                  </a:lnTo>
                  <a:lnTo>
                    <a:pt x="23448" y="31392"/>
                  </a:lnTo>
                  <a:lnTo>
                    <a:pt x="24390" y="30450"/>
                  </a:lnTo>
                  <a:lnTo>
                    <a:pt x="25256" y="29406"/>
                  </a:lnTo>
                  <a:lnTo>
                    <a:pt x="26019" y="28286"/>
                  </a:lnTo>
                  <a:lnTo>
                    <a:pt x="26656" y="27089"/>
                  </a:lnTo>
                  <a:lnTo>
                    <a:pt x="27191" y="25842"/>
                  </a:lnTo>
                  <a:lnTo>
                    <a:pt x="27598" y="24518"/>
                  </a:lnTo>
                  <a:lnTo>
                    <a:pt x="27878" y="23143"/>
                  </a:lnTo>
                  <a:lnTo>
                    <a:pt x="28031" y="21743"/>
                  </a:lnTo>
                  <a:lnTo>
                    <a:pt x="28031" y="21004"/>
                  </a:lnTo>
                  <a:lnTo>
                    <a:pt x="28031" y="14029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41"/>
                  </a:lnTo>
                  <a:lnTo>
                    <a:pt x="27191" y="9217"/>
                  </a:lnTo>
                  <a:lnTo>
                    <a:pt x="26656" y="7944"/>
                  </a:lnTo>
                  <a:lnTo>
                    <a:pt x="26019" y="6773"/>
                  </a:lnTo>
                  <a:lnTo>
                    <a:pt x="25256" y="5653"/>
                  </a:lnTo>
                  <a:lnTo>
                    <a:pt x="24390" y="4609"/>
                  </a:lnTo>
                  <a:lnTo>
                    <a:pt x="23448" y="3642"/>
                  </a:lnTo>
                  <a:lnTo>
                    <a:pt x="22404" y="2801"/>
                  </a:lnTo>
                  <a:lnTo>
                    <a:pt x="21284" y="2038"/>
                  </a:lnTo>
                  <a:lnTo>
                    <a:pt x="20087" y="1401"/>
                  </a:lnTo>
                  <a:lnTo>
                    <a:pt x="18840" y="867"/>
                  </a:lnTo>
                  <a:lnTo>
                    <a:pt x="17516" y="459"/>
                  </a:lnTo>
                  <a:lnTo>
                    <a:pt x="16167" y="179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2358200" y="2418300"/>
              <a:ext cx="91050" cy="91050"/>
            </a:xfrm>
            <a:custGeom>
              <a:avLst/>
              <a:gdLst/>
              <a:ahLst/>
              <a:cxnLst/>
              <a:rect l="0" t="0" r="0" b="0"/>
              <a:pathLst>
                <a:path w="3642" h="3642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90" y="3336"/>
                  </a:lnTo>
                  <a:lnTo>
                    <a:pt x="1452" y="3616"/>
                  </a:lnTo>
                  <a:lnTo>
                    <a:pt x="1808" y="3642"/>
                  </a:lnTo>
                  <a:lnTo>
                    <a:pt x="2190" y="3616"/>
                  </a:lnTo>
                  <a:lnTo>
                    <a:pt x="2826" y="3336"/>
                  </a:lnTo>
                  <a:lnTo>
                    <a:pt x="3336" y="2827"/>
                  </a:lnTo>
                  <a:lnTo>
                    <a:pt x="3616" y="2190"/>
                  </a:lnTo>
                  <a:lnTo>
                    <a:pt x="3641" y="1809"/>
                  </a:lnTo>
                  <a:lnTo>
                    <a:pt x="3616" y="1452"/>
                  </a:lnTo>
                  <a:lnTo>
                    <a:pt x="3336" y="790"/>
                  </a:lnTo>
                  <a:lnTo>
                    <a:pt x="2826" y="306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2718450" y="2418300"/>
              <a:ext cx="91025" cy="91050"/>
            </a:xfrm>
            <a:custGeom>
              <a:avLst/>
              <a:gdLst/>
              <a:ahLst/>
              <a:cxnLst/>
              <a:rect l="0" t="0" r="0" b="0"/>
              <a:pathLst>
                <a:path w="3641" h="3642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815" y="3336"/>
                  </a:lnTo>
                  <a:lnTo>
                    <a:pt x="1451" y="3616"/>
                  </a:lnTo>
                  <a:lnTo>
                    <a:pt x="1833" y="3642"/>
                  </a:lnTo>
                  <a:lnTo>
                    <a:pt x="2190" y="3616"/>
                  </a:lnTo>
                  <a:lnTo>
                    <a:pt x="2851" y="3336"/>
                  </a:lnTo>
                  <a:lnTo>
                    <a:pt x="3335" y="2827"/>
                  </a:lnTo>
                  <a:lnTo>
                    <a:pt x="3615" y="2190"/>
                  </a:lnTo>
                  <a:lnTo>
                    <a:pt x="3641" y="1809"/>
                  </a:lnTo>
                  <a:lnTo>
                    <a:pt x="3615" y="1452"/>
                  </a:lnTo>
                  <a:lnTo>
                    <a:pt x="3335" y="790"/>
                  </a:lnTo>
                  <a:lnTo>
                    <a:pt x="2851" y="306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2062875" y="2844100"/>
              <a:ext cx="1041925" cy="210075"/>
            </a:xfrm>
            <a:custGeom>
              <a:avLst/>
              <a:gdLst/>
              <a:ahLst/>
              <a:cxnLst/>
              <a:rect l="0" t="0" r="0" b="0"/>
              <a:pathLst>
                <a:path w="41677" h="8403" extrusionOk="0">
                  <a:moveTo>
                    <a:pt x="16625" y="1"/>
                  </a:moveTo>
                  <a:lnTo>
                    <a:pt x="12297" y="154"/>
                  </a:lnTo>
                  <a:lnTo>
                    <a:pt x="11177" y="179"/>
                  </a:lnTo>
                  <a:lnTo>
                    <a:pt x="9115" y="485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3005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6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6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3005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5"/>
                  </a:lnTo>
                  <a:lnTo>
                    <a:pt x="30500" y="179"/>
                  </a:lnTo>
                  <a:lnTo>
                    <a:pt x="29380" y="154"/>
                  </a:lnTo>
                  <a:lnTo>
                    <a:pt x="25052" y="1"/>
                  </a:lnTo>
                  <a:lnTo>
                    <a:pt x="25027" y="434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60"/>
                  </a:lnTo>
                  <a:lnTo>
                    <a:pt x="22863" y="3718"/>
                  </a:lnTo>
                  <a:lnTo>
                    <a:pt x="22099" y="4023"/>
                  </a:lnTo>
                  <a:lnTo>
                    <a:pt x="21284" y="4202"/>
                  </a:lnTo>
                  <a:lnTo>
                    <a:pt x="20418" y="4202"/>
                  </a:lnTo>
                  <a:lnTo>
                    <a:pt x="19578" y="4023"/>
                  </a:lnTo>
                  <a:lnTo>
                    <a:pt x="18840" y="3718"/>
                  </a:lnTo>
                  <a:lnTo>
                    <a:pt x="18153" y="3260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2439675" y="2844100"/>
              <a:ext cx="288325" cy="149600"/>
            </a:xfrm>
            <a:custGeom>
              <a:avLst/>
              <a:gdLst/>
              <a:ahLst/>
              <a:cxnLst/>
              <a:rect l="0" t="0" r="0" b="0"/>
              <a:pathLst>
                <a:path w="11533" h="5984" extrusionOk="0">
                  <a:moveTo>
                    <a:pt x="1553" y="1"/>
                  </a:moveTo>
                  <a:lnTo>
                    <a:pt x="0" y="52"/>
                  </a:lnTo>
                  <a:lnTo>
                    <a:pt x="0" y="128"/>
                  </a:lnTo>
                  <a:lnTo>
                    <a:pt x="0" y="205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1"/>
                  </a:lnTo>
                  <a:lnTo>
                    <a:pt x="2088" y="4660"/>
                  </a:lnTo>
                  <a:lnTo>
                    <a:pt x="3004" y="5296"/>
                  </a:lnTo>
                  <a:lnTo>
                    <a:pt x="4048" y="5729"/>
                  </a:lnTo>
                  <a:lnTo>
                    <a:pt x="5168" y="5958"/>
                  </a:lnTo>
                  <a:lnTo>
                    <a:pt x="5779" y="5984"/>
                  </a:lnTo>
                  <a:lnTo>
                    <a:pt x="6365" y="5958"/>
                  </a:lnTo>
                  <a:lnTo>
                    <a:pt x="7485" y="5729"/>
                  </a:lnTo>
                  <a:lnTo>
                    <a:pt x="8529" y="5296"/>
                  </a:lnTo>
                  <a:lnTo>
                    <a:pt x="9445" y="4660"/>
                  </a:lnTo>
                  <a:lnTo>
                    <a:pt x="10235" y="3871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205"/>
                  </a:lnTo>
                  <a:lnTo>
                    <a:pt x="11533" y="128"/>
                  </a:lnTo>
                  <a:lnTo>
                    <a:pt x="11533" y="52"/>
                  </a:lnTo>
                  <a:lnTo>
                    <a:pt x="9980" y="1"/>
                  </a:lnTo>
                  <a:lnTo>
                    <a:pt x="9955" y="434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60"/>
                  </a:lnTo>
                  <a:lnTo>
                    <a:pt x="7791" y="3718"/>
                  </a:lnTo>
                  <a:lnTo>
                    <a:pt x="7027" y="4023"/>
                  </a:lnTo>
                  <a:lnTo>
                    <a:pt x="6212" y="4202"/>
                  </a:lnTo>
                  <a:lnTo>
                    <a:pt x="5346" y="4202"/>
                  </a:lnTo>
                  <a:lnTo>
                    <a:pt x="4506" y="4023"/>
                  </a:lnTo>
                  <a:lnTo>
                    <a:pt x="3768" y="3718"/>
                  </a:lnTo>
                  <a:lnTo>
                    <a:pt x="3081" y="3260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4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2540875" y="2459675"/>
              <a:ext cx="82125" cy="119700"/>
            </a:xfrm>
            <a:custGeom>
              <a:avLst/>
              <a:gdLst/>
              <a:ahLst/>
              <a:cxnLst/>
              <a:rect l="0" t="0" r="0" b="0"/>
              <a:pathLst>
                <a:path w="3285" h="4788" extrusionOk="0">
                  <a:moveTo>
                    <a:pt x="1553" y="1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rgbClr val="FDE3D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2540875" y="2568525"/>
              <a:ext cx="82125" cy="38200"/>
            </a:xfrm>
            <a:custGeom>
              <a:avLst/>
              <a:gdLst/>
              <a:ahLst/>
              <a:cxnLst/>
              <a:rect l="0" t="0" r="0" b="0"/>
              <a:pathLst>
                <a:path w="3285" h="1528" extrusionOk="0">
                  <a:moveTo>
                    <a:pt x="0" y="0"/>
                  </a:moveTo>
                  <a:lnTo>
                    <a:pt x="0" y="306"/>
                  </a:lnTo>
                  <a:lnTo>
                    <a:pt x="280" y="840"/>
                  </a:lnTo>
                  <a:lnTo>
                    <a:pt x="764" y="1273"/>
                  </a:lnTo>
                  <a:lnTo>
                    <a:pt x="1298" y="1502"/>
                  </a:lnTo>
                  <a:lnTo>
                    <a:pt x="1528" y="1528"/>
                  </a:lnTo>
                  <a:lnTo>
                    <a:pt x="1782" y="1528"/>
                  </a:lnTo>
                  <a:lnTo>
                    <a:pt x="2011" y="1502"/>
                  </a:lnTo>
                  <a:lnTo>
                    <a:pt x="2521" y="1273"/>
                  </a:lnTo>
                  <a:lnTo>
                    <a:pt x="3004" y="840"/>
                  </a:lnTo>
                  <a:lnTo>
                    <a:pt x="3284" y="306"/>
                  </a:lnTo>
                  <a:lnTo>
                    <a:pt x="3284" y="0"/>
                  </a:lnTo>
                  <a:lnTo>
                    <a:pt x="2902" y="204"/>
                  </a:lnTo>
                  <a:lnTo>
                    <a:pt x="2062" y="433"/>
                  </a:lnTo>
                  <a:lnTo>
                    <a:pt x="1222" y="433"/>
                  </a:lnTo>
                  <a:lnTo>
                    <a:pt x="407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2377300" y="2434225"/>
              <a:ext cx="26100" cy="26750"/>
            </a:xfrm>
            <a:custGeom>
              <a:avLst/>
              <a:gdLst/>
              <a:ahLst/>
              <a:cxnLst/>
              <a:rect l="0" t="0" r="0" b="0"/>
              <a:pathLst>
                <a:path w="1044" h="1070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09" y="1070"/>
                  </a:lnTo>
                  <a:lnTo>
                    <a:pt x="738" y="1019"/>
                  </a:lnTo>
                  <a:lnTo>
                    <a:pt x="1019" y="739"/>
                  </a:lnTo>
                  <a:lnTo>
                    <a:pt x="1044" y="535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2737525" y="2434225"/>
              <a:ext cx="26775" cy="26750"/>
            </a:xfrm>
            <a:custGeom>
              <a:avLst/>
              <a:gdLst/>
              <a:ahLst/>
              <a:cxnLst/>
              <a:rect l="0" t="0" r="0" b="0"/>
              <a:pathLst>
                <a:path w="1071" h="1070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32" y="1019"/>
                  </a:lnTo>
                  <a:lnTo>
                    <a:pt x="535" y="1070"/>
                  </a:lnTo>
                  <a:lnTo>
                    <a:pt x="739" y="1019"/>
                  </a:lnTo>
                  <a:lnTo>
                    <a:pt x="1045" y="739"/>
                  </a:lnTo>
                  <a:lnTo>
                    <a:pt x="1070" y="535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2330825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586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50" y="2750"/>
                  </a:lnTo>
                  <a:lnTo>
                    <a:pt x="4456" y="2750"/>
                  </a:lnTo>
                  <a:lnTo>
                    <a:pt x="4736" y="2724"/>
                  </a:lnTo>
                  <a:lnTo>
                    <a:pt x="5220" y="2521"/>
                  </a:lnTo>
                  <a:lnTo>
                    <a:pt x="5602" y="2139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586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2691075" y="2522700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586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39"/>
                  </a:lnTo>
                  <a:lnTo>
                    <a:pt x="611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81" y="2750"/>
                  </a:lnTo>
                  <a:lnTo>
                    <a:pt x="4761" y="2724"/>
                  </a:lnTo>
                  <a:lnTo>
                    <a:pt x="5245" y="2521"/>
                  </a:lnTo>
                  <a:lnTo>
                    <a:pt x="5627" y="2139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586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2188250" y="1879850"/>
              <a:ext cx="791175" cy="525750"/>
            </a:xfrm>
            <a:custGeom>
              <a:avLst/>
              <a:gdLst/>
              <a:ahLst/>
              <a:cxnLst/>
              <a:rect l="0" t="0" r="0" b="0"/>
              <a:pathLst>
                <a:path w="31647" h="21030" extrusionOk="0">
                  <a:moveTo>
                    <a:pt x="15022" y="1"/>
                  </a:moveTo>
                  <a:lnTo>
                    <a:pt x="13418" y="154"/>
                  </a:lnTo>
                  <a:lnTo>
                    <a:pt x="11865" y="485"/>
                  </a:lnTo>
                  <a:lnTo>
                    <a:pt x="10388" y="943"/>
                  </a:lnTo>
                  <a:lnTo>
                    <a:pt x="8962" y="1554"/>
                  </a:lnTo>
                  <a:lnTo>
                    <a:pt x="7613" y="2267"/>
                  </a:lnTo>
                  <a:lnTo>
                    <a:pt x="6366" y="3132"/>
                  </a:lnTo>
                  <a:lnTo>
                    <a:pt x="5194" y="4100"/>
                  </a:lnTo>
                  <a:lnTo>
                    <a:pt x="4100" y="5169"/>
                  </a:lnTo>
                  <a:lnTo>
                    <a:pt x="3132" y="6340"/>
                  </a:lnTo>
                  <a:lnTo>
                    <a:pt x="2292" y="7613"/>
                  </a:lnTo>
                  <a:lnTo>
                    <a:pt x="1554" y="8962"/>
                  </a:lnTo>
                  <a:lnTo>
                    <a:pt x="943" y="10388"/>
                  </a:lnTo>
                  <a:lnTo>
                    <a:pt x="485" y="11865"/>
                  </a:lnTo>
                  <a:lnTo>
                    <a:pt x="179" y="13418"/>
                  </a:lnTo>
                  <a:lnTo>
                    <a:pt x="1" y="14996"/>
                  </a:lnTo>
                  <a:lnTo>
                    <a:pt x="1" y="15811"/>
                  </a:lnTo>
                  <a:lnTo>
                    <a:pt x="1" y="21030"/>
                  </a:lnTo>
                  <a:lnTo>
                    <a:pt x="1325" y="20622"/>
                  </a:lnTo>
                  <a:lnTo>
                    <a:pt x="3336" y="19630"/>
                  </a:lnTo>
                  <a:lnTo>
                    <a:pt x="4736" y="18484"/>
                  </a:lnTo>
                  <a:lnTo>
                    <a:pt x="5729" y="17262"/>
                  </a:lnTo>
                  <a:lnTo>
                    <a:pt x="6798" y="15327"/>
                  </a:lnTo>
                  <a:lnTo>
                    <a:pt x="7995" y="13418"/>
                  </a:lnTo>
                  <a:lnTo>
                    <a:pt x="9166" y="12221"/>
                  </a:lnTo>
                  <a:lnTo>
                    <a:pt x="9955" y="11661"/>
                  </a:lnTo>
                  <a:lnTo>
                    <a:pt x="9981" y="11814"/>
                  </a:lnTo>
                  <a:lnTo>
                    <a:pt x="10388" y="13061"/>
                  </a:lnTo>
                  <a:lnTo>
                    <a:pt x="11152" y="14436"/>
                  </a:lnTo>
                  <a:lnTo>
                    <a:pt x="11890" y="15378"/>
                  </a:lnTo>
                  <a:lnTo>
                    <a:pt x="12858" y="16269"/>
                  </a:lnTo>
                  <a:lnTo>
                    <a:pt x="14105" y="17007"/>
                  </a:lnTo>
                  <a:lnTo>
                    <a:pt x="14843" y="17287"/>
                  </a:lnTo>
                  <a:lnTo>
                    <a:pt x="15633" y="17542"/>
                  </a:lnTo>
                  <a:lnTo>
                    <a:pt x="17007" y="17746"/>
                  </a:lnTo>
                  <a:lnTo>
                    <a:pt x="18153" y="17669"/>
                  </a:lnTo>
                  <a:lnTo>
                    <a:pt x="19146" y="17466"/>
                  </a:lnTo>
                  <a:lnTo>
                    <a:pt x="20470" y="17033"/>
                  </a:lnTo>
                  <a:lnTo>
                    <a:pt x="21717" y="16753"/>
                  </a:lnTo>
                  <a:lnTo>
                    <a:pt x="22583" y="16804"/>
                  </a:lnTo>
                  <a:lnTo>
                    <a:pt x="23041" y="16956"/>
                  </a:lnTo>
                  <a:lnTo>
                    <a:pt x="23754" y="17236"/>
                  </a:lnTo>
                  <a:lnTo>
                    <a:pt x="24823" y="17822"/>
                  </a:lnTo>
                  <a:lnTo>
                    <a:pt x="25893" y="18688"/>
                  </a:lnTo>
                  <a:lnTo>
                    <a:pt x="26809" y="19477"/>
                  </a:lnTo>
                  <a:lnTo>
                    <a:pt x="27624" y="19935"/>
                  </a:lnTo>
                  <a:lnTo>
                    <a:pt x="28820" y="20317"/>
                  </a:lnTo>
                  <a:lnTo>
                    <a:pt x="30526" y="20572"/>
                  </a:lnTo>
                  <a:lnTo>
                    <a:pt x="31646" y="20648"/>
                  </a:lnTo>
                  <a:lnTo>
                    <a:pt x="31646" y="15811"/>
                  </a:lnTo>
                  <a:lnTo>
                    <a:pt x="31646" y="14996"/>
                  </a:lnTo>
                  <a:lnTo>
                    <a:pt x="31468" y="13418"/>
                  </a:lnTo>
                  <a:lnTo>
                    <a:pt x="31163" y="11865"/>
                  </a:lnTo>
                  <a:lnTo>
                    <a:pt x="30704" y="10388"/>
                  </a:lnTo>
                  <a:lnTo>
                    <a:pt x="30093" y="8962"/>
                  </a:lnTo>
                  <a:lnTo>
                    <a:pt x="29355" y="7613"/>
                  </a:lnTo>
                  <a:lnTo>
                    <a:pt x="28515" y="6340"/>
                  </a:lnTo>
                  <a:lnTo>
                    <a:pt x="27547" y="5169"/>
                  </a:lnTo>
                  <a:lnTo>
                    <a:pt x="26478" y="4100"/>
                  </a:lnTo>
                  <a:lnTo>
                    <a:pt x="25282" y="3132"/>
                  </a:lnTo>
                  <a:lnTo>
                    <a:pt x="24034" y="2267"/>
                  </a:lnTo>
                  <a:lnTo>
                    <a:pt x="22685" y="1554"/>
                  </a:lnTo>
                  <a:lnTo>
                    <a:pt x="21259" y="943"/>
                  </a:lnTo>
                  <a:lnTo>
                    <a:pt x="19782" y="485"/>
                  </a:lnTo>
                  <a:lnTo>
                    <a:pt x="18229" y="154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2348025" y="2341925"/>
              <a:ext cx="110750" cy="22300"/>
            </a:xfrm>
            <a:custGeom>
              <a:avLst/>
              <a:gdLst/>
              <a:ahLst/>
              <a:cxnLst/>
              <a:rect l="0" t="0" r="0" b="0"/>
              <a:pathLst>
                <a:path w="4430" h="892" fill="none" extrusionOk="0">
                  <a:moveTo>
                    <a:pt x="4430" y="892"/>
                  </a:moveTo>
                  <a:lnTo>
                    <a:pt x="4201" y="663"/>
                  </a:lnTo>
                  <a:lnTo>
                    <a:pt x="3666" y="332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32"/>
                  </a:lnTo>
                  <a:lnTo>
                    <a:pt x="255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2708900" y="2341925"/>
              <a:ext cx="110775" cy="22300"/>
            </a:xfrm>
            <a:custGeom>
              <a:avLst/>
              <a:gdLst/>
              <a:ahLst/>
              <a:cxnLst/>
              <a:rect l="0" t="0" r="0" b="0"/>
              <a:pathLst>
                <a:path w="4431" h="892" fill="none" extrusionOk="0">
                  <a:moveTo>
                    <a:pt x="4430" y="892"/>
                  </a:moveTo>
                  <a:lnTo>
                    <a:pt x="4175" y="663"/>
                  </a:lnTo>
                  <a:lnTo>
                    <a:pt x="3666" y="332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2521775" y="2657625"/>
              <a:ext cx="124125" cy="35675"/>
            </a:xfrm>
            <a:custGeom>
              <a:avLst/>
              <a:gdLst/>
              <a:ahLst/>
              <a:cxnLst/>
              <a:rect l="0" t="0" r="0" b="0"/>
              <a:pathLst>
                <a:path w="4965" h="1427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26"/>
                  </a:lnTo>
                  <a:lnTo>
                    <a:pt x="2903" y="1426"/>
                  </a:lnTo>
                  <a:lnTo>
                    <a:pt x="3692" y="1222"/>
                  </a:lnTo>
                  <a:lnTo>
                    <a:pt x="4328" y="841"/>
                  </a:lnTo>
                  <a:lnTo>
                    <a:pt x="4812" y="331"/>
                  </a:lnTo>
                  <a:lnTo>
                    <a:pt x="4965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645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3100950" y="2455225"/>
              <a:ext cx="356450" cy="586225"/>
            </a:xfrm>
            <a:custGeom>
              <a:avLst/>
              <a:gdLst/>
              <a:ahLst/>
              <a:cxnLst/>
              <a:rect l="0" t="0" r="0" b="0"/>
              <a:pathLst>
                <a:path w="14258" h="23449" extrusionOk="0">
                  <a:moveTo>
                    <a:pt x="9192" y="1"/>
                  </a:moveTo>
                  <a:lnTo>
                    <a:pt x="8784" y="102"/>
                  </a:lnTo>
                  <a:lnTo>
                    <a:pt x="8402" y="357"/>
                  </a:lnTo>
                  <a:lnTo>
                    <a:pt x="8148" y="764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3"/>
                  </a:lnTo>
                  <a:lnTo>
                    <a:pt x="7562" y="1044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306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37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39"/>
                  </a:lnTo>
                  <a:lnTo>
                    <a:pt x="3132" y="9548"/>
                  </a:lnTo>
                  <a:lnTo>
                    <a:pt x="2623" y="8173"/>
                  </a:lnTo>
                  <a:lnTo>
                    <a:pt x="2114" y="7231"/>
                  </a:lnTo>
                  <a:lnTo>
                    <a:pt x="1630" y="6594"/>
                  </a:lnTo>
                  <a:lnTo>
                    <a:pt x="943" y="6111"/>
                  </a:lnTo>
                  <a:lnTo>
                    <a:pt x="383" y="6034"/>
                  </a:lnTo>
                  <a:lnTo>
                    <a:pt x="332" y="6060"/>
                  </a:lnTo>
                  <a:lnTo>
                    <a:pt x="154" y="6136"/>
                  </a:lnTo>
                  <a:lnTo>
                    <a:pt x="1" y="6442"/>
                  </a:lnTo>
                  <a:lnTo>
                    <a:pt x="1" y="6951"/>
                  </a:lnTo>
                  <a:lnTo>
                    <a:pt x="26" y="7078"/>
                  </a:lnTo>
                  <a:lnTo>
                    <a:pt x="561" y="10006"/>
                  </a:lnTo>
                  <a:lnTo>
                    <a:pt x="1147" y="13494"/>
                  </a:lnTo>
                  <a:lnTo>
                    <a:pt x="1197" y="13901"/>
                  </a:lnTo>
                  <a:lnTo>
                    <a:pt x="1427" y="14563"/>
                  </a:lnTo>
                  <a:lnTo>
                    <a:pt x="1885" y="15327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48"/>
                  </a:lnTo>
                  <a:lnTo>
                    <a:pt x="10133" y="17694"/>
                  </a:lnTo>
                  <a:lnTo>
                    <a:pt x="10261" y="17694"/>
                  </a:lnTo>
                  <a:lnTo>
                    <a:pt x="10694" y="17618"/>
                  </a:lnTo>
                  <a:lnTo>
                    <a:pt x="11203" y="17338"/>
                  </a:lnTo>
                  <a:lnTo>
                    <a:pt x="11610" y="16803"/>
                  </a:lnTo>
                  <a:lnTo>
                    <a:pt x="11737" y="16396"/>
                  </a:lnTo>
                  <a:lnTo>
                    <a:pt x="12068" y="14970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8"/>
                  </a:lnTo>
                  <a:lnTo>
                    <a:pt x="14232" y="5652"/>
                  </a:lnTo>
                  <a:lnTo>
                    <a:pt x="14258" y="5423"/>
                  </a:lnTo>
                  <a:lnTo>
                    <a:pt x="14207" y="4965"/>
                  </a:lnTo>
                  <a:lnTo>
                    <a:pt x="14029" y="4609"/>
                  </a:lnTo>
                  <a:lnTo>
                    <a:pt x="13698" y="4354"/>
                  </a:lnTo>
                  <a:lnTo>
                    <a:pt x="13520" y="4303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609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75"/>
                  </a:lnTo>
                  <a:lnTo>
                    <a:pt x="10872" y="9573"/>
                  </a:lnTo>
                  <a:lnTo>
                    <a:pt x="12323" y="3285"/>
                  </a:lnTo>
                  <a:lnTo>
                    <a:pt x="12348" y="3030"/>
                  </a:lnTo>
                  <a:lnTo>
                    <a:pt x="12297" y="2572"/>
                  </a:lnTo>
                  <a:lnTo>
                    <a:pt x="12094" y="2165"/>
                  </a:lnTo>
                  <a:lnTo>
                    <a:pt x="11763" y="1884"/>
                  </a:lnTo>
                  <a:lnTo>
                    <a:pt x="11534" y="1834"/>
                  </a:lnTo>
                  <a:lnTo>
                    <a:pt x="11330" y="1783"/>
                  </a:lnTo>
                  <a:lnTo>
                    <a:pt x="10897" y="1884"/>
                  </a:lnTo>
                  <a:lnTo>
                    <a:pt x="10541" y="2165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503"/>
                  </a:lnTo>
                  <a:lnTo>
                    <a:pt x="10235" y="1248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102"/>
                  </a:lnTo>
                  <a:lnTo>
                    <a:pt x="9421" y="26"/>
                  </a:lnTo>
                  <a:lnTo>
                    <a:pt x="9192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3184975" y="2714900"/>
              <a:ext cx="25" cy="675"/>
            </a:xfrm>
            <a:custGeom>
              <a:avLst/>
              <a:gdLst/>
              <a:ahLst/>
              <a:cxnLst/>
              <a:rect l="0" t="0" r="0" b="0"/>
              <a:pathLst>
                <a:path w="1" h="27" extrusionOk="0">
                  <a:moveTo>
                    <a:pt x="0" y="1"/>
                  </a:moveTo>
                  <a:lnTo>
                    <a:pt x="0" y="1"/>
                  </a:lnTo>
                  <a:lnTo>
                    <a:pt x="0" y="2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218075" y="2659525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1"/>
                  </a:moveTo>
                  <a:lnTo>
                    <a:pt x="0" y="485"/>
                  </a:lnTo>
                  <a:lnTo>
                    <a:pt x="7536" y="2216"/>
                  </a:lnTo>
                  <a:lnTo>
                    <a:pt x="7638" y="1732"/>
                  </a:lnTo>
                  <a:lnTo>
                    <a:pt x="6569" y="1503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>
              <a:off x="3184975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77" y="0"/>
                  </a:moveTo>
                  <a:lnTo>
                    <a:pt x="51" y="51"/>
                  </a:lnTo>
                  <a:lnTo>
                    <a:pt x="0" y="280"/>
                  </a:lnTo>
                  <a:lnTo>
                    <a:pt x="230" y="306"/>
                  </a:lnTo>
                  <a:lnTo>
                    <a:pt x="1121" y="637"/>
                  </a:lnTo>
                  <a:lnTo>
                    <a:pt x="1859" y="1044"/>
                  </a:lnTo>
                  <a:lnTo>
                    <a:pt x="2597" y="1680"/>
                  </a:lnTo>
                  <a:lnTo>
                    <a:pt x="3259" y="2571"/>
                  </a:lnTo>
                  <a:lnTo>
                    <a:pt x="3717" y="3794"/>
                  </a:lnTo>
                  <a:lnTo>
                    <a:pt x="3896" y="5372"/>
                  </a:lnTo>
                  <a:lnTo>
                    <a:pt x="3819" y="6314"/>
                  </a:lnTo>
                  <a:lnTo>
                    <a:pt x="4125" y="6390"/>
                  </a:lnTo>
                  <a:lnTo>
                    <a:pt x="4150" y="6212"/>
                  </a:lnTo>
                  <a:lnTo>
                    <a:pt x="4227" y="5117"/>
                  </a:lnTo>
                  <a:lnTo>
                    <a:pt x="4176" y="4124"/>
                  </a:lnTo>
                  <a:lnTo>
                    <a:pt x="3896" y="3030"/>
                  </a:lnTo>
                  <a:lnTo>
                    <a:pt x="3361" y="1935"/>
                  </a:lnTo>
                  <a:lnTo>
                    <a:pt x="2419" y="968"/>
                  </a:lnTo>
                  <a:lnTo>
                    <a:pt x="1401" y="407"/>
                  </a:lnTo>
                  <a:lnTo>
                    <a:pt x="561" y="102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3162700" y="2888650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3123225" y="2910950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09"/>
                  </a:lnTo>
                  <a:lnTo>
                    <a:pt x="9064" y="4023"/>
                  </a:lnTo>
                  <a:lnTo>
                    <a:pt x="9523" y="2088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3100950" y="29485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0"/>
                  </a:moveTo>
                  <a:lnTo>
                    <a:pt x="1" y="4226"/>
                  </a:lnTo>
                  <a:lnTo>
                    <a:pt x="9573" y="4226"/>
                  </a:lnTo>
                  <a:lnTo>
                    <a:pt x="10057" y="208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599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Resultado de imagen para pacífico colombiano caserí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7039" cy="514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Shape 398"/>
          <p:cNvSpPr txBox="1">
            <a:spLocks noGrp="1"/>
          </p:cNvSpPr>
          <p:nvPr>
            <p:ph type="title" idx="4294967295"/>
          </p:nvPr>
        </p:nvSpPr>
        <p:spPr>
          <a:xfrm>
            <a:off x="764771" y="2809702"/>
            <a:ext cx="6482141" cy="153267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es-CO" sz="4800" b="1" dirty="0" err="1">
                <a:solidFill>
                  <a:srgbClr val="FFFFFF"/>
                </a:solidFill>
              </a:rPr>
              <a:t>V</a:t>
            </a:r>
            <a:r>
              <a:rPr lang="es-CO" sz="4800" b="1" dirty="0" err="1" smtClean="0">
                <a:solidFill>
                  <a:srgbClr val="FFFFFF"/>
                </a:solidFill>
              </a:rPr>
              <a:t>illage</a:t>
            </a:r>
            <a:endParaRPr lang="en" sz="4800" b="1" dirty="0">
              <a:solidFill>
                <a:srgbClr val="FFFFFF"/>
              </a:solidFill>
            </a:endParaRPr>
          </a:p>
        </p:txBody>
      </p:sp>
      <p:grpSp>
        <p:nvGrpSpPr>
          <p:cNvPr id="399" name="Shape 399"/>
          <p:cNvGrpSpPr/>
          <p:nvPr/>
        </p:nvGrpSpPr>
        <p:grpSpPr>
          <a:xfrm flipH="1">
            <a:off x="7494560" y="3754514"/>
            <a:ext cx="1649444" cy="1388992"/>
            <a:chOff x="2062875" y="1879850"/>
            <a:chExt cx="1394525" cy="1174325"/>
          </a:xfrm>
        </p:grpSpPr>
        <p:sp>
          <p:nvSpPr>
            <p:cNvPr id="400" name="Shape 400"/>
            <p:cNvSpPr/>
            <p:nvPr/>
          </p:nvSpPr>
          <p:spPr>
            <a:xfrm>
              <a:off x="2098525" y="2337475"/>
              <a:ext cx="969350" cy="705875"/>
            </a:xfrm>
            <a:custGeom>
              <a:avLst/>
              <a:gdLst/>
              <a:ahLst/>
              <a:cxnLst/>
              <a:rect l="0" t="0" r="0" b="0"/>
              <a:pathLst>
                <a:path w="38774" h="28235" extrusionOk="0">
                  <a:moveTo>
                    <a:pt x="15505" y="1"/>
                  </a:moveTo>
                  <a:lnTo>
                    <a:pt x="12195" y="153"/>
                  </a:lnTo>
                  <a:lnTo>
                    <a:pt x="11559" y="204"/>
                  </a:lnTo>
                  <a:lnTo>
                    <a:pt x="10107" y="586"/>
                  </a:lnTo>
                  <a:lnTo>
                    <a:pt x="8529" y="1248"/>
                  </a:lnTo>
                  <a:lnTo>
                    <a:pt x="6950" y="2190"/>
                  </a:lnTo>
                  <a:lnTo>
                    <a:pt x="5474" y="3412"/>
                  </a:lnTo>
                  <a:lnTo>
                    <a:pt x="4201" y="4838"/>
                  </a:lnTo>
                  <a:lnTo>
                    <a:pt x="3463" y="6085"/>
                  </a:lnTo>
                  <a:lnTo>
                    <a:pt x="3081" y="6976"/>
                  </a:lnTo>
                  <a:lnTo>
                    <a:pt x="2826" y="7944"/>
                  </a:lnTo>
                  <a:lnTo>
                    <a:pt x="2699" y="8937"/>
                  </a:lnTo>
                  <a:lnTo>
                    <a:pt x="2699" y="9446"/>
                  </a:lnTo>
                  <a:lnTo>
                    <a:pt x="2724" y="10286"/>
                  </a:lnTo>
                  <a:lnTo>
                    <a:pt x="3055" y="11534"/>
                  </a:lnTo>
                  <a:lnTo>
                    <a:pt x="3463" y="12501"/>
                  </a:lnTo>
                  <a:lnTo>
                    <a:pt x="3666" y="13570"/>
                  </a:lnTo>
                  <a:lnTo>
                    <a:pt x="3590" y="14232"/>
                  </a:lnTo>
                  <a:lnTo>
                    <a:pt x="3412" y="15021"/>
                  </a:lnTo>
                  <a:lnTo>
                    <a:pt x="2826" y="16091"/>
                  </a:lnTo>
                  <a:lnTo>
                    <a:pt x="2088" y="16905"/>
                  </a:lnTo>
                  <a:lnTo>
                    <a:pt x="1273" y="17796"/>
                  </a:lnTo>
                  <a:lnTo>
                    <a:pt x="917" y="18407"/>
                  </a:lnTo>
                  <a:lnTo>
                    <a:pt x="637" y="18942"/>
                  </a:lnTo>
                  <a:lnTo>
                    <a:pt x="255" y="20062"/>
                  </a:lnTo>
                  <a:lnTo>
                    <a:pt x="26" y="21208"/>
                  </a:lnTo>
                  <a:lnTo>
                    <a:pt x="0" y="22379"/>
                  </a:lnTo>
                  <a:lnTo>
                    <a:pt x="178" y="23525"/>
                  </a:lnTo>
                  <a:lnTo>
                    <a:pt x="560" y="24619"/>
                  </a:lnTo>
                  <a:lnTo>
                    <a:pt x="1197" y="25587"/>
                  </a:lnTo>
                  <a:lnTo>
                    <a:pt x="2037" y="26427"/>
                  </a:lnTo>
                  <a:lnTo>
                    <a:pt x="2572" y="26783"/>
                  </a:lnTo>
                  <a:lnTo>
                    <a:pt x="2902" y="26962"/>
                  </a:lnTo>
                  <a:lnTo>
                    <a:pt x="4048" y="27292"/>
                  </a:lnTo>
                  <a:lnTo>
                    <a:pt x="6518" y="27674"/>
                  </a:lnTo>
                  <a:lnTo>
                    <a:pt x="11100" y="28056"/>
                  </a:lnTo>
                  <a:lnTo>
                    <a:pt x="16548" y="28234"/>
                  </a:lnTo>
                  <a:lnTo>
                    <a:pt x="22251" y="28234"/>
                  </a:lnTo>
                  <a:lnTo>
                    <a:pt x="27674" y="28056"/>
                  </a:lnTo>
                  <a:lnTo>
                    <a:pt x="32257" y="27674"/>
                  </a:lnTo>
                  <a:lnTo>
                    <a:pt x="34752" y="27292"/>
                  </a:lnTo>
                  <a:lnTo>
                    <a:pt x="35872" y="26962"/>
                  </a:lnTo>
                  <a:lnTo>
                    <a:pt x="36228" y="26783"/>
                  </a:lnTo>
                  <a:lnTo>
                    <a:pt x="36763" y="26427"/>
                  </a:lnTo>
                  <a:lnTo>
                    <a:pt x="37603" y="25587"/>
                  </a:lnTo>
                  <a:lnTo>
                    <a:pt x="38214" y="24619"/>
                  </a:lnTo>
                  <a:lnTo>
                    <a:pt x="38621" y="23525"/>
                  </a:lnTo>
                  <a:lnTo>
                    <a:pt x="38774" y="22379"/>
                  </a:lnTo>
                  <a:lnTo>
                    <a:pt x="38749" y="21208"/>
                  </a:lnTo>
                  <a:lnTo>
                    <a:pt x="38545" y="20062"/>
                  </a:lnTo>
                  <a:lnTo>
                    <a:pt x="38138" y="18942"/>
                  </a:lnTo>
                  <a:lnTo>
                    <a:pt x="37883" y="18407"/>
                  </a:lnTo>
                  <a:lnTo>
                    <a:pt x="37527" y="17796"/>
                  </a:lnTo>
                  <a:lnTo>
                    <a:pt x="36712" y="16905"/>
                  </a:lnTo>
                  <a:lnTo>
                    <a:pt x="35948" y="16091"/>
                  </a:lnTo>
                  <a:lnTo>
                    <a:pt x="35388" y="15021"/>
                  </a:lnTo>
                  <a:lnTo>
                    <a:pt x="35210" y="14232"/>
                  </a:lnTo>
                  <a:lnTo>
                    <a:pt x="35133" y="13570"/>
                  </a:lnTo>
                  <a:lnTo>
                    <a:pt x="35337" y="12501"/>
                  </a:lnTo>
                  <a:lnTo>
                    <a:pt x="35719" y="11534"/>
                  </a:lnTo>
                  <a:lnTo>
                    <a:pt x="36050" y="10286"/>
                  </a:lnTo>
                  <a:lnTo>
                    <a:pt x="36101" y="9446"/>
                  </a:lnTo>
                  <a:lnTo>
                    <a:pt x="36101" y="8937"/>
                  </a:lnTo>
                  <a:lnTo>
                    <a:pt x="35974" y="7944"/>
                  </a:lnTo>
                  <a:lnTo>
                    <a:pt x="35693" y="6976"/>
                  </a:lnTo>
                  <a:lnTo>
                    <a:pt x="35337" y="6085"/>
                  </a:lnTo>
                  <a:lnTo>
                    <a:pt x="34599" y="4838"/>
                  </a:lnTo>
                  <a:lnTo>
                    <a:pt x="33326" y="3412"/>
                  </a:lnTo>
                  <a:lnTo>
                    <a:pt x="31849" y="2190"/>
                  </a:lnTo>
                  <a:lnTo>
                    <a:pt x="30271" y="1248"/>
                  </a:lnTo>
                  <a:lnTo>
                    <a:pt x="28692" y="586"/>
                  </a:lnTo>
                  <a:lnTo>
                    <a:pt x="27241" y="204"/>
                  </a:lnTo>
                  <a:lnTo>
                    <a:pt x="26605" y="153"/>
                  </a:lnTo>
                  <a:lnTo>
                    <a:pt x="23295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21774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4" y="0"/>
                  </a:moveTo>
                  <a:lnTo>
                    <a:pt x="2164" y="26"/>
                  </a:lnTo>
                  <a:lnTo>
                    <a:pt x="1197" y="433"/>
                  </a:lnTo>
                  <a:lnTo>
                    <a:pt x="458" y="1197"/>
                  </a:lnTo>
                  <a:lnTo>
                    <a:pt x="26" y="2164"/>
                  </a:lnTo>
                  <a:lnTo>
                    <a:pt x="0" y="2724"/>
                  </a:lnTo>
                  <a:lnTo>
                    <a:pt x="0" y="4914"/>
                  </a:lnTo>
                  <a:lnTo>
                    <a:pt x="26" y="5448"/>
                  </a:lnTo>
                  <a:lnTo>
                    <a:pt x="458" y="6441"/>
                  </a:lnTo>
                  <a:lnTo>
                    <a:pt x="1197" y="7180"/>
                  </a:lnTo>
                  <a:lnTo>
                    <a:pt x="2164" y="7587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2922100" y="2352125"/>
              <a:ext cx="68150" cy="190950"/>
            </a:xfrm>
            <a:custGeom>
              <a:avLst/>
              <a:gdLst/>
              <a:ahLst/>
              <a:cxnLst/>
              <a:rect l="0" t="0" r="0" b="0"/>
              <a:pathLst>
                <a:path w="2726" h="7638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587"/>
                  </a:lnTo>
                  <a:lnTo>
                    <a:pt x="1528" y="7180"/>
                  </a:lnTo>
                  <a:lnTo>
                    <a:pt x="2267" y="6441"/>
                  </a:lnTo>
                  <a:lnTo>
                    <a:pt x="2700" y="5448"/>
                  </a:lnTo>
                  <a:lnTo>
                    <a:pt x="2725" y="4914"/>
                  </a:lnTo>
                  <a:lnTo>
                    <a:pt x="2725" y="2724"/>
                  </a:lnTo>
                  <a:lnTo>
                    <a:pt x="2700" y="2164"/>
                  </a:lnTo>
                  <a:lnTo>
                    <a:pt x="2267" y="1197"/>
                  </a:lnTo>
                  <a:lnTo>
                    <a:pt x="1528" y="433"/>
                  </a:lnTo>
                  <a:lnTo>
                    <a:pt x="561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2479125" y="2740375"/>
              <a:ext cx="210050" cy="263525"/>
            </a:xfrm>
            <a:custGeom>
              <a:avLst/>
              <a:gdLst/>
              <a:ahLst/>
              <a:cxnLst/>
              <a:rect l="0" t="0" r="0" b="0"/>
              <a:pathLst>
                <a:path w="8402" h="10541" extrusionOk="0">
                  <a:moveTo>
                    <a:pt x="1" y="0"/>
                  </a:moveTo>
                  <a:lnTo>
                    <a:pt x="1" y="10540"/>
                  </a:lnTo>
                  <a:lnTo>
                    <a:pt x="8402" y="10540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2233450" y="1924400"/>
              <a:ext cx="700775" cy="875825"/>
            </a:xfrm>
            <a:custGeom>
              <a:avLst/>
              <a:gdLst/>
              <a:ahLst/>
              <a:cxnLst/>
              <a:rect l="0" t="0" r="0" b="0"/>
              <a:pathLst>
                <a:path w="28031" h="35033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191" y="867"/>
                  </a:lnTo>
                  <a:lnTo>
                    <a:pt x="7944" y="1401"/>
                  </a:lnTo>
                  <a:lnTo>
                    <a:pt x="6747" y="2038"/>
                  </a:lnTo>
                  <a:lnTo>
                    <a:pt x="5627" y="2801"/>
                  </a:lnTo>
                  <a:lnTo>
                    <a:pt x="4583" y="3642"/>
                  </a:lnTo>
                  <a:lnTo>
                    <a:pt x="3641" y="4609"/>
                  </a:lnTo>
                  <a:lnTo>
                    <a:pt x="2775" y="5653"/>
                  </a:lnTo>
                  <a:lnTo>
                    <a:pt x="2012" y="6773"/>
                  </a:lnTo>
                  <a:lnTo>
                    <a:pt x="1375" y="7944"/>
                  </a:lnTo>
                  <a:lnTo>
                    <a:pt x="841" y="9217"/>
                  </a:lnTo>
                  <a:lnTo>
                    <a:pt x="433" y="10541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9"/>
                  </a:lnTo>
                  <a:lnTo>
                    <a:pt x="0" y="21004"/>
                  </a:lnTo>
                  <a:lnTo>
                    <a:pt x="0" y="21743"/>
                  </a:lnTo>
                  <a:lnTo>
                    <a:pt x="153" y="23143"/>
                  </a:lnTo>
                  <a:lnTo>
                    <a:pt x="433" y="24518"/>
                  </a:lnTo>
                  <a:lnTo>
                    <a:pt x="841" y="25842"/>
                  </a:lnTo>
                  <a:lnTo>
                    <a:pt x="1375" y="27089"/>
                  </a:lnTo>
                  <a:lnTo>
                    <a:pt x="2012" y="28286"/>
                  </a:lnTo>
                  <a:lnTo>
                    <a:pt x="2775" y="29406"/>
                  </a:lnTo>
                  <a:lnTo>
                    <a:pt x="3641" y="30450"/>
                  </a:lnTo>
                  <a:lnTo>
                    <a:pt x="4583" y="31392"/>
                  </a:lnTo>
                  <a:lnTo>
                    <a:pt x="5627" y="32257"/>
                  </a:lnTo>
                  <a:lnTo>
                    <a:pt x="6747" y="33021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32"/>
                  </a:lnTo>
                  <a:lnTo>
                    <a:pt x="14741" y="35032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3021"/>
                  </a:lnTo>
                  <a:lnTo>
                    <a:pt x="22404" y="32257"/>
                  </a:lnTo>
                  <a:lnTo>
                    <a:pt x="23448" y="31392"/>
                  </a:lnTo>
                  <a:lnTo>
                    <a:pt x="24390" y="30450"/>
                  </a:lnTo>
                  <a:lnTo>
                    <a:pt x="25256" y="29406"/>
                  </a:lnTo>
                  <a:lnTo>
                    <a:pt x="26019" y="28286"/>
                  </a:lnTo>
                  <a:lnTo>
                    <a:pt x="26656" y="27089"/>
                  </a:lnTo>
                  <a:lnTo>
                    <a:pt x="27191" y="25842"/>
                  </a:lnTo>
                  <a:lnTo>
                    <a:pt x="27598" y="24518"/>
                  </a:lnTo>
                  <a:lnTo>
                    <a:pt x="27878" y="23143"/>
                  </a:lnTo>
                  <a:lnTo>
                    <a:pt x="28031" y="21743"/>
                  </a:lnTo>
                  <a:lnTo>
                    <a:pt x="28031" y="21004"/>
                  </a:lnTo>
                  <a:lnTo>
                    <a:pt x="28031" y="14029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41"/>
                  </a:lnTo>
                  <a:lnTo>
                    <a:pt x="27191" y="9217"/>
                  </a:lnTo>
                  <a:lnTo>
                    <a:pt x="26656" y="7944"/>
                  </a:lnTo>
                  <a:lnTo>
                    <a:pt x="26019" y="6773"/>
                  </a:lnTo>
                  <a:lnTo>
                    <a:pt x="25256" y="5653"/>
                  </a:lnTo>
                  <a:lnTo>
                    <a:pt x="24390" y="4609"/>
                  </a:lnTo>
                  <a:lnTo>
                    <a:pt x="23448" y="3642"/>
                  </a:lnTo>
                  <a:lnTo>
                    <a:pt x="22404" y="2801"/>
                  </a:lnTo>
                  <a:lnTo>
                    <a:pt x="21284" y="2038"/>
                  </a:lnTo>
                  <a:lnTo>
                    <a:pt x="20087" y="1401"/>
                  </a:lnTo>
                  <a:lnTo>
                    <a:pt x="18840" y="867"/>
                  </a:lnTo>
                  <a:lnTo>
                    <a:pt x="17516" y="459"/>
                  </a:lnTo>
                  <a:lnTo>
                    <a:pt x="16167" y="179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2358200" y="2418300"/>
              <a:ext cx="91050" cy="91050"/>
            </a:xfrm>
            <a:custGeom>
              <a:avLst/>
              <a:gdLst/>
              <a:ahLst/>
              <a:cxnLst/>
              <a:rect l="0" t="0" r="0" b="0"/>
              <a:pathLst>
                <a:path w="3642" h="3642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90" y="3336"/>
                  </a:lnTo>
                  <a:lnTo>
                    <a:pt x="1452" y="3616"/>
                  </a:lnTo>
                  <a:lnTo>
                    <a:pt x="1808" y="3642"/>
                  </a:lnTo>
                  <a:lnTo>
                    <a:pt x="2190" y="3616"/>
                  </a:lnTo>
                  <a:lnTo>
                    <a:pt x="2826" y="3336"/>
                  </a:lnTo>
                  <a:lnTo>
                    <a:pt x="3336" y="2827"/>
                  </a:lnTo>
                  <a:lnTo>
                    <a:pt x="3616" y="2190"/>
                  </a:lnTo>
                  <a:lnTo>
                    <a:pt x="3641" y="1809"/>
                  </a:lnTo>
                  <a:lnTo>
                    <a:pt x="3616" y="1452"/>
                  </a:lnTo>
                  <a:lnTo>
                    <a:pt x="3336" y="790"/>
                  </a:lnTo>
                  <a:lnTo>
                    <a:pt x="2826" y="306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2718450" y="2418300"/>
              <a:ext cx="91025" cy="91050"/>
            </a:xfrm>
            <a:custGeom>
              <a:avLst/>
              <a:gdLst/>
              <a:ahLst/>
              <a:cxnLst/>
              <a:rect l="0" t="0" r="0" b="0"/>
              <a:pathLst>
                <a:path w="3641" h="3642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815" y="3336"/>
                  </a:lnTo>
                  <a:lnTo>
                    <a:pt x="1451" y="3616"/>
                  </a:lnTo>
                  <a:lnTo>
                    <a:pt x="1833" y="3642"/>
                  </a:lnTo>
                  <a:lnTo>
                    <a:pt x="2190" y="3616"/>
                  </a:lnTo>
                  <a:lnTo>
                    <a:pt x="2851" y="3336"/>
                  </a:lnTo>
                  <a:lnTo>
                    <a:pt x="3335" y="2827"/>
                  </a:lnTo>
                  <a:lnTo>
                    <a:pt x="3615" y="2190"/>
                  </a:lnTo>
                  <a:lnTo>
                    <a:pt x="3641" y="1809"/>
                  </a:lnTo>
                  <a:lnTo>
                    <a:pt x="3615" y="1452"/>
                  </a:lnTo>
                  <a:lnTo>
                    <a:pt x="3335" y="790"/>
                  </a:lnTo>
                  <a:lnTo>
                    <a:pt x="2851" y="306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2062875" y="2844100"/>
              <a:ext cx="1041925" cy="210075"/>
            </a:xfrm>
            <a:custGeom>
              <a:avLst/>
              <a:gdLst/>
              <a:ahLst/>
              <a:cxnLst/>
              <a:rect l="0" t="0" r="0" b="0"/>
              <a:pathLst>
                <a:path w="41677" h="8403" extrusionOk="0">
                  <a:moveTo>
                    <a:pt x="16625" y="1"/>
                  </a:moveTo>
                  <a:lnTo>
                    <a:pt x="12297" y="154"/>
                  </a:lnTo>
                  <a:lnTo>
                    <a:pt x="11177" y="179"/>
                  </a:lnTo>
                  <a:lnTo>
                    <a:pt x="9115" y="485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3005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6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6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3005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5"/>
                  </a:lnTo>
                  <a:lnTo>
                    <a:pt x="30500" y="179"/>
                  </a:lnTo>
                  <a:lnTo>
                    <a:pt x="29380" y="154"/>
                  </a:lnTo>
                  <a:lnTo>
                    <a:pt x="25052" y="1"/>
                  </a:lnTo>
                  <a:lnTo>
                    <a:pt x="25027" y="434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60"/>
                  </a:lnTo>
                  <a:lnTo>
                    <a:pt x="22863" y="3718"/>
                  </a:lnTo>
                  <a:lnTo>
                    <a:pt x="22099" y="4023"/>
                  </a:lnTo>
                  <a:lnTo>
                    <a:pt x="21284" y="4202"/>
                  </a:lnTo>
                  <a:lnTo>
                    <a:pt x="20418" y="4202"/>
                  </a:lnTo>
                  <a:lnTo>
                    <a:pt x="19578" y="4023"/>
                  </a:lnTo>
                  <a:lnTo>
                    <a:pt x="18840" y="3718"/>
                  </a:lnTo>
                  <a:lnTo>
                    <a:pt x="18153" y="3260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2439675" y="2844100"/>
              <a:ext cx="288325" cy="149600"/>
            </a:xfrm>
            <a:custGeom>
              <a:avLst/>
              <a:gdLst/>
              <a:ahLst/>
              <a:cxnLst/>
              <a:rect l="0" t="0" r="0" b="0"/>
              <a:pathLst>
                <a:path w="11533" h="5984" extrusionOk="0">
                  <a:moveTo>
                    <a:pt x="1553" y="1"/>
                  </a:moveTo>
                  <a:lnTo>
                    <a:pt x="0" y="52"/>
                  </a:lnTo>
                  <a:lnTo>
                    <a:pt x="0" y="128"/>
                  </a:lnTo>
                  <a:lnTo>
                    <a:pt x="0" y="205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1"/>
                  </a:lnTo>
                  <a:lnTo>
                    <a:pt x="2088" y="4660"/>
                  </a:lnTo>
                  <a:lnTo>
                    <a:pt x="3004" y="5296"/>
                  </a:lnTo>
                  <a:lnTo>
                    <a:pt x="4048" y="5729"/>
                  </a:lnTo>
                  <a:lnTo>
                    <a:pt x="5168" y="5958"/>
                  </a:lnTo>
                  <a:lnTo>
                    <a:pt x="5779" y="5984"/>
                  </a:lnTo>
                  <a:lnTo>
                    <a:pt x="6365" y="5958"/>
                  </a:lnTo>
                  <a:lnTo>
                    <a:pt x="7485" y="5729"/>
                  </a:lnTo>
                  <a:lnTo>
                    <a:pt x="8529" y="5296"/>
                  </a:lnTo>
                  <a:lnTo>
                    <a:pt x="9445" y="4660"/>
                  </a:lnTo>
                  <a:lnTo>
                    <a:pt x="10235" y="3871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205"/>
                  </a:lnTo>
                  <a:lnTo>
                    <a:pt x="11533" y="128"/>
                  </a:lnTo>
                  <a:lnTo>
                    <a:pt x="11533" y="52"/>
                  </a:lnTo>
                  <a:lnTo>
                    <a:pt x="9980" y="1"/>
                  </a:lnTo>
                  <a:lnTo>
                    <a:pt x="9955" y="434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60"/>
                  </a:lnTo>
                  <a:lnTo>
                    <a:pt x="7791" y="3718"/>
                  </a:lnTo>
                  <a:lnTo>
                    <a:pt x="7027" y="4023"/>
                  </a:lnTo>
                  <a:lnTo>
                    <a:pt x="6212" y="4202"/>
                  </a:lnTo>
                  <a:lnTo>
                    <a:pt x="5346" y="4202"/>
                  </a:lnTo>
                  <a:lnTo>
                    <a:pt x="4506" y="4023"/>
                  </a:lnTo>
                  <a:lnTo>
                    <a:pt x="3768" y="3718"/>
                  </a:lnTo>
                  <a:lnTo>
                    <a:pt x="3081" y="3260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4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2540875" y="2459675"/>
              <a:ext cx="82125" cy="119700"/>
            </a:xfrm>
            <a:custGeom>
              <a:avLst/>
              <a:gdLst/>
              <a:ahLst/>
              <a:cxnLst/>
              <a:rect l="0" t="0" r="0" b="0"/>
              <a:pathLst>
                <a:path w="3285" h="4788" extrusionOk="0">
                  <a:moveTo>
                    <a:pt x="1553" y="1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rgbClr val="FDE3D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2540875" y="2568525"/>
              <a:ext cx="82125" cy="38200"/>
            </a:xfrm>
            <a:custGeom>
              <a:avLst/>
              <a:gdLst/>
              <a:ahLst/>
              <a:cxnLst/>
              <a:rect l="0" t="0" r="0" b="0"/>
              <a:pathLst>
                <a:path w="3285" h="1528" extrusionOk="0">
                  <a:moveTo>
                    <a:pt x="0" y="0"/>
                  </a:moveTo>
                  <a:lnTo>
                    <a:pt x="0" y="306"/>
                  </a:lnTo>
                  <a:lnTo>
                    <a:pt x="280" y="840"/>
                  </a:lnTo>
                  <a:lnTo>
                    <a:pt x="764" y="1273"/>
                  </a:lnTo>
                  <a:lnTo>
                    <a:pt x="1298" y="1502"/>
                  </a:lnTo>
                  <a:lnTo>
                    <a:pt x="1528" y="1528"/>
                  </a:lnTo>
                  <a:lnTo>
                    <a:pt x="1782" y="1528"/>
                  </a:lnTo>
                  <a:lnTo>
                    <a:pt x="2011" y="1502"/>
                  </a:lnTo>
                  <a:lnTo>
                    <a:pt x="2521" y="1273"/>
                  </a:lnTo>
                  <a:lnTo>
                    <a:pt x="3004" y="840"/>
                  </a:lnTo>
                  <a:lnTo>
                    <a:pt x="3284" y="306"/>
                  </a:lnTo>
                  <a:lnTo>
                    <a:pt x="3284" y="0"/>
                  </a:lnTo>
                  <a:lnTo>
                    <a:pt x="2902" y="204"/>
                  </a:lnTo>
                  <a:lnTo>
                    <a:pt x="2062" y="433"/>
                  </a:lnTo>
                  <a:lnTo>
                    <a:pt x="1222" y="433"/>
                  </a:lnTo>
                  <a:lnTo>
                    <a:pt x="407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2377300" y="2434225"/>
              <a:ext cx="26100" cy="26750"/>
            </a:xfrm>
            <a:custGeom>
              <a:avLst/>
              <a:gdLst/>
              <a:ahLst/>
              <a:cxnLst/>
              <a:rect l="0" t="0" r="0" b="0"/>
              <a:pathLst>
                <a:path w="1044" h="1070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09" y="1070"/>
                  </a:lnTo>
                  <a:lnTo>
                    <a:pt x="738" y="1019"/>
                  </a:lnTo>
                  <a:lnTo>
                    <a:pt x="1019" y="739"/>
                  </a:lnTo>
                  <a:lnTo>
                    <a:pt x="1044" y="535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2737525" y="2434225"/>
              <a:ext cx="26775" cy="26750"/>
            </a:xfrm>
            <a:custGeom>
              <a:avLst/>
              <a:gdLst/>
              <a:ahLst/>
              <a:cxnLst/>
              <a:rect l="0" t="0" r="0" b="0"/>
              <a:pathLst>
                <a:path w="1071" h="1070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32" y="1019"/>
                  </a:lnTo>
                  <a:lnTo>
                    <a:pt x="535" y="1070"/>
                  </a:lnTo>
                  <a:lnTo>
                    <a:pt x="739" y="1019"/>
                  </a:lnTo>
                  <a:lnTo>
                    <a:pt x="1045" y="739"/>
                  </a:lnTo>
                  <a:lnTo>
                    <a:pt x="1070" y="535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2330825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586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50" y="2750"/>
                  </a:lnTo>
                  <a:lnTo>
                    <a:pt x="4456" y="2750"/>
                  </a:lnTo>
                  <a:lnTo>
                    <a:pt x="4736" y="2724"/>
                  </a:lnTo>
                  <a:lnTo>
                    <a:pt x="5220" y="2521"/>
                  </a:lnTo>
                  <a:lnTo>
                    <a:pt x="5602" y="2139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586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2691075" y="2522700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586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39"/>
                  </a:lnTo>
                  <a:lnTo>
                    <a:pt x="611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81" y="2750"/>
                  </a:lnTo>
                  <a:lnTo>
                    <a:pt x="4761" y="2724"/>
                  </a:lnTo>
                  <a:lnTo>
                    <a:pt x="5245" y="2521"/>
                  </a:lnTo>
                  <a:lnTo>
                    <a:pt x="5627" y="2139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586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2188250" y="1879850"/>
              <a:ext cx="791175" cy="525750"/>
            </a:xfrm>
            <a:custGeom>
              <a:avLst/>
              <a:gdLst/>
              <a:ahLst/>
              <a:cxnLst/>
              <a:rect l="0" t="0" r="0" b="0"/>
              <a:pathLst>
                <a:path w="31647" h="21030" extrusionOk="0">
                  <a:moveTo>
                    <a:pt x="15022" y="1"/>
                  </a:moveTo>
                  <a:lnTo>
                    <a:pt x="13418" y="154"/>
                  </a:lnTo>
                  <a:lnTo>
                    <a:pt x="11865" y="485"/>
                  </a:lnTo>
                  <a:lnTo>
                    <a:pt x="10388" y="943"/>
                  </a:lnTo>
                  <a:lnTo>
                    <a:pt x="8962" y="1554"/>
                  </a:lnTo>
                  <a:lnTo>
                    <a:pt x="7613" y="2267"/>
                  </a:lnTo>
                  <a:lnTo>
                    <a:pt x="6366" y="3132"/>
                  </a:lnTo>
                  <a:lnTo>
                    <a:pt x="5194" y="4100"/>
                  </a:lnTo>
                  <a:lnTo>
                    <a:pt x="4100" y="5169"/>
                  </a:lnTo>
                  <a:lnTo>
                    <a:pt x="3132" y="6340"/>
                  </a:lnTo>
                  <a:lnTo>
                    <a:pt x="2292" y="7613"/>
                  </a:lnTo>
                  <a:lnTo>
                    <a:pt x="1554" y="8962"/>
                  </a:lnTo>
                  <a:lnTo>
                    <a:pt x="943" y="10388"/>
                  </a:lnTo>
                  <a:lnTo>
                    <a:pt x="485" y="11865"/>
                  </a:lnTo>
                  <a:lnTo>
                    <a:pt x="179" y="13418"/>
                  </a:lnTo>
                  <a:lnTo>
                    <a:pt x="1" y="14996"/>
                  </a:lnTo>
                  <a:lnTo>
                    <a:pt x="1" y="15811"/>
                  </a:lnTo>
                  <a:lnTo>
                    <a:pt x="1" y="21030"/>
                  </a:lnTo>
                  <a:lnTo>
                    <a:pt x="1325" y="20622"/>
                  </a:lnTo>
                  <a:lnTo>
                    <a:pt x="3336" y="19630"/>
                  </a:lnTo>
                  <a:lnTo>
                    <a:pt x="4736" y="18484"/>
                  </a:lnTo>
                  <a:lnTo>
                    <a:pt x="5729" y="17262"/>
                  </a:lnTo>
                  <a:lnTo>
                    <a:pt x="6798" y="15327"/>
                  </a:lnTo>
                  <a:lnTo>
                    <a:pt x="7995" y="13418"/>
                  </a:lnTo>
                  <a:lnTo>
                    <a:pt x="9166" y="12221"/>
                  </a:lnTo>
                  <a:lnTo>
                    <a:pt x="9955" y="11661"/>
                  </a:lnTo>
                  <a:lnTo>
                    <a:pt x="9981" y="11814"/>
                  </a:lnTo>
                  <a:lnTo>
                    <a:pt x="10388" y="13061"/>
                  </a:lnTo>
                  <a:lnTo>
                    <a:pt x="11152" y="14436"/>
                  </a:lnTo>
                  <a:lnTo>
                    <a:pt x="11890" y="15378"/>
                  </a:lnTo>
                  <a:lnTo>
                    <a:pt x="12858" y="16269"/>
                  </a:lnTo>
                  <a:lnTo>
                    <a:pt x="14105" y="17007"/>
                  </a:lnTo>
                  <a:lnTo>
                    <a:pt x="14843" y="17287"/>
                  </a:lnTo>
                  <a:lnTo>
                    <a:pt x="15633" y="17542"/>
                  </a:lnTo>
                  <a:lnTo>
                    <a:pt x="17007" y="17746"/>
                  </a:lnTo>
                  <a:lnTo>
                    <a:pt x="18153" y="17669"/>
                  </a:lnTo>
                  <a:lnTo>
                    <a:pt x="19146" y="17466"/>
                  </a:lnTo>
                  <a:lnTo>
                    <a:pt x="20470" y="17033"/>
                  </a:lnTo>
                  <a:lnTo>
                    <a:pt x="21717" y="16753"/>
                  </a:lnTo>
                  <a:lnTo>
                    <a:pt x="22583" y="16804"/>
                  </a:lnTo>
                  <a:lnTo>
                    <a:pt x="23041" y="16956"/>
                  </a:lnTo>
                  <a:lnTo>
                    <a:pt x="23754" y="17236"/>
                  </a:lnTo>
                  <a:lnTo>
                    <a:pt x="24823" y="17822"/>
                  </a:lnTo>
                  <a:lnTo>
                    <a:pt x="25893" y="18688"/>
                  </a:lnTo>
                  <a:lnTo>
                    <a:pt x="26809" y="19477"/>
                  </a:lnTo>
                  <a:lnTo>
                    <a:pt x="27624" y="19935"/>
                  </a:lnTo>
                  <a:lnTo>
                    <a:pt x="28820" y="20317"/>
                  </a:lnTo>
                  <a:lnTo>
                    <a:pt x="30526" y="20572"/>
                  </a:lnTo>
                  <a:lnTo>
                    <a:pt x="31646" y="20648"/>
                  </a:lnTo>
                  <a:lnTo>
                    <a:pt x="31646" y="15811"/>
                  </a:lnTo>
                  <a:lnTo>
                    <a:pt x="31646" y="14996"/>
                  </a:lnTo>
                  <a:lnTo>
                    <a:pt x="31468" y="13418"/>
                  </a:lnTo>
                  <a:lnTo>
                    <a:pt x="31163" y="11865"/>
                  </a:lnTo>
                  <a:lnTo>
                    <a:pt x="30704" y="10388"/>
                  </a:lnTo>
                  <a:lnTo>
                    <a:pt x="30093" y="8962"/>
                  </a:lnTo>
                  <a:lnTo>
                    <a:pt x="29355" y="7613"/>
                  </a:lnTo>
                  <a:lnTo>
                    <a:pt x="28515" y="6340"/>
                  </a:lnTo>
                  <a:lnTo>
                    <a:pt x="27547" y="5169"/>
                  </a:lnTo>
                  <a:lnTo>
                    <a:pt x="26478" y="4100"/>
                  </a:lnTo>
                  <a:lnTo>
                    <a:pt x="25282" y="3132"/>
                  </a:lnTo>
                  <a:lnTo>
                    <a:pt x="24034" y="2267"/>
                  </a:lnTo>
                  <a:lnTo>
                    <a:pt x="22685" y="1554"/>
                  </a:lnTo>
                  <a:lnTo>
                    <a:pt x="21259" y="943"/>
                  </a:lnTo>
                  <a:lnTo>
                    <a:pt x="19782" y="485"/>
                  </a:lnTo>
                  <a:lnTo>
                    <a:pt x="18229" y="154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2348025" y="2341925"/>
              <a:ext cx="110750" cy="22300"/>
            </a:xfrm>
            <a:custGeom>
              <a:avLst/>
              <a:gdLst/>
              <a:ahLst/>
              <a:cxnLst/>
              <a:rect l="0" t="0" r="0" b="0"/>
              <a:pathLst>
                <a:path w="4430" h="892" fill="none" extrusionOk="0">
                  <a:moveTo>
                    <a:pt x="4430" y="892"/>
                  </a:moveTo>
                  <a:lnTo>
                    <a:pt x="4201" y="663"/>
                  </a:lnTo>
                  <a:lnTo>
                    <a:pt x="3666" y="332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32"/>
                  </a:lnTo>
                  <a:lnTo>
                    <a:pt x="255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2708900" y="2341925"/>
              <a:ext cx="110775" cy="22300"/>
            </a:xfrm>
            <a:custGeom>
              <a:avLst/>
              <a:gdLst/>
              <a:ahLst/>
              <a:cxnLst/>
              <a:rect l="0" t="0" r="0" b="0"/>
              <a:pathLst>
                <a:path w="4431" h="892" fill="none" extrusionOk="0">
                  <a:moveTo>
                    <a:pt x="4430" y="892"/>
                  </a:moveTo>
                  <a:lnTo>
                    <a:pt x="4175" y="663"/>
                  </a:lnTo>
                  <a:lnTo>
                    <a:pt x="3666" y="332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2521775" y="2657625"/>
              <a:ext cx="124125" cy="35675"/>
            </a:xfrm>
            <a:custGeom>
              <a:avLst/>
              <a:gdLst/>
              <a:ahLst/>
              <a:cxnLst/>
              <a:rect l="0" t="0" r="0" b="0"/>
              <a:pathLst>
                <a:path w="4965" h="1427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26"/>
                  </a:lnTo>
                  <a:lnTo>
                    <a:pt x="2903" y="1426"/>
                  </a:lnTo>
                  <a:lnTo>
                    <a:pt x="3692" y="1222"/>
                  </a:lnTo>
                  <a:lnTo>
                    <a:pt x="4328" y="841"/>
                  </a:lnTo>
                  <a:lnTo>
                    <a:pt x="4812" y="331"/>
                  </a:lnTo>
                  <a:lnTo>
                    <a:pt x="4965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645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3100950" y="2455225"/>
              <a:ext cx="356450" cy="586225"/>
            </a:xfrm>
            <a:custGeom>
              <a:avLst/>
              <a:gdLst/>
              <a:ahLst/>
              <a:cxnLst/>
              <a:rect l="0" t="0" r="0" b="0"/>
              <a:pathLst>
                <a:path w="14258" h="23449" extrusionOk="0">
                  <a:moveTo>
                    <a:pt x="9192" y="1"/>
                  </a:moveTo>
                  <a:lnTo>
                    <a:pt x="8784" y="102"/>
                  </a:lnTo>
                  <a:lnTo>
                    <a:pt x="8402" y="357"/>
                  </a:lnTo>
                  <a:lnTo>
                    <a:pt x="8148" y="764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3"/>
                  </a:lnTo>
                  <a:lnTo>
                    <a:pt x="7562" y="1044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306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37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39"/>
                  </a:lnTo>
                  <a:lnTo>
                    <a:pt x="3132" y="9548"/>
                  </a:lnTo>
                  <a:lnTo>
                    <a:pt x="2623" y="8173"/>
                  </a:lnTo>
                  <a:lnTo>
                    <a:pt x="2114" y="7231"/>
                  </a:lnTo>
                  <a:lnTo>
                    <a:pt x="1630" y="6594"/>
                  </a:lnTo>
                  <a:lnTo>
                    <a:pt x="943" y="6111"/>
                  </a:lnTo>
                  <a:lnTo>
                    <a:pt x="383" y="6034"/>
                  </a:lnTo>
                  <a:lnTo>
                    <a:pt x="332" y="6060"/>
                  </a:lnTo>
                  <a:lnTo>
                    <a:pt x="154" y="6136"/>
                  </a:lnTo>
                  <a:lnTo>
                    <a:pt x="1" y="6442"/>
                  </a:lnTo>
                  <a:lnTo>
                    <a:pt x="1" y="6951"/>
                  </a:lnTo>
                  <a:lnTo>
                    <a:pt x="26" y="7078"/>
                  </a:lnTo>
                  <a:lnTo>
                    <a:pt x="561" y="10006"/>
                  </a:lnTo>
                  <a:lnTo>
                    <a:pt x="1147" y="13494"/>
                  </a:lnTo>
                  <a:lnTo>
                    <a:pt x="1197" y="13901"/>
                  </a:lnTo>
                  <a:lnTo>
                    <a:pt x="1427" y="14563"/>
                  </a:lnTo>
                  <a:lnTo>
                    <a:pt x="1885" y="15327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48"/>
                  </a:lnTo>
                  <a:lnTo>
                    <a:pt x="10133" y="17694"/>
                  </a:lnTo>
                  <a:lnTo>
                    <a:pt x="10261" y="17694"/>
                  </a:lnTo>
                  <a:lnTo>
                    <a:pt x="10694" y="17618"/>
                  </a:lnTo>
                  <a:lnTo>
                    <a:pt x="11203" y="17338"/>
                  </a:lnTo>
                  <a:lnTo>
                    <a:pt x="11610" y="16803"/>
                  </a:lnTo>
                  <a:lnTo>
                    <a:pt x="11737" y="16396"/>
                  </a:lnTo>
                  <a:lnTo>
                    <a:pt x="12068" y="14970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8"/>
                  </a:lnTo>
                  <a:lnTo>
                    <a:pt x="14232" y="5652"/>
                  </a:lnTo>
                  <a:lnTo>
                    <a:pt x="14258" y="5423"/>
                  </a:lnTo>
                  <a:lnTo>
                    <a:pt x="14207" y="4965"/>
                  </a:lnTo>
                  <a:lnTo>
                    <a:pt x="14029" y="4609"/>
                  </a:lnTo>
                  <a:lnTo>
                    <a:pt x="13698" y="4354"/>
                  </a:lnTo>
                  <a:lnTo>
                    <a:pt x="13520" y="4303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609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75"/>
                  </a:lnTo>
                  <a:lnTo>
                    <a:pt x="10872" y="9573"/>
                  </a:lnTo>
                  <a:lnTo>
                    <a:pt x="12323" y="3285"/>
                  </a:lnTo>
                  <a:lnTo>
                    <a:pt x="12348" y="3030"/>
                  </a:lnTo>
                  <a:lnTo>
                    <a:pt x="12297" y="2572"/>
                  </a:lnTo>
                  <a:lnTo>
                    <a:pt x="12094" y="2165"/>
                  </a:lnTo>
                  <a:lnTo>
                    <a:pt x="11763" y="1884"/>
                  </a:lnTo>
                  <a:lnTo>
                    <a:pt x="11534" y="1834"/>
                  </a:lnTo>
                  <a:lnTo>
                    <a:pt x="11330" y="1783"/>
                  </a:lnTo>
                  <a:lnTo>
                    <a:pt x="10897" y="1884"/>
                  </a:lnTo>
                  <a:lnTo>
                    <a:pt x="10541" y="2165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503"/>
                  </a:lnTo>
                  <a:lnTo>
                    <a:pt x="10235" y="1248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102"/>
                  </a:lnTo>
                  <a:lnTo>
                    <a:pt x="9421" y="26"/>
                  </a:lnTo>
                  <a:lnTo>
                    <a:pt x="9192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3184975" y="2714900"/>
              <a:ext cx="25" cy="675"/>
            </a:xfrm>
            <a:custGeom>
              <a:avLst/>
              <a:gdLst/>
              <a:ahLst/>
              <a:cxnLst/>
              <a:rect l="0" t="0" r="0" b="0"/>
              <a:pathLst>
                <a:path w="1" h="27" extrusionOk="0">
                  <a:moveTo>
                    <a:pt x="0" y="1"/>
                  </a:moveTo>
                  <a:lnTo>
                    <a:pt x="0" y="1"/>
                  </a:lnTo>
                  <a:lnTo>
                    <a:pt x="0" y="2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218075" y="2659525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1"/>
                  </a:moveTo>
                  <a:lnTo>
                    <a:pt x="0" y="485"/>
                  </a:lnTo>
                  <a:lnTo>
                    <a:pt x="7536" y="2216"/>
                  </a:lnTo>
                  <a:lnTo>
                    <a:pt x="7638" y="1732"/>
                  </a:lnTo>
                  <a:lnTo>
                    <a:pt x="6569" y="1503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>
              <a:off x="3184975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77" y="0"/>
                  </a:moveTo>
                  <a:lnTo>
                    <a:pt x="51" y="51"/>
                  </a:lnTo>
                  <a:lnTo>
                    <a:pt x="0" y="280"/>
                  </a:lnTo>
                  <a:lnTo>
                    <a:pt x="230" y="306"/>
                  </a:lnTo>
                  <a:lnTo>
                    <a:pt x="1121" y="637"/>
                  </a:lnTo>
                  <a:lnTo>
                    <a:pt x="1859" y="1044"/>
                  </a:lnTo>
                  <a:lnTo>
                    <a:pt x="2597" y="1680"/>
                  </a:lnTo>
                  <a:lnTo>
                    <a:pt x="3259" y="2571"/>
                  </a:lnTo>
                  <a:lnTo>
                    <a:pt x="3717" y="3794"/>
                  </a:lnTo>
                  <a:lnTo>
                    <a:pt x="3896" y="5372"/>
                  </a:lnTo>
                  <a:lnTo>
                    <a:pt x="3819" y="6314"/>
                  </a:lnTo>
                  <a:lnTo>
                    <a:pt x="4125" y="6390"/>
                  </a:lnTo>
                  <a:lnTo>
                    <a:pt x="4150" y="6212"/>
                  </a:lnTo>
                  <a:lnTo>
                    <a:pt x="4227" y="5117"/>
                  </a:lnTo>
                  <a:lnTo>
                    <a:pt x="4176" y="4124"/>
                  </a:lnTo>
                  <a:lnTo>
                    <a:pt x="3896" y="3030"/>
                  </a:lnTo>
                  <a:lnTo>
                    <a:pt x="3361" y="1935"/>
                  </a:lnTo>
                  <a:lnTo>
                    <a:pt x="2419" y="968"/>
                  </a:lnTo>
                  <a:lnTo>
                    <a:pt x="1401" y="407"/>
                  </a:lnTo>
                  <a:lnTo>
                    <a:pt x="561" y="102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3162700" y="2888650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3123225" y="2910950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09"/>
                  </a:lnTo>
                  <a:lnTo>
                    <a:pt x="9064" y="4023"/>
                  </a:lnTo>
                  <a:lnTo>
                    <a:pt x="9523" y="2088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3100950" y="29485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0"/>
                  </a:moveTo>
                  <a:lnTo>
                    <a:pt x="1" y="4226"/>
                  </a:lnTo>
                  <a:lnTo>
                    <a:pt x="9573" y="4226"/>
                  </a:lnTo>
                  <a:lnTo>
                    <a:pt x="10057" y="208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154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sultado de imagen para pacífico colombiano caserí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4" cy="51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Shape 398"/>
          <p:cNvSpPr txBox="1">
            <a:spLocks noGrp="1"/>
          </p:cNvSpPr>
          <p:nvPr>
            <p:ph type="title" idx="4294967295"/>
          </p:nvPr>
        </p:nvSpPr>
        <p:spPr>
          <a:xfrm>
            <a:off x="764771" y="2809702"/>
            <a:ext cx="6482141" cy="153267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es-CO" sz="4800" b="1" dirty="0" err="1" smtClean="0">
                <a:solidFill>
                  <a:srgbClr val="FFFFFF"/>
                </a:solidFill>
              </a:rPr>
              <a:t>Conflict</a:t>
            </a:r>
            <a:endParaRPr lang="en" sz="4800" b="1" dirty="0">
              <a:solidFill>
                <a:srgbClr val="FFFFFF"/>
              </a:solidFill>
            </a:endParaRPr>
          </a:p>
        </p:txBody>
      </p:sp>
      <p:grpSp>
        <p:nvGrpSpPr>
          <p:cNvPr id="399" name="Shape 399"/>
          <p:cNvGrpSpPr/>
          <p:nvPr/>
        </p:nvGrpSpPr>
        <p:grpSpPr>
          <a:xfrm flipH="1">
            <a:off x="7494560" y="3754514"/>
            <a:ext cx="1649444" cy="1388992"/>
            <a:chOff x="2062875" y="1879850"/>
            <a:chExt cx="1394525" cy="1174325"/>
          </a:xfrm>
        </p:grpSpPr>
        <p:sp>
          <p:nvSpPr>
            <p:cNvPr id="400" name="Shape 400"/>
            <p:cNvSpPr/>
            <p:nvPr/>
          </p:nvSpPr>
          <p:spPr>
            <a:xfrm>
              <a:off x="2098525" y="2337475"/>
              <a:ext cx="969350" cy="705875"/>
            </a:xfrm>
            <a:custGeom>
              <a:avLst/>
              <a:gdLst/>
              <a:ahLst/>
              <a:cxnLst/>
              <a:rect l="0" t="0" r="0" b="0"/>
              <a:pathLst>
                <a:path w="38774" h="28235" extrusionOk="0">
                  <a:moveTo>
                    <a:pt x="15505" y="1"/>
                  </a:moveTo>
                  <a:lnTo>
                    <a:pt x="12195" y="153"/>
                  </a:lnTo>
                  <a:lnTo>
                    <a:pt x="11559" y="204"/>
                  </a:lnTo>
                  <a:lnTo>
                    <a:pt x="10107" y="586"/>
                  </a:lnTo>
                  <a:lnTo>
                    <a:pt x="8529" y="1248"/>
                  </a:lnTo>
                  <a:lnTo>
                    <a:pt x="6950" y="2190"/>
                  </a:lnTo>
                  <a:lnTo>
                    <a:pt x="5474" y="3412"/>
                  </a:lnTo>
                  <a:lnTo>
                    <a:pt x="4201" y="4838"/>
                  </a:lnTo>
                  <a:lnTo>
                    <a:pt x="3463" y="6085"/>
                  </a:lnTo>
                  <a:lnTo>
                    <a:pt x="3081" y="6976"/>
                  </a:lnTo>
                  <a:lnTo>
                    <a:pt x="2826" y="7944"/>
                  </a:lnTo>
                  <a:lnTo>
                    <a:pt x="2699" y="8937"/>
                  </a:lnTo>
                  <a:lnTo>
                    <a:pt x="2699" y="9446"/>
                  </a:lnTo>
                  <a:lnTo>
                    <a:pt x="2724" y="10286"/>
                  </a:lnTo>
                  <a:lnTo>
                    <a:pt x="3055" y="11534"/>
                  </a:lnTo>
                  <a:lnTo>
                    <a:pt x="3463" y="12501"/>
                  </a:lnTo>
                  <a:lnTo>
                    <a:pt x="3666" y="13570"/>
                  </a:lnTo>
                  <a:lnTo>
                    <a:pt x="3590" y="14232"/>
                  </a:lnTo>
                  <a:lnTo>
                    <a:pt x="3412" y="15021"/>
                  </a:lnTo>
                  <a:lnTo>
                    <a:pt x="2826" y="16091"/>
                  </a:lnTo>
                  <a:lnTo>
                    <a:pt x="2088" y="16905"/>
                  </a:lnTo>
                  <a:lnTo>
                    <a:pt x="1273" y="17796"/>
                  </a:lnTo>
                  <a:lnTo>
                    <a:pt x="917" y="18407"/>
                  </a:lnTo>
                  <a:lnTo>
                    <a:pt x="637" y="18942"/>
                  </a:lnTo>
                  <a:lnTo>
                    <a:pt x="255" y="20062"/>
                  </a:lnTo>
                  <a:lnTo>
                    <a:pt x="26" y="21208"/>
                  </a:lnTo>
                  <a:lnTo>
                    <a:pt x="0" y="22379"/>
                  </a:lnTo>
                  <a:lnTo>
                    <a:pt x="178" y="23525"/>
                  </a:lnTo>
                  <a:lnTo>
                    <a:pt x="560" y="24619"/>
                  </a:lnTo>
                  <a:lnTo>
                    <a:pt x="1197" y="25587"/>
                  </a:lnTo>
                  <a:lnTo>
                    <a:pt x="2037" y="26427"/>
                  </a:lnTo>
                  <a:lnTo>
                    <a:pt x="2572" y="26783"/>
                  </a:lnTo>
                  <a:lnTo>
                    <a:pt x="2902" y="26962"/>
                  </a:lnTo>
                  <a:lnTo>
                    <a:pt x="4048" y="27292"/>
                  </a:lnTo>
                  <a:lnTo>
                    <a:pt x="6518" y="27674"/>
                  </a:lnTo>
                  <a:lnTo>
                    <a:pt x="11100" y="28056"/>
                  </a:lnTo>
                  <a:lnTo>
                    <a:pt x="16548" y="28234"/>
                  </a:lnTo>
                  <a:lnTo>
                    <a:pt x="22251" y="28234"/>
                  </a:lnTo>
                  <a:lnTo>
                    <a:pt x="27674" y="28056"/>
                  </a:lnTo>
                  <a:lnTo>
                    <a:pt x="32257" y="27674"/>
                  </a:lnTo>
                  <a:lnTo>
                    <a:pt x="34752" y="27292"/>
                  </a:lnTo>
                  <a:lnTo>
                    <a:pt x="35872" y="26962"/>
                  </a:lnTo>
                  <a:lnTo>
                    <a:pt x="36228" y="26783"/>
                  </a:lnTo>
                  <a:lnTo>
                    <a:pt x="36763" y="26427"/>
                  </a:lnTo>
                  <a:lnTo>
                    <a:pt x="37603" y="25587"/>
                  </a:lnTo>
                  <a:lnTo>
                    <a:pt x="38214" y="24619"/>
                  </a:lnTo>
                  <a:lnTo>
                    <a:pt x="38621" y="23525"/>
                  </a:lnTo>
                  <a:lnTo>
                    <a:pt x="38774" y="22379"/>
                  </a:lnTo>
                  <a:lnTo>
                    <a:pt x="38749" y="21208"/>
                  </a:lnTo>
                  <a:lnTo>
                    <a:pt x="38545" y="20062"/>
                  </a:lnTo>
                  <a:lnTo>
                    <a:pt x="38138" y="18942"/>
                  </a:lnTo>
                  <a:lnTo>
                    <a:pt x="37883" y="18407"/>
                  </a:lnTo>
                  <a:lnTo>
                    <a:pt x="37527" y="17796"/>
                  </a:lnTo>
                  <a:lnTo>
                    <a:pt x="36712" y="16905"/>
                  </a:lnTo>
                  <a:lnTo>
                    <a:pt x="35948" y="16091"/>
                  </a:lnTo>
                  <a:lnTo>
                    <a:pt x="35388" y="15021"/>
                  </a:lnTo>
                  <a:lnTo>
                    <a:pt x="35210" y="14232"/>
                  </a:lnTo>
                  <a:lnTo>
                    <a:pt x="35133" y="13570"/>
                  </a:lnTo>
                  <a:lnTo>
                    <a:pt x="35337" y="12501"/>
                  </a:lnTo>
                  <a:lnTo>
                    <a:pt x="35719" y="11534"/>
                  </a:lnTo>
                  <a:lnTo>
                    <a:pt x="36050" y="10286"/>
                  </a:lnTo>
                  <a:lnTo>
                    <a:pt x="36101" y="9446"/>
                  </a:lnTo>
                  <a:lnTo>
                    <a:pt x="36101" y="8937"/>
                  </a:lnTo>
                  <a:lnTo>
                    <a:pt x="35974" y="7944"/>
                  </a:lnTo>
                  <a:lnTo>
                    <a:pt x="35693" y="6976"/>
                  </a:lnTo>
                  <a:lnTo>
                    <a:pt x="35337" y="6085"/>
                  </a:lnTo>
                  <a:lnTo>
                    <a:pt x="34599" y="4838"/>
                  </a:lnTo>
                  <a:lnTo>
                    <a:pt x="33326" y="3412"/>
                  </a:lnTo>
                  <a:lnTo>
                    <a:pt x="31849" y="2190"/>
                  </a:lnTo>
                  <a:lnTo>
                    <a:pt x="30271" y="1248"/>
                  </a:lnTo>
                  <a:lnTo>
                    <a:pt x="28692" y="586"/>
                  </a:lnTo>
                  <a:lnTo>
                    <a:pt x="27241" y="204"/>
                  </a:lnTo>
                  <a:lnTo>
                    <a:pt x="26605" y="153"/>
                  </a:lnTo>
                  <a:lnTo>
                    <a:pt x="23295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21774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4" y="0"/>
                  </a:moveTo>
                  <a:lnTo>
                    <a:pt x="2164" y="26"/>
                  </a:lnTo>
                  <a:lnTo>
                    <a:pt x="1197" y="433"/>
                  </a:lnTo>
                  <a:lnTo>
                    <a:pt x="458" y="1197"/>
                  </a:lnTo>
                  <a:lnTo>
                    <a:pt x="26" y="2164"/>
                  </a:lnTo>
                  <a:lnTo>
                    <a:pt x="0" y="2724"/>
                  </a:lnTo>
                  <a:lnTo>
                    <a:pt x="0" y="4914"/>
                  </a:lnTo>
                  <a:lnTo>
                    <a:pt x="26" y="5448"/>
                  </a:lnTo>
                  <a:lnTo>
                    <a:pt x="458" y="6441"/>
                  </a:lnTo>
                  <a:lnTo>
                    <a:pt x="1197" y="7180"/>
                  </a:lnTo>
                  <a:lnTo>
                    <a:pt x="2164" y="7587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2922100" y="2352125"/>
              <a:ext cx="68150" cy="190950"/>
            </a:xfrm>
            <a:custGeom>
              <a:avLst/>
              <a:gdLst/>
              <a:ahLst/>
              <a:cxnLst/>
              <a:rect l="0" t="0" r="0" b="0"/>
              <a:pathLst>
                <a:path w="2726" h="7638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587"/>
                  </a:lnTo>
                  <a:lnTo>
                    <a:pt x="1528" y="7180"/>
                  </a:lnTo>
                  <a:lnTo>
                    <a:pt x="2267" y="6441"/>
                  </a:lnTo>
                  <a:lnTo>
                    <a:pt x="2700" y="5448"/>
                  </a:lnTo>
                  <a:lnTo>
                    <a:pt x="2725" y="4914"/>
                  </a:lnTo>
                  <a:lnTo>
                    <a:pt x="2725" y="2724"/>
                  </a:lnTo>
                  <a:lnTo>
                    <a:pt x="2700" y="2164"/>
                  </a:lnTo>
                  <a:lnTo>
                    <a:pt x="2267" y="1197"/>
                  </a:lnTo>
                  <a:lnTo>
                    <a:pt x="1528" y="433"/>
                  </a:lnTo>
                  <a:lnTo>
                    <a:pt x="561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2479125" y="2740375"/>
              <a:ext cx="210050" cy="263525"/>
            </a:xfrm>
            <a:custGeom>
              <a:avLst/>
              <a:gdLst/>
              <a:ahLst/>
              <a:cxnLst/>
              <a:rect l="0" t="0" r="0" b="0"/>
              <a:pathLst>
                <a:path w="8402" h="10541" extrusionOk="0">
                  <a:moveTo>
                    <a:pt x="1" y="0"/>
                  </a:moveTo>
                  <a:lnTo>
                    <a:pt x="1" y="10540"/>
                  </a:lnTo>
                  <a:lnTo>
                    <a:pt x="8402" y="10540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2233450" y="1924400"/>
              <a:ext cx="700775" cy="875825"/>
            </a:xfrm>
            <a:custGeom>
              <a:avLst/>
              <a:gdLst/>
              <a:ahLst/>
              <a:cxnLst/>
              <a:rect l="0" t="0" r="0" b="0"/>
              <a:pathLst>
                <a:path w="28031" h="35033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191" y="867"/>
                  </a:lnTo>
                  <a:lnTo>
                    <a:pt x="7944" y="1401"/>
                  </a:lnTo>
                  <a:lnTo>
                    <a:pt x="6747" y="2038"/>
                  </a:lnTo>
                  <a:lnTo>
                    <a:pt x="5627" y="2801"/>
                  </a:lnTo>
                  <a:lnTo>
                    <a:pt x="4583" y="3642"/>
                  </a:lnTo>
                  <a:lnTo>
                    <a:pt x="3641" y="4609"/>
                  </a:lnTo>
                  <a:lnTo>
                    <a:pt x="2775" y="5653"/>
                  </a:lnTo>
                  <a:lnTo>
                    <a:pt x="2012" y="6773"/>
                  </a:lnTo>
                  <a:lnTo>
                    <a:pt x="1375" y="7944"/>
                  </a:lnTo>
                  <a:lnTo>
                    <a:pt x="841" y="9217"/>
                  </a:lnTo>
                  <a:lnTo>
                    <a:pt x="433" y="10541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9"/>
                  </a:lnTo>
                  <a:lnTo>
                    <a:pt x="0" y="21004"/>
                  </a:lnTo>
                  <a:lnTo>
                    <a:pt x="0" y="21743"/>
                  </a:lnTo>
                  <a:lnTo>
                    <a:pt x="153" y="23143"/>
                  </a:lnTo>
                  <a:lnTo>
                    <a:pt x="433" y="24518"/>
                  </a:lnTo>
                  <a:lnTo>
                    <a:pt x="841" y="25842"/>
                  </a:lnTo>
                  <a:lnTo>
                    <a:pt x="1375" y="27089"/>
                  </a:lnTo>
                  <a:lnTo>
                    <a:pt x="2012" y="28286"/>
                  </a:lnTo>
                  <a:lnTo>
                    <a:pt x="2775" y="29406"/>
                  </a:lnTo>
                  <a:lnTo>
                    <a:pt x="3641" y="30450"/>
                  </a:lnTo>
                  <a:lnTo>
                    <a:pt x="4583" y="31392"/>
                  </a:lnTo>
                  <a:lnTo>
                    <a:pt x="5627" y="32257"/>
                  </a:lnTo>
                  <a:lnTo>
                    <a:pt x="6747" y="33021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32"/>
                  </a:lnTo>
                  <a:lnTo>
                    <a:pt x="14741" y="35032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3021"/>
                  </a:lnTo>
                  <a:lnTo>
                    <a:pt x="22404" y="32257"/>
                  </a:lnTo>
                  <a:lnTo>
                    <a:pt x="23448" y="31392"/>
                  </a:lnTo>
                  <a:lnTo>
                    <a:pt x="24390" y="30450"/>
                  </a:lnTo>
                  <a:lnTo>
                    <a:pt x="25256" y="29406"/>
                  </a:lnTo>
                  <a:lnTo>
                    <a:pt x="26019" y="28286"/>
                  </a:lnTo>
                  <a:lnTo>
                    <a:pt x="26656" y="27089"/>
                  </a:lnTo>
                  <a:lnTo>
                    <a:pt x="27191" y="25842"/>
                  </a:lnTo>
                  <a:lnTo>
                    <a:pt x="27598" y="24518"/>
                  </a:lnTo>
                  <a:lnTo>
                    <a:pt x="27878" y="23143"/>
                  </a:lnTo>
                  <a:lnTo>
                    <a:pt x="28031" y="21743"/>
                  </a:lnTo>
                  <a:lnTo>
                    <a:pt x="28031" y="21004"/>
                  </a:lnTo>
                  <a:lnTo>
                    <a:pt x="28031" y="14029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41"/>
                  </a:lnTo>
                  <a:lnTo>
                    <a:pt x="27191" y="9217"/>
                  </a:lnTo>
                  <a:lnTo>
                    <a:pt x="26656" y="7944"/>
                  </a:lnTo>
                  <a:lnTo>
                    <a:pt x="26019" y="6773"/>
                  </a:lnTo>
                  <a:lnTo>
                    <a:pt x="25256" y="5653"/>
                  </a:lnTo>
                  <a:lnTo>
                    <a:pt x="24390" y="4609"/>
                  </a:lnTo>
                  <a:lnTo>
                    <a:pt x="23448" y="3642"/>
                  </a:lnTo>
                  <a:lnTo>
                    <a:pt x="22404" y="2801"/>
                  </a:lnTo>
                  <a:lnTo>
                    <a:pt x="21284" y="2038"/>
                  </a:lnTo>
                  <a:lnTo>
                    <a:pt x="20087" y="1401"/>
                  </a:lnTo>
                  <a:lnTo>
                    <a:pt x="18840" y="867"/>
                  </a:lnTo>
                  <a:lnTo>
                    <a:pt x="17516" y="459"/>
                  </a:lnTo>
                  <a:lnTo>
                    <a:pt x="16167" y="179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2358200" y="2418300"/>
              <a:ext cx="91050" cy="91050"/>
            </a:xfrm>
            <a:custGeom>
              <a:avLst/>
              <a:gdLst/>
              <a:ahLst/>
              <a:cxnLst/>
              <a:rect l="0" t="0" r="0" b="0"/>
              <a:pathLst>
                <a:path w="3642" h="3642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90" y="3336"/>
                  </a:lnTo>
                  <a:lnTo>
                    <a:pt x="1452" y="3616"/>
                  </a:lnTo>
                  <a:lnTo>
                    <a:pt x="1808" y="3642"/>
                  </a:lnTo>
                  <a:lnTo>
                    <a:pt x="2190" y="3616"/>
                  </a:lnTo>
                  <a:lnTo>
                    <a:pt x="2826" y="3336"/>
                  </a:lnTo>
                  <a:lnTo>
                    <a:pt x="3336" y="2827"/>
                  </a:lnTo>
                  <a:lnTo>
                    <a:pt x="3616" y="2190"/>
                  </a:lnTo>
                  <a:lnTo>
                    <a:pt x="3641" y="1809"/>
                  </a:lnTo>
                  <a:lnTo>
                    <a:pt x="3616" y="1452"/>
                  </a:lnTo>
                  <a:lnTo>
                    <a:pt x="3336" y="790"/>
                  </a:lnTo>
                  <a:lnTo>
                    <a:pt x="2826" y="306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2718450" y="2418300"/>
              <a:ext cx="91025" cy="91050"/>
            </a:xfrm>
            <a:custGeom>
              <a:avLst/>
              <a:gdLst/>
              <a:ahLst/>
              <a:cxnLst/>
              <a:rect l="0" t="0" r="0" b="0"/>
              <a:pathLst>
                <a:path w="3641" h="3642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815" y="3336"/>
                  </a:lnTo>
                  <a:lnTo>
                    <a:pt x="1451" y="3616"/>
                  </a:lnTo>
                  <a:lnTo>
                    <a:pt x="1833" y="3642"/>
                  </a:lnTo>
                  <a:lnTo>
                    <a:pt x="2190" y="3616"/>
                  </a:lnTo>
                  <a:lnTo>
                    <a:pt x="2851" y="3336"/>
                  </a:lnTo>
                  <a:lnTo>
                    <a:pt x="3335" y="2827"/>
                  </a:lnTo>
                  <a:lnTo>
                    <a:pt x="3615" y="2190"/>
                  </a:lnTo>
                  <a:lnTo>
                    <a:pt x="3641" y="1809"/>
                  </a:lnTo>
                  <a:lnTo>
                    <a:pt x="3615" y="1452"/>
                  </a:lnTo>
                  <a:lnTo>
                    <a:pt x="3335" y="790"/>
                  </a:lnTo>
                  <a:lnTo>
                    <a:pt x="2851" y="306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2062875" y="2844100"/>
              <a:ext cx="1041925" cy="210075"/>
            </a:xfrm>
            <a:custGeom>
              <a:avLst/>
              <a:gdLst/>
              <a:ahLst/>
              <a:cxnLst/>
              <a:rect l="0" t="0" r="0" b="0"/>
              <a:pathLst>
                <a:path w="41677" h="8403" extrusionOk="0">
                  <a:moveTo>
                    <a:pt x="16625" y="1"/>
                  </a:moveTo>
                  <a:lnTo>
                    <a:pt x="12297" y="154"/>
                  </a:lnTo>
                  <a:lnTo>
                    <a:pt x="11177" y="179"/>
                  </a:lnTo>
                  <a:lnTo>
                    <a:pt x="9115" y="485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3005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6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6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3005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5"/>
                  </a:lnTo>
                  <a:lnTo>
                    <a:pt x="30500" y="179"/>
                  </a:lnTo>
                  <a:lnTo>
                    <a:pt x="29380" y="154"/>
                  </a:lnTo>
                  <a:lnTo>
                    <a:pt x="25052" y="1"/>
                  </a:lnTo>
                  <a:lnTo>
                    <a:pt x="25027" y="434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60"/>
                  </a:lnTo>
                  <a:lnTo>
                    <a:pt x="22863" y="3718"/>
                  </a:lnTo>
                  <a:lnTo>
                    <a:pt x="22099" y="4023"/>
                  </a:lnTo>
                  <a:lnTo>
                    <a:pt x="21284" y="4202"/>
                  </a:lnTo>
                  <a:lnTo>
                    <a:pt x="20418" y="4202"/>
                  </a:lnTo>
                  <a:lnTo>
                    <a:pt x="19578" y="4023"/>
                  </a:lnTo>
                  <a:lnTo>
                    <a:pt x="18840" y="3718"/>
                  </a:lnTo>
                  <a:lnTo>
                    <a:pt x="18153" y="3260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2439675" y="2844100"/>
              <a:ext cx="288325" cy="149600"/>
            </a:xfrm>
            <a:custGeom>
              <a:avLst/>
              <a:gdLst/>
              <a:ahLst/>
              <a:cxnLst/>
              <a:rect l="0" t="0" r="0" b="0"/>
              <a:pathLst>
                <a:path w="11533" h="5984" extrusionOk="0">
                  <a:moveTo>
                    <a:pt x="1553" y="1"/>
                  </a:moveTo>
                  <a:lnTo>
                    <a:pt x="0" y="52"/>
                  </a:lnTo>
                  <a:lnTo>
                    <a:pt x="0" y="128"/>
                  </a:lnTo>
                  <a:lnTo>
                    <a:pt x="0" y="205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1"/>
                  </a:lnTo>
                  <a:lnTo>
                    <a:pt x="2088" y="4660"/>
                  </a:lnTo>
                  <a:lnTo>
                    <a:pt x="3004" y="5296"/>
                  </a:lnTo>
                  <a:lnTo>
                    <a:pt x="4048" y="5729"/>
                  </a:lnTo>
                  <a:lnTo>
                    <a:pt x="5168" y="5958"/>
                  </a:lnTo>
                  <a:lnTo>
                    <a:pt x="5779" y="5984"/>
                  </a:lnTo>
                  <a:lnTo>
                    <a:pt x="6365" y="5958"/>
                  </a:lnTo>
                  <a:lnTo>
                    <a:pt x="7485" y="5729"/>
                  </a:lnTo>
                  <a:lnTo>
                    <a:pt x="8529" y="5296"/>
                  </a:lnTo>
                  <a:lnTo>
                    <a:pt x="9445" y="4660"/>
                  </a:lnTo>
                  <a:lnTo>
                    <a:pt x="10235" y="3871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205"/>
                  </a:lnTo>
                  <a:lnTo>
                    <a:pt x="11533" y="128"/>
                  </a:lnTo>
                  <a:lnTo>
                    <a:pt x="11533" y="52"/>
                  </a:lnTo>
                  <a:lnTo>
                    <a:pt x="9980" y="1"/>
                  </a:lnTo>
                  <a:lnTo>
                    <a:pt x="9955" y="434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60"/>
                  </a:lnTo>
                  <a:lnTo>
                    <a:pt x="7791" y="3718"/>
                  </a:lnTo>
                  <a:lnTo>
                    <a:pt x="7027" y="4023"/>
                  </a:lnTo>
                  <a:lnTo>
                    <a:pt x="6212" y="4202"/>
                  </a:lnTo>
                  <a:lnTo>
                    <a:pt x="5346" y="4202"/>
                  </a:lnTo>
                  <a:lnTo>
                    <a:pt x="4506" y="4023"/>
                  </a:lnTo>
                  <a:lnTo>
                    <a:pt x="3768" y="3718"/>
                  </a:lnTo>
                  <a:lnTo>
                    <a:pt x="3081" y="3260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4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2540875" y="2459675"/>
              <a:ext cx="82125" cy="119700"/>
            </a:xfrm>
            <a:custGeom>
              <a:avLst/>
              <a:gdLst/>
              <a:ahLst/>
              <a:cxnLst/>
              <a:rect l="0" t="0" r="0" b="0"/>
              <a:pathLst>
                <a:path w="3285" h="4788" extrusionOk="0">
                  <a:moveTo>
                    <a:pt x="1553" y="1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rgbClr val="FDE3D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2540875" y="2568525"/>
              <a:ext cx="82125" cy="38200"/>
            </a:xfrm>
            <a:custGeom>
              <a:avLst/>
              <a:gdLst/>
              <a:ahLst/>
              <a:cxnLst/>
              <a:rect l="0" t="0" r="0" b="0"/>
              <a:pathLst>
                <a:path w="3285" h="1528" extrusionOk="0">
                  <a:moveTo>
                    <a:pt x="0" y="0"/>
                  </a:moveTo>
                  <a:lnTo>
                    <a:pt x="0" y="306"/>
                  </a:lnTo>
                  <a:lnTo>
                    <a:pt x="280" y="840"/>
                  </a:lnTo>
                  <a:lnTo>
                    <a:pt x="764" y="1273"/>
                  </a:lnTo>
                  <a:lnTo>
                    <a:pt x="1298" y="1502"/>
                  </a:lnTo>
                  <a:lnTo>
                    <a:pt x="1528" y="1528"/>
                  </a:lnTo>
                  <a:lnTo>
                    <a:pt x="1782" y="1528"/>
                  </a:lnTo>
                  <a:lnTo>
                    <a:pt x="2011" y="1502"/>
                  </a:lnTo>
                  <a:lnTo>
                    <a:pt x="2521" y="1273"/>
                  </a:lnTo>
                  <a:lnTo>
                    <a:pt x="3004" y="840"/>
                  </a:lnTo>
                  <a:lnTo>
                    <a:pt x="3284" y="306"/>
                  </a:lnTo>
                  <a:lnTo>
                    <a:pt x="3284" y="0"/>
                  </a:lnTo>
                  <a:lnTo>
                    <a:pt x="2902" y="204"/>
                  </a:lnTo>
                  <a:lnTo>
                    <a:pt x="2062" y="433"/>
                  </a:lnTo>
                  <a:lnTo>
                    <a:pt x="1222" y="433"/>
                  </a:lnTo>
                  <a:lnTo>
                    <a:pt x="407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2377300" y="2434225"/>
              <a:ext cx="26100" cy="26750"/>
            </a:xfrm>
            <a:custGeom>
              <a:avLst/>
              <a:gdLst/>
              <a:ahLst/>
              <a:cxnLst/>
              <a:rect l="0" t="0" r="0" b="0"/>
              <a:pathLst>
                <a:path w="1044" h="1070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09" y="1070"/>
                  </a:lnTo>
                  <a:lnTo>
                    <a:pt x="738" y="1019"/>
                  </a:lnTo>
                  <a:lnTo>
                    <a:pt x="1019" y="739"/>
                  </a:lnTo>
                  <a:lnTo>
                    <a:pt x="1044" y="535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2737525" y="2434225"/>
              <a:ext cx="26775" cy="26750"/>
            </a:xfrm>
            <a:custGeom>
              <a:avLst/>
              <a:gdLst/>
              <a:ahLst/>
              <a:cxnLst/>
              <a:rect l="0" t="0" r="0" b="0"/>
              <a:pathLst>
                <a:path w="1071" h="1070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32" y="1019"/>
                  </a:lnTo>
                  <a:lnTo>
                    <a:pt x="535" y="1070"/>
                  </a:lnTo>
                  <a:lnTo>
                    <a:pt x="739" y="1019"/>
                  </a:lnTo>
                  <a:lnTo>
                    <a:pt x="1045" y="739"/>
                  </a:lnTo>
                  <a:lnTo>
                    <a:pt x="1070" y="535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2330825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586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50" y="2750"/>
                  </a:lnTo>
                  <a:lnTo>
                    <a:pt x="4456" y="2750"/>
                  </a:lnTo>
                  <a:lnTo>
                    <a:pt x="4736" y="2724"/>
                  </a:lnTo>
                  <a:lnTo>
                    <a:pt x="5220" y="2521"/>
                  </a:lnTo>
                  <a:lnTo>
                    <a:pt x="5602" y="2139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586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2691075" y="2522700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586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39"/>
                  </a:lnTo>
                  <a:lnTo>
                    <a:pt x="611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81" y="2750"/>
                  </a:lnTo>
                  <a:lnTo>
                    <a:pt x="4761" y="2724"/>
                  </a:lnTo>
                  <a:lnTo>
                    <a:pt x="5245" y="2521"/>
                  </a:lnTo>
                  <a:lnTo>
                    <a:pt x="5627" y="2139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586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2188250" y="1879850"/>
              <a:ext cx="791175" cy="525750"/>
            </a:xfrm>
            <a:custGeom>
              <a:avLst/>
              <a:gdLst/>
              <a:ahLst/>
              <a:cxnLst/>
              <a:rect l="0" t="0" r="0" b="0"/>
              <a:pathLst>
                <a:path w="31647" h="21030" extrusionOk="0">
                  <a:moveTo>
                    <a:pt x="15022" y="1"/>
                  </a:moveTo>
                  <a:lnTo>
                    <a:pt x="13418" y="154"/>
                  </a:lnTo>
                  <a:lnTo>
                    <a:pt x="11865" y="485"/>
                  </a:lnTo>
                  <a:lnTo>
                    <a:pt x="10388" y="943"/>
                  </a:lnTo>
                  <a:lnTo>
                    <a:pt x="8962" y="1554"/>
                  </a:lnTo>
                  <a:lnTo>
                    <a:pt x="7613" y="2267"/>
                  </a:lnTo>
                  <a:lnTo>
                    <a:pt x="6366" y="3132"/>
                  </a:lnTo>
                  <a:lnTo>
                    <a:pt x="5194" y="4100"/>
                  </a:lnTo>
                  <a:lnTo>
                    <a:pt x="4100" y="5169"/>
                  </a:lnTo>
                  <a:lnTo>
                    <a:pt x="3132" y="6340"/>
                  </a:lnTo>
                  <a:lnTo>
                    <a:pt x="2292" y="7613"/>
                  </a:lnTo>
                  <a:lnTo>
                    <a:pt x="1554" y="8962"/>
                  </a:lnTo>
                  <a:lnTo>
                    <a:pt x="943" y="10388"/>
                  </a:lnTo>
                  <a:lnTo>
                    <a:pt x="485" y="11865"/>
                  </a:lnTo>
                  <a:lnTo>
                    <a:pt x="179" y="13418"/>
                  </a:lnTo>
                  <a:lnTo>
                    <a:pt x="1" y="14996"/>
                  </a:lnTo>
                  <a:lnTo>
                    <a:pt x="1" y="15811"/>
                  </a:lnTo>
                  <a:lnTo>
                    <a:pt x="1" y="21030"/>
                  </a:lnTo>
                  <a:lnTo>
                    <a:pt x="1325" y="20622"/>
                  </a:lnTo>
                  <a:lnTo>
                    <a:pt x="3336" y="19630"/>
                  </a:lnTo>
                  <a:lnTo>
                    <a:pt x="4736" y="18484"/>
                  </a:lnTo>
                  <a:lnTo>
                    <a:pt x="5729" y="17262"/>
                  </a:lnTo>
                  <a:lnTo>
                    <a:pt x="6798" y="15327"/>
                  </a:lnTo>
                  <a:lnTo>
                    <a:pt x="7995" y="13418"/>
                  </a:lnTo>
                  <a:lnTo>
                    <a:pt x="9166" y="12221"/>
                  </a:lnTo>
                  <a:lnTo>
                    <a:pt x="9955" y="11661"/>
                  </a:lnTo>
                  <a:lnTo>
                    <a:pt x="9981" y="11814"/>
                  </a:lnTo>
                  <a:lnTo>
                    <a:pt x="10388" y="13061"/>
                  </a:lnTo>
                  <a:lnTo>
                    <a:pt x="11152" y="14436"/>
                  </a:lnTo>
                  <a:lnTo>
                    <a:pt x="11890" y="15378"/>
                  </a:lnTo>
                  <a:lnTo>
                    <a:pt x="12858" y="16269"/>
                  </a:lnTo>
                  <a:lnTo>
                    <a:pt x="14105" y="17007"/>
                  </a:lnTo>
                  <a:lnTo>
                    <a:pt x="14843" y="17287"/>
                  </a:lnTo>
                  <a:lnTo>
                    <a:pt x="15633" y="17542"/>
                  </a:lnTo>
                  <a:lnTo>
                    <a:pt x="17007" y="17746"/>
                  </a:lnTo>
                  <a:lnTo>
                    <a:pt x="18153" y="17669"/>
                  </a:lnTo>
                  <a:lnTo>
                    <a:pt x="19146" y="17466"/>
                  </a:lnTo>
                  <a:lnTo>
                    <a:pt x="20470" y="17033"/>
                  </a:lnTo>
                  <a:lnTo>
                    <a:pt x="21717" y="16753"/>
                  </a:lnTo>
                  <a:lnTo>
                    <a:pt x="22583" y="16804"/>
                  </a:lnTo>
                  <a:lnTo>
                    <a:pt x="23041" y="16956"/>
                  </a:lnTo>
                  <a:lnTo>
                    <a:pt x="23754" y="17236"/>
                  </a:lnTo>
                  <a:lnTo>
                    <a:pt x="24823" y="17822"/>
                  </a:lnTo>
                  <a:lnTo>
                    <a:pt x="25893" y="18688"/>
                  </a:lnTo>
                  <a:lnTo>
                    <a:pt x="26809" y="19477"/>
                  </a:lnTo>
                  <a:lnTo>
                    <a:pt x="27624" y="19935"/>
                  </a:lnTo>
                  <a:lnTo>
                    <a:pt x="28820" y="20317"/>
                  </a:lnTo>
                  <a:lnTo>
                    <a:pt x="30526" y="20572"/>
                  </a:lnTo>
                  <a:lnTo>
                    <a:pt x="31646" y="20648"/>
                  </a:lnTo>
                  <a:lnTo>
                    <a:pt x="31646" y="15811"/>
                  </a:lnTo>
                  <a:lnTo>
                    <a:pt x="31646" y="14996"/>
                  </a:lnTo>
                  <a:lnTo>
                    <a:pt x="31468" y="13418"/>
                  </a:lnTo>
                  <a:lnTo>
                    <a:pt x="31163" y="11865"/>
                  </a:lnTo>
                  <a:lnTo>
                    <a:pt x="30704" y="10388"/>
                  </a:lnTo>
                  <a:lnTo>
                    <a:pt x="30093" y="8962"/>
                  </a:lnTo>
                  <a:lnTo>
                    <a:pt x="29355" y="7613"/>
                  </a:lnTo>
                  <a:lnTo>
                    <a:pt x="28515" y="6340"/>
                  </a:lnTo>
                  <a:lnTo>
                    <a:pt x="27547" y="5169"/>
                  </a:lnTo>
                  <a:lnTo>
                    <a:pt x="26478" y="4100"/>
                  </a:lnTo>
                  <a:lnTo>
                    <a:pt x="25282" y="3132"/>
                  </a:lnTo>
                  <a:lnTo>
                    <a:pt x="24034" y="2267"/>
                  </a:lnTo>
                  <a:lnTo>
                    <a:pt x="22685" y="1554"/>
                  </a:lnTo>
                  <a:lnTo>
                    <a:pt x="21259" y="943"/>
                  </a:lnTo>
                  <a:lnTo>
                    <a:pt x="19782" y="485"/>
                  </a:lnTo>
                  <a:lnTo>
                    <a:pt x="18229" y="154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2348025" y="2341925"/>
              <a:ext cx="110750" cy="22300"/>
            </a:xfrm>
            <a:custGeom>
              <a:avLst/>
              <a:gdLst/>
              <a:ahLst/>
              <a:cxnLst/>
              <a:rect l="0" t="0" r="0" b="0"/>
              <a:pathLst>
                <a:path w="4430" h="892" fill="none" extrusionOk="0">
                  <a:moveTo>
                    <a:pt x="4430" y="892"/>
                  </a:moveTo>
                  <a:lnTo>
                    <a:pt x="4201" y="663"/>
                  </a:lnTo>
                  <a:lnTo>
                    <a:pt x="3666" y="332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32"/>
                  </a:lnTo>
                  <a:lnTo>
                    <a:pt x="255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2708900" y="2341925"/>
              <a:ext cx="110775" cy="22300"/>
            </a:xfrm>
            <a:custGeom>
              <a:avLst/>
              <a:gdLst/>
              <a:ahLst/>
              <a:cxnLst/>
              <a:rect l="0" t="0" r="0" b="0"/>
              <a:pathLst>
                <a:path w="4431" h="892" fill="none" extrusionOk="0">
                  <a:moveTo>
                    <a:pt x="4430" y="892"/>
                  </a:moveTo>
                  <a:lnTo>
                    <a:pt x="4175" y="663"/>
                  </a:lnTo>
                  <a:lnTo>
                    <a:pt x="3666" y="332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2521775" y="2657625"/>
              <a:ext cx="124125" cy="35675"/>
            </a:xfrm>
            <a:custGeom>
              <a:avLst/>
              <a:gdLst/>
              <a:ahLst/>
              <a:cxnLst/>
              <a:rect l="0" t="0" r="0" b="0"/>
              <a:pathLst>
                <a:path w="4965" h="1427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26"/>
                  </a:lnTo>
                  <a:lnTo>
                    <a:pt x="2903" y="1426"/>
                  </a:lnTo>
                  <a:lnTo>
                    <a:pt x="3692" y="1222"/>
                  </a:lnTo>
                  <a:lnTo>
                    <a:pt x="4328" y="841"/>
                  </a:lnTo>
                  <a:lnTo>
                    <a:pt x="4812" y="331"/>
                  </a:lnTo>
                  <a:lnTo>
                    <a:pt x="4965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645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3100950" y="2455225"/>
              <a:ext cx="356450" cy="586225"/>
            </a:xfrm>
            <a:custGeom>
              <a:avLst/>
              <a:gdLst/>
              <a:ahLst/>
              <a:cxnLst/>
              <a:rect l="0" t="0" r="0" b="0"/>
              <a:pathLst>
                <a:path w="14258" h="23449" extrusionOk="0">
                  <a:moveTo>
                    <a:pt x="9192" y="1"/>
                  </a:moveTo>
                  <a:lnTo>
                    <a:pt x="8784" y="102"/>
                  </a:lnTo>
                  <a:lnTo>
                    <a:pt x="8402" y="357"/>
                  </a:lnTo>
                  <a:lnTo>
                    <a:pt x="8148" y="764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3"/>
                  </a:lnTo>
                  <a:lnTo>
                    <a:pt x="7562" y="1044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306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37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39"/>
                  </a:lnTo>
                  <a:lnTo>
                    <a:pt x="3132" y="9548"/>
                  </a:lnTo>
                  <a:lnTo>
                    <a:pt x="2623" y="8173"/>
                  </a:lnTo>
                  <a:lnTo>
                    <a:pt x="2114" y="7231"/>
                  </a:lnTo>
                  <a:lnTo>
                    <a:pt x="1630" y="6594"/>
                  </a:lnTo>
                  <a:lnTo>
                    <a:pt x="943" y="6111"/>
                  </a:lnTo>
                  <a:lnTo>
                    <a:pt x="383" y="6034"/>
                  </a:lnTo>
                  <a:lnTo>
                    <a:pt x="332" y="6060"/>
                  </a:lnTo>
                  <a:lnTo>
                    <a:pt x="154" y="6136"/>
                  </a:lnTo>
                  <a:lnTo>
                    <a:pt x="1" y="6442"/>
                  </a:lnTo>
                  <a:lnTo>
                    <a:pt x="1" y="6951"/>
                  </a:lnTo>
                  <a:lnTo>
                    <a:pt x="26" y="7078"/>
                  </a:lnTo>
                  <a:lnTo>
                    <a:pt x="561" y="10006"/>
                  </a:lnTo>
                  <a:lnTo>
                    <a:pt x="1147" y="13494"/>
                  </a:lnTo>
                  <a:lnTo>
                    <a:pt x="1197" y="13901"/>
                  </a:lnTo>
                  <a:lnTo>
                    <a:pt x="1427" y="14563"/>
                  </a:lnTo>
                  <a:lnTo>
                    <a:pt x="1885" y="15327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48"/>
                  </a:lnTo>
                  <a:lnTo>
                    <a:pt x="10133" y="17694"/>
                  </a:lnTo>
                  <a:lnTo>
                    <a:pt x="10261" y="17694"/>
                  </a:lnTo>
                  <a:lnTo>
                    <a:pt x="10694" y="17618"/>
                  </a:lnTo>
                  <a:lnTo>
                    <a:pt x="11203" y="17338"/>
                  </a:lnTo>
                  <a:lnTo>
                    <a:pt x="11610" y="16803"/>
                  </a:lnTo>
                  <a:lnTo>
                    <a:pt x="11737" y="16396"/>
                  </a:lnTo>
                  <a:lnTo>
                    <a:pt x="12068" y="14970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8"/>
                  </a:lnTo>
                  <a:lnTo>
                    <a:pt x="14232" y="5652"/>
                  </a:lnTo>
                  <a:lnTo>
                    <a:pt x="14258" y="5423"/>
                  </a:lnTo>
                  <a:lnTo>
                    <a:pt x="14207" y="4965"/>
                  </a:lnTo>
                  <a:lnTo>
                    <a:pt x="14029" y="4609"/>
                  </a:lnTo>
                  <a:lnTo>
                    <a:pt x="13698" y="4354"/>
                  </a:lnTo>
                  <a:lnTo>
                    <a:pt x="13520" y="4303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609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75"/>
                  </a:lnTo>
                  <a:lnTo>
                    <a:pt x="10872" y="9573"/>
                  </a:lnTo>
                  <a:lnTo>
                    <a:pt x="12323" y="3285"/>
                  </a:lnTo>
                  <a:lnTo>
                    <a:pt x="12348" y="3030"/>
                  </a:lnTo>
                  <a:lnTo>
                    <a:pt x="12297" y="2572"/>
                  </a:lnTo>
                  <a:lnTo>
                    <a:pt x="12094" y="2165"/>
                  </a:lnTo>
                  <a:lnTo>
                    <a:pt x="11763" y="1884"/>
                  </a:lnTo>
                  <a:lnTo>
                    <a:pt x="11534" y="1834"/>
                  </a:lnTo>
                  <a:lnTo>
                    <a:pt x="11330" y="1783"/>
                  </a:lnTo>
                  <a:lnTo>
                    <a:pt x="10897" y="1884"/>
                  </a:lnTo>
                  <a:lnTo>
                    <a:pt x="10541" y="2165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503"/>
                  </a:lnTo>
                  <a:lnTo>
                    <a:pt x="10235" y="1248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102"/>
                  </a:lnTo>
                  <a:lnTo>
                    <a:pt x="9421" y="26"/>
                  </a:lnTo>
                  <a:lnTo>
                    <a:pt x="9192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3184975" y="2714900"/>
              <a:ext cx="25" cy="675"/>
            </a:xfrm>
            <a:custGeom>
              <a:avLst/>
              <a:gdLst/>
              <a:ahLst/>
              <a:cxnLst/>
              <a:rect l="0" t="0" r="0" b="0"/>
              <a:pathLst>
                <a:path w="1" h="27" extrusionOk="0">
                  <a:moveTo>
                    <a:pt x="0" y="1"/>
                  </a:moveTo>
                  <a:lnTo>
                    <a:pt x="0" y="1"/>
                  </a:lnTo>
                  <a:lnTo>
                    <a:pt x="0" y="2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218075" y="2659525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1"/>
                  </a:moveTo>
                  <a:lnTo>
                    <a:pt x="0" y="485"/>
                  </a:lnTo>
                  <a:lnTo>
                    <a:pt x="7536" y="2216"/>
                  </a:lnTo>
                  <a:lnTo>
                    <a:pt x="7638" y="1732"/>
                  </a:lnTo>
                  <a:lnTo>
                    <a:pt x="6569" y="1503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>
              <a:off x="3184975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77" y="0"/>
                  </a:moveTo>
                  <a:lnTo>
                    <a:pt x="51" y="51"/>
                  </a:lnTo>
                  <a:lnTo>
                    <a:pt x="0" y="280"/>
                  </a:lnTo>
                  <a:lnTo>
                    <a:pt x="230" y="306"/>
                  </a:lnTo>
                  <a:lnTo>
                    <a:pt x="1121" y="637"/>
                  </a:lnTo>
                  <a:lnTo>
                    <a:pt x="1859" y="1044"/>
                  </a:lnTo>
                  <a:lnTo>
                    <a:pt x="2597" y="1680"/>
                  </a:lnTo>
                  <a:lnTo>
                    <a:pt x="3259" y="2571"/>
                  </a:lnTo>
                  <a:lnTo>
                    <a:pt x="3717" y="3794"/>
                  </a:lnTo>
                  <a:lnTo>
                    <a:pt x="3896" y="5372"/>
                  </a:lnTo>
                  <a:lnTo>
                    <a:pt x="3819" y="6314"/>
                  </a:lnTo>
                  <a:lnTo>
                    <a:pt x="4125" y="6390"/>
                  </a:lnTo>
                  <a:lnTo>
                    <a:pt x="4150" y="6212"/>
                  </a:lnTo>
                  <a:lnTo>
                    <a:pt x="4227" y="5117"/>
                  </a:lnTo>
                  <a:lnTo>
                    <a:pt x="4176" y="4124"/>
                  </a:lnTo>
                  <a:lnTo>
                    <a:pt x="3896" y="3030"/>
                  </a:lnTo>
                  <a:lnTo>
                    <a:pt x="3361" y="1935"/>
                  </a:lnTo>
                  <a:lnTo>
                    <a:pt x="2419" y="968"/>
                  </a:lnTo>
                  <a:lnTo>
                    <a:pt x="1401" y="407"/>
                  </a:lnTo>
                  <a:lnTo>
                    <a:pt x="561" y="102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3162700" y="2888650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3123225" y="2910950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09"/>
                  </a:lnTo>
                  <a:lnTo>
                    <a:pt x="9064" y="4023"/>
                  </a:lnTo>
                  <a:lnTo>
                    <a:pt x="9523" y="2088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3100950" y="29485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0"/>
                  </a:moveTo>
                  <a:lnTo>
                    <a:pt x="1" y="4226"/>
                  </a:lnTo>
                  <a:lnTo>
                    <a:pt x="9573" y="4226"/>
                  </a:lnTo>
                  <a:lnTo>
                    <a:pt x="10057" y="208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091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xfrm>
            <a:off x="609600" y="1991850"/>
            <a:ext cx="5345700" cy="2059884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000" dirty="0" smtClean="0"/>
              <a:t>We called this:  </a:t>
            </a:r>
            <a:r>
              <a:rPr lang="en" dirty="0" smtClean="0"/>
              <a:t/>
            </a:r>
            <a:br>
              <a:rPr lang="en" dirty="0" smtClean="0"/>
            </a:br>
            <a:r>
              <a:rPr lang="en" b="1" dirty="0" smtClean="0"/>
              <a:t>The Market Dilema.</a:t>
            </a:r>
            <a:endParaRPr lang="en" b="1" dirty="0"/>
          </a:p>
        </p:txBody>
      </p:sp>
      <p:grpSp>
        <p:nvGrpSpPr>
          <p:cNvPr id="54" name="Shape 54"/>
          <p:cNvGrpSpPr/>
          <p:nvPr/>
        </p:nvGrpSpPr>
        <p:grpSpPr>
          <a:xfrm flipH="1">
            <a:off x="6532457" y="2743152"/>
            <a:ext cx="2611543" cy="2377924"/>
            <a:chOff x="5930700" y="247325"/>
            <a:chExt cx="1451825" cy="1321950"/>
          </a:xfrm>
        </p:grpSpPr>
        <p:sp>
          <p:nvSpPr>
            <p:cNvPr id="55" name="Shape 55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381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381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esultado de imagen para pacífico colombiano caserí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" y="1594"/>
            <a:ext cx="9138738" cy="561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Shape 398"/>
          <p:cNvSpPr txBox="1">
            <a:spLocks noGrp="1"/>
          </p:cNvSpPr>
          <p:nvPr>
            <p:ph type="title" idx="4294967295"/>
          </p:nvPr>
        </p:nvSpPr>
        <p:spPr>
          <a:xfrm>
            <a:off x="764771" y="2809702"/>
            <a:ext cx="6482141" cy="153267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es-CO" sz="4800" b="1" dirty="0" err="1" smtClean="0">
                <a:solidFill>
                  <a:srgbClr val="FFFFFF"/>
                </a:solidFill>
              </a:rPr>
              <a:t>Fishing</a:t>
            </a:r>
            <a:endParaRPr lang="en" sz="4800" b="1" dirty="0">
              <a:solidFill>
                <a:srgbClr val="FFFFFF"/>
              </a:solidFill>
            </a:endParaRPr>
          </a:p>
        </p:txBody>
      </p:sp>
      <p:grpSp>
        <p:nvGrpSpPr>
          <p:cNvPr id="399" name="Shape 399"/>
          <p:cNvGrpSpPr/>
          <p:nvPr/>
        </p:nvGrpSpPr>
        <p:grpSpPr>
          <a:xfrm flipH="1">
            <a:off x="7494560" y="3754514"/>
            <a:ext cx="1649444" cy="1388992"/>
            <a:chOff x="2062875" y="1879850"/>
            <a:chExt cx="1394525" cy="1174325"/>
          </a:xfrm>
        </p:grpSpPr>
        <p:sp>
          <p:nvSpPr>
            <p:cNvPr id="400" name="Shape 400"/>
            <p:cNvSpPr/>
            <p:nvPr/>
          </p:nvSpPr>
          <p:spPr>
            <a:xfrm>
              <a:off x="2098525" y="2337475"/>
              <a:ext cx="969350" cy="705875"/>
            </a:xfrm>
            <a:custGeom>
              <a:avLst/>
              <a:gdLst/>
              <a:ahLst/>
              <a:cxnLst/>
              <a:rect l="0" t="0" r="0" b="0"/>
              <a:pathLst>
                <a:path w="38774" h="28235" extrusionOk="0">
                  <a:moveTo>
                    <a:pt x="15505" y="1"/>
                  </a:moveTo>
                  <a:lnTo>
                    <a:pt x="12195" y="153"/>
                  </a:lnTo>
                  <a:lnTo>
                    <a:pt x="11559" y="204"/>
                  </a:lnTo>
                  <a:lnTo>
                    <a:pt x="10107" y="586"/>
                  </a:lnTo>
                  <a:lnTo>
                    <a:pt x="8529" y="1248"/>
                  </a:lnTo>
                  <a:lnTo>
                    <a:pt x="6950" y="2190"/>
                  </a:lnTo>
                  <a:lnTo>
                    <a:pt x="5474" y="3412"/>
                  </a:lnTo>
                  <a:lnTo>
                    <a:pt x="4201" y="4838"/>
                  </a:lnTo>
                  <a:lnTo>
                    <a:pt x="3463" y="6085"/>
                  </a:lnTo>
                  <a:lnTo>
                    <a:pt x="3081" y="6976"/>
                  </a:lnTo>
                  <a:lnTo>
                    <a:pt x="2826" y="7944"/>
                  </a:lnTo>
                  <a:lnTo>
                    <a:pt x="2699" y="8937"/>
                  </a:lnTo>
                  <a:lnTo>
                    <a:pt x="2699" y="9446"/>
                  </a:lnTo>
                  <a:lnTo>
                    <a:pt x="2724" y="10286"/>
                  </a:lnTo>
                  <a:lnTo>
                    <a:pt x="3055" y="11534"/>
                  </a:lnTo>
                  <a:lnTo>
                    <a:pt x="3463" y="12501"/>
                  </a:lnTo>
                  <a:lnTo>
                    <a:pt x="3666" y="13570"/>
                  </a:lnTo>
                  <a:lnTo>
                    <a:pt x="3590" y="14232"/>
                  </a:lnTo>
                  <a:lnTo>
                    <a:pt x="3412" y="15021"/>
                  </a:lnTo>
                  <a:lnTo>
                    <a:pt x="2826" y="16091"/>
                  </a:lnTo>
                  <a:lnTo>
                    <a:pt x="2088" y="16905"/>
                  </a:lnTo>
                  <a:lnTo>
                    <a:pt x="1273" y="17796"/>
                  </a:lnTo>
                  <a:lnTo>
                    <a:pt x="917" y="18407"/>
                  </a:lnTo>
                  <a:lnTo>
                    <a:pt x="637" y="18942"/>
                  </a:lnTo>
                  <a:lnTo>
                    <a:pt x="255" y="20062"/>
                  </a:lnTo>
                  <a:lnTo>
                    <a:pt x="26" y="21208"/>
                  </a:lnTo>
                  <a:lnTo>
                    <a:pt x="0" y="22379"/>
                  </a:lnTo>
                  <a:lnTo>
                    <a:pt x="178" y="23525"/>
                  </a:lnTo>
                  <a:lnTo>
                    <a:pt x="560" y="24619"/>
                  </a:lnTo>
                  <a:lnTo>
                    <a:pt x="1197" y="25587"/>
                  </a:lnTo>
                  <a:lnTo>
                    <a:pt x="2037" y="26427"/>
                  </a:lnTo>
                  <a:lnTo>
                    <a:pt x="2572" y="26783"/>
                  </a:lnTo>
                  <a:lnTo>
                    <a:pt x="2902" y="26962"/>
                  </a:lnTo>
                  <a:lnTo>
                    <a:pt x="4048" y="27292"/>
                  </a:lnTo>
                  <a:lnTo>
                    <a:pt x="6518" y="27674"/>
                  </a:lnTo>
                  <a:lnTo>
                    <a:pt x="11100" y="28056"/>
                  </a:lnTo>
                  <a:lnTo>
                    <a:pt x="16548" y="28234"/>
                  </a:lnTo>
                  <a:lnTo>
                    <a:pt x="22251" y="28234"/>
                  </a:lnTo>
                  <a:lnTo>
                    <a:pt x="27674" y="28056"/>
                  </a:lnTo>
                  <a:lnTo>
                    <a:pt x="32257" y="27674"/>
                  </a:lnTo>
                  <a:lnTo>
                    <a:pt x="34752" y="27292"/>
                  </a:lnTo>
                  <a:lnTo>
                    <a:pt x="35872" y="26962"/>
                  </a:lnTo>
                  <a:lnTo>
                    <a:pt x="36228" y="26783"/>
                  </a:lnTo>
                  <a:lnTo>
                    <a:pt x="36763" y="26427"/>
                  </a:lnTo>
                  <a:lnTo>
                    <a:pt x="37603" y="25587"/>
                  </a:lnTo>
                  <a:lnTo>
                    <a:pt x="38214" y="24619"/>
                  </a:lnTo>
                  <a:lnTo>
                    <a:pt x="38621" y="23525"/>
                  </a:lnTo>
                  <a:lnTo>
                    <a:pt x="38774" y="22379"/>
                  </a:lnTo>
                  <a:lnTo>
                    <a:pt x="38749" y="21208"/>
                  </a:lnTo>
                  <a:lnTo>
                    <a:pt x="38545" y="20062"/>
                  </a:lnTo>
                  <a:lnTo>
                    <a:pt x="38138" y="18942"/>
                  </a:lnTo>
                  <a:lnTo>
                    <a:pt x="37883" y="18407"/>
                  </a:lnTo>
                  <a:lnTo>
                    <a:pt x="37527" y="17796"/>
                  </a:lnTo>
                  <a:lnTo>
                    <a:pt x="36712" y="16905"/>
                  </a:lnTo>
                  <a:lnTo>
                    <a:pt x="35948" y="16091"/>
                  </a:lnTo>
                  <a:lnTo>
                    <a:pt x="35388" y="15021"/>
                  </a:lnTo>
                  <a:lnTo>
                    <a:pt x="35210" y="14232"/>
                  </a:lnTo>
                  <a:lnTo>
                    <a:pt x="35133" y="13570"/>
                  </a:lnTo>
                  <a:lnTo>
                    <a:pt x="35337" y="12501"/>
                  </a:lnTo>
                  <a:lnTo>
                    <a:pt x="35719" y="11534"/>
                  </a:lnTo>
                  <a:lnTo>
                    <a:pt x="36050" y="10286"/>
                  </a:lnTo>
                  <a:lnTo>
                    <a:pt x="36101" y="9446"/>
                  </a:lnTo>
                  <a:lnTo>
                    <a:pt x="36101" y="8937"/>
                  </a:lnTo>
                  <a:lnTo>
                    <a:pt x="35974" y="7944"/>
                  </a:lnTo>
                  <a:lnTo>
                    <a:pt x="35693" y="6976"/>
                  </a:lnTo>
                  <a:lnTo>
                    <a:pt x="35337" y="6085"/>
                  </a:lnTo>
                  <a:lnTo>
                    <a:pt x="34599" y="4838"/>
                  </a:lnTo>
                  <a:lnTo>
                    <a:pt x="33326" y="3412"/>
                  </a:lnTo>
                  <a:lnTo>
                    <a:pt x="31849" y="2190"/>
                  </a:lnTo>
                  <a:lnTo>
                    <a:pt x="30271" y="1248"/>
                  </a:lnTo>
                  <a:lnTo>
                    <a:pt x="28692" y="586"/>
                  </a:lnTo>
                  <a:lnTo>
                    <a:pt x="27241" y="204"/>
                  </a:lnTo>
                  <a:lnTo>
                    <a:pt x="26605" y="153"/>
                  </a:lnTo>
                  <a:lnTo>
                    <a:pt x="23295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21774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4" y="0"/>
                  </a:moveTo>
                  <a:lnTo>
                    <a:pt x="2164" y="26"/>
                  </a:lnTo>
                  <a:lnTo>
                    <a:pt x="1197" y="433"/>
                  </a:lnTo>
                  <a:lnTo>
                    <a:pt x="458" y="1197"/>
                  </a:lnTo>
                  <a:lnTo>
                    <a:pt x="26" y="2164"/>
                  </a:lnTo>
                  <a:lnTo>
                    <a:pt x="0" y="2724"/>
                  </a:lnTo>
                  <a:lnTo>
                    <a:pt x="0" y="4914"/>
                  </a:lnTo>
                  <a:lnTo>
                    <a:pt x="26" y="5448"/>
                  </a:lnTo>
                  <a:lnTo>
                    <a:pt x="458" y="6441"/>
                  </a:lnTo>
                  <a:lnTo>
                    <a:pt x="1197" y="7180"/>
                  </a:lnTo>
                  <a:lnTo>
                    <a:pt x="2164" y="7587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2922100" y="2352125"/>
              <a:ext cx="68150" cy="190950"/>
            </a:xfrm>
            <a:custGeom>
              <a:avLst/>
              <a:gdLst/>
              <a:ahLst/>
              <a:cxnLst/>
              <a:rect l="0" t="0" r="0" b="0"/>
              <a:pathLst>
                <a:path w="2726" h="7638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587"/>
                  </a:lnTo>
                  <a:lnTo>
                    <a:pt x="1528" y="7180"/>
                  </a:lnTo>
                  <a:lnTo>
                    <a:pt x="2267" y="6441"/>
                  </a:lnTo>
                  <a:lnTo>
                    <a:pt x="2700" y="5448"/>
                  </a:lnTo>
                  <a:lnTo>
                    <a:pt x="2725" y="4914"/>
                  </a:lnTo>
                  <a:lnTo>
                    <a:pt x="2725" y="2724"/>
                  </a:lnTo>
                  <a:lnTo>
                    <a:pt x="2700" y="2164"/>
                  </a:lnTo>
                  <a:lnTo>
                    <a:pt x="2267" y="1197"/>
                  </a:lnTo>
                  <a:lnTo>
                    <a:pt x="1528" y="433"/>
                  </a:lnTo>
                  <a:lnTo>
                    <a:pt x="561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2479125" y="2740375"/>
              <a:ext cx="210050" cy="263525"/>
            </a:xfrm>
            <a:custGeom>
              <a:avLst/>
              <a:gdLst/>
              <a:ahLst/>
              <a:cxnLst/>
              <a:rect l="0" t="0" r="0" b="0"/>
              <a:pathLst>
                <a:path w="8402" h="10541" extrusionOk="0">
                  <a:moveTo>
                    <a:pt x="1" y="0"/>
                  </a:moveTo>
                  <a:lnTo>
                    <a:pt x="1" y="10540"/>
                  </a:lnTo>
                  <a:lnTo>
                    <a:pt x="8402" y="10540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2233450" y="1924400"/>
              <a:ext cx="700775" cy="875825"/>
            </a:xfrm>
            <a:custGeom>
              <a:avLst/>
              <a:gdLst/>
              <a:ahLst/>
              <a:cxnLst/>
              <a:rect l="0" t="0" r="0" b="0"/>
              <a:pathLst>
                <a:path w="28031" h="35033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191" y="867"/>
                  </a:lnTo>
                  <a:lnTo>
                    <a:pt x="7944" y="1401"/>
                  </a:lnTo>
                  <a:lnTo>
                    <a:pt x="6747" y="2038"/>
                  </a:lnTo>
                  <a:lnTo>
                    <a:pt x="5627" y="2801"/>
                  </a:lnTo>
                  <a:lnTo>
                    <a:pt x="4583" y="3642"/>
                  </a:lnTo>
                  <a:lnTo>
                    <a:pt x="3641" y="4609"/>
                  </a:lnTo>
                  <a:lnTo>
                    <a:pt x="2775" y="5653"/>
                  </a:lnTo>
                  <a:lnTo>
                    <a:pt x="2012" y="6773"/>
                  </a:lnTo>
                  <a:lnTo>
                    <a:pt x="1375" y="7944"/>
                  </a:lnTo>
                  <a:lnTo>
                    <a:pt x="841" y="9217"/>
                  </a:lnTo>
                  <a:lnTo>
                    <a:pt x="433" y="10541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9"/>
                  </a:lnTo>
                  <a:lnTo>
                    <a:pt x="0" y="21004"/>
                  </a:lnTo>
                  <a:lnTo>
                    <a:pt x="0" y="21743"/>
                  </a:lnTo>
                  <a:lnTo>
                    <a:pt x="153" y="23143"/>
                  </a:lnTo>
                  <a:lnTo>
                    <a:pt x="433" y="24518"/>
                  </a:lnTo>
                  <a:lnTo>
                    <a:pt x="841" y="25842"/>
                  </a:lnTo>
                  <a:lnTo>
                    <a:pt x="1375" y="27089"/>
                  </a:lnTo>
                  <a:lnTo>
                    <a:pt x="2012" y="28286"/>
                  </a:lnTo>
                  <a:lnTo>
                    <a:pt x="2775" y="29406"/>
                  </a:lnTo>
                  <a:lnTo>
                    <a:pt x="3641" y="30450"/>
                  </a:lnTo>
                  <a:lnTo>
                    <a:pt x="4583" y="31392"/>
                  </a:lnTo>
                  <a:lnTo>
                    <a:pt x="5627" y="32257"/>
                  </a:lnTo>
                  <a:lnTo>
                    <a:pt x="6747" y="33021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32"/>
                  </a:lnTo>
                  <a:lnTo>
                    <a:pt x="14741" y="35032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3021"/>
                  </a:lnTo>
                  <a:lnTo>
                    <a:pt x="22404" y="32257"/>
                  </a:lnTo>
                  <a:lnTo>
                    <a:pt x="23448" y="31392"/>
                  </a:lnTo>
                  <a:lnTo>
                    <a:pt x="24390" y="30450"/>
                  </a:lnTo>
                  <a:lnTo>
                    <a:pt x="25256" y="29406"/>
                  </a:lnTo>
                  <a:lnTo>
                    <a:pt x="26019" y="28286"/>
                  </a:lnTo>
                  <a:lnTo>
                    <a:pt x="26656" y="27089"/>
                  </a:lnTo>
                  <a:lnTo>
                    <a:pt x="27191" y="25842"/>
                  </a:lnTo>
                  <a:lnTo>
                    <a:pt x="27598" y="24518"/>
                  </a:lnTo>
                  <a:lnTo>
                    <a:pt x="27878" y="23143"/>
                  </a:lnTo>
                  <a:lnTo>
                    <a:pt x="28031" y="21743"/>
                  </a:lnTo>
                  <a:lnTo>
                    <a:pt x="28031" y="21004"/>
                  </a:lnTo>
                  <a:lnTo>
                    <a:pt x="28031" y="14029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41"/>
                  </a:lnTo>
                  <a:lnTo>
                    <a:pt x="27191" y="9217"/>
                  </a:lnTo>
                  <a:lnTo>
                    <a:pt x="26656" y="7944"/>
                  </a:lnTo>
                  <a:lnTo>
                    <a:pt x="26019" y="6773"/>
                  </a:lnTo>
                  <a:lnTo>
                    <a:pt x="25256" y="5653"/>
                  </a:lnTo>
                  <a:lnTo>
                    <a:pt x="24390" y="4609"/>
                  </a:lnTo>
                  <a:lnTo>
                    <a:pt x="23448" y="3642"/>
                  </a:lnTo>
                  <a:lnTo>
                    <a:pt x="22404" y="2801"/>
                  </a:lnTo>
                  <a:lnTo>
                    <a:pt x="21284" y="2038"/>
                  </a:lnTo>
                  <a:lnTo>
                    <a:pt x="20087" y="1401"/>
                  </a:lnTo>
                  <a:lnTo>
                    <a:pt x="18840" y="867"/>
                  </a:lnTo>
                  <a:lnTo>
                    <a:pt x="17516" y="459"/>
                  </a:lnTo>
                  <a:lnTo>
                    <a:pt x="16167" y="179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2358200" y="2418300"/>
              <a:ext cx="91050" cy="91050"/>
            </a:xfrm>
            <a:custGeom>
              <a:avLst/>
              <a:gdLst/>
              <a:ahLst/>
              <a:cxnLst/>
              <a:rect l="0" t="0" r="0" b="0"/>
              <a:pathLst>
                <a:path w="3642" h="3642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90" y="3336"/>
                  </a:lnTo>
                  <a:lnTo>
                    <a:pt x="1452" y="3616"/>
                  </a:lnTo>
                  <a:lnTo>
                    <a:pt x="1808" y="3642"/>
                  </a:lnTo>
                  <a:lnTo>
                    <a:pt x="2190" y="3616"/>
                  </a:lnTo>
                  <a:lnTo>
                    <a:pt x="2826" y="3336"/>
                  </a:lnTo>
                  <a:lnTo>
                    <a:pt x="3336" y="2827"/>
                  </a:lnTo>
                  <a:lnTo>
                    <a:pt x="3616" y="2190"/>
                  </a:lnTo>
                  <a:lnTo>
                    <a:pt x="3641" y="1809"/>
                  </a:lnTo>
                  <a:lnTo>
                    <a:pt x="3616" y="1452"/>
                  </a:lnTo>
                  <a:lnTo>
                    <a:pt x="3336" y="790"/>
                  </a:lnTo>
                  <a:lnTo>
                    <a:pt x="2826" y="306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2718450" y="2418300"/>
              <a:ext cx="91025" cy="91050"/>
            </a:xfrm>
            <a:custGeom>
              <a:avLst/>
              <a:gdLst/>
              <a:ahLst/>
              <a:cxnLst/>
              <a:rect l="0" t="0" r="0" b="0"/>
              <a:pathLst>
                <a:path w="3641" h="3642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815" y="3336"/>
                  </a:lnTo>
                  <a:lnTo>
                    <a:pt x="1451" y="3616"/>
                  </a:lnTo>
                  <a:lnTo>
                    <a:pt x="1833" y="3642"/>
                  </a:lnTo>
                  <a:lnTo>
                    <a:pt x="2190" y="3616"/>
                  </a:lnTo>
                  <a:lnTo>
                    <a:pt x="2851" y="3336"/>
                  </a:lnTo>
                  <a:lnTo>
                    <a:pt x="3335" y="2827"/>
                  </a:lnTo>
                  <a:lnTo>
                    <a:pt x="3615" y="2190"/>
                  </a:lnTo>
                  <a:lnTo>
                    <a:pt x="3641" y="1809"/>
                  </a:lnTo>
                  <a:lnTo>
                    <a:pt x="3615" y="1452"/>
                  </a:lnTo>
                  <a:lnTo>
                    <a:pt x="3335" y="790"/>
                  </a:lnTo>
                  <a:lnTo>
                    <a:pt x="2851" y="306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2062875" y="2844100"/>
              <a:ext cx="1041925" cy="210075"/>
            </a:xfrm>
            <a:custGeom>
              <a:avLst/>
              <a:gdLst/>
              <a:ahLst/>
              <a:cxnLst/>
              <a:rect l="0" t="0" r="0" b="0"/>
              <a:pathLst>
                <a:path w="41677" h="8403" extrusionOk="0">
                  <a:moveTo>
                    <a:pt x="16625" y="1"/>
                  </a:moveTo>
                  <a:lnTo>
                    <a:pt x="12297" y="154"/>
                  </a:lnTo>
                  <a:lnTo>
                    <a:pt x="11177" y="179"/>
                  </a:lnTo>
                  <a:lnTo>
                    <a:pt x="9115" y="485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3005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6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6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3005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5"/>
                  </a:lnTo>
                  <a:lnTo>
                    <a:pt x="30500" y="179"/>
                  </a:lnTo>
                  <a:lnTo>
                    <a:pt x="29380" y="154"/>
                  </a:lnTo>
                  <a:lnTo>
                    <a:pt x="25052" y="1"/>
                  </a:lnTo>
                  <a:lnTo>
                    <a:pt x="25027" y="434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60"/>
                  </a:lnTo>
                  <a:lnTo>
                    <a:pt x="22863" y="3718"/>
                  </a:lnTo>
                  <a:lnTo>
                    <a:pt x="22099" y="4023"/>
                  </a:lnTo>
                  <a:lnTo>
                    <a:pt x="21284" y="4202"/>
                  </a:lnTo>
                  <a:lnTo>
                    <a:pt x="20418" y="4202"/>
                  </a:lnTo>
                  <a:lnTo>
                    <a:pt x="19578" y="4023"/>
                  </a:lnTo>
                  <a:lnTo>
                    <a:pt x="18840" y="3718"/>
                  </a:lnTo>
                  <a:lnTo>
                    <a:pt x="18153" y="3260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2439675" y="2844100"/>
              <a:ext cx="288325" cy="149600"/>
            </a:xfrm>
            <a:custGeom>
              <a:avLst/>
              <a:gdLst/>
              <a:ahLst/>
              <a:cxnLst/>
              <a:rect l="0" t="0" r="0" b="0"/>
              <a:pathLst>
                <a:path w="11533" h="5984" extrusionOk="0">
                  <a:moveTo>
                    <a:pt x="1553" y="1"/>
                  </a:moveTo>
                  <a:lnTo>
                    <a:pt x="0" y="52"/>
                  </a:lnTo>
                  <a:lnTo>
                    <a:pt x="0" y="128"/>
                  </a:lnTo>
                  <a:lnTo>
                    <a:pt x="0" y="205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1"/>
                  </a:lnTo>
                  <a:lnTo>
                    <a:pt x="2088" y="4660"/>
                  </a:lnTo>
                  <a:lnTo>
                    <a:pt x="3004" y="5296"/>
                  </a:lnTo>
                  <a:lnTo>
                    <a:pt x="4048" y="5729"/>
                  </a:lnTo>
                  <a:lnTo>
                    <a:pt x="5168" y="5958"/>
                  </a:lnTo>
                  <a:lnTo>
                    <a:pt x="5779" y="5984"/>
                  </a:lnTo>
                  <a:lnTo>
                    <a:pt x="6365" y="5958"/>
                  </a:lnTo>
                  <a:lnTo>
                    <a:pt x="7485" y="5729"/>
                  </a:lnTo>
                  <a:lnTo>
                    <a:pt x="8529" y="5296"/>
                  </a:lnTo>
                  <a:lnTo>
                    <a:pt x="9445" y="4660"/>
                  </a:lnTo>
                  <a:lnTo>
                    <a:pt x="10235" y="3871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205"/>
                  </a:lnTo>
                  <a:lnTo>
                    <a:pt x="11533" y="128"/>
                  </a:lnTo>
                  <a:lnTo>
                    <a:pt x="11533" y="52"/>
                  </a:lnTo>
                  <a:lnTo>
                    <a:pt x="9980" y="1"/>
                  </a:lnTo>
                  <a:lnTo>
                    <a:pt x="9955" y="434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60"/>
                  </a:lnTo>
                  <a:lnTo>
                    <a:pt x="7791" y="3718"/>
                  </a:lnTo>
                  <a:lnTo>
                    <a:pt x="7027" y="4023"/>
                  </a:lnTo>
                  <a:lnTo>
                    <a:pt x="6212" y="4202"/>
                  </a:lnTo>
                  <a:lnTo>
                    <a:pt x="5346" y="4202"/>
                  </a:lnTo>
                  <a:lnTo>
                    <a:pt x="4506" y="4023"/>
                  </a:lnTo>
                  <a:lnTo>
                    <a:pt x="3768" y="3718"/>
                  </a:lnTo>
                  <a:lnTo>
                    <a:pt x="3081" y="3260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4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2540875" y="2459675"/>
              <a:ext cx="82125" cy="119700"/>
            </a:xfrm>
            <a:custGeom>
              <a:avLst/>
              <a:gdLst/>
              <a:ahLst/>
              <a:cxnLst/>
              <a:rect l="0" t="0" r="0" b="0"/>
              <a:pathLst>
                <a:path w="3285" h="4788" extrusionOk="0">
                  <a:moveTo>
                    <a:pt x="1553" y="1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rgbClr val="FDE3D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2540875" y="2568525"/>
              <a:ext cx="82125" cy="38200"/>
            </a:xfrm>
            <a:custGeom>
              <a:avLst/>
              <a:gdLst/>
              <a:ahLst/>
              <a:cxnLst/>
              <a:rect l="0" t="0" r="0" b="0"/>
              <a:pathLst>
                <a:path w="3285" h="1528" extrusionOk="0">
                  <a:moveTo>
                    <a:pt x="0" y="0"/>
                  </a:moveTo>
                  <a:lnTo>
                    <a:pt x="0" y="306"/>
                  </a:lnTo>
                  <a:lnTo>
                    <a:pt x="280" y="840"/>
                  </a:lnTo>
                  <a:lnTo>
                    <a:pt x="764" y="1273"/>
                  </a:lnTo>
                  <a:lnTo>
                    <a:pt x="1298" y="1502"/>
                  </a:lnTo>
                  <a:lnTo>
                    <a:pt x="1528" y="1528"/>
                  </a:lnTo>
                  <a:lnTo>
                    <a:pt x="1782" y="1528"/>
                  </a:lnTo>
                  <a:lnTo>
                    <a:pt x="2011" y="1502"/>
                  </a:lnTo>
                  <a:lnTo>
                    <a:pt x="2521" y="1273"/>
                  </a:lnTo>
                  <a:lnTo>
                    <a:pt x="3004" y="840"/>
                  </a:lnTo>
                  <a:lnTo>
                    <a:pt x="3284" y="306"/>
                  </a:lnTo>
                  <a:lnTo>
                    <a:pt x="3284" y="0"/>
                  </a:lnTo>
                  <a:lnTo>
                    <a:pt x="2902" y="204"/>
                  </a:lnTo>
                  <a:lnTo>
                    <a:pt x="2062" y="433"/>
                  </a:lnTo>
                  <a:lnTo>
                    <a:pt x="1222" y="433"/>
                  </a:lnTo>
                  <a:lnTo>
                    <a:pt x="407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2377300" y="2434225"/>
              <a:ext cx="26100" cy="26750"/>
            </a:xfrm>
            <a:custGeom>
              <a:avLst/>
              <a:gdLst/>
              <a:ahLst/>
              <a:cxnLst/>
              <a:rect l="0" t="0" r="0" b="0"/>
              <a:pathLst>
                <a:path w="1044" h="1070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09" y="1070"/>
                  </a:lnTo>
                  <a:lnTo>
                    <a:pt x="738" y="1019"/>
                  </a:lnTo>
                  <a:lnTo>
                    <a:pt x="1019" y="739"/>
                  </a:lnTo>
                  <a:lnTo>
                    <a:pt x="1044" y="535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2737525" y="2434225"/>
              <a:ext cx="26775" cy="26750"/>
            </a:xfrm>
            <a:custGeom>
              <a:avLst/>
              <a:gdLst/>
              <a:ahLst/>
              <a:cxnLst/>
              <a:rect l="0" t="0" r="0" b="0"/>
              <a:pathLst>
                <a:path w="1071" h="1070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32" y="1019"/>
                  </a:lnTo>
                  <a:lnTo>
                    <a:pt x="535" y="1070"/>
                  </a:lnTo>
                  <a:lnTo>
                    <a:pt x="739" y="1019"/>
                  </a:lnTo>
                  <a:lnTo>
                    <a:pt x="1045" y="739"/>
                  </a:lnTo>
                  <a:lnTo>
                    <a:pt x="1070" y="535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2330825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586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50" y="2750"/>
                  </a:lnTo>
                  <a:lnTo>
                    <a:pt x="4456" y="2750"/>
                  </a:lnTo>
                  <a:lnTo>
                    <a:pt x="4736" y="2724"/>
                  </a:lnTo>
                  <a:lnTo>
                    <a:pt x="5220" y="2521"/>
                  </a:lnTo>
                  <a:lnTo>
                    <a:pt x="5602" y="2139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586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2691075" y="2522700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586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39"/>
                  </a:lnTo>
                  <a:lnTo>
                    <a:pt x="611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81" y="2750"/>
                  </a:lnTo>
                  <a:lnTo>
                    <a:pt x="4761" y="2724"/>
                  </a:lnTo>
                  <a:lnTo>
                    <a:pt x="5245" y="2521"/>
                  </a:lnTo>
                  <a:lnTo>
                    <a:pt x="5627" y="2139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586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2188250" y="1879850"/>
              <a:ext cx="791175" cy="525750"/>
            </a:xfrm>
            <a:custGeom>
              <a:avLst/>
              <a:gdLst/>
              <a:ahLst/>
              <a:cxnLst/>
              <a:rect l="0" t="0" r="0" b="0"/>
              <a:pathLst>
                <a:path w="31647" h="21030" extrusionOk="0">
                  <a:moveTo>
                    <a:pt x="15022" y="1"/>
                  </a:moveTo>
                  <a:lnTo>
                    <a:pt x="13418" y="154"/>
                  </a:lnTo>
                  <a:lnTo>
                    <a:pt x="11865" y="485"/>
                  </a:lnTo>
                  <a:lnTo>
                    <a:pt x="10388" y="943"/>
                  </a:lnTo>
                  <a:lnTo>
                    <a:pt x="8962" y="1554"/>
                  </a:lnTo>
                  <a:lnTo>
                    <a:pt x="7613" y="2267"/>
                  </a:lnTo>
                  <a:lnTo>
                    <a:pt x="6366" y="3132"/>
                  </a:lnTo>
                  <a:lnTo>
                    <a:pt x="5194" y="4100"/>
                  </a:lnTo>
                  <a:lnTo>
                    <a:pt x="4100" y="5169"/>
                  </a:lnTo>
                  <a:lnTo>
                    <a:pt x="3132" y="6340"/>
                  </a:lnTo>
                  <a:lnTo>
                    <a:pt x="2292" y="7613"/>
                  </a:lnTo>
                  <a:lnTo>
                    <a:pt x="1554" y="8962"/>
                  </a:lnTo>
                  <a:lnTo>
                    <a:pt x="943" y="10388"/>
                  </a:lnTo>
                  <a:lnTo>
                    <a:pt x="485" y="11865"/>
                  </a:lnTo>
                  <a:lnTo>
                    <a:pt x="179" y="13418"/>
                  </a:lnTo>
                  <a:lnTo>
                    <a:pt x="1" y="14996"/>
                  </a:lnTo>
                  <a:lnTo>
                    <a:pt x="1" y="15811"/>
                  </a:lnTo>
                  <a:lnTo>
                    <a:pt x="1" y="21030"/>
                  </a:lnTo>
                  <a:lnTo>
                    <a:pt x="1325" y="20622"/>
                  </a:lnTo>
                  <a:lnTo>
                    <a:pt x="3336" y="19630"/>
                  </a:lnTo>
                  <a:lnTo>
                    <a:pt x="4736" y="18484"/>
                  </a:lnTo>
                  <a:lnTo>
                    <a:pt x="5729" y="17262"/>
                  </a:lnTo>
                  <a:lnTo>
                    <a:pt x="6798" y="15327"/>
                  </a:lnTo>
                  <a:lnTo>
                    <a:pt x="7995" y="13418"/>
                  </a:lnTo>
                  <a:lnTo>
                    <a:pt x="9166" y="12221"/>
                  </a:lnTo>
                  <a:lnTo>
                    <a:pt x="9955" y="11661"/>
                  </a:lnTo>
                  <a:lnTo>
                    <a:pt x="9981" y="11814"/>
                  </a:lnTo>
                  <a:lnTo>
                    <a:pt x="10388" y="13061"/>
                  </a:lnTo>
                  <a:lnTo>
                    <a:pt x="11152" y="14436"/>
                  </a:lnTo>
                  <a:lnTo>
                    <a:pt x="11890" y="15378"/>
                  </a:lnTo>
                  <a:lnTo>
                    <a:pt x="12858" y="16269"/>
                  </a:lnTo>
                  <a:lnTo>
                    <a:pt x="14105" y="17007"/>
                  </a:lnTo>
                  <a:lnTo>
                    <a:pt x="14843" y="17287"/>
                  </a:lnTo>
                  <a:lnTo>
                    <a:pt x="15633" y="17542"/>
                  </a:lnTo>
                  <a:lnTo>
                    <a:pt x="17007" y="17746"/>
                  </a:lnTo>
                  <a:lnTo>
                    <a:pt x="18153" y="17669"/>
                  </a:lnTo>
                  <a:lnTo>
                    <a:pt x="19146" y="17466"/>
                  </a:lnTo>
                  <a:lnTo>
                    <a:pt x="20470" y="17033"/>
                  </a:lnTo>
                  <a:lnTo>
                    <a:pt x="21717" y="16753"/>
                  </a:lnTo>
                  <a:lnTo>
                    <a:pt x="22583" y="16804"/>
                  </a:lnTo>
                  <a:lnTo>
                    <a:pt x="23041" y="16956"/>
                  </a:lnTo>
                  <a:lnTo>
                    <a:pt x="23754" y="17236"/>
                  </a:lnTo>
                  <a:lnTo>
                    <a:pt x="24823" y="17822"/>
                  </a:lnTo>
                  <a:lnTo>
                    <a:pt x="25893" y="18688"/>
                  </a:lnTo>
                  <a:lnTo>
                    <a:pt x="26809" y="19477"/>
                  </a:lnTo>
                  <a:lnTo>
                    <a:pt x="27624" y="19935"/>
                  </a:lnTo>
                  <a:lnTo>
                    <a:pt x="28820" y="20317"/>
                  </a:lnTo>
                  <a:lnTo>
                    <a:pt x="30526" y="20572"/>
                  </a:lnTo>
                  <a:lnTo>
                    <a:pt x="31646" y="20648"/>
                  </a:lnTo>
                  <a:lnTo>
                    <a:pt x="31646" y="15811"/>
                  </a:lnTo>
                  <a:lnTo>
                    <a:pt x="31646" y="14996"/>
                  </a:lnTo>
                  <a:lnTo>
                    <a:pt x="31468" y="13418"/>
                  </a:lnTo>
                  <a:lnTo>
                    <a:pt x="31163" y="11865"/>
                  </a:lnTo>
                  <a:lnTo>
                    <a:pt x="30704" y="10388"/>
                  </a:lnTo>
                  <a:lnTo>
                    <a:pt x="30093" y="8962"/>
                  </a:lnTo>
                  <a:lnTo>
                    <a:pt x="29355" y="7613"/>
                  </a:lnTo>
                  <a:lnTo>
                    <a:pt x="28515" y="6340"/>
                  </a:lnTo>
                  <a:lnTo>
                    <a:pt x="27547" y="5169"/>
                  </a:lnTo>
                  <a:lnTo>
                    <a:pt x="26478" y="4100"/>
                  </a:lnTo>
                  <a:lnTo>
                    <a:pt x="25282" y="3132"/>
                  </a:lnTo>
                  <a:lnTo>
                    <a:pt x="24034" y="2267"/>
                  </a:lnTo>
                  <a:lnTo>
                    <a:pt x="22685" y="1554"/>
                  </a:lnTo>
                  <a:lnTo>
                    <a:pt x="21259" y="943"/>
                  </a:lnTo>
                  <a:lnTo>
                    <a:pt x="19782" y="485"/>
                  </a:lnTo>
                  <a:lnTo>
                    <a:pt x="18229" y="154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2348025" y="2341925"/>
              <a:ext cx="110750" cy="22300"/>
            </a:xfrm>
            <a:custGeom>
              <a:avLst/>
              <a:gdLst/>
              <a:ahLst/>
              <a:cxnLst/>
              <a:rect l="0" t="0" r="0" b="0"/>
              <a:pathLst>
                <a:path w="4430" h="892" fill="none" extrusionOk="0">
                  <a:moveTo>
                    <a:pt x="4430" y="892"/>
                  </a:moveTo>
                  <a:lnTo>
                    <a:pt x="4201" y="663"/>
                  </a:lnTo>
                  <a:lnTo>
                    <a:pt x="3666" y="332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32"/>
                  </a:lnTo>
                  <a:lnTo>
                    <a:pt x="255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2708900" y="2341925"/>
              <a:ext cx="110775" cy="22300"/>
            </a:xfrm>
            <a:custGeom>
              <a:avLst/>
              <a:gdLst/>
              <a:ahLst/>
              <a:cxnLst/>
              <a:rect l="0" t="0" r="0" b="0"/>
              <a:pathLst>
                <a:path w="4431" h="892" fill="none" extrusionOk="0">
                  <a:moveTo>
                    <a:pt x="4430" y="892"/>
                  </a:moveTo>
                  <a:lnTo>
                    <a:pt x="4175" y="663"/>
                  </a:lnTo>
                  <a:lnTo>
                    <a:pt x="3666" y="332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2521775" y="2657625"/>
              <a:ext cx="124125" cy="35675"/>
            </a:xfrm>
            <a:custGeom>
              <a:avLst/>
              <a:gdLst/>
              <a:ahLst/>
              <a:cxnLst/>
              <a:rect l="0" t="0" r="0" b="0"/>
              <a:pathLst>
                <a:path w="4965" h="1427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26"/>
                  </a:lnTo>
                  <a:lnTo>
                    <a:pt x="2903" y="1426"/>
                  </a:lnTo>
                  <a:lnTo>
                    <a:pt x="3692" y="1222"/>
                  </a:lnTo>
                  <a:lnTo>
                    <a:pt x="4328" y="841"/>
                  </a:lnTo>
                  <a:lnTo>
                    <a:pt x="4812" y="331"/>
                  </a:lnTo>
                  <a:lnTo>
                    <a:pt x="4965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645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3100950" y="2455225"/>
              <a:ext cx="356450" cy="586225"/>
            </a:xfrm>
            <a:custGeom>
              <a:avLst/>
              <a:gdLst/>
              <a:ahLst/>
              <a:cxnLst/>
              <a:rect l="0" t="0" r="0" b="0"/>
              <a:pathLst>
                <a:path w="14258" h="23449" extrusionOk="0">
                  <a:moveTo>
                    <a:pt x="9192" y="1"/>
                  </a:moveTo>
                  <a:lnTo>
                    <a:pt x="8784" y="102"/>
                  </a:lnTo>
                  <a:lnTo>
                    <a:pt x="8402" y="357"/>
                  </a:lnTo>
                  <a:lnTo>
                    <a:pt x="8148" y="764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3"/>
                  </a:lnTo>
                  <a:lnTo>
                    <a:pt x="7562" y="1044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306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37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39"/>
                  </a:lnTo>
                  <a:lnTo>
                    <a:pt x="3132" y="9548"/>
                  </a:lnTo>
                  <a:lnTo>
                    <a:pt x="2623" y="8173"/>
                  </a:lnTo>
                  <a:lnTo>
                    <a:pt x="2114" y="7231"/>
                  </a:lnTo>
                  <a:lnTo>
                    <a:pt x="1630" y="6594"/>
                  </a:lnTo>
                  <a:lnTo>
                    <a:pt x="943" y="6111"/>
                  </a:lnTo>
                  <a:lnTo>
                    <a:pt x="383" y="6034"/>
                  </a:lnTo>
                  <a:lnTo>
                    <a:pt x="332" y="6060"/>
                  </a:lnTo>
                  <a:lnTo>
                    <a:pt x="154" y="6136"/>
                  </a:lnTo>
                  <a:lnTo>
                    <a:pt x="1" y="6442"/>
                  </a:lnTo>
                  <a:lnTo>
                    <a:pt x="1" y="6951"/>
                  </a:lnTo>
                  <a:lnTo>
                    <a:pt x="26" y="7078"/>
                  </a:lnTo>
                  <a:lnTo>
                    <a:pt x="561" y="10006"/>
                  </a:lnTo>
                  <a:lnTo>
                    <a:pt x="1147" y="13494"/>
                  </a:lnTo>
                  <a:lnTo>
                    <a:pt x="1197" y="13901"/>
                  </a:lnTo>
                  <a:lnTo>
                    <a:pt x="1427" y="14563"/>
                  </a:lnTo>
                  <a:lnTo>
                    <a:pt x="1885" y="15327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48"/>
                  </a:lnTo>
                  <a:lnTo>
                    <a:pt x="10133" y="17694"/>
                  </a:lnTo>
                  <a:lnTo>
                    <a:pt x="10261" y="17694"/>
                  </a:lnTo>
                  <a:lnTo>
                    <a:pt x="10694" y="17618"/>
                  </a:lnTo>
                  <a:lnTo>
                    <a:pt x="11203" y="17338"/>
                  </a:lnTo>
                  <a:lnTo>
                    <a:pt x="11610" y="16803"/>
                  </a:lnTo>
                  <a:lnTo>
                    <a:pt x="11737" y="16396"/>
                  </a:lnTo>
                  <a:lnTo>
                    <a:pt x="12068" y="14970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8"/>
                  </a:lnTo>
                  <a:lnTo>
                    <a:pt x="14232" y="5652"/>
                  </a:lnTo>
                  <a:lnTo>
                    <a:pt x="14258" y="5423"/>
                  </a:lnTo>
                  <a:lnTo>
                    <a:pt x="14207" y="4965"/>
                  </a:lnTo>
                  <a:lnTo>
                    <a:pt x="14029" y="4609"/>
                  </a:lnTo>
                  <a:lnTo>
                    <a:pt x="13698" y="4354"/>
                  </a:lnTo>
                  <a:lnTo>
                    <a:pt x="13520" y="4303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609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75"/>
                  </a:lnTo>
                  <a:lnTo>
                    <a:pt x="10872" y="9573"/>
                  </a:lnTo>
                  <a:lnTo>
                    <a:pt x="12323" y="3285"/>
                  </a:lnTo>
                  <a:lnTo>
                    <a:pt x="12348" y="3030"/>
                  </a:lnTo>
                  <a:lnTo>
                    <a:pt x="12297" y="2572"/>
                  </a:lnTo>
                  <a:lnTo>
                    <a:pt x="12094" y="2165"/>
                  </a:lnTo>
                  <a:lnTo>
                    <a:pt x="11763" y="1884"/>
                  </a:lnTo>
                  <a:lnTo>
                    <a:pt x="11534" y="1834"/>
                  </a:lnTo>
                  <a:lnTo>
                    <a:pt x="11330" y="1783"/>
                  </a:lnTo>
                  <a:lnTo>
                    <a:pt x="10897" y="1884"/>
                  </a:lnTo>
                  <a:lnTo>
                    <a:pt x="10541" y="2165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503"/>
                  </a:lnTo>
                  <a:lnTo>
                    <a:pt x="10235" y="1248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102"/>
                  </a:lnTo>
                  <a:lnTo>
                    <a:pt x="9421" y="26"/>
                  </a:lnTo>
                  <a:lnTo>
                    <a:pt x="9192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3184975" y="2714900"/>
              <a:ext cx="25" cy="675"/>
            </a:xfrm>
            <a:custGeom>
              <a:avLst/>
              <a:gdLst/>
              <a:ahLst/>
              <a:cxnLst/>
              <a:rect l="0" t="0" r="0" b="0"/>
              <a:pathLst>
                <a:path w="1" h="27" extrusionOk="0">
                  <a:moveTo>
                    <a:pt x="0" y="1"/>
                  </a:moveTo>
                  <a:lnTo>
                    <a:pt x="0" y="1"/>
                  </a:lnTo>
                  <a:lnTo>
                    <a:pt x="0" y="2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218075" y="2659525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1"/>
                  </a:moveTo>
                  <a:lnTo>
                    <a:pt x="0" y="485"/>
                  </a:lnTo>
                  <a:lnTo>
                    <a:pt x="7536" y="2216"/>
                  </a:lnTo>
                  <a:lnTo>
                    <a:pt x="7638" y="1732"/>
                  </a:lnTo>
                  <a:lnTo>
                    <a:pt x="6569" y="1503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>
              <a:off x="3184975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77" y="0"/>
                  </a:moveTo>
                  <a:lnTo>
                    <a:pt x="51" y="51"/>
                  </a:lnTo>
                  <a:lnTo>
                    <a:pt x="0" y="280"/>
                  </a:lnTo>
                  <a:lnTo>
                    <a:pt x="230" y="306"/>
                  </a:lnTo>
                  <a:lnTo>
                    <a:pt x="1121" y="637"/>
                  </a:lnTo>
                  <a:lnTo>
                    <a:pt x="1859" y="1044"/>
                  </a:lnTo>
                  <a:lnTo>
                    <a:pt x="2597" y="1680"/>
                  </a:lnTo>
                  <a:lnTo>
                    <a:pt x="3259" y="2571"/>
                  </a:lnTo>
                  <a:lnTo>
                    <a:pt x="3717" y="3794"/>
                  </a:lnTo>
                  <a:lnTo>
                    <a:pt x="3896" y="5372"/>
                  </a:lnTo>
                  <a:lnTo>
                    <a:pt x="3819" y="6314"/>
                  </a:lnTo>
                  <a:lnTo>
                    <a:pt x="4125" y="6390"/>
                  </a:lnTo>
                  <a:lnTo>
                    <a:pt x="4150" y="6212"/>
                  </a:lnTo>
                  <a:lnTo>
                    <a:pt x="4227" y="5117"/>
                  </a:lnTo>
                  <a:lnTo>
                    <a:pt x="4176" y="4124"/>
                  </a:lnTo>
                  <a:lnTo>
                    <a:pt x="3896" y="3030"/>
                  </a:lnTo>
                  <a:lnTo>
                    <a:pt x="3361" y="1935"/>
                  </a:lnTo>
                  <a:lnTo>
                    <a:pt x="2419" y="968"/>
                  </a:lnTo>
                  <a:lnTo>
                    <a:pt x="1401" y="407"/>
                  </a:lnTo>
                  <a:lnTo>
                    <a:pt x="561" y="102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3162700" y="2888650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3123225" y="2910950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09"/>
                  </a:lnTo>
                  <a:lnTo>
                    <a:pt x="9064" y="4023"/>
                  </a:lnTo>
                  <a:lnTo>
                    <a:pt x="9523" y="2088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3100950" y="29485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0"/>
                  </a:moveTo>
                  <a:lnTo>
                    <a:pt x="1" y="4226"/>
                  </a:lnTo>
                  <a:lnTo>
                    <a:pt x="9573" y="4226"/>
                  </a:lnTo>
                  <a:lnTo>
                    <a:pt x="10057" y="208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632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5" y="-1"/>
            <a:ext cx="9144000" cy="566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Shape 398"/>
          <p:cNvSpPr txBox="1">
            <a:spLocks noGrp="1"/>
          </p:cNvSpPr>
          <p:nvPr>
            <p:ph type="title" idx="4294967295"/>
          </p:nvPr>
        </p:nvSpPr>
        <p:spPr>
          <a:xfrm>
            <a:off x="764771" y="2809702"/>
            <a:ext cx="6482141" cy="1532673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es-CO" sz="4800" b="1" dirty="0" err="1" smtClean="0">
                <a:solidFill>
                  <a:srgbClr val="FFFFFF"/>
                </a:solidFill>
              </a:rPr>
              <a:t>Future</a:t>
            </a:r>
            <a:endParaRPr lang="en" sz="4800" b="1" dirty="0">
              <a:solidFill>
                <a:srgbClr val="FFFFFF"/>
              </a:solidFill>
            </a:endParaRPr>
          </a:p>
        </p:txBody>
      </p:sp>
      <p:grpSp>
        <p:nvGrpSpPr>
          <p:cNvPr id="399" name="Shape 399"/>
          <p:cNvGrpSpPr/>
          <p:nvPr/>
        </p:nvGrpSpPr>
        <p:grpSpPr>
          <a:xfrm flipH="1">
            <a:off x="7494560" y="3754514"/>
            <a:ext cx="1649444" cy="1388992"/>
            <a:chOff x="2062875" y="1879850"/>
            <a:chExt cx="1394525" cy="1174325"/>
          </a:xfrm>
        </p:grpSpPr>
        <p:sp>
          <p:nvSpPr>
            <p:cNvPr id="400" name="Shape 400"/>
            <p:cNvSpPr/>
            <p:nvPr/>
          </p:nvSpPr>
          <p:spPr>
            <a:xfrm>
              <a:off x="2098525" y="2337475"/>
              <a:ext cx="969350" cy="705875"/>
            </a:xfrm>
            <a:custGeom>
              <a:avLst/>
              <a:gdLst/>
              <a:ahLst/>
              <a:cxnLst/>
              <a:rect l="0" t="0" r="0" b="0"/>
              <a:pathLst>
                <a:path w="38774" h="28235" extrusionOk="0">
                  <a:moveTo>
                    <a:pt x="15505" y="1"/>
                  </a:moveTo>
                  <a:lnTo>
                    <a:pt x="12195" y="153"/>
                  </a:lnTo>
                  <a:lnTo>
                    <a:pt x="11559" y="204"/>
                  </a:lnTo>
                  <a:lnTo>
                    <a:pt x="10107" y="586"/>
                  </a:lnTo>
                  <a:lnTo>
                    <a:pt x="8529" y="1248"/>
                  </a:lnTo>
                  <a:lnTo>
                    <a:pt x="6950" y="2190"/>
                  </a:lnTo>
                  <a:lnTo>
                    <a:pt x="5474" y="3412"/>
                  </a:lnTo>
                  <a:lnTo>
                    <a:pt x="4201" y="4838"/>
                  </a:lnTo>
                  <a:lnTo>
                    <a:pt x="3463" y="6085"/>
                  </a:lnTo>
                  <a:lnTo>
                    <a:pt x="3081" y="6976"/>
                  </a:lnTo>
                  <a:lnTo>
                    <a:pt x="2826" y="7944"/>
                  </a:lnTo>
                  <a:lnTo>
                    <a:pt x="2699" y="8937"/>
                  </a:lnTo>
                  <a:lnTo>
                    <a:pt x="2699" y="9446"/>
                  </a:lnTo>
                  <a:lnTo>
                    <a:pt x="2724" y="10286"/>
                  </a:lnTo>
                  <a:lnTo>
                    <a:pt x="3055" y="11534"/>
                  </a:lnTo>
                  <a:lnTo>
                    <a:pt x="3463" y="12501"/>
                  </a:lnTo>
                  <a:lnTo>
                    <a:pt x="3666" y="13570"/>
                  </a:lnTo>
                  <a:lnTo>
                    <a:pt x="3590" y="14232"/>
                  </a:lnTo>
                  <a:lnTo>
                    <a:pt x="3412" y="15021"/>
                  </a:lnTo>
                  <a:lnTo>
                    <a:pt x="2826" y="16091"/>
                  </a:lnTo>
                  <a:lnTo>
                    <a:pt x="2088" y="16905"/>
                  </a:lnTo>
                  <a:lnTo>
                    <a:pt x="1273" y="17796"/>
                  </a:lnTo>
                  <a:lnTo>
                    <a:pt x="917" y="18407"/>
                  </a:lnTo>
                  <a:lnTo>
                    <a:pt x="637" y="18942"/>
                  </a:lnTo>
                  <a:lnTo>
                    <a:pt x="255" y="20062"/>
                  </a:lnTo>
                  <a:lnTo>
                    <a:pt x="26" y="21208"/>
                  </a:lnTo>
                  <a:lnTo>
                    <a:pt x="0" y="22379"/>
                  </a:lnTo>
                  <a:lnTo>
                    <a:pt x="178" y="23525"/>
                  </a:lnTo>
                  <a:lnTo>
                    <a:pt x="560" y="24619"/>
                  </a:lnTo>
                  <a:lnTo>
                    <a:pt x="1197" y="25587"/>
                  </a:lnTo>
                  <a:lnTo>
                    <a:pt x="2037" y="26427"/>
                  </a:lnTo>
                  <a:lnTo>
                    <a:pt x="2572" y="26783"/>
                  </a:lnTo>
                  <a:lnTo>
                    <a:pt x="2902" y="26962"/>
                  </a:lnTo>
                  <a:lnTo>
                    <a:pt x="4048" y="27292"/>
                  </a:lnTo>
                  <a:lnTo>
                    <a:pt x="6518" y="27674"/>
                  </a:lnTo>
                  <a:lnTo>
                    <a:pt x="11100" y="28056"/>
                  </a:lnTo>
                  <a:lnTo>
                    <a:pt x="16548" y="28234"/>
                  </a:lnTo>
                  <a:lnTo>
                    <a:pt x="22251" y="28234"/>
                  </a:lnTo>
                  <a:lnTo>
                    <a:pt x="27674" y="28056"/>
                  </a:lnTo>
                  <a:lnTo>
                    <a:pt x="32257" y="27674"/>
                  </a:lnTo>
                  <a:lnTo>
                    <a:pt x="34752" y="27292"/>
                  </a:lnTo>
                  <a:lnTo>
                    <a:pt x="35872" y="26962"/>
                  </a:lnTo>
                  <a:lnTo>
                    <a:pt x="36228" y="26783"/>
                  </a:lnTo>
                  <a:lnTo>
                    <a:pt x="36763" y="26427"/>
                  </a:lnTo>
                  <a:lnTo>
                    <a:pt x="37603" y="25587"/>
                  </a:lnTo>
                  <a:lnTo>
                    <a:pt x="38214" y="24619"/>
                  </a:lnTo>
                  <a:lnTo>
                    <a:pt x="38621" y="23525"/>
                  </a:lnTo>
                  <a:lnTo>
                    <a:pt x="38774" y="22379"/>
                  </a:lnTo>
                  <a:lnTo>
                    <a:pt x="38749" y="21208"/>
                  </a:lnTo>
                  <a:lnTo>
                    <a:pt x="38545" y="20062"/>
                  </a:lnTo>
                  <a:lnTo>
                    <a:pt x="38138" y="18942"/>
                  </a:lnTo>
                  <a:lnTo>
                    <a:pt x="37883" y="18407"/>
                  </a:lnTo>
                  <a:lnTo>
                    <a:pt x="37527" y="17796"/>
                  </a:lnTo>
                  <a:lnTo>
                    <a:pt x="36712" y="16905"/>
                  </a:lnTo>
                  <a:lnTo>
                    <a:pt x="35948" y="16091"/>
                  </a:lnTo>
                  <a:lnTo>
                    <a:pt x="35388" y="15021"/>
                  </a:lnTo>
                  <a:lnTo>
                    <a:pt x="35210" y="14232"/>
                  </a:lnTo>
                  <a:lnTo>
                    <a:pt x="35133" y="13570"/>
                  </a:lnTo>
                  <a:lnTo>
                    <a:pt x="35337" y="12501"/>
                  </a:lnTo>
                  <a:lnTo>
                    <a:pt x="35719" y="11534"/>
                  </a:lnTo>
                  <a:lnTo>
                    <a:pt x="36050" y="10286"/>
                  </a:lnTo>
                  <a:lnTo>
                    <a:pt x="36101" y="9446"/>
                  </a:lnTo>
                  <a:lnTo>
                    <a:pt x="36101" y="8937"/>
                  </a:lnTo>
                  <a:lnTo>
                    <a:pt x="35974" y="7944"/>
                  </a:lnTo>
                  <a:lnTo>
                    <a:pt x="35693" y="6976"/>
                  </a:lnTo>
                  <a:lnTo>
                    <a:pt x="35337" y="6085"/>
                  </a:lnTo>
                  <a:lnTo>
                    <a:pt x="34599" y="4838"/>
                  </a:lnTo>
                  <a:lnTo>
                    <a:pt x="33326" y="3412"/>
                  </a:lnTo>
                  <a:lnTo>
                    <a:pt x="31849" y="2190"/>
                  </a:lnTo>
                  <a:lnTo>
                    <a:pt x="30271" y="1248"/>
                  </a:lnTo>
                  <a:lnTo>
                    <a:pt x="28692" y="586"/>
                  </a:lnTo>
                  <a:lnTo>
                    <a:pt x="27241" y="204"/>
                  </a:lnTo>
                  <a:lnTo>
                    <a:pt x="26605" y="153"/>
                  </a:lnTo>
                  <a:lnTo>
                    <a:pt x="23295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1" name="Shape 401"/>
            <p:cNvSpPr/>
            <p:nvPr/>
          </p:nvSpPr>
          <p:spPr>
            <a:xfrm>
              <a:off x="21774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4" y="0"/>
                  </a:moveTo>
                  <a:lnTo>
                    <a:pt x="2164" y="26"/>
                  </a:lnTo>
                  <a:lnTo>
                    <a:pt x="1197" y="433"/>
                  </a:lnTo>
                  <a:lnTo>
                    <a:pt x="458" y="1197"/>
                  </a:lnTo>
                  <a:lnTo>
                    <a:pt x="26" y="2164"/>
                  </a:lnTo>
                  <a:lnTo>
                    <a:pt x="0" y="2724"/>
                  </a:lnTo>
                  <a:lnTo>
                    <a:pt x="0" y="4914"/>
                  </a:lnTo>
                  <a:lnTo>
                    <a:pt x="26" y="5448"/>
                  </a:lnTo>
                  <a:lnTo>
                    <a:pt x="458" y="6441"/>
                  </a:lnTo>
                  <a:lnTo>
                    <a:pt x="1197" y="7180"/>
                  </a:lnTo>
                  <a:lnTo>
                    <a:pt x="2164" y="7587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2" name="Shape 402"/>
            <p:cNvSpPr/>
            <p:nvPr/>
          </p:nvSpPr>
          <p:spPr>
            <a:xfrm>
              <a:off x="2922100" y="2352125"/>
              <a:ext cx="68150" cy="190950"/>
            </a:xfrm>
            <a:custGeom>
              <a:avLst/>
              <a:gdLst/>
              <a:ahLst/>
              <a:cxnLst/>
              <a:rect l="0" t="0" r="0" b="0"/>
              <a:pathLst>
                <a:path w="2726" h="7638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587"/>
                  </a:lnTo>
                  <a:lnTo>
                    <a:pt x="1528" y="7180"/>
                  </a:lnTo>
                  <a:lnTo>
                    <a:pt x="2267" y="6441"/>
                  </a:lnTo>
                  <a:lnTo>
                    <a:pt x="2700" y="5448"/>
                  </a:lnTo>
                  <a:lnTo>
                    <a:pt x="2725" y="4914"/>
                  </a:lnTo>
                  <a:lnTo>
                    <a:pt x="2725" y="2724"/>
                  </a:lnTo>
                  <a:lnTo>
                    <a:pt x="2700" y="2164"/>
                  </a:lnTo>
                  <a:lnTo>
                    <a:pt x="2267" y="1197"/>
                  </a:lnTo>
                  <a:lnTo>
                    <a:pt x="1528" y="433"/>
                  </a:lnTo>
                  <a:lnTo>
                    <a:pt x="561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3" name="Shape 403"/>
            <p:cNvSpPr/>
            <p:nvPr/>
          </p:nvSpPr>
          <p:spPr>
            <a:xfrm>
              <a:off x="2479125" y="2740375"/>
              <a:ext cx="210050" cy="263525"/>
            </a:xfrm>
            <a:custGeom>
              <a:avLst/>
              <a:gdLst/>
              <a:ahLst/>
              <a:cxnLst/>
              <a:rect l="0" t="0" r="0" b="0"/>
              <a:pathLst>
                <a:path w="8402" h="10541" extrusionOk="0">
                  <a:moveTo>
                    <a:pt x="1" y="0"/>
                  </a:moveTo>
                  <a:lnTo>
                    <a:pt x="1" y="10540"/>
                  </a:lnTo>
                  <a:lnTo>
                    <a:pt x="8402" y="10540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2233450" y="1924400"/>
              <a:ext cx="700775" cy="875825"/>
            </a:xfrm>
            <a:custGeom>
              <a:avLst/>
              <a:gdLst/>
              <a:ahLst/>
              <a:cxnLst/>
              <a:rect l="0" t="0" r="0" b="0"/>
              <a:pathLst>
                <a:path w="28031" h="35033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191" y="867"/>
                  </a:lnTo>
                  <a:lnTo>
                    <a:pt x="7944" y="1401"/>
                  </a:lnTo>
                  <a:lnTo>
                    <a:pt x="6747" y="2038"/>
                  </a:lnTo>
                  <a:lnTo>
                    <a:pt x="5627" y="2801"/>
                  </a:lnTo>
                  <a:lnTo>
                    <a:pt x="4583" y="3642"/>
                  </a:lnTo>
                  <a:lnTo>
                    <a:pt x="3641" y="4609"/>
                  </a:lnTo>
                  <a:lnTo>
                    <a:pt x="2775" y="5653"/>
                  </a:lnTo>
                  <a:lnTo>
                    <a:pt x="2012" y="6773"/>
                  </a:lnTo>
                  <a:lnTo>
                    <a:pt x="1375" y="7944"/>
                  </a:lnTo>
                  <a:lnTo>
                    <a:pt x="841" y="9217"/>
                  </a:lnTo>
                  <a:lnTo>
                    <a:pt x="433" y="10541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9"/>
                  </a:lnTo>
                  <a:lnTo>
                    <a:pt x="0" y="21004"/>
                  </a:lnTo>
                  <a:lnTo>
                    <a:pt x="0" y="21743"/>
                  </a:lnTo>
                  <a:lnTo>
                    <a:pt x="153" y="23143"/>
                  </a:lnTo>
                  <a:lnTo>
                    <a:pt x="433" y="24518"/>
                  </a:lnTo>
                  <a:lnTo>
                    <a:pt x="841" y="25842"/>
                  </a:lnTo>
                  <a:lnTo>
                    <a:pt x="1375" y="27089"/>
                  </a:lnTo>
                  <a:lnTo>
                    <a:pt x="2012" y="28286"/>
                  </a:lnTo>
                  <a:lnTo>
                    <a:pt x="2775" y="29406"/>
                  </a:lnTo>
                  <a:lnTo>
                    <a:pt x="3641" y="30450"/>
                  </a:lnTo>
                  <a:lnTo>
                    <a:pt x="4583" y="31392"/>
                  </a:lnTo>
                  <a:lnTo>
                    <a:pt x="5627" y="32257"/>
                  </a:lnTo>
                  <a:lnTo>
                    <a:pt x="6747" y="33021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32"/>
                  </a:lnTo>
                  <a:lnTo>
                    <a:pt x="14741" y="35032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3021"/>
                  </a:lnTo>
                  <a:lnTo>
                    <a:pt x="22404" y="32257"/>
                  </a:lnTo>
                  <a:lnTo>
                    <a:pt x="23448" y="31392"/>
                  </a:lnTo>
                  <a:lnTo>
                    <a:pt x="24390" y="30450"/>
                  </a:lnTo>
                  <a:lnTo>
                    <a:pt x="25256" y="29406"/>
                  </a:lnTo>
                  <a:lnTo>
                    <a:pt x="26019" y="28286"/>
                  </a:lnTo>
                  <a:lnTo>
                    <a:pt x="26656" y="27089"/>
                  </a:lnTo>
                  <a:lnTo>
                    <a:pt x="27191" y="25842"/>
                  </a:lnTo>
                  <a:lnTo>
                    <a:pt x="27598" y="24518"/>
                  </a:lnTo>
                  <a:lnTo>
                    <a:pt x="27878" y="23143"/>
                  </a:lnTo>
                  <a:lnTo>
                    <a:pt x="28031" y="21743"/>
                  </a:lnTo>
                  <a:lnTo>
                    <a:pt x="28031" y="21004"/>
                  </a:lnTo>
                  <a:lnTo>
                    <a:pt x="28031" y="14029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41"/>
                  </a:lnTo>
                  <a:lnTo>
                    <a:pt x="27191" y="9217"/>
                  </a:lnTo>
                  <a:lnTo>
                    <a:pt x="26656" y="7944"/>
                  </a:lnTo>
                  <a:lnTo>
                    <a:pt x="26019" y="6773"/>
                  </a:lnTo>
                  <a:lnTo>
                    <a:pt x="25256" y="5653"/>
                  </a:lnTo>
                  <a:lnTo>
                    <a:pt x="24390" y="4609"/>
                  </a:lnTo>
                  <a:lnTo>
                    <a:pt x="23448" y="3642"/>
                  </a:lnTo>
                  <a:lnTo>
                    <a:pt x="22404" y="2801"/>
                  </a:lnTo>
                  <a:lnTo>
                    <a:pt x="21284" y="2038"/>
                  </a:lnTo>
                  <a:lnTo>
                    <a:pt x="20087" y="1401"/>
                  </a:lnTo>
                  <a:lnTo>
                    <a:pt x="18840" y="867"/>
                  </a:lnTo>
                  <a:lnTo>
                    <a:pt x="17516" y="459"/>
                  </a:lnTo>
                  <a:lnTo>
                    <a:pt x="16167" y="179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>
              <a:off x="2358200" y="2418300"/>
              <a:ext cx="91050" cy="91050"/>
            </a:xfrm>
            <a:custGeom>
              <a:avLst/>
              <a:gdLst/>
              <a:ahLst/>
              <a:cxnLst/>
              <a:rect l="0" t="0" r="0" b="0"/>
              <a:pathLst>
                <a:path w="3642" h="3642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90" y="3336"/>
                  </a:lnTo>
                  <a:lnTo>
                    <a:pt x="1452" y="3616"/>
                  </a:lnTo>
                  <a:lnTo>
                    <a:pt x="1808" y="3642"/>
                  </a:lnTo>
                  <a:lnTo>
                    <a:pt x="2190" y="3616"/>
                  </a:lnTo>
                  <a:lnTo>
                    <a:pt x="2826" y="3336"/>
                  </a:lnTo>
                  <a:lnTo>
                    <a:pt x="3336" y="2827"/>
                  </a:lnTo>
                  <a:lnTo>
                    <a:pt x="3616" y="2190"/>
                  </a:lnTo>
                  <a:lnTo>
                    <a:pt x="3641" y="1809"/>
                  </a:lnTo>
                  <a:lnTo>
                    <a:pt x="3616" y="1452"/>
                  </a:lnTo>
                  <a:lnTo>
                    <a:pt x="3336" y="790"/>
                  </a:lnTo>
                  <a:lnTo>
                    <a:pt x="2826" y="306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>
              <a:off x="2718450" y="2418300"/>
              <a:ext cx="91025" cy="91050"/>
            </a:xfrm>
            <a:custGeom>
              <a:avLst/>
              <a:gdLst/>
              <a:ahLst/>
              <a:cxnLst/>
              <a:rect l="0" t="0" r="0" b="0"/>
              <a:pathLst>
                <a:path w="3641" h="3642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815" y="3336"/>
                  </a:lnTo>
                  <a:lnTo>
                    <a:pt x="1451" y="3616"/>
                  </a:lnTo>
                  <a:lnTo>
                    <a:pt x="1833" y="3642"/>
                  </a:lnTo>
                  <a:lnTo>
                    <a:pt x="2190" y="3616"/>
                  </a:lnTo>
                  <a:lnTo>
                    <a:pt x="2851" y="3336"/>
                  </a:lnTo>
                  <a:lnTo>
                    <a:pt x="3335" y="2827"/>
                  </a:lnTo>
                  <a:lnTo>
                    <a:pt x="3615" y="2190"/>
                  </a:lnTo>
                  <a:lnTo>
                    <a:pt x="3641" y="1809"/>
                  </a:lnTo>
                  <a:lnTo>
                    <a:pt x="3615" y="1452"/>
                  </a:lnTo>
                  <a:lnTo>
                    <a:pt x="3335" y="790"/>
                  </a:lnTo>
                  <a:lnTo>
                    <a:pt x="2851" y="306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7" name="Shape 407"/>
            <p:cNvSpPr/>
            <p:nvPr/>
          </p:nvSpPr>
          <p:spPr>
            <a:xfrm>
              <a:off x="2062875" y="2844100"/>
              <a:ext cx="1041925" cy="210075"/>
            </a:xfrm>
            <a:custGeom>
              <a:avLst/>
              <a:gdLst/>
              <a:ahLst/>
              <a:cxnLst/>
              <a:rect l="0" t="0" r="0" b="0"/>
              <a:pathLst>
                <a:path w="41677" h="8403" extrusionOk="0">
                  <a:moveTo>
                    <a:pt x="16625" y="1"/>
                  </a:moveTo>
                  <a:lnTo>
                    <a:pt x="12297" y="154"/>
                  </a:lnTo>
                  <a:lnTo>
                    <a:pt x="11177" y="179"/>
                  </a:lnTo>
                  <a:lnTo>
                    <a:pt x="9115" y="485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3005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6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6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3005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5"/>
                  </a:lnTo>
                  <a:lnTo>
                    <a:pt x="30500" y="179"/>
                  </a:lnTo>
                  <a:lnTo>
                    <a:pt x="29380" y="154"/>
                  </a:lnTo>
                  <a:lnTo>
                    <a:pt x="25052" y="1"/>
                  </a:lnTo>
                  <a:lnTo>
                    <a:pt x="25027" y="434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60"/>
                  </a:lnTo>
                  <a:lnTo>
                    <a:pt x="22863" y="3718"/>
                  </a:lnTo>
                  <a:lnTo>
                    <a:pt x="22099" y="4023"/>
                  </a:lnTo>
                  <a:lnTo>
                    <a:pt x="21284" y="4202"/>
                  </a:lnTo>
                  <a:lnTo>
                    <a:pt x="20418" y="4202"/>
                  </a:lnTo>
                  <a:lnTo>
                    <a:pt x="19578" y="4023"/>
                  </a:lnTo>
                  <a:lnTo>
                    <a:pt x="18840" y="3718"/>
                  </a:lnTo>
                  <a:lnTo>
                    <a:pt x="18153" y="3260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8" name="Shape 408"/>
            <p:cNvSpPr/>
            <p:nvPr/>
          </p:nvSpPr>
          <p:spPr>
            <a:xfrm>
              <a:off x="2439675" y="2844100"/>
              <a:ext cx="288325" cy="149600"/>
            </a:xfrm>
            <a:custGeom>
              <a:avLst/>
              <a:gdLst/>
              <a:ahLst/>
              <a:cxnLst/>
              <a:rect l="0" t="0" r="0" b="0"/>
              <a:pathLst>
                <a:path w="11533" h="5984" extrusionOk="0">
                  <a:moveTo>
                    <a:pt x="1553" y="1"/>
                  </a:moveTo>
                  <a:lnTo>
                    <a:pt x="0" y="52"/>
                  </a:lnTo>
                  <a:lnTo>
                    <a:pt x="0" y="128"/>
                  </a:lnTo>
                  <a:lnTo>
                    <a:pt x="0" y="205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1"/>
                  </a:lnTo>
                  <a:lnTo>
                    <a:pt x="2088" y="4660"/>
                  </a:lnTo>
                  <a:lnTo>
                    <a:pt x="3004" y="5296"/>
                  </a:lnTo>
                  <a:lnTo>
                    <a:pt x="4048" y="5729"/>
                  </a:lnTo>
                  <a:lnTo>
                    <a:pt x="5168" y="5958"/>
                  </a:lnTo>
                  <a:lnTo>
                    <a:pt x="5779" y="5984"/>
                  </a:lnTo>
                  <a:lnTo>
                    <a:pt x="6365" y="5958"/>
                  </a:lnTo>
                  <a:lnTo>
                    <a:pt x="7485" y="5729"/>
                  </a:lnTo>
                  <a:lnTo>
                    <a:pt x="8529" y="5296"/>
                  </a:lnTo>
                  <a:lnTo>
                    <a:pt x="9445" y="4660"/>
                  </a:lnTo>
                  <a:lnTo>
                    <a:pt x="10235" y="3871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205"/>
                  </a:lnTo>
                  <a:lnTo>
                    <a:pt x="11533" y="128"/>
                  </a:lnTo>
                  <a:lnTo>
                    <a:pt x="11533" y="52"/>
                  </a:lnTo>
                  <a:lnTo>
                    <a:pt x="9980" y="1"/>
                  </a:lnTo>
                  <a:lnTo>
                    <a:pt x="9955" y="434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60"/>
                  </a:lnTo>
                  <a:lnTo>
                    <a:pt x="7791" y="3718"/>
                  </a:lnTo>
                  <a:lnTo>
                    <a:pt x="7027" y="4023"/>
                  </a:lnTo>
                  <a:lnTo>
                    <a:pt x="6212" y="4202"/>
                  </a:lnTo>
                  <a:lnTo>
                    <a:pt x="5346" y="4202"/>
                  </a:lnTo>
                  <a:lnTo>
                    <a:pt x="4506" y="4023"/>
                  </a:lnTo>
                  <a:lnTo>
                    <a:pt x="3768" y="3718"/>
                  </a:lnTo>
                  <a:lnTo>
                    <a:pt x="3081" y="3260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4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09" name="Shape 409"/>
            <p:cNvSpPr/>
            <p:nvPr/>
          </p:nvSpPr>
          <p:spPr>
            <a:xfrm>
              <a:off x="2540875" y="2459675"/>
              <a:ext cx="82125" cy="119700"/>
            </a:xfrm>
            <a:custGeom>
              <a:avLst/>
              <a:gdLst/>
              <a:ahLst/>
              <a:cxnLst/>
              <a:rect l="0" t="0" r="0" b="0"/>
              <a:pathLst>
                <a:path w="3285" h="4788" extrusionOk="0">
                  <a:moveTo>
                    <a:pt x="1553" y="1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1"/>
                  </a:lnTo>
                  <a:close/>
                </a:path>
              </a:pathLst>
            </a:custGeom>
            <a:solidFill>
              <a:srgbClr val="FDE3D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0" name="Shape 410"/>
            <p:cNvSpPr/>
            <p:nvPr/>
          </p:nvSpPr>
          <p:spPr>
            <a:xfrm>
              <a:off x="2540875" y="2568525"/>
              <a:ext cx="82125" cy="38200"/>
            </a:xfrm>
            <a:custGeom>
              <a:avLst/>
              <a:gdLst/>
              <a:ahLst/>
              <a:cxnLst/>
              <a:rect l="0" t="0" r="0" b="0"/>
              <a:pathLst>
                <a:path w="3285" h="1528" extrusionOk="0">
                  <a:moveTo>
                    <a:pt x="0" y="0"/>
                  </a:moveTo>
                  <a:lnTo>
                    <a:pt x="0" y="306"/>
                  </a:lnTo>
                  <a:lnTo>
                    <a:pt x="280" y="840"/>
                  </a:lnTo>
                  <a:lnTo>
                    <a:pt x="764" y="1273"/>
                  </a:lnTo>
                  <a:lnTo>
                    <a:pt x="1298" y="1502"/>
                  </a:lnTo>
                  <a:lnTo>
                    <a:pt x="1528" y="1528"/>
                  </a:lnTo>
                  <a:lnTo>
                    <a:pt x="1782" y="1528"/>
                  </a:lnTo>
                  <a:lnTo>
                    <a:pt x="2011" y="1502"/>
                  </a:lnTo>
                  <a:lnTo>
                    <a:pt x="2521" y="1273"/>
                  </a:lnTo>
                  <a:lnTo>
                    <a:pt x="3004" y="840"/>
                  </a:lnTo>
                  <a:lnTo>
                    <a:pt x="3284" y="306"/>
                  </a:lnTo>
                  <a:lnTo>
                    <a:pt x="3284" y="0"/>
                  </a:lnTo>
                  <a:lnTo>
                    <a:pt x="2902" y="204"/>
                  </a:lnTo>
                  <a:lnTo>
                    <a:pt x="2062" y="433"/>
                  </a:lnTo>
                  <a:lnTo>
                    <a:pt x="1222" y="433"/>
                  </a:lnTo>
                  <a:lnTo>
                    <a:pt x="407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1" name="Shape 411"/>
            <p:cNvSpPr/>
            <p:nvPr/>
          </p:nvSpPr>
          <p:spPr>
            <a:xfrm>
              <a:off x="2377300" y="2434225"/>
              <a:ext cx="26100" cy="26750"/>
            </a:xfrm>
            <a:custGeom>
              <a:avLst/>
              <a:gdLst/>
              <a:ahLst/>
              <a:cxnLst/>
              <a:rect l="0" t="0" r="0" b="0"/>
              <a:pathLst>
                <a:path w="1044" h="1070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09" y="1070"/>
                  </a:lnTo>
                  <a:lnTo>
                    <a:pt x="738" y="1019"/>
                  </a:lnTo>
                  <a:lnTo>
                    <a:pt x="1019" y="739"/>
                  </a:lnTo>
                  <a:lnTo>
                    <a:pt x="1044" y="535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2" name="Shape 412"/>
            <p:cNvSpPr/>
            <p:nvPr/>
          </p:nvSpPr>
          <p:spPr>
            <a:xfrm>
              <a:off x="2737525" y="2434225"/>
              <a:ext cx="26775" cy="26750"/>
            </a:xfrm>
            <a:custGeom>
              <a:avLst/>
              <a:gdLst/>
              <a:ahLst/>
              <a:cxnLst/>
              <a:rect l="0" t="0" r="0" b="0"/>
              <a:pathLst>
                <a:path w="1071" h="1070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32" y="1019"/>
                  </a:lnTo>
                  <a:lnTo>
                    <a:pt x="535" y="1070"/>
                  </a:lnTo>
                  <a:lnTo>
                    <a:pt x="739" y="1019"/>
                  </a:lnTo>
                  <a:lnTo>
                    <a:pt x="1045" y="739"/>
                  </a:lnTo>
                  <a:lnTo>
                    <a:pt x="1070" y="535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3" name="Shape 413"/>
            <p:cNvSpPr/>
            <p:nvPr/>
          </p:nvSpPr>
          <p:spPr>
            <a:xfrm>
              <a:off x="2330825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586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50" y="2750"/>
                  </a:lnTo>
                  <a:lnTo>
                    <a:pt x="4456" y="2750"/>
                  </a:lnTo>
                  <a:lnTo>
                    <a:pt x="4736" y="2724"/>
                  </a:lnTo>
                  <a:lnTo>
                    <a:pt x="5220" y="2521"/>
                  </a:lnTo>
                  <a:lnTo>
                    <a:pt x="5602" y="2139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586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2691075" y="2522700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586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39"/>
                  </a:lnTo>
                  <a:lnTo>
                    <a:pt x="611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81" y="2750"/>
                  </a:lnTo>
                  <a:lnTo>
                    <a:pt x="4761" y="2724"/>
                  </a:lnTo>
                  <a:lnTo>
                    <a:pt x="5245" y="2521"/>
                  </a:lnTo>
                  <a:lnTo>
                    <a:pt x="5627" y="2139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586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2188250" y="1879850"/>
              <a:ext cx="791175" cy="525750"/>
            </a:xfrm>
            <a:custGeom>
              <a:avLst/>
              <a:gdLst/>
              <a:ahLst/>
              <a:cxnLst/>
              <a:rect l="0" t="0" r="0" b="0"/>
              <a:pathLst>
                <a:path w="31647" h="21030" extrusionOk="0">
                  <a:moveTo>
                    <a:pt x="15022" y="1"/>
                  </a:moveTo>
                  <a:lnTo>
                    <a:pt x="13418" y="154"/>
                  </a:lnTo>
                  <a:lnTo>
                    <a:pt x="11865" y="485"/>
                  </a:lnTo>
                  <a:lnTo>
                    <a:pt x="10388" y="943"/>
                  </a:lnTo>
                  <a:lnTo>
                    <a:pt x="8962" y="1554"/>
                  </a:lnTo>
                  <a:lnTo>
                    <a:pt x="7613" y="2267"/>
                  </a:lnTo>
                  <a:lnTo>
                    <a:pt x="6366" y="3132"/>
                  </a:lnTo>
                  <a:lnTo>
                    <a:pt x="5194" y="4100"/>
                  </a:lnTo>
                  <a:lnTo>
                    <a:pt x="4100" y="5169"/>
                  </a:lnTo>
                  <a:lnTo>
                    <a:pt x="3132" y="6340"/>
                  </a:lnTo>
                  <a:lnTo>
                    <a:pt x="2292" y="7613"/>
                  </a:lnTo>
                  <a:lnTo>
                    <a:pt x="1554" y="8962"/>
                  </a:lnTo>
                  <a:lnTo>
                    <a:pt x="943" y="10388"/>
                  </a:lnTo>
                  <a:lnTo>
                    <a:pt x="485" y="11865"/>
                  </a:lnTo>
                  <a:lnTo>
                    <a:pt x="179" y="13418"/>
                  </a:lnTo>
                  <a:lnTo>
                    <a:pt x="1" y="14996"/>
                  </a:lnTo>
                  <a:lnTo>
                    <a:pt x="1" y="15811"/>
                  </a:lnTo>
                  <a:lnTo>
                    <a:pt x="1" y="21030"/>
                  </a:lnTo>
                  <a:lnTo>
                    <a:pt x="1325" y="20622"/>
                  </a:lnTo>
                  <a:lnTo>
                    <a:pt x="3336" y="19630"/>
                  </a:lnTo>
                  <a:lnTo>
                    <a:pt x="4736" y="18484"/>
                  </a:lnTo>
                  <a:lnTo>
                    <a:pt x="5729" y="17262"/>
                  </a:lnTo>
                  <a:lnTo>
                    <a:pt x="6798" y="15327"/>
                  </a:lnTo>
                  <a:lnTo>
                    <a:pt x="7995" y="13418"/>
                  </a:lnTo>
                  <a:lnTo>
                    <a:pt x="9166" y="12221"/>
                  </a:lnTo>
                  <a:lnTo>
                    <a:pt x="9955" y="11661"/>
                  </a:lnTo>
                  <a:lnTo>
                    <a:pt x="9981" y="11814"/>
                  </a:lnTo>
                  <a:lnTo>
                    <a:pt x="10388" y="13061"/>
                  </a:lnTo>
                  <a:lnTo>
                    <a:pt x="11152" y="14436"/>
                  </a:lnTo>
                  <a:lnTo>
                    <a:pt x="11890" y="15378"/>
                  </a:lnTo>
                  <a:lnTo>
                    <a:pt x="12858" y="16269"/>
                  </a:lnTo>
                  <a:lnTo>
                    <a:pt x="14105" y="17007"/>
                  </a:lnTo>
                  <a:lnTo>
                    <a:pt x="14843" y="17287"/>
                  </a:lnTo>
                  <a:lnTo>
                    <a:pt x="15633" y="17542"/>
                  </a:lnTo>
                  <a:lnTo>
                    <a:pt x="17007" y="17746"/>
                  </a:lnTo>
                  <a:lnTo>
                    <a:pt x="18153" y="17669"/>
                  </a:lnTo>
                  <a:lnTo>
                    <a:pt x="19146" y="17466"/>
                  </a:lnTo>
                  <a:lnTo>
                    <a:pt x="20470" y="17033"/>
                  </a:lnTo>
                  <a:lnTo>
                    <a:pt x="21717" y="16753"/>
                  </a:lnTo>
                  <a:lnTo>
                    <a:pt x="22583" y="16804"/>
                  </a:lnTo>
                  <a:lnTo>
                    <a:pt x="23041" y="16956"/>
                  </a:lnTo>
                  <a:lnTo>
                    <a:pt x="23754" y="17236"/>
                  </a:lnTo>
                  <a:lnTo>
                    <a:pt x="24823" y="17822"/>
                  </a:lnTo>
                  <a:lnTo>
                    <a:pt x="25893" y="18688"/>
                  </a:lnTo>
                  <a:lnTo>
                    <a:pt x="26809" y="19477"/>
                  </a:lnTo>
                  <a:lnTo>
                    <a:pt x="27624" y="19935"/>
                  </a:lnTo>
                  <a:lnTo>
                    <a:pt x="28820" y="20317"/>
                  </a:lnTo>
                  <a:lnTo>
                    <a:pt x="30526" y="20572"/>
                  </a:lnTo>
                  <a:lnTo>
                    <a:pt x="31646" y="20648"/>
                  </a:lnTo>
                  <a:lnTo>
                    <a:pt x="31646" y="15811"/>
                  </a:lnTo>
                  <a:lnTo>
                    <a:pt x="31646" y="14996"/>
                  </a:lnTo>
                  <a:lnTo>
                    <a:pt x="31468" y="13418"/>
                  </a:lnTo>
                  <a:lnTo>
                    <a:pt x="31163" y="11865"/>
                  </a:lnTo>
                  <a:lnTo>
                    <a:pt x="30704" y="10388"/>
                  </a:lnTo>
                  <a:lnTo>
                    <a:pt x="30093" y="8962"/>
                  </a:lnTo>
                  <a:lnTo>
                    <a:pt x="29355" y="7613"/>
                  </a:lnTo>
                  <a:lnTo>
                    <a:pt x="28515" y="6340"/>
                  </a:lnTo>
                  <a:lnTo>
                    <a:pt x="27547" y="5169"/>
                  </a:lnTo>
                  <a:lnTo>
                    <a:pt x="26478" y="4100"/>
                  </a:lnTo>
                  <a:lnTo>
                    <a:pt x="25282" y="3132"/>
                  </a:lnTo>
                  <a:lnTo>
                    <a:pt x="24034" y="2267"/>
                  </a:lnTo>
                  <a:lnTo>
                    <a:pt x="22685" y="1554"/>
                  </a:lnTo>
                  <a:lnTo>
                    <a:pt x="21259" y="943"/>
                  </a:lnTo>
                  <a:lnTo>
                    <a:pt x="19782" y="485"/>
                  </a:lnTo>
                  <a:lnTo>
                    <a:pt x="18229" y="154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2348025" y="2341925"/>
              <a:ext cx="110750" cy="22300"/>
            </a:xfrm>
            <a:custGeom>
              <a:avLst/>
              <a:gdLst/>
              <a:ahLst/>
              <a:cxnLst/>
              <a:rect l="0" t="0" r="0" b="0"/>
              <a:pathLst>
                <a:path w="4430" h="892" fill="none" extrusionOk="0">
                  <a:moveTo>
                    <a:pt x="4430" y="892"/>
                  </a:moveTo>
                  <a:lnTo>
                    <a:pt x="4201" y="663"/>
                  </a:lnTo>
                  <a:lnTo>
                    <a:pt x="3666" y="332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32"/>
                  </a:lnTo>
                  <a:lnTo>
                    <a:pt x="255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2708900" y="2341925"/>
              <a:ext cx="110775" cy="22300"/>
            </a:xfrm>
            <a:custGeom>
              <a:avLst/>
              <a:gdLst/>
              <a:ahLst/>
              <a:cxnLst/>
              <a:rect l="0" t="0" r="0" b="0"/>
              <a:pathLst>
                <a:path w="4431" h="892" fill="none" extrusionOk="0">
                  <a:moveTo>
                    <a:pt x="4430" y="892"/>
                  </a:moveTo>
                  <a:lnTo>
                    <a:pt x="4175" y="663"/>
                  </a:lnTo>
                  <a:lnTo>
                    <a:pt x="3666" y="332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8" name="Shape 418"/>
            <p:cNvSpPr/>
            <p:nvPr/>
          </p:nvSpPr>
          <p:spPr>
            <a:xfrm>
              <a:off x="2521775" y="2657625"/>
              <a:ext cx="124125" cy="35675"/>
            </a:xfrm>
            <a:custGeom>
              <a:avLst/>
              <a:gdLst/>
              <a:ahLst/>
              <a:cxnLst/>
              <a:rect l="0" t="0" r="0" b="0"/>
              <a:pathLst>
                <a:path w="4965" h="1427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26"/>
                  </a:lnTo>
                  <a:lnTo>
                    <a:pt x="2903" y="1426"/>
                  </a:lnTo>
                  <a:lnTo>
                    <a:pt x="3692" y="1222"/>
                  </a:lnTo>
                  <a:lnTo>
                    <a:pt x="4328" y="841"/>
                  </a:lnTo>
                  <a:lnTo>
                    <a:pt x="4812" y="331"/>
                  </a:lnTo>
                  <a:lnTo>
                    <a:pt x="4965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5645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19" name="Shape 419"/>
            <p:cNvSpPr/>
            <p:nvPr/>
          </p:nvSpPr>
          <p:spPr>
            <a:xfrm>
              <a:off x="3100950" y="2455225"/>
              <a:ext cx="356450" cy="586225"/>
            </a:xfrm>
            <a:custGeom>
              <a:avLst/>
              <a:gdLst/>
              <a:ahLst/>
              <a:cxnLst/>
              <a:rect l="0" t="0" r="0" b="0"/>
              <a:pathLst>
                <a:path w="14258" h="23449" extrusionOk="0">
                  <a:moveTo>
                    <a:pt x="9192" y="1"/>
                  </a:moveTo>
                  <a:lnTo>
                    <a:pt x="8784" y="102"/>
                  </a:lnTo>
                  <a:lnTo>
                    <a:pt x="8402" y="357"/>
                  </a:lnTo>
                  <a:lnTo>
                    <a:pt x="8148" y="764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3"/>
                  </a:lnTo>
                  <a:lnTo>
                    <a:pt x="7562" y="1044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306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37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39"/>
                  </a:lnTo>
                  <a:lnTo>
                    <a:pt x="3132" y="9548"/>
                  </a:lnTo>
                  <a:lnTo>
                    <a:pt x="2623" y="8173"/>
                  </a:lnTo>
                  <a:lnTo>
                    <a:pt x="2114" y="7231"/>
                  </a:lnTo>
                  <a:lnTo>
                    <a:pt x="1630" y="6594"/>
                  </a:lnTo>
                  <a:lnTo>
                    <a:pt x="943" y="6111"/>
                  </a:lnTo>
                  <a:lnTo>
                    <a:pt x="383" y="6034"/>
                  </a:lnTo>
                  <a:lnTo>
                    <a:pt x="332" y="6060"/>
                  </a:lnTo>
                  <a:lnTo>
                    <a:pt x="154" y="6136"/>
                  </a:lnTo>
                  <a:lnTo>
                    <a:pt x="1" y="6442"/>
                  </a:lnTo>
                  <a:lnTo>
                    <a:pt x="1" y="6951"/>
                  </a:lnTo>
                  <a:lnTo>
                    <a:pt x="26" y="7078"/>
                  </a:lnTo>
                  <a:lnTo>
                    <a:pt x="561" y="10006"/>
                  </a:lnTo>
                  <a:lnTo>
                    <a:pt x="1147" y="13494"/>
                  </a:lnTo>
                  <a:lnTo>
                    <a:pt x="1197" y="13901"/>
                  </a:lnTo>
                  <a:lnTo>
                    <a:pt x="1427" y="14563"/>
                  </a:lnTo>
                  <a:lnTo>
                    <a:pt x="1885" y="15327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48"/>
                  </a:lnTo>
                  <a:lnTo>
                    <a:pt x="10133" y="17694"/>
                  </a:lnTo>
                  <a:lnTo>
                    <a:pt x="10261" y="17694"/>
                  </a:lnTo>
                  <a:lnTo>
                    <a:pt x="10694" y="17618"/>
                  </a:lnTo>
                  <a:lnTo>
                    <a:pt x="11203" y="17338"/>
                  </a:lnTo>
                  <a:lnTo>
                    <a:pt x="11610" y="16803"/>
                  </a:lnTo>
                  <a:lnTo>
                    <a:pt x="11737" y="16396"/>
                  </a:lnTo>
                  <a:lnTo>
                    <a:pt x="12068" y="14970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8"/>
                  </a:lnTo>
                  <a:lnTo>
                    <a:pt x="14232" y="5652"/>
                  </a:lnTo>
                  <a:lnTo>
                    <a:pt x="14258" y="5423"/>
                  </a:lnTo>
                  <a:lnTo>
                    <a:pt x="14207" y="4965"/>
                  </a:lnTo>
                  <a:lnTo>
                    <a:pt x="14029" y="4609"/>
                  </a:lnTo>
                  <a:lnTo>
                    <a:pt x="13698" y="4354"/>
                  </a:lnTo>
                  <a:lnTo>
                    <a:pt x="13520" y="4303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609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75"/>
                  </a:lnTo>
                  <a:lnTo>
                    <a:pt x="10872" y="9573"/>
                  </a:lnTo>
                  <a:lnTo>
                    <a:pt x="12323" y="3285"/>
                  </a:lnTo>
                  <a:lnTo>
                    <a:pt x="12348" y="3030"/>
                  </a:lnTo>
                  <a:lnTo>
                    <a:pt x="12297" y="2572"/>
                  </a:lnTo>
                  <a:lnTo>
                    <a:pt x="12094" y="2165"/>
                  </a:lnTo>
                  <a:lnTo>
                    <a:pt x="11763" y="1884"/>
                  </a:lnTo>
                  <a:lnTo>
                    <a:pt x="11534" y="1834"/>
                  </a:lnTo>
                  <a:lnTo>
                    <a:pt x="11330" y="1783"/>
                  </a:lnTo>
                  <a:lnTo>
                    <a:pt x="10897" y="1884"/>
                  </a:lnTo>
                  <a:lnTo>
                    <a:pt x="10541" y="2165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503"/>
                  </a:lnTo>
                  <a:lnTo>
                    <a:pt x="10235" y="1248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102"/>
                  </a:lnTo>
                  <a:lnTo>
                    <a:pt x="9421" y="26"/>
                  </a:lnTo>
                  <a:lnTo>
                    <a:pt x="9192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0" name="Shape 420"/>
            <p:cNvSpPr/>
            <p:nvPr/>
          </p:nvSpPr>
          <p:spPr>
            <a:xfrm>
              <a:off x="3184975" y="2714900"/>
              <a:ext cx="25" cy="675"/>
            </a:xfrm>
            <a:custGeom>
              <a:avLst/>
              <a:gdLst/>
              <a:ahLst/>
              <a:cxnLst/>
              <a:rect l="0" t="0" r="0" b="0"/>
              <a:pathLst>
                <a:path w="1" h="27" extrusionOk="0">
                  <a:moveTo>
                    <a:pt x="0" y="1"/>
                  </a:moveTo>
                  <a:lnTo>
                    <a:pt x="0" y="1"/>
                  </a:lnTo>
                  <a:lnTo>
                    <a:pt x="0" y="26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3218075" y="2659525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1"/>
                  </a:moveTo>
                  <a:lnTo>
                    <a:pt x="0" y="485"/>
                  </a:lnTo>
                  <a:lnTo>
                    <a:pt x="7536" y="2216"/>
                  </a:lnTo>
                  <a:lnTo>
                    <a:pt x="7638" y="1732"/>
                  </a:lnTo>
                  <a:lnTo>
                    <a:pt x="6569" y="1503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2" name="Shape 422"/>
            <p:cNvSpPr/>
            <p:nvPr/>
          </p:nvSpPr>
          <p:spPr>
            <a:xfrm>
              <a:off x="3184975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77" y="0"/>
                  </a:moveTo>
                  <a:lnTo>
                    <a:pt x="51" y="51"/>
                  </a:lnTo>
                  <a:lnTo>
                    <a:pt x="0" y="280"/>
                  </a:lnTo>
                  <a:lnTo>
                    <a:pt x="230" y="306"/>
                  </a:lnTo>
                  <a:lnTo>
                    <a:pt x="1121" y="637"/>
                  </a:lnTo>
                  <a:lnTo>
                    <a:pt x="1859" y="1044"/>
                  </a:lnTo>
                  <a:lnTo>
                    <a:pt x="2597" y="1680"/>
                  </a:lnTo>
                  <a:lnTo>
                    <a:pt x="3259" y="2571"/>
                  </a:lnTo>
                  <a:lnTo>
                    <a:pt x="3717" y="3794"/>
                  </a:lnTo>
                  <a:lnTo>
                    <a:pt x="3896" y="5372"/>
                  </a:lnTo>
                  <a:lnTo>
                    <a:pt x="3819" y="6314"/>
                  </a:lnTo>
                  <a:lnTo>
                    <a:pt x="4125" y="6390"/>
                  </a:lnTo>
                  <a:lnTo>
                    <a:pt x="4150" y="6212"/>
                  </a:lnTo>
                  <a:lnTo>
                    <a:pt x="4227" y="5117"/>
                  </a:lnTo>
                  <a:lnTo>
                    <a:pt x="4176" y="4124"/>
                  </a:lnTo>
                  <a:lnTo>
                    <a:pt x="3896" y="3030"/>
                  </a:lnTo>
                  <a:lnTo>
                    <a:pt x="3361" y="1935"/>
                  </a:lnTo>
                  <a:lnTo>
                    <a:pt x="2419" y="968"/>
                  </a:lnTo>
                  <a:lnTo>
                    <a:pt x="1401" y="407"/>
                  </a:lnTo>
                  <a:lnTo>
                    <a:pt x="561" y="102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3" name="Shape 423"/>
            <p:cNvSpPr/>
            <p:nvPr/>
          </p:nvSpPr>
          <p:spPr>
            <a:xfrm>
              <a:off x="3162700" y="2888650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4" name="Shape 424"/>
            <p:cNvSpPr/>
            <p:nvPr/>
          </p:nvSpPr>
          <p:spPr>
            <a:xfrm>
              <a:off x="3123225" y="2910950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09"/>
                  </a:lnTo>
                  <a:lnTo>
                    <a:pt x="9064" y="4023"/>
                  </a:lnTo>
                  <a:lnTo>
                    <a:pt x="9523" y="2088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993CA3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25" name="Shape 425"/>
            <p:cNvSpPr/>
            <p:nvPr/>
          </p:nvSpPr>
          <p:spPr>
            <a:xfrm>
              <a:off x="3100950" y="29485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0"/>
                  </a:moveTo>
                  <a:lnTo>
                    <a:pt x="1" y="4226"/>
                  </a:lnTo>
                  <a:lnTo>
                    <a:pt x="9573" y="4226"/>
                  </a:lnTo>
                  <a:lnTo>
                    <a:pt x="10057" y="2088"/>
                  </a:lnTo>
                  <a:lnTo>
                    <a:pt x="994" y="0"/>
                  </a:lnTo>
                  <a:close/>
                </a:path>
              </a:pathLst>
            </a:custGeom>
            <a:solidFill>
              <a:srgbClr val="5C268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524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653625" y="7393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West Coast cities</a:t>
            </a:r>
            <a:endParaRPr lang="en" dirty="0"/>
          </a:p>
        </p:txBody>
      </p:sp>
      <p:sp>
        <p:nvSpPr>
          <p:cNvPr id="333" name="Shape 333"/>
          <p:cNvSpPr txBox="1">
            <a:spLocks noGrp="1"/>
          </p:cNvSpPr>
          <p:nvPr>
            <p:ph type="body" idx="3"/>
          </p:nvPr>
        </p:nvSpPr>
        <p:spPr>
          <a:xfrm>
            <a:off x="4698675" y="1545725"/>
            <a:ext cx="1923900" cy="28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Buenaventura:</a:t>
            </a:r>
            <a:endParaRPr lang="es-CO" dirty="0" smtClean="0"/>
          </a:p>
          <a:p>
            <a:pPr lvl="0">
              <a:spcBef>
                <a:spcPts val="0"/>
              </a:spcBef>
              <a:buNone/>
            </a:pPr>
            <a:endParaRPr lang="es-CO" dirty="0" smtClean="0"/>
          </a:p>
          <a:p>
            <a:pPr lvl="0">
              <a:buNone/>
            </a:pPr>
            <a:r>
              <a:rPr lang="en-CA" dirty="0"/>
              <a:t>T</a:t>
            </a:r>
            <a:r>
              <a:rPr lang="en-CA" dirty="0" smtClean="0"/>
              <a:t>he </a:t>
            </a:r>
            <a:r>
              <a:rPr lang="en-CA" dirty="0"/>
              <a:t>richest city in the </a:t>
            </a:r>
            <a:r>
              <a:rPr lang="en-CA" dirty="0" smtClean="0"/>
              <a:t>Colombian West Coast</a:t>
            </a:r>
            <a:endParaRPr dirty="0"/>
          </a:p>
        </p:txBody>
      </p:sp>
      <p:grpSp>
        <p:nvGrpSpPr>
          <p:cNvPr id="334" name="Shape 334"/>
          <p:cNvGrpSpPr/>
          <p:nvPr/>
        </p:nvGrpSpPr>
        <p:grpSpPr>
          <a:xfrm flipH="1">
            <a:off x="7483640" y="3579907"/>
            <a:ext cx="1717219" cy="1563602"/>
            <a:chOff x="5930700" y="247325"/>
            <a:chExt cx="1451825" cy="1321950"/>
          </a:xfrm>
        </p:grpSpPr>
        <p:sp>
          <p:nvSpPr>
            <p:cNvPr id="335" name="Shape 335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3" name="Picture 2" descr="Resultado de imagen para buenaventura pobre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38" y="1665674"/>
            <a:ext cx="3963498" cy="294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97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653625" y="7393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West Coast cities</a:t>
            </a:r>
            <a:endParaRPr lang="en" dirty="0"/>
          </a:p>
        </p:txBody>
      </p:sp>
      <p:sp>
        <p:nvSpPr>
          <p:cNvPr id="333" name="Shape 333"/>
          <p:cNvSpPr txBox="1">
            <a:spLocks noGrp="1"/>
          </p:cNvSpPr>
          <p:nvPr>
            <p:ph type="body" idx="3"/>
          </p:nvPr>
        </p:nvSpPr>
        <p:spPr>
          <a:xfrm>
            <a:off x="4698675" y="1545725"/>
            <a:ext cx="1923900" cy="28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Buenaventura:</a:t>
            </a:r>
            <a:endParaRPr lang="es-CO" dirty="0" smtClean="0"/>
          </a:p>
          <a:p>
            <a:pPr lvl="0">
              <a:spcBef>
                <a:spcPts val="0"/>
              </a:spcBef>
              <a:buNone/>
            </a:pPr>
            <a:endParaRPr lang="es-CO" dirty="0" smtClean="0"/>
          </a:p>
          <a:p>
            <a:pPr lvl="0">
              <a:buNone/>
            </a:pPr>
            <a:r>
              <a:rPr lang="en-CA" dirty="0" smtClean="0"/>
              <a:t>Its maritime </a:t>
            </a:r>
            <a:r>
              <a:rPr lang="en-CA" dirty="0"/>
              <a:t>port </a:t>
            </a:r>
            <a:r>
              <a:rPr lang="en-CA" dirty="0" smtClean="0"/>
              <a:t>moves </a:t>
            </a:r>
            <a:r>
              <a:rPr lang="en-CA" dirty="0"/>
              <a:t>more than 53% of all Colombian foreign trade</a:t>
            </a:r>
            <a:endParaRPr dirty="0"/>
          </a:p>
        </p:txBody>
      </p:sp>
      <p:grpSp>
        <p:nvGrpSpPr>
          <p:cNvPr id="334" name="Shape 334"/>
          <p:cNvGrpSpPr/>
          <p:nvPr/>
        </p:nvGrpSpPr>
        <p:grpSpPr>
          <a:xfrm flipH="1">
            <a:off x="7483640" y="3579907"/>
            <a:ext cx="1717219" cy="1563602"/>
            <a:chOff x="5930700" y="247325"/>
            <a:chExt cx="1451825" cy="1321950"/>
          </a:xfrm>
        </p:grpSpPr>
        <p:sp>
          <p:nvSpPr>
            <p:cNvPr id="335" name="Shape 335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5" name="Picture 6" descr="Resultado de imagen para SPRBUN INTER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74" y="1707050"/>
            <a:ext cx="4075876" cy="259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42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xfrm>
            <a:off x="609600" y="1991850"/>
            <a:ext cx="5345700" cy="2059884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sz="4000" dirty="0"/>
              <a:t>Please give us a sense of how you structured the business model for your community networking project</a:t>
            </a:r>
            <a:r>
              <a:rPr lang="en" sz="4000" dirty="0" smtClean="0"/>
              <a:t>:  </a:t>
            </a:r>
            <a:r>
              <a:rPr lang="en" dirty="0" smtClean="0"/>
              <a:t/>
            </a:r>
            <a:br>
              <a:rPr lang="en" dirty="0" smtClean="0"/>
            </a:br>
            <a:endParaRPr lang="en" b="1" dirty="0"/>
          </a:p>
        </p:txBody>
      </p:sp>
      <p:grpSp>
        <p:nvGrpSpPr>
          <p:cNvPr id="54" name="Shape 54"/>
          <p:cNvGrpSpPr/>
          <p:nvPr/>
        </p:nvGrpSpPr>
        <p:grpSpPr>
          <a:xfrm flipH="1">
            <a:off x="6532457" y="2743152"/>
            <a:ext cx="2611543" cy="2377924"/>
            <a:chOff x="5930700" y="247325"/>
            <a:chExt cx="1451825" cy="1321950"/>
          </a:xfrm>
        </p:grpSpPr>
        <p:sp>
          <p:nvSpPr>
            <p:cNvPr id="55" name="Shape 55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381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381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873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ctrTitle" idx="4294967295"/>
          </p:nvPr>
        </p:nvSpPr>
        <p:spPr>
          <a:xfrm>
            <a:off x="685800" y="1811942"/>
            <a:ext cx="7772400" cy="1159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400" dirty="0" smtClean="0"/>
              <a:t>OUR BUSINESS MODEL</a:t>
            </a:r>
            <a:endParaRPr lang="en" sz="4400" dirty="0"/>
          </a:p>
        </p:txBody>
      </p:sp>
      <p:sp>
        <p:nvSpPr>
          <p:cNvPr id="538" name="Shape 538"/>
          <p:cNvSpPr txBox="1">
            <a:spLocks noGrp="1"/>
          </p:cNvSpPr>
          <p:nvPr>
            <p:ph type="subTitle" idx="4294967295"/>
          </p:nvPr>
        </p:nvSpPr>
        <p:spPr>
          <a:xfrm>
            <a:off x="685800" y="2763850"/>
            <a:ext cx="4203000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</a:rPr>
              <a:t>A sample from 1998</a:t>
            </a:r>
            <a:endParaRPr lang="en" dirty="0">
              <a:solidFill>
                <a:srgbClr val="FFFFFF"/>
              </a:solidFill>
            </a:endParaRPr>
          </a:p>
        </p:txBody>
      </p:sp>
      <p:grpSp>
        <p:nvGrpSpPr>
          <p:cNvPr id="539" name="Shape 539"/>
          <p:cNvGrpSpPr/>
          <p:nvPr/>
        </p:nvGrpSpPr>
        <p:grpSpPr>
          <a:xfrm flipH="1">
            <a:off x="7494560" y="3753778"/>
            <a:ext cx="1649444" cy="1389731"/>
            <a:chOff x="2062875" y="394325"/>
            <a:chExt cx="1394525" cy="1174950"/>
          </a:xfrm>
        </p:grpSpPr>
        <p:sp>
          <p:nvSpPr>
            <p:cNvPr id="540" name="Shape 540"/>
            <p:cNvSpPr/>
            <p:nvPr/>
          </p:nvSpPr>
          <p:spPr>
            <a:xfrm>
              <a:off x="2154525" y="1037175"/>
              <a:ext cx="357725" cy="437275"/>
            </a:xfrm>
            <a:custGeom>
              <a:avLst/>
              <a:gdLst/>
              <a:ahLst/>
              <a:cxnLst/>
              <a:rect l="0" t="0" r="0" b="0"/>
              <a:pathLst>
                <a:path w="14309" h="17491" extrusionOk="0">
                  <a:moveTo>
                    <a:pt x="1706" y="0"/>
                  </a:moveTo>
                  <a:lnTo>
                    <a:pt x="1" y="17491"/>
                  </a:lnTo>
                  <a:lnTo>
                    <a:pt x="14308" y="17491"/>
                  </a:lnTo>
                  <a:lnTo>
                    <a:pt x="14308" y="0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1" name="Shape 541"/>
            <p:cNvSpPr/>
            <p:nvPr/>
          </p:nvSpPr>
          <p:spPr>
            <a:xfrm>
              <a:off x="2652250" y="1037175"/>
              <a:ext cx="357075" cy="437275"/>
            </a:xfrm>
            <a:custGeom>
              <a:avLst/>
              <a:gdLst/>
              <a:ahLst/>
              <a:cxnLst/>
              <a:rect l="0" t="0" r="0" b="0"/>
              <a:pathLst>
                <a:path w="14283" h="17491" extrusionOk="0">
                  <a:moveTo>
                    <a:pt x="0" y="0"/>
                  </a:moveTo>
                  <a:lnTo>
                    <a:pt x="0" y="17491"/>
                  </a:lnTo>
                  <a:lnTo>
                    <a:pt x="14283" y="17491"/>
                  </a:lnTo>
                  <a:lnTo>
                    <a:pt x="12603" y="0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2" name="Shape 542"/>
            <p:cNvSpPr/>
            <p:nvPr/>
          </p:nvSpPr>
          <p:spPr>
            <a:xfrm>
              <a:off x="21774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4" y="0"/>
                  </a:moveTo>
                  <a:lnTo>
                    <a:pt x="2164" y="51"/>
                  </a:lnTo>
                  <a:lnTo>
                    <a:pt x="1197" y="459"/>
                  </a:lnTo>
                  <a:lnTo>
                    <a:pt x="458" y="1197"/>
                  </a:lnTo>
                  <a:lnTo>
                    <a:pt x="26" y="2190"/>
                  </a:lnTo>
                  <a:lnTo>
                    <a:pt x="0" y="2750"/>
                  </a:lnTo>
                  <a:lnTo>
                    <a:pt x="0" y="4914"/>
                  </a:lnTo>
                  <a:lnTo>
                    <a:pt x="26" y="5474"/>
                  </a:lnTo>
                  <a:lnTo>
                    <a:pt x="458" y="6467"/>
                  </a:lnTo>
                  <a:lnTo>
                    <a:pt x="1197" y="7205"/>
                  </a:lnTo>
                  <a:lnTo>
                    <a:pt x="2164" y="7613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3" name="Shape 543"/>
            <p:cNvSpPr/>
            <p:nvPr/>
          </p:nvSpPr>
          <p:spPr>
            <a:xfrm>
              <a:off x="2922100" y="866600"/>
              <a:ext cx="68150" cy="190975"/>
            </a:xfrm>
            <a:custGeom>
              <a:avLst/>
              <a:gdLst/>
              <a:ahLst/>
              <a:cxnLst/>
              <a:rect l="0" t="0" r="0" b="0"/>
              <a:pathLst>
                <a:path w="2726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613"/>
                  </a:lnTo>
                  <a:lnTo>
                    <a:pt x="1528" y="7205"/>
                  </a:lnTo>
                  <a:lnTo>
                    <a:pt x="2267" y="6467"/>
                  </a:lnTo>
                  <a:lnTo>
                    <a:pt x="2700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700" y="2190"/>
                  </a:lnTo>
                  <a:lnTo>
                    <a:pt x="2267" y="1197"/>
                  </a:lnTo>
                  <a:lnTo>
                    <a:pt x="1528" y="459"/>
                  </a:lnTo>
                  <a:lnTo>
                    <a:pt x="561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4" name="Shape 544"/>
            <p:cNvSpPr/>
            <p:nvPr/>
          </p:nvSpPr>
          <p:spPr>
            <a:xfrm>
              <a:off x="2479125" y="1254850"/>
              <a:ext cx="210050" cy="264150"/>
            </a:xfrm>
            <a:custGeom>
              <a:avLst/>
              <a:gdLst/>
              <a:ahLst/>
              <a:cxnLst/>
              <a:rect l="0" t="0" r="0" b="0"/>
              <a:pathLst>
                <a:path w="8402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02" y="10566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5" name="Shape 545"/>
            <p:cNvSpPr/>
            <p:nvPr/>
          </p:nvSpPr>
          <p:spPr>
            <a:xfrm>
              <a:off x="2233450" y="439525"/>
              <a:ext cx="700775" cy="875800"/>
            </a:xfrm>
            <a:custGeom>
              <a:avLst/>
              <a:gdLst/>
              <a:ahLst/>
              <a:cxnLst/>
              <a:rect l="0" t="0" r="0" b="0"/>
              <a:pathLst>
                <a:path w="28031" h="35032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1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583" y="3641"/>
                  </a:lnTo>
                  <a:lnTo>
                    <a:pt x="3641" y="4583"/>
                  </a:lnTo>
                  <a:lnTo>
                    <a:pt x="2775" y="5627"/>
                  </a:lnTo>
                  <a:lnTo>
                    <a:pt x="2012" y="6747"/>
                  </a:lnTo>
                  <a:lnTo>
                    <a:pt x="1375" y="7944"/>
                  </a:lnTo>
                  <a:lnTo>
                    <a:pt x="841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8"/>
                  </a:lnTo>
                  <a:lnTo>
                    <a:pt x="0" y="21004"/>
                  </a:lnTo>
                  <a:lnTo>
                    <a:pt x="0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41" y="25841"/>
                  </a:lnTo>
                  <a:lnTo>
                    <a:pt x="1375" y="27089"/>
                  </a:lnTo>
                  <a:lnTo>
                    <a:pt x="2012" y="28285"/>
                  </a:lnTo>
                  <a:lnTo>
                    <a:pt x="2775" y="29405"/>
                  </a:lnTo>
                  <a:lnTo>
                    <a:pt x="3641" y="30449"/>
                  </a:lnTo>
                  <a:lnTo>
                    <a:pt x="4583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8" y="35032"/>
                  </a:lnTo>
                  <a:lnTo>
                    <a:pt x="14741" y="35006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2995"/>
                  </a:lnTo>
                  <a:lnTo>
                    <a:pt x="22404" y="32257"/>
                  </a:lnTo>
                  <a:lnTo>
                    <a:pt x="23448" y="31391"/>
                  </a:lnTo>
                  <a:lnTo>
                    <a:pt x="24390" y="30449"/>
                  </a:lnTo>
                  <a:lnTo>
                    <a:pt x="25256" y="29405"/>
                  </a:lnTo>
                  <a:lnTo>
                    <a:pt x="26019" y="28285"/>
                  </a:lnTo>
                  <a:lnTo>
                    <a:pt x="26656" y="27089"/>
                  </a:lnTo>
                  <a:lnTo>
                    <a:pt x="27191" y="25841"/>
                  </a:lnTo>
                  <a:lnTo>
                    <a:pt x="27598" y="24517"/>
                  </a:lnTo>
                  <a:lnTo>
                    <a:pt x="27878" y="23143"/>
                  </a:lnTo>
                  <a:lnTo>
                    <a:pt x="28031" y="21717"/>
                  </a:lnTo>
                  <a:lnTo>
                    <a:pt x="28031" y="21004"/>
                  </a:lnTo>
                  <a:lnTo>
                    <a:pt x="28031" y="14028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15"/>
                  </a:lnTo>
                  <a:lnTo>
                    <a:pt x="27191" y="9191"/>
                  </a:lnTo>
                  <a:lnTo>
                    <a:pt x="26656" y="7944"/>
                  </a:lnTo>
                  <a:lnTo>
                    <a:pt x="26019" y="6747"/>
                  </a:lnTo>
                  <a:lnTo>
                    <a:pt x="25256" y="5627"/>
                  </a:lnTo>
                  <a:lnTo>
                    <a:pt x="24390" y="4583"/>
                  </a:lnTo>
                  <a:lnTo>
                    <a:pt x="23448" y="3641"/>
                  </a:lnTo>
                  <a:lnTo>
                    <a:pt x="22404" y="2776"/>
                  </a:lnTo>
                  <a:lnTo>
                    <a:pt x="21284" y="2037"/>
                  </a:lnTo>
                  <a:lnTo>
                    <a:pt x="20087" y="1375"/>
                  </a:lnTo>
                  <a:lnTo>
                    <a:pt x="18840" y="841"/>
                  </a:lnTo>
                  <a:lnTo>
                    <a:pt x="17516" y="433"/>
                  </a:lnTo>
                  <a:lnTo>
                    <a:pt x="16167" y="153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6" name="Shape 546"/>
            <p:cNvSpPr/>
            <p:nvPr/>
          </p:nvSpPr>
          <p:spPr>
            <a:xfrm>
              <a:off x="235820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7" name="Shape 547"/>
            <p:cNvSpPr/>
            <p:nvPr/>
          </p:nvSpPr>
          <p:spPr>
            <a:xfrm>
              <a:off x="2718450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1" y="3590"/>
                  </a:lnTo>
                  <a:lnTo>
                    <a:pt x="1833" y="3616"/>
                  </a:lnTo>
                  <a:lnTo>
                    <a:pt x="2190" y="3590"/>
                  </a:lnTo>
                  <a:lnTo>
                    <a:pt x="2851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51" y="281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8" name="Shape 548"/>
            <p:cNvSpPr/>
            <p:nvPr/>
          </p:nvSpPr>
          <p:spPr>
            <a:xfrm>
              <a:off x="2062875" y="1359225"/>
              <a:ext cx="1041925" cy="210050"/>
            </a:xfrm>
            <a:custGeom>
              <a:avLst/>
              <a:gdLst/>
              <a:ahLst/>
              <a:cxnLst/>
              <a:rect l="0" t="0" r="0" b="0"/>
              <a:pathLst>
                <a:path w="41677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7" y="179"/>
                  </a:lnTo>
                  <a:lnTo>
                    <a:pt x="9115" y="484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5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5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2979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4"/>
                  </a:lnTo>
                  <a:lnTo>
                    <a:pt x="30500" y="179"/>
                  </a:lnTo>
                  <a:lnTo>
                    <a:pt x="29380" y="153"/>
                  </a:lnTo>
                  <a:lnTo>
                    <a:pt x="25052" y="1"/>
                  </a:lnTo>
                  <a:lnTo>
                    <a:pt x="25027" y="433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59"/>
                  </a:lnTo>
                  <a:lnTo>
                    <a:pt x="22863" y="3692"/>
                  </a:lnTo>
                  <a:lnTo>
                    <a:pt x="22099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578" y="4023"/>
                  </a:lnTo>
                  <a:lnTo>
                    <a:pt x="18840" y="3692"/>
                  </a:lnTo>
                  <a:lnTo>
                    <a:pt x="18153" y="3259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9" name="Shape 549"/>
            <p:cNvSpPr/>
            <p:nvPr/>
          </p:nvSpPr>
          <p:spPr>
            <a:xfrm>
              <a:off x="2439675" y="1359225"/>
              <a:ext cx="288325" cy="148950"/>
            </a:xfrm>
            <a:custGeom>
              <a:avLst/>
              <a:gdLst/>
              <a:ahLst/>
              <a:cxnLst/>
              <a:rect l="0" t="0" r="0" b="0"/>
              <a:pathLst>
                <a:path w="11533" h="5958" extrusionOk="0">
                  <a:moveTo>
                    <a:pt x="1553" y="1"/>
                  </a:moveTo>
                  <a:lnTo>
                    <a:pt x="0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0"/>
                  </a:lnTo>
                  <a:lnTo>
                    <a:pt x="2088" y="4659"/>
                  </a:lnTo>
                  <a:lnTo>
                    <a:pt x="3004" y="5270"/>
                  </a:lnTo>
                  <a:lnTo>
                    <a:pt x="4048" y="5703"/>
                  </a:lnTo>
                  <a:lnTo>
                    <a:pt x="5168" y="5958"/>
                  </a:lnTo>
                  <a:lnTo>
                    <a:pt x="6365" y="5958"/>
                  </a:lnTo>
                  <a:lnTo>
                    <a:pt x="7485" y="5703"/>
                  </a:lnTo>
                  <a:lnTo>
                    <a:pt x="8529" y="5270"/>
                  </a:lnTo>
                  <a:lnTo>
                    <a:pt x="9445" y="4659"/>
                  </a:lnTo>
                  <a:lnTo>
                    <a:pt x="10235" y="3870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179"/>
                  </a:lnTo>
                  <a:lnTo>
                    <a:pt x="11533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55" y="433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2" y="4201"/>
                  </a:lnTo>
                  <a:lnTo>
                    <a:pt x="5346" y="4201"/>
                  </a:lnTo>
                  <a:lnTo>
                    <a:pt x="4506" y="4023"/>
                  </a:lnTo>
                  <a:lnTo>
                    <a:pt x="3768" y="3692"/>
                  </a:lnTo>
                  <a:lnTo>
                    <a:pt x="3081" y="3259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3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E5C11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0" name="Shape 550"/>
            <p:cNvSpPr/>
            <p:nvPr/>
          </p:nvSpPr>
          <p:spPr>
            <a:xfrm>
              <a:off x="2540875" y="974800"/>
              <a:ext cx="82125" cy="119675"/>
            </a:xfrm>
            <a:custGeom>
              <a:avLst/>
              <a:gdLst/>
              <a:ahLst/>
              <a:cxnLst/>
              <a:rect l="0" t="0" r="0" b="0"/>
              <a:pathLst>
                <a:path w="3285" h="4787" extrusionOk="0">
                  <a:moveTo>
                    <a:pt x="1553" y="0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1" name="Shape 551"/>
            <p:cNvSpPr/>
            <p:nvPr/>
          </p:nvSpPr>
          <p:spPr>
            <a:xfrm>
              <a:off x="2540875" y="1083625"/>
              <a:ext cx="82125" cy="37575"/>
            </a:xfrm>
            <a:custGeom>
              <a:avLst/>
              <a:gdLst/>
              <a:ahLst/>
              <a:cxnLst/>
              <a:rect l="0" t="0" r="0" b="0"/>
              <a:pathLst>
                <a:path w="3285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280" y="841"/>
                  </a:lnTo>
                  <a:lnTo>
                    <a:pt x="764" y="1248"/>
                  </a:lnTo>
                  <a:lnTo>
                    <a:pt x="1298" y="1477"/>
                  </a:lnTo>
                  <a:lnTo>
                    <a:pt x="1528" y="1503"/>
                  </a:lnTo>
                  <a:lnTo>
                    <a:pt x="1782" y="1503"/>
                  </a:lnTo>
                  <a:lnTo>
                    <a:pt x="2011" y="1477"/>
                  </a:lnTo>
                  <a:lnTo>
                    <a:pt x="2521" y="1248"/>
                  </a:lnTo>
                  <a:lnTo>
                    <a:pt x="3004" y="841"/>
                  </a:lnTo>
                  <a:lnTo>
                    <a:pt x="3284" y="306"/>
                  </a:lnTo>
                  <a:lnTo>
                    <a:pt x="3284" y="1"/>
                  </a:lnTo>
                  <a:lnTo>
                    <a:pt x="2902" y="205"/>
                  </a:lnTo>
                  <a:lnTo>
                    <a:pt x="2062" y="434"/>
                  </a:lnTo>
                  <a:lnTo>
                    <a:pt x="1222" y="434"/>
                  </a:lnTo>
                  <a:lnTo>
                    <a:pt x="407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2" name="Shape 552"/>
            <p:cNvSpPr/>
            <p:nvPr/>
          </p:nvSpPr>
          <p:spPr>
            <a:xfrm>
              <a:off x="2377300" y="949350"/>
              <a:ext cx="26100" cy="26100"/>
            </a:xfrm>
            <a:custGeom>
              <a:avLst/>
              <a:gdLst/>
              <a:ahLst/>
              <a:cxnLst/>
              <a:rect l="0" t="0" r="0" b="0"/>
              <a:pathLst>
                <a:path w="1044" h="1044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09" y="1044"/>
                  </a:lnTo>
                  <a:lnTo>
                    <a:pt x="738" y="1018"/>
                  </a:lnTo>
                  <a:lnTo>
                    <a:pt x="1019" y="738"/>
                  </a:lnTo>
                  <a:lnTo>
                    <a:pt x="1044" y="509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3" name="Shape 553"/>
            <p:cNvSpPr/>
            <p:nvPr/>
          </p:nvSpPr>
          <p:spPr>
            <a:xfrm>
              <a:off x="2737525" y="949350"/>
              <a:ext cx="26775" cy="26100"/>
            </a:xfrm>
            <a:custGeom>
              <a:avLst/>
              <a:gdLst/>
              <a:ahLst/>
              <a:cxnLst/>
              <a:rect l="0" t="0" r="0" b="0"/>
              <a:pathLst>
                <a:path w="1071" h="1044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32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5" y="738"/>
                  </a:lnTo>
                  <a:lnTo>
                    <a:pt x="1070" y="509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233082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611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20" y="2521"/>
                  </a:lnTo>
                  <a:lnTo>
                    <a:pt x="5602" y="2164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611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5" name="Shape 555"/>
            <p:cNvSpPr/>
            <p:nvPr/>
          </p:nvSpPr>
          <p:spPr>
            <a:xfrm>
              <a:off x="2691075" y="1037175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611" y="2521"/>
                  </a:lnTo>
                  <a:lnTo>
                    <a:pt x="1095" y="2750"/>
                  </a:lnTo>
                  <a:lnTo>
                    <a:pt x="4761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>
              <a:off x="2188250" y="394325"/>
              <a:ext cx="791175" cy="526400"/>
            </a:xfrm>
            <a:custGeom>
              <a:avLst/>
              <a:gdLst/>
              <a:ahLst/>
              <a:cxnLst/>
              <a:rect l="0" t="0" r="0" b="0"/>
              <a:pathLst>
                <a:path w="31647" h="21056" extrusionOk="0">
                  <a:moveTo>
                    <a:pt x="15836" y="1"/>
                  </a:moveTo>
                  <a:lnTo>
                    <a:pt x="15022" y="26"/>
                  </a:lnTo>
                  <a:lnTo>
                    <a:pt x="13418" y="179"/>
                  </a:lnTo>
                  <a:lnTo>
                    <a:pt x="11865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13" y="2292"/>
                  </a:lnTo>
                  <a:lnTo>
                    <a:pt x="6366" y="3158"/>
                  </a:lnTo>
                  <a:lnTo>
                    <a:pt x="5194" y="4125"/>
                  </a:lnTo>
                  <a:lnTo>
                    <a:pt x="4100" y="5195"/>
                  </a:lnTo>
                  <a:lnTo>
                    <a:pt x="3132" y="6366"/>
                  </a:lnTo>
                  <a:lnTo>
                    <a:pt x="2292" y="7639"/>
                  </a:lnTo>
                  <a:lnTo>
                    <a:pt x="1554" y="8988"/>
                  </a:lnTo>
                  <a:lnTo>
                    <a:pt x="943" y="10388"/>
                  </a:lnTo>
                  <a:lnTo>
                    <a:pt x="485" y="11890"/>
                  </a:lnTo>
                  <a:lnTo>
                    <a:pt x="179" y="13418"/>
                  </a:lnTo>
                  <a:lnTo>
                    <a:pt x="1" y="15022"/>
                  </a:lnTo>
                  <a:lnTo>
                    <a:pt x="1" y="15836"/>
                  </a:lnTo>
                  <a:lnTo>
                    <a:pt x="1" y="21055"/>
                  </a:lnTo>
                  <a:lnTo>
                    <a:pt x="739" y="20597"/>
                  </a:lnTo>
                  <a:lnTo>
                    <a:pt x="2954" y="19044"/>
                  </a:lnTo>
                  <a:lnTo>
                    <a:pt x="5704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55" y="11687"/>
                  </a:lnTo>
                  <a:lnTo>
                    <a:pt x="10006" y="11839"/>
                  </a:lnTo>
                  <a:lnTo>
                    <a:pt x="10592" y="12883"/>
                  </a:lnTo>
                  <a:lnTo>
                    <a:pt x="11279" y="13825"/>
                  </a:lnTo>
                  <a:lnTo>
                    <a:pt x="12247" y="14894"/>
                  </a:lnTo>
                  <a:lnTo>
                    <a:pt x="13570" y="15989"/>
                  </a:lnTo>
                  <a:lnTo>
                    <a:pt x="15276" y="17007"/>
                  </a:lnTo>
                  <a:lnTo>
                    <a:pt x="17415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39" y="15098"/>
                  </a:lnTo>
                  <a:lnTo>
                    <a:pt x="20393" y="16346"/>
                  </a:lnTo>
                  <a:lnTo>
                    <a:pt x="22736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8" y="20368"/>
                  </a:lnTo>
                  <a:lnTo>
                    <a:pt x="31646" y="20674"/>
                  </a:lnTo>
                  <a:lnTo>
                    <a:pt x="31646" y="15836"/>
                  </a:lnTo>
                  <a:lnTo>
                    <a:pt x="31646" y="15022"/>
                  </a:lnTo>
                  <a:lnTo>
                    <a:pt x="31468" y="13418"/>
                  </a:lnTo>
                  <a:lnTo>
                    <a:pt x="31163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55" y="7639"/>
                  </a:lnTo>
                  <a:lnTo>
                    <a:pt x="28515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282" y="3158"/>
                  </a:lnTo>
                  <a:lnTo>
                    <a:pt x="24034" y="2292"/>
                  </a:lnTo>
                  <a:lnTo>
                    <a:pt x="22685" y="1554"/>
                  </a:lnTo>
                  <a:lnTo>
                    <a:pt x="21259" y="968"/>
                  </a:lnTo>
                  <a:lnTo>
                    <a:pt x="19782" y="510"/>
                  </a:lnTo>
                  <a:lnTo>
                    <a:pt x="18229" y="179"/>
                  </a:lnTo>
                  <a:lnTo>
                    <a:pt x="16651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7" name="Shape 557"/>
            <p:cNvSpPr/>
            <p:nvPr/>
          </p:nvSpPr>
          <p:spPr>
            <a:xfrm>
              <a:off x="2348025" y="857050"/>
              <a:ext cx="110750" cy="21675"/>
            </a:xfrm>
            <a:custGeom>
              <a:avLst/>
              <a:gdLst/>
              <a:ahLst/>
              <a:cxnLst/>
              <a:rect l="0" t="0" r="0" b="0"/>
              <a:pathLst>
                <a:path w="4430" h="867" fill="none" extrusionOk="0">
                  <a:moveTo>
                    <a:pt x="4430" y="866"/>
                  </a:moveTo>
                  <a:lnTo>
                    <a:pt x="4201" y="662"/>
                  </a:lnTo>
                  <a:lnTo>
                    <a:pt x="3666" y="306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06"/>
                  </a:lnTo>
                  <a:lnTo>
                    <a:pt x="255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8" name="Shape 558"/>
            <p:cNvSpPr/>
            <p:nvPr/>
          </p:nvSpPr>
          <p:spPr>
            <a:xfrm>
              <a:off x="2708900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0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2521775" y="1172750"/>
              <a:ext cx="124125" cy="35650"/>
            </a:xfrm>
            <a:custGeom>
              <a:avLst/>
              <a:gdLst/>
              <a:ahLst/>
              <a:cxnLst/>
              <a:rect l="0" t="0" r="0" b="0"/>
              <a:pathLst>
                <a:path w="4965" h="1426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00"/>
                  </a:lnTo>
                  <a:lnTo>
                    <a:pt x="2495" y="1426"/>
                  </a:lnTo>
                  <a:lnTo>
                    <a:pt x="2903" y="1400"/>
                  </a:lnTo>
                  <a:lnTo>
                    <a:pt x="3692" y="1197"/>
                  </a:lnTo>
                  <a:lnTo>
                    <a:pt x="4328" y="815"/>
                  </a:lnTo>
                  <a:lnTo>
                    <a:pt x="4812" y="306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rgbClr val="AE4C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3100950" y="970350"/>
              <a:ext cx="356450" cy="585575"/>
            </a:xfrm>
            <a:custGeom>
              <a:avLst/>
              <a:gdLst/>
              <a:ahLst/>
              <a:cxnLst/>
              <a:rect l="0" t="0" r="0" b="0"/>
              <a:pathLst>
                <a:path w="14258" h="23423" extrusionOk="0">
                  <a:moveTo>
                    <a:pt x="9192" y="0"/>
                  </a:moveTo>
                  <a:lnTo>
                    <a:pt x="8784" y="77"/>
                  </a:lnTo>
                  <a:lnTo>
                    <a:pt x="8402" y="357"/>
                  </a:lnTo>
                  <a:lnTo>
                    <a:pt x="8148" y="738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2"/>
                  </a:lnTo>
                  <a:lnTo>
                    <a:pt x="7562" y="1019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280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11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13"/>
                  </a:lnTo>
                  <a:lnTo>
                    <a:pt x="3132" y="9547"/>
                  </a:lnTo>
                  <a:lnTo>
                    <a:pt x="2623" y="8172"/>
                  </a:lnTo>
                  <a:lnTo>
                    <a:pt x="2114" y="7205"/>
                  </a:lnTo>
                  <a:lnTo>
                    <a:pt x="1630" y="6594"/>
                  </a:lnTo>
                  <a:lnTo>
                    <a:pt x="943" y="6110"/>
                  </a:lnTo>
                  <a:lnTo>
                    <a:pt x="383" y="6034"/>
                  </a:lnTo>
                  <a:lnTo>
                    <a:pt x="332" y="6059"/>
                  </a:lnTo>
                  <a:lnTo>
                    <a:pt x="154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26" y="7052"/>
                  </a:lnTo>
                  <a:lnTo>
                    <a:pt x="561" y="9980"/>
                  </a:lnTo>
                  <a:lnTo>
                    <a:pt x="1147" y="13493"/>
                  </a:lnTo>
                  <a:lnTo>
                    <a:pt x="1197" y="13875"/>
                  </a:lnTo>
                  <a:lnTo>
                    <a:pt x="1427" y="14537"/>
                  </a:lnTo>
                  <a:lnTo>
                    <a:pt x="1885" y="15301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22"/>
                  </a:lnTo>
                  <a:lnTo>
                    <a:pt x="10133" y="17669"/>
                  </a:lnTo>
                  <a:lnTo>
                    <a:pt x="10261" y="17694"/>
                  </a:lnTo>
                  <a:lnTo>
                    <a:pt x="10694" y="17592"/>
                  </a:lnTo>
                  <a:lnTo>
                    <a:pt x="11203" y="17312"/>
                  </a:lnTo>
                  <a:lnTo>
                    <a:pt x="11610" y="16778"/>
                  </a:lnTo>
                  <a:lnTo>
                    <a:pt x="11737" y="16396"/>
                  </a:lnTo>
                  <a:lnTo>
                    <a:pt x="12068" y="14944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7"/>
                  </a:lnTo>
                  <a:lnTo>
                    <a:pt x="14232" y="5627"/>
                  </a:lnTo>
                  <a:lnTo>
                    <a:pt x="14258" y="5397"/>
                  </a:lnTo>
                  <a:lnTo>
                    <a:pt x="14207" y="4965"/>
                  </a:lnTo>
                  <a:lnTo>
                    <a:pt x="14029" y="4608"/>
                  </a:lnTo>
                  <a:lnTo>
                    <a:pt x="13698" y="4354"/>
                  </a:lnTo>
                  <a:lnTo>
                    <a:pt x="13520" y="4277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583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48" y="3030"/>
                  </a:lnTo>
                  <a:lnTo>
                    <a:pt x="12297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34" y="1808"/>
                  </a:lnTo>
                  <a:lnTo>
                    <a:pt x="11330" y="1782"/>
                  </a:lnTo>
                  <a:lnTo>
                    <a:pt x="10897" y="1884"/>
                  </a:lnTo>
                  <a:lnTo>
                    <a:pt x="10541" y="2139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477"/>
                  </a:lnTo>
                  <a:lnTo>
                    <a:pt x="10235" y="1222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77"/>
                  </a:lnTo>
                  <a:lnTo>
                    <a:pt x="9421" y="26"/>
                  </a:lnTo>
                  <a:lnTo>
                    <a:pt x="9192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3184975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2" name="Shape 562"/>
            <p:cNvSpPr/>
            <p:nvPr/>
          </p:nvSpPr>
          <p:spPr>
            <a:xfrm>
              <a:off x="3218075" y="1174650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3" name="Shape 563"/>
            <p:cNvSpPr/>
            <p:nvPr/>
          </p:nvSpPr>
          <p:spPr>
            <a:xfrm>
              <a:off x="3184975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125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61" y="1936"/>
                  </a:lnTo>
                  <a:lnTo>
                    <a:pt x="2419" y="968"/>
                  </a:lnTo>
                  <a:lnTo>
                    <a:pt x="1401" y="383"/>
                  </a:lnTo>
                  <a:lnTo>
                    <a:pt x="561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4" name="Shape 564"/>
            <p:cNvSpPr/>
            <p:nvPr/>
          </p:nvSpPr>
          <p:spPr>
            <a:xfrm>
              <a:off x="3162700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5" name="Shape 565"/>
            <p:cNvSpPr/>
            <p:nvPr/>
          </p:nvSpPr>
          <p:spPr>
            <a:xfrm>
              <a:off x="3123225" y="1425425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523" y="2113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E5C11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6" name="Shape 566"/>
            <p:cNvSpPr/>
            <p:nvPr/>
          </p:nvSpPr>
          <p:spPr>
            <a:xfrm>
              <a:off x="3100950" y="14636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1"/>
                  </a:moveTo>
                  <a:lnTo>
                    <a:pt x="1" y="4227"/>
                  </a:lnTo>
                  <a:lnTo>
                    <a:pt x="9573" y="4227"/>
                  </a:lnTo>
                  <a:lnTo>
                    <a:pt x="10057" y="2088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Resultado de imagen para pacífico colombiano caserí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1"/>
          <a:stretch/>
        </p:blipFill>
        <p:spPr bwMode="auto">
          <a:xfrm>
            <a:off x="2572284" y="1720779"/>
            <a:ext cx="1845892" cy="126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Resultado de imagen para música tradicional del pacífico colombia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6"/>
          <a:stretch/>
        </p:blipFill>
        <p:spPr bwMode="auto">
          <a:xfrm>
            <a:off x="393107" y="3218058"/>
            <a:ext cx="1960604" cy="139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sultado de imagen para buenaventura pobr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284" y="3224906"/>
            <a:ext cx="1867052" cy="13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653625" y="7393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Colombian West Coast cities</a:t>
            </a:r>
            <a:endParaRPr lang="en" dirty="0"/>
          </a:p>
        </p:txBody>
      </p:sp>
      <p:sp>
        <p:nvSpPr>
          <p:cNvPr id="333" name="Shape 333"/>
          <p:cNvSpPr txBox="1">
            <a:spLocks noGrp="1"/>
          </p:cNvSpPr>
          <p:nvPr>
            <p:ph type="body" idx="3"/>
          </p:nvPr>
        </p:nvSpPr>
        <p:spPr>
          <a:xfrm>
            <a:off x="4698675" y="1545725"/>
            <a:ext cx="1923900" cy="28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Buenaventura:</a:t>
            </a:r>
            <a:endParaRPr lang="es-CO" dirty="0" smtClean="0"/>
          </a:p>
          <a:p>
            <a:pPr lvl="0">
              <a:spcBef>
                <a:spcPts val="0"/>
              </a:spcBef>
              <a:buNone/>
            </a:pPr>
            <a:endParaRPr lang="es-CO" dirty="0" smtClean="0"/>
          </a:p>
          <a:p>
            <a:pPr>
              <a:buNone/>
            </a:pPr>
            <a:r>
              <a:rPr lang="en-CA" dirty="0"/>
              <a:t>It remained completely disconnected from the Internet until the year 2000</a:t>
            </a:r>
            <a:endParaRPr lang="es-CO" dirty="0"/>
          </a:p>
        </p:txBody>
      </p:sp>
      <p:grpSp>
        <p:nvGrpSpPr>
          <p:cNvPr id="334" name="Shape 334"/>
          <p:cNvGrpSpPr/>
          <p:nvPr/>
        </p:nvGrpSpPr>
        <p:grpSpPr>
          <a:xfrm flipH="1">
            <a:off x="7483640" y="3579907"/>
            <a:ext cx="1717219" cy="1563602"/>
            <a:chOff x="5930700" y="247325"/>
            <a:chExt cx="1451825" cy="1321950"/>
          </a:xfrm>
        </p:grpSpPr>
        <p:sp>
          <p:nvSpPr>
            <p:cNvPr id="335" name="Shape 335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8" name="Picture 6" descr="Resultado de imagen para SPRBUN INTER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10" y="1706641"/>
            <a:ext cx="1991235" cy="126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Resultado de imagen para NO INTERN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69" y="2414500"/>
            <a:ext cx="1541240" cy="154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68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Resultado de imagen para pacífico colombiano caserí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1"/>
          <a:stretch/>
        </p:blipFill>
        <p:spPr bwMode="auto">
          <a:xfrm>
            <a:off x="2709020" y="2262470"/>
            <a:ext cx="1566335" cy="107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Resultado de imagen para música tradicional del pacífico colombia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6"/>
          <a:stretch/>
        </p:blipFill>
        <p:spPr bwMode="auto">
          <a:xfrm>
            <a:off x="1037939" y="3540792"/>
            <a:ext cx="1557657" cy="110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sultado de imagen para buenaventura pobr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112" y="3465656"/>
            <a:ext cx="1566335" cy="116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653625" y="7393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/>
            <a:r>
              <a:rPr lang="es-CO" dirty="0" err="1" smtClean="0"/>
              <a:t>Find</a:t>
            </a:r>
            <a:r>
              <a:rPr lang="es-CO" dirty="0" smtClean="0"/>
              <a:t> </a:t>
            </a:r>
            <a:r>
              <a:rPr lang="es-CO" dirty="0"/>
              <a:t>a "</a:t>
            </a:r>
            <a:r>
              <a:rPr lang="es-CO" dirty="0" err="1"/>
              <a:t>big</a:t>
            </a:r>
            <a:r>
              <a:rPr lang="es-CO" dirty="0"/>
              <a:t> </a:t>
            </a:r>
            <a:r>
              <a:rPr lang="es-CO" dirty="0" err="1" smtClean="0"/>
              <a:t>guy</a:t>
            </a:r>
            <a:r>
              <a:rPr lang="es-CO" dirty="0" smtClean="0"/>
              <a:t> </a:t>
            </a:r>
            <a:r>
              <a:rPr lang="es-CO" dirty="0" err="1" smtClean="0"/>
              <a:t>affected</a:t>
            </a:r>
            <a:r>
              <a:rPr lang="es-CO" dirty="0"/>
              <a:t>"</a:t>
            </a:r>
            <a:r>
              <a:rPr lang="en" dirty="0" smtClean="0"/>
              <a:t>…</a:t>
            </a:r>
            <a:endParaRPr lang="en" dirty="0"/>
          </a:p>
        </p:txBody>
      </p:sp>
      <p:sp>
        <p:nvSpPr>
          <p:cNvPr id="333" name="Shape 333"/>
          <p:cNvSpPr txBox="1">
            <a:spLocks noGrp="1"/>
          </p:cNvSpPr>
          <p:nvPr>
            <p:ph type="body" idx="3"/>
          </p:nvPr>
        </p:nvSpPr>
        <p:spPr>
          <a:xfrm>
            <a:off x="4698675" y="1545725"/>
            <a:ext cx="1923900" cy="28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 smtClean="0"/>
              <a:t>Buenaventura´s Port</a:t>
            </a:r>
            <a:endParaRPr lang="es-CO" dirty="0" smtClean="0"/>
          </a:p>
          <a:p>
            <a:pPr lvl="0">
              <a:spcBef>
                <a:spcPts val="0"/>
              </a:spcBef>
              <a:buNone/>
            </a:pPr>
            <a:endParaRPr lang="es-CO" dirty="0" smtClean="0"/>
          </a:p>
          <a:p>
            <a:pPr>
              <a:buNone/>
            </a:pPr>
            <a:r>
              <a:rPr lang="en-CA" dirty="0"/>
              <a:t>was to hire a company who agreed to provide Internet access </a:t>
            </a:r>
            <a:r>
              <a:rPr lang="en-CA" u="sng" dirty="0"/>
              <a:t>to the rest of the city.</a:t>
            </a:r>
            <a:endParaRPr lang="es-CO" u="sng" dirty="0"/>
          </a:p>
        </p:txBody>
      </p:sp>
      <p:grpSp>
        <p:nvGrpSpPr>
          <p:cNvPr id="334" name="Shape 334"/>
          <p:cNvGrpSpPr/>
          <p:nvPr/>
        </p:nvGrpSpPr>
        <p:grpSpPr>
          <a:xfrm flipH="1">
            <a:off x="7483640" y="3579907"/>
            <a:ext cx="1717219" cy="1563602"/>
            <a:chOff x="5930700" y="247325"/>
            <a:chExt cx="1451825" cy="1321950"/>
          </a:xfrm>
        </p:grpSpPr>
        <p:sp>
          <p:nvSpPr>
            <p:cNvPr id="335" name="Shape 335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8" name="Picture 6" descr="Resultado de imagen para SPRBUN INTER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89" y="1726251"/>
            <a:ext cx="2388623" cy="167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Resultado de imagen para NO INTERN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89" y="2720344"/>
            <a:ext cx="1541240" cy="154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0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Resultado de imagen para pacífico colombiano caserí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1"/>
          <a:stretch/>
        </p:blipFill>
        <p:spPr bwMode="auto">
          <a:xfrm>
            <a:off x="3056027" y="2499940"/>
            <a:ext cx="1219328" cy="83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Resultado de imagen para música tradicional del pacífico colombia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6"/>
          <a:stretch/>
        </p:blipFill>
        <p:spPr bwMode="auto">
          <a:xfrm>
            <a:off x="1869019" y="3540792"/>
            <a:ext cx="1104222" cy="7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sultado de imagen para buenaventura pobr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18" y="3465656"/>
            <a:ext cx="1148829" cy="85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653625" y="7393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In 1999…</a:t>
            </a:r>
            <a:endParaRPr lang="en" dirty="0"/>
          </a:p>
        </p:txBody>
      </p:sp>
      <p:sp>
        <p:nvSpPr>
          <p:cNvPr id="333" name="Shape 333"/>
          <p:cNvSpPr txBox="1">
            <a:spLocks noGrp="1"/>
          </p:cNvSpPr>
          <p:nvPr>
            <p:ph type="body" idx="3"/>
          </p:nvPr>
        </p:nvSpPr>
        <p:spPr>
          <a:xfrm>
            <a:off x="4698675" y="1545725"/>
            <a:ext cx="1923900" cy="28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>
              <a:buNone/>
            </a:pPr>
            <a:endParaRPr lang="en-CA" dirty="0" smtClean="0"/>
          </a:p>
          <a:p>
            <a:pPr>
              <a:buNone/>
            </a:pPr>
            <a:r>
              <a:rPr lang="en-US" dirty="0"/>
              <a:t>The </a:t>
            </a:r>
            <a:r>
              <a:rPr lang="en-US" b="1" dirty="0"/>
              <a:t>big </a:t>
            </a:r>
            <a:r>
              <a:rPr lang="en-US" b="1" dirty="0" smtClean="0"/>
              <a:t>guy affected¨</a:t>
            </a:r>
            <a:r>
              <a:rPr lang="en-US" dirty="0" smtClean="0"/>
              <a:t> must </a:t>
            </a:r>
            <a:r>
              <a:rPr lang="en-US" dirty="0"/>
              <a:t>bring the </a:t>
            </a:r>
            <a:r>
              <a:rPr lang="en-US" dirty="0" smtClean="0"/>
              <a:t>CAPEX. </a:t>
            </a:r>
            <a:r>
              <a:rPr lang="en-US" dirty="0"/>
              <a:t>The market produces the OPEX.</a:t>
            </a:r>
            <a:endParaRPr lang="es-CO" dirty="0"/>
          </a:p>
        </p:txBody>
      </p:sp>
      <p:grpSp>
        <p:nvGrpSpPr>
          <p:cNvPr id="334" name="Shape 334"/>
          <p:cNvGrpSpPr/>
          <p:nvPr/>
        </p:nvGrpSpPr>
        <p:grpSpPr>
          <a:xfrm flipH="1">
            <a:off x="7483640" y="3579907"/>
            <a:ext cx="1717219" cy="1563602"/>
            <a:chOff x="5930700" y="247325"/>
            <a:chExt cx="1451825" cy="1321950"/>
          </a:xfrm>
        </p:grpSpPr>
        <p:sp>
          <p:nvSpPr>
            <p:cNvPr id="335" name="Shape 335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2532" name="Picture 4" descr="Resultado de imagen para NO INTER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817" y="2659409"/>
            <a:ext cx="1580746" cy="158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Resultado de imagen para SPRBUN INTERN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97" y="1519101"/>
            <a:ext cx="2681506" cy="187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 descr="Resultado de imagen para pacífico colombiano caserí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1"/>
          <a:stretch/>
        </p:blipFill>
        <p:spPr bwMode="auto">
          <a:xfrm>
            <a:off x="3056027" y="2499940"/>
            <a:ext cx="1219328" cy="83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Resultado de imagen para música tradicional del pacífico colombia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6"/>
          <a:stretch/>
        </p:blipFill>
        <p:spPr bwMode="auto">
          <a:xfrm>
            <a:off x="1869019" y="3540792"/>
            <a:ext cx="1104222" cy="78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sultado de imagen para buenaventura pobrez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18" y="3465656"/>
            <a:ext cx="1148829" cy="85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653625" y="7393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In 1999…</a:t>
            </a:r>
            <a:endParaRPr lang="en" dirty="0"/>
          </a:p>
        </p:txBody>
      </p:sp>
      <p:sp>
        <p:nvSpPr>
          <p:cNvPr id="333" name="Shape 333"/>
          <p:cNvSpPr txBox="1">
            <a:spLocks noGrp="1"/>
          </p:cNvSpPr>
          <p:nvPr>
            <p:ph type="body" idx="3"/>
          </p:nvPr>
        </p:nvSpPr>
        <p:spPr>
          <a:xfrm>
            <a:off x="4698675" y="1545725"/>
            <a:ext cx="1923900" cy="28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en-CA" dirty="0" smtClean="0"/>
              <a:t>The market was developed with a simple strategy: </a:t>
            </a:r>
            <a:endParaRPr lang="es-CO" dirty="0" smtClean="0"/>
          </a:p>
        </p:txBody>
      </p:sp>
      <p:grpSp>
        <p:nvGrpSpPr>
          <p:cNvPr id="334" name="Shape 334"/>
          <p:cNvGrpSpPr/>
          <p:nvPr/>
        </p:nvGrpSpPr>
        <p:grpSpPr>
          <a:xfrm flipH="1">
            <a:off x="7483640" y="3579907"/>
            <a:ext cx="1717219" cy="1563602"/>
            <a:chOff x="5930700" y="247325"/>
            <a:chExt cx="1451825" cy="1321950"/>
          </a:xfrm>
        </p:grpSpPr>
        <p:sp>
          <p:nvSpPr>
            <p:cNvPr id="335" name="Shape 335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6" name="Shape 336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4" name="Shape 344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5" name="Shape 345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6" name="Shape 346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7" name="Shape 347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1" name="Shape 351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2" name="Shape 352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3" name="Shape 353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8" name="Shape 358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59" name="Shape 359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0" name="Shape 360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2532" name="Picture 4" descr="Resultado de imagen para NO INTER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817" y="2659409"/>
            <a:ext cx="1580746" cy="158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Resultado de imagen para SPRBUN INTERNE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97" y="1519101"/>
            <a:ext cx="2681506" cy="187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21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/>
        </p:nvSpPr>
        <p:spPr>
          <a:xfrm>
            <a:off x="514725" y="1095225"/>
            <a:ext cx="6653689" cy="3169671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653625" y="2821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We live in Canada</a:t>
            </a:r>
            <a:endParaRPr lang="en" dirty="0"/>
          </a:p>
        </p:txBody>
      </p:sp>
      <p:sp>
        <p:nvSpPr>
          <p:cNvPr id="500" name="Shape 500"/>
          <p:cNvSpPr/>
          <p:nvPr/>
        </p:nvSpPr>
        <p:spPr>
          <a:xfrm>
            <a:off x="893241" y="1441521"/>
            <a:ext cx="7962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3C78D8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our office</a:t>
            </a:r>
          </a:p>
        </p:txBody>
      </p:sp>
      <p:grpSp>
        <p:nvGrpSpPr>
          <p:cNvPr id="501" name="Shape 501"/>
          <p:cNvGrpSpPr/>
          <p:nvPr/>
        </p:nvGrpSpPr>
        <p:grpSpPr>
          <a:xfrm flipH="1">
            <a:off x="7488547" y="3754514"/>
            <a:ext cx="1655447" cy="1388992"/>
            <a:chOff x="238125" y="1879850"/>
            <a:chExt cx="1399600" cy="1174325"/>
          </a:xfrm>
        </p:grpSpPr>
        <p:sp>
          <p:nvSpPr>
            <p:cNvPr id="502" name="Shape 502"/>
            <p:cNvSpPr/>
            <p:nvPr/>
          </p:nvSpPr>
          <p:spPr>
            <a:xfrm>
              <a:off x="352675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5" y="0"/>
                  </a:moveTo>
                  <a:lnTo>
                    <a:pt x="2190" y="26"/>
                  </a:lnTo>
                  <a:lnTo>
                    <a:pt x="1197" y="433"/>
                  </a:lnTo>
                  <a:lnTo>
                    <a:pt x="459" y="1197"/>
                  </a:lnTo>
                  <a:lnTo>
                    <a:pt x="52" y="2164"/>
                  </a:lnTo>
                  <a:lnTo>
                    <a:pt x="1" y="2724"/>
                  </a:lnTo>
                  <a:lnTo>
                    <a:pt x="1" y="4914"/>
                  </a:lnTo>
                  <a:lnTo>
                    <a:pt x="52" y="5448"/>
                  </a:lnTo>
                  <a:lnTo>
                    <a:pt x="459" y="6441"/>
                  </a:lnTo>
                  <a:lnTo>
                    <a:pt x="1197" y="7180"/>
                  </a:lnTo>
                  <a:lnTo>
                    <a:pt x="2190" y="7587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3" name="Shape 503"/>
            <p:cNvSpPr/>
            <p:nvPr/>
          </p:nvSpPr>
          <p:spPr>
            <a:xfrm>
              <a:off x="10973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587"/>
                  </a:lnTo>
                  <a:lnTo>
                    <a:pt x="1553" y="7180"/>
                  </a:lnTo>
                  <a:lnTo>
                    <a:pt x="2292" y="6441"/>
                  </a:lnTo>
                  <a:lnTo>
                    <a:pt x="2699" y="5448"/>
                  </a:lnTo>
                  <a:lnTo>
                    <a:pt x="2725" y="4914"/>
                  </a:lnTo>
                  <a:lnTo>
                    <a:pt x="2725" y="2724"/>
                  </a:lnTo>
                  <a:lnTo>
                    <a:pt x="2699" y="2164"/>
                  </a:lnTo>
                  <a:lnTo>
                    <a:pt x="2292" y="1197"/>
                  </a:lnTo>
                  <a:lnTo>
                    <a:pt x="1553" y="433"/>
                  </a:lnTo>
                  <a:lnTo>
                    <a:pt x="561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4" name="Shape 504"/>
            <p:cNvSpPr/>
            <p:nvPr/>
          </p:nvSpPr>
          <p:spPr>
            <a:xfrm>
              <a:off x="654375" y="2740375"/>
              <a:ext cx="210675" cy="263525"/>
            </a:xfrm>
            <a:custGeom>
              <a:avLst/>
              <a:gdLst/>
              <a:ahLst/>
              <a:cxnLst/>
              <a:rect l="0" t="0" r="0" b="0"/>
              <a:pathLst>
                <a:path w="8427" h="10541" extrusionOk="0">
                  <a:moveTo>
                    <a:pt x="0" y="0"/>
                  </a:moveTo>
                  <a:lnTo>
                    <a:pt x="0" y="10540"/>
                  </a:lnTo>
                  <a:lnTo>
                    <a:pt x="8427" y="10540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>
              <a:off x="408675" y="1924400"/>
              <a:ext cx="701425" cy="875825"/>
            </a:xfrm>
            <a:custGeom>
              <a:avLst/>
              <a:gdLst/>
              <a:ahLst/>
              <a:cxnLst/>
              <a:rect l="0" t="0" r="0" b="0"/>
              <a:pathLst>
                <a:path w="28057" h="35033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192" y="867"/>
                  </a:lnTo>
                  <a:lnTo>
                    <a:pt x="7944" y="1401"/>
                  </a:lnTo>
                  <a:lnTo>
                    <a:pt x="6748" y="2038"/>
                  </a:lnTo>
                  <a:lnTo>
                    <a:pt x="5627" y="2801"/>
                  </a:lnTo>
                  <a:lnTo>
                    <a:pt x="4584" y="3642"/>
                  </a:lnTo>
                  <a:lnTo>
                    <a:pt x="3642" y="4609"/>
                  </a:lnTo>
                  <a:lnTo>
                    <a:pt x="2776" y="5653"/>
                  </a:lnTo>
                  <a:lnTo>
                    <a:pt x="2038" y="6773"/>
                  </a:lnTo>
                  <a:lnTo>
                    <a:pt x="1376" y="7944"/>
                  </a:lnTo>
                  <a:lnTo>
                    <a:pt x="841" y="9217"/>
                  </a:lnTo>
                  <a:lnTo>
                    <a:pt x="434" y="10541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9"/>
                  </a:lnTo>
                  <a:lnTo>
                    <a:pt x="1" y="21004"/>
                  </a:lnTo>
                  <a:lnTo>
                    <a:pt x="1" y="21743"/>
                  </a:lnTo>
                  <a:lnTo>
                    <a:pt x="154" y="23143"/>
                  </a:lnTo>
                  <a:lnTo>
                    <a:pt x="434" y="24518"/>
                  </a:lnTo>
                  <a:lnTo>
                    <a:pt x="841" y="25842"/>
                  </a:lnTo>
                  <a:lnTo>
                    <a:pt x="1376" y="27089"/>
                  </a:lnTo>
                  <a:lnTo>
                    <a:pt x="2038" y="28286"/>
                  </a:lnTo>
                  <a:lnTo>
                    <a:pt x="2776" y="29406"/>
                  </a:lnTo>
                  <a:lnTo>
                    <a:pt x="3642" y="30450"/>
                  </a:lnTo>
                  <a:lnTo>
                    <a:pt x="4584" y="31392"/>
                  </a:lnTo>
                  <a:lnTo>
                    <a:pt x="5627" y="32257"/>
                  </a:lnTo>
                  <a:lnTo>
                    <a:pt x="6748" y="33021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32"/>
                  </a:lnTo>
                  <a:lnTo>
                    <a:pt x="14742" y="35032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3021"/>
                  </a:lnTo>
                  <a:lnTo>
                    <a:pt x="22430" y="32257"/>
                  </a:lnTo>
                  <a:lnTo>
                    <a:pt x="23449" y="31392"/>
                  </a:lnTo>
                  <a:lnTo>
                    <a:pt x="24416" y="30450"/>
                  </a:lnTo>
                  <a:lnTo>
                    <a:pt x="25282" y="29406"/>
                  </a:lnTo>
                  <a:lnTo>
                    <a:pt x="26020" y="28286"/>
                  </a:lnTo>
                  <a:lnTo>
                    <a:pt x="26682" y="27089"/>
                  </a:lnTo>
                  <a:lnTo>
                    <a:pt x="27216" y="25842"/>
                  </a:lnTo>
                  <a:lnTo>
                    <a:pt x="27624" y="24518"/>
                  </a:lnTo>
                  <a:lnTo>
                    <a:pt x="27904" y="23143"/>
                  </a:lnTo>
                  <a:lnTo>
                    <a:pt x="28031" y="21743"/>
                  </a:lnTo>
                  <a:lnTo>
                    <a:pt x="28057" y="21004"/>
                  </a:lnTo>
                  <a:lnTo>
                    <a:pt x="28057" y="14029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41"/>
                  </a:lnTo>
                  <a:lnTo>
                    <a:pt x="27216" y="9217"/>
                  </a:lnTo>
                  <a:lnTo>
                    <a:pt x="26682" y="7944"/>
                  </a:lnTo>
                  <a:lnTo>
                    <a:pt x="26020" y="6773"/>
                  </a:lnTo>
                  <a:lnTo>
                    <a:pt x="25282" y="5653"/>
                  </a:lnTo>
                  <a:lnTo>
                    <a:pt x="24416" y="4609"/>
                  </a:lnTo>
                  <a:lnTo>
                    <a:pt x="23449" y="3642"/>
                  </a:lnTo>
                  <a:lnTo>
                    <a:pt x="22430" y="2801"/>
                  </a:lnTo>
                  <a:lnTo>
                    <a:pt x="21310" y="2038"/>
                  </a:lnTo>
                  <a:lnTo>
                    <a:pt x="20113" y="1401"/>
                  </a:lnTo>
                  <a:lnTo>
                    <a:pt x="18841" y="867"/>
                  </a:lnTo>
                  <a:lnTo>
                    <a:pt x="17542" y="459"/>
                  </a:lnTo>
                  <a:lnTo>
                    <a:pt x="16167" y="179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6" name="Shape 506"/>
            <p:cNvSpPr/>
            <p:nvPr/>
          </p:nvSpPr>
          <p:spPr>
            <a:xfrm>
              <a:off x="533425" y="2418300"/>
              <a:ext cx="91050" cy="91050"/>
            </a:xfrm>
            <a:custGeom>
              <a:avLst/>
              <a:gdLst/>
              <a:ahLst/>
              <a:cxnLst/>
              <a:rect l="0" t="0" r="0" b="0"/>
              <a:pathLst>
                <a:path w="3642" h="3642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1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90" y="3336"/>
                  </a:lnTo>
                  <a:lnTo>
                    <a:pt x="1452" y="3616"/>
                  </a:lnTo>
                  <a:lnTo>
                    <a:pt x="1834" y="3642"/>
                  </a:lnTo>
                  <a:lnTo>
                    <a:pt x="2190" y="3616"/>
                  </a:lnTo>
                  <a:lnTo>
                    <a:pt x="2852" y="3336"/>
                  </a:lnTo>
                  <a:lnTo>
                    <a:pt x="3336" y="2827"/>
                  </a:lnTo>
                  <a:lnTo>
                    <a:pt x="3616" y="2190"/>
                  </a:lnTo>
                  <a:lnTo>
                    <a:pt x="3642" y="1809"/>
                  </a:lnTo>
                  <a:lnTo>
                    <a:pt x="3616" y="1452"/>
                  </a:lnTo>
                  <a:lnTo>
                    <a:pt x="3336" y="790"/>
                  </a:lnTo>
                  <a:lnTo>
                    <a:pt x="2852" y="306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894325" y="2418300"/>
              <a:ext cx="91025" cy="91050"/>
            </a:xfrm>
            <a:custGeom>
              <a:avLst/>
              <a:gdLst/>
              <a:ahLst/>
              <a:cxnLst/>
              <a:rect l="0" t="0" r="0" b="0"/>
              <a:pathLst>
                <a:path w="3641" h="3642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89" y="3336"/>
                  </a:lnTo>
                  <a:lnTo>
                    <a:pt x="1451" y="3616"/>
                  </a:lnTo>
                  <a:lnTo>
                    <a:pt x="1808" y="3642"/>
                  </a:lnTo>
                  <a:lnTo>
                    <a:pt x="2190" y="3616"/>
                  </a:lnTo>
                  <a:lnTo>
                    <a:pt x="2826" y="3336"/>
                  </a:lnTo>
                  <a:lnTo>
                    <a:pt x="3335" y="2827"/>
                  </a:lnTo>
                  <a:lnTo>
                    <a:pt x="3615" y="2190"/>
                  </a:lnTo>
                  <a:lnTo>
                    <a:pt x="3641" y="1809"/>
                  </a:lnTo>
                  <a:lnTo>
                    <a:pt x="3615" y="1452"/>
                  </a:lnTo>
                  <a:lnTo>
                    <a:pt x="3335" y="790"/>
                  </a:lnTo>
                  <a:lnTo>
                    <a:pt x="2826" y="306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8" name="Shape 508"/>
            <p:cNvSpPr/>
            <p:nvPr/>
          </p:nvSpPr>
          <p:spPr>
            <a:xfrm>
              <a:off x="238125" y="2844100"/>
              <a:ext cx="1042550" cy="210075"/>
            </a:xfrm>
            <a:custGeom>
              <a:avLst/>
              <a:gdLst/>
              <a:ahLst/>
              <a:cxnLst/>
              <a:rect l="0" t="0" r="0" b="0"/>
              <a:pathLst>
                <a:path w="41702" h="8403" extrusionOk="0">
                  <a:moveTo>
                    <a:pt x="16625" y="1"/>
                  </a:moveTo>
                  <a:lnTo>
                    <a:pt x="12297" y="154"/>
                  </a:lnTo>
                  <a:lnTo>
                    <a:pt x="11176" y="179"/>
                  </a:lnTo>
                  <a:lnTo>
                    <a:pt x="9140" y="485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3005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6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6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3005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5"/>
                  </a:lnTo>
                  <a:lnTo>
                    <a:pt x="30525" y="179"/>
                  </a:lnTo>
                  <a:lnTo>
                    <a:pt x="29380" y="154"/>
                  </a:lnTo>
                  <a:lnTo>
                    <a:pt x="25051" y="1"/>
                  </a:lnTo>
                  <a:lnTo>
                    <a:pt x="25051" y="434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60"/>
                  </a:lnTo>
                  <a:lnTo>
                    <a:pt x="22862" y="3718"/>
                  </a:lnTo>
                  <a:lnTo>
                    <a:pt x="22098" y="4023"/>
                  </a:lnTo>
                  <a:lnTo>
                    <a:pt x="21284" y="4202"/>
                  </a:lnTo>
                  <a:lnTo>
                    <a:pt x="20418" y="4202"/>
                  </a:lnTo>
                  <a:lnTo>
                    <a:pt x="19603" y="4023"/>
                  </a:lnTo>
                  <a:lnTo>
                    <a:pt x="18840" y="3718"/>
                  </a:lnTo>
                  <a:lnTo>
                    <a:pt x="18178" y="3260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F0462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9" name="Shape 509"/>
            <p:cNvSpPr/>
            <p:nvPr/>
          </p:nvSpPr>
          <p:spPr>
            <a:xfrm>
              <a:off x="614900" y="2844100"/>
              <a:ext cx="288975" cy="149600"/>
            </a:xfrm>
            <a:custGeom>
              <a:avLst/>
              <a:gdLst/>
              <a:ahLst/>
              <a:cxnLst/>
              <a:rect l="0" t="0" r="0" b="0"/>
              <a:pathLst>
                <a:path w="11559" h="5984" extrusionOk="0">
                  <a:moveTo>
                    <a:pt x="1554" y="1"/>
                  </a:moveTo>
                  <a:lnTo>
                    <a:pt x="1" y="52"/>
                  </a:lnTo>
                  <a:lnTo>
                    <a:pt x="1" y="128"/>
                  </a:lnTo>
                  <a:lnTo>
                    <a:pt x="1" y="205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1"/>
                  </a:lnTo>
                  <a:lnTo>
                    <a:pt x="2088" y="4660"/>
                  </a:lnTo>
                  <a:lnTo>
                    <a:pt x="3030" y="5296"/>
                  </a:lnTo>
                  <a:lnTo>
                    <a:pt x="4049" y="5729"/>
                  </a:lnTo>
                  <a:lnTo>
                    <a:pt x="5194" y="5958"/>
                  </a:lnTo>
                  <a:lnTo>
                    <a:pt x="5780" y="5984"/>
                  </a:lnTo>
                  <a:lnTo>
                    <a:pt x="6365" y="5958"/>
                  </a:lnTo>
                  <a:lnTo>
                    <a:pt x="7486" y="5729"/>
                  </a:lnTo>
                  <a:lnTo>
                    <a:pt x="8529" y="5296"/>
                  </a:lnTo>
                  <a:lnTo>
                    <a:pt x="9446" y="4660"/>
                  </a:lnTo>
                  <a:lnTo>
                    <a:pt x="10235" y="3871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205"/>
                  </a:lnTo>
                  <a:lnTo>
                    <a:pt x="11559" y="128"/>
                  </a:lnTo>
                  <a:lnTo>
                    <a:pt x="11533" y="52"/>
                  </a:lnTo>
                  <a:lnTo>
                    <a:pt x="9980" y="1"/>
                  </a:lnTo>
                  <a:lnTo>
                    <a:pt x="9980" y="434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60"/>
                  </a:lnTo>
                  <a:lnTo>
                    <a:pt x="7791" y="3718"/>
                  </a:lnTo>
                  <a:lnTo>
                    <a:pt x="7027" y="4023"/>
                  </a:lnTo>
                  <a:lnTo>
                    <a:pt x="6213" y="4202"/>
                  </a:lnTo>
                  <a:lnTo>
                    <a:pt x="5347" y="4202"/>
                  </a:lnTo>
                  <a:lnTo>
                    <a:pt x="4532" y="4023"/>
                  </a:lnTo>
                  <a:lnTo>
                    <a:pt x="3769" y="3718"/>
                  </a:lnTo>
                  <a:lnTo>
                    <a:pt x="3107" y="3260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4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0" name="Shape 510"/>
            <p:cNvSpPr/>
            <p:nvPr/>
          </p:nvSpPr>
          <p:spPr>
            <a:xfrm>
              <a:off x="716100" y="2459675"/>
              <a:ext cx="82775" cy="119700"/>
            </a:xfrm>
            <a:custGeom>
              <a:avLst/>
              <a:gdLst/>
              <a:ahLst/>
              <a:cxnLst/>
              <a:rect l="0" t="0" r="0" b="0"/>
              <a:pathLst>
                <a:path w="3311" h="4788" extrusionOk="0">
                  <a:moveTo>
                    <a:pt x="1554" y="1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FDE3D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>
              <a:off x="716100" y="2568525"/>
              <a:ext cx="82775" cy="38200"/>
            </a:xfrm>
            <a:custGeom>
              <a:avLst/>
              <a:gdLst/>
              <a:ahLst/>
              <a:cxnLst/>
              <a:rect l="0" t="0" r="0" b="0"/>
              <a:pathLst>
                <a:path w="3311" h="1528" extrusionOk="0">
                  <a:moveTo>
                    <a:pt x="1" y="0"/>
                  </a:moveTo>
                  <a:lnTo>
                    <a:pt x="1" y="306"/>
                  </a:lnTo>
                  <a:lnTo>
                    <a:pt x="281" y="840"/>
                  </a:lnTo>
                  <a:lnTo>
                    <a:pt x="764" y="1273"/>
                  </a:lnTo>
                  <a:lnTo>
                    <a:pt x="1299" y="1502"/>
                  </a:lnTo>
                  <a:lnTo>
                    <a:pt x="1528" y="1528"/>
                  </a:lnTo>
                  <a:lnTo>
                    <a:pt x="1783" y="1528"/>
                  </a:lnTo>
                  <a:lnTo>
                    <a:pt x="2012" y="1502"/>
                  </a:lnTo>
                  <a:lnTo>
                    <a:pt x="2546" y="1273"/>
                  </a:lnTo>
                  <a:lnTo>
                    <a:pt x="3030" y="840"/>
                  </a:lnTo>
                  <a:lnTo>
                    <a:pt x="3310" y="306"/>
                  </a:lnTo>
                  <a:lnTo>
                    <a:pt x="3310" y="0"/>
                  </a:lnTo>
                  <a:lnTo>
                    <a:pt x="2903" y="204"/>
                  </a:lnTo>
                  <a:lnTo>
                    <a:pt x="2063" y="433"/>
                  </a:lnTo>
                  <a:lnTo>
                    <a:pt x="1223" y="433"/>
                  </a:lnTo>
                  <a:lnTo>
                    <a:pt x="408" y="2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2" name="Shape 512"/>
            <p:cNvSpPr/>
            <p:nvPr/>
          </p:nvSpPr>
          <p:spPr>
            <a:xfrm>
              <a:off x="552525" y="2434225"/>
              <a:ext cx="26750" cy="26750"/>
            </a:xfrm>
            <a:custGeom>
              <a:avLst/>
              <a:gdLst/>
              <a:ahLst/>
              <a:cxnLst/>
              <a:rect l="0" t="0" r="0" b="0"/>
              <a:pathLst>
                <a:path w="1070" h="1070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35" y="1070"/>
                  </a:lnTo>
                  <a:lnTo>
                    <a:pt x="739" y="1019"/>
                  </a:lnTo>
                  <a:lnTo>
                    <a:pt x="1019" y="739"/>
                  </a:lnTo>
                  <a:lnTo>
                    <a:pt x="1070" y="535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913400" y="2434225"/>
              <a:ext cx="26125" cy="26750"/>
            </a:xfrm>
            <a:custGeom>
              <a:avLst/>
              <a:gdLst/>
              <a:ahLst/>
              <a:cxnLst/>
              <a:rect l="0" t="0" r="0" b="0"/>
              <a:pathLst>
                <a:path w="1045" h="1070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10" y="1070"/>
                  </a:lnTo>
                  <a:lnTo>
                    <a:pt x="739" y="1019"/>
                  </a:lnTo>
                  <a:lnTo>
                    <a:pt x="1019" y="739"/>
                  </a:lnTo>
                  <a:lnTo>
                    <a:pt x="1045" y="535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4" name="Shape 514"/>
            <p:cNvSpPr/>
            <p:nvPr/>
          </p:nvSpPr>
          <p:spPr>
            <a:xfrm>
              <a:off x="506075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586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55" y="2750"/>
                  </a:lnTo>
                  <a:lnTo>
                    <a:pt x="4736" y="2724"/>
                  </a:lnTo>
                  <a:lnTo>
                    <a:pt x="5245" y="2521"/>
                  </a:lnTo>
                  <a:lnTo>
                    <a:pt x="5601" y="2139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586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5" name="Shape 515"/>
            <p:cNvSpPr/>
            <p:nvPr/>
          </p:nvSpPr>
          <p:spPr>
            <a:xfrm>
              <a:off x="866950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586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56" y="2750"/>
                  </a:lnTo>
                  <a:lnTo>
                    <a:pt x="4736" y="2724"/>
                  </a:lnTo>
                  <a:lnTo>
                    <a:pt x="5219" y="2521"/>
                  </a:lnTo>
                  <a:lnTo>
                    <a:pt x="5601" y="2139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586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523900" y="2341925"/>
              <a:ext cx="110125" cy="22300"/>
            </a:xfrm>
            <a:custGeom>
              <a:avLst/>
              <a:gdLst/>
              <a:ahLst/>
              <a:cxnLst/>
              <a:rect l="0" t="0" r="0" b="0"/>
              <a:pathLst>
                <a:path w="4405" h="892" fill="none" extrusionOk="0">
                  <a:moveTo>
                    <a:pt x="4404" y="892"/>
                  </a:moveTo>
                  <a:lnTo>
                    <a:pt x="4175" y="663"/>
                  </a:lnTo>
                  <a:lnTo>
                    <a:pt x="3666" y="332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>
              <a:off x="884775" y="2341925"/>
              <a:ext cx="110125" cy="22300"/>
            </a:xfrm>
            <a:custGeom>
              <a:avLst/>
              <a:gdLst/>
              <a:ahLst/>
              <a:cxnLst/>
              <a:rect l="0" t="0" r="0" b="0"/>
              <a:pathLst>
                <a:path w="4405" h="892" fill="none" extrusionOk="0">
                  <a:moveTo>
                    <a:pt x="4405" y="892"/>
                  </a:moveTo>
                  <a:lnTo>
                    <a:pt x="4175" y="663"/>
                  </a:lnTo>
                  <a:lnTo>
                    <a:pt x="3641" y="332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8" name="Shape 518"/>
            <p:cNvSpPr/>
            <p:nvPr/>
          </p:nvSpPr>
          <p:spPr>
            <a:xfrm>
              <a:off x="697650" y="2646800"/>
              <a:ext cx="123500" cy="36300"/>
            </a:xfrm>
            <a:custGeom>
              <a:avLst/>
              <a:gdLst/>
              <a:ahLst/>
              <a:cxnLst/>
              <a:rect l="0" t="0" r="0" b="0"/>
              <a:pathLst>
                <a:path w="4940" h="1452" fill="none" extrusionOk="0">
                  <a:moveTo>
                    <a:pt x="0" y="1"/>
                  </a:moveTo>
                  <a:lnTo>
                    <a:pt x="128" y="306"/>
                  </a:lnTo>
                  <a:lnTo>
                    <a:pt x="611" y="841"/>
                  </a:lnTo>
                  <a:lnTo>
                    <a:pt x="1248" y="1223"/>
                  </a:lnTo>
                  <a:lnTo>
                    <a:pt x="2037" y="1426"/>
                  </a:lnTo>
                  <a:lnTo>
                    <a:pt x="2470" y="1452"/>
                  </a:lnTo>
                  <a:lnTo>
                    <a:pt x="2903" y="1426"/>
                  </a:lnTo>
                  <a:lnTo>
                    <a:pt x="3666" y="1223"/>
                  </a:lnTo>
                  <a:lnTo>
                    <a:pt x="4303" y="841"/>
                  </a:lnTo>
                  <a:lnTo>
                    <a:pt x="4787" y="332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D5645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9" name="Shape 519"/>
            <p:cNvSpPr/>
            <p:nvPr/>
          </p:nvSpPr>
          <p:spPr>
            <a:xfrm>
              <a:off x="364125" y="1879850"/>
              <a:ext cx="791175" cy="525750"/>
            </a:xfrm>
            <a:custGeom>
              <a:avLst/>
              <a:gdLst/>
              <a:ahLst/>
              <a:cxnLst/>
              <a:rect l="0" t="0" r="0" b="0"/>
              <a:pathLst>
                <a:path w="31647" h="21030" extrusionOk="0">
                  <a:moveTo>
                    <a:pt x="14996" y="1"/>
                  </a:moveTo>
                  <a:lnTo>
                    <a:pt x="13418" y="154"/>
                  </a:lnTo>
                  <a:lnTo>
                    <a:pt x="11865" y="485"/>
                  </a:lnTo>
                  <a:lnTo>
                    <a:pt x="10388" y="943"/>
                  </a:lnTo>
                  <a:lnTo>
                    <a:pt x="8962" y="1554"/>
                  </a:lnTo>
                  <a:lnTo>
                    <a:pt x="7613" y="2267"/>
                  </a:lnTo>
                  <a:lnTo>
                    <a:pt x="6340" y="3132"/>
                  </a:lnTo>
                  <a:lnTo>
                    <a:pt x="5169" y="4100"/>
                  </a:lnTo>
                  <a:lnTo>
                    <a:pt x="4100" y="5169"/>
                  </a:lnTo>
                  <a:lnTo>
                    <a:pt x="3132" y="6340"/>
                  </a:lnTo>
                  <a:lnTo>
                    <a:pt x="2292" y="7613"/>
                  </a:lnTo>
                  <a:lnTo>
                    <a:pt x="1554" y="8962"/>
                  </a:lnTo>
                  <a:lnTo>
                    <a:pt x="943" y="10388"/>
                  </a:lnTo>
                  <a:lnTo>
                    <a:pt x="485" y="11865"/>
                  </a:lnTo>
                  <a:lnTo>
                    <a:pt x="154" y="13418"/>
                  </a:lnTo>
                  <a:lnTo>
                    <a:pt x="1" y="14996"/>
                  </a:lnTo>
                  <a:lnTo>
                    <a:pt x="1" y="15811"/>
                  </a:lnTo>
                  <a:lnTo>
                    <a:pt x="1" y="21030"/>
                  </a:lnTo>
                  <a:lnTo>
                    <a:pt x="1325" y="20622"/>
                  </a:lnTo>
                  <a:lnTo>
                    <a:pt x="3336" y="19630"/>
                  </a:lnTo>
                  <a:lnTo>
                    <a:pt x="4736" y="18484"/>
                  </a:lnTo>
                  <a:lnTo>
                    <a:pt x="5729" y="17262"/>
                  </a:lnTo>
                  <a:lnTo>
                    <a:pt x="6798" y="15327"/>
                  </a:lnTo>
                  <a:lnTo>
                    <a:pt x="7995" y="13418"/>
                  </a:lnTo>
                  <a:lnTo>
                    <a:pt x="9166" y="12221"/>
                  </a:lnTo>
                  <a:lnTo>
                    <a:pt x="9955" y="11661"/>
                  </a:lnTo>
                  <a:lnTo>
                    <a:pt x="9981" y="11814"/>
                  </a:lnTo>
                  <a:lnTo>
                    <a:pt x="10388" y="13061"/>
                  </a:lnTo>
                  <a:lnTo>
                    <a:pt x="11126" y="14436"/>
                  </a:lnTo>
                  <a:lnTo>
                    <a:pt x="11865" y="15378"/>
                  </a:lnTo>
                  <a:lnTo>
                    <a:pt x="12858" y="16269"/>
                  </a:lnTo>
                  <a:lnTo>
                    <a:pt x="14105" y="17007"/>
                  </a:lnTo>
                  <a:lnTo>
                    <a:pt x="14843" y="17287"/>
                  </a:lnTo>
                  <a:lnTo>
                    <a:pt x="15633" y="17542"/>
                  </a:lnTo>
                  <a:lnTo>
                    <a:pt x="16982" y="17746"/>
                  </a:lnTo>
                  <a:lnTo>
                    <a:pt x="18153" y="17669"/>
                  </a:lnTo>
                  <a:lnTo>
                    <a:pt x="19146" y="17466"/>
                  </a:lnTo>
                  <a:lnTo>
                    <a:pt x="20470" y="17033"/>
                  </a:lnTo>
                  <a:lnTo>
                    <a:pt x="21717" y="16753"/>
                  </a:lnTo>
                  <a:lnTo>
                    <a:pt x="22557" y="16804"/>
                  </a:lnTo>
                  <a:lnTo>
                    <a:pt x="23041" y="16956"/>
                  </a:lnTo>
                  <a:lnTo>
                    <a:pt x="23754" y="17236"/>
                  </a:lnTo>
                  <a:lnTo>
                    <a:pt x="24823" y="17822"/>
                  </a:lnTo>
                  <a:lnTo>
                    <a:pt x="25892" y="18688"/>
                  </a:lnTo>
                  <a:lnTo>
                    <a:pt x="26809" y="19477"/>
                  </a:lnTo>
                  <a:lnTo>
                    <a:pt x="27624" y="19935"/>
                  </a:lnTo>
                  <a:lnTo>
                    <a:pt x="28795" y="20317"/>
                  </a:lnTo>
                  <a:lnTo>
                    <a:pt x="30501" y="20572"/>
                  </a:lnTo>
                  <a:lnTo>
                    <a:pt x="31646" y="20648"/>
                  </a:lnTo>
                  <a:lnTo>
                    <a:pt x="31646" y="15811"/>
                  </a:lnTo>
                  <a:lnTo>
                    <a:pt x="31646" y="14996"/>
                  </a:lnTo>
                  <a:lnTo>
                    <a:pt x="31468" y="13418"/>
                  </a:lnTo>
                  <a:lnTo>
                    <a:pt x="31162" y="11865"/>
                  </a:lnTo>
                  <a:lnTo>
                    <a:pt x="30704" y="10388"/>
                  </a:lnTo>
                  <a:lnTo>
                    <a:pt x="30093" y="8962"/>
                  </a:lnTo>
                  <a:lnTo>
                    <a:pt x="29355" y="7613"/>
                  </a:lnTo>
                  <a:lnTo>
                    <a:pt x="28515" y="6340"/>
                  </a:lnTo>
                  <a:lnTo>
                    <a:pt x="27547" y="5169"/>
                  </a:lnTo>
                  <a:lnTo>
                    <a:pt x="26453" y="4100"/>
                  </a:lnTo>
                  <a:lnTo>
                    <a:pt x="25281" y="3132"/>
                  </a:lnTo>
                  <a:lnTo>
                    <a:pt x="24034" y="2267"/>
                  </a:lnTo>
                  <a:lnTo>
                    <a:pt x="22685" y="1554"/>
                  </a:lnTo>
                  <a:lnTo>
                    <a:pt x="21259" y="943"/>
                  </a:lnTo>
                  <a:lnTo>
                    <a:pt x="19782" y="485"/>
                  </a:lnTo>
                  <a:lnTo>
                    <a:pt x="18229" y="15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0" name="Shape 520"/>
            <p:cNvSpPr/>
            <p:nvPr/>
          </p:nvSpPr>
          <p:spPr>
            <a:xfrm>
              <a:off x="1280650" y="2455225"/>
              <a:ext cx="357075" cy="586225"/>
            </a:xfrm>
            <a:custGeom>
              <a:avLst/>
              <a:gdLst/>
              <a:ahLst/>
              <a:cxnLst/>
              <a:rect l="0" t="0" r="0" b="0"/>
              <a:pathLst>
                <a:path w="14283" h="23449" extrusionOk="0">
                  <a:moveTo>
                    <a:pt x="9217" y="1"/>
                  </a:moveTo>
                  <a:lnTo>
                    <a:pt x="8784" y="102"/>
                  </a:lnTo>
                  <a:lnTo>
                    <a:pt x="8427" y="357"/>
                  </a:lnTo>
                  <a:lnTo>
                    <a:pt x="8173" y="764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3"/>
                  </a:lnTo>
                  <a:lnTo>
                    <a:pt x="7587" y="1044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306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37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39"/>
                  </a:lnTo>
                  <a:lnTo>
                    <a:pt x="3157" y="9548"/>
                  </a:lnTo>
                  <a:lnTo>
                    <a:pt x="2648" y="8173"/>
                  </a:lnTo>
                  <a:lnTo>
                    <a:pt x="2139" y="7231"/>
                  </a:lnTo>
                  <a:lnTo>
                    <a:pt x="1630" y="6594"/>
                  </a:lnTo>
                  <a:lnTo>
                    <a:pt x="968" y="6111"/>
                  </a:lnTo>
                  <a:lnTo>
                    <a:pt x="408" y="6034"/>
                  </a:lnTo>
                  <a:lnTo>
                    <a:pt x="332" y="6060"/>
                  </a:lnTo>
                  <a:lnTo>
                    <a:pt x="179" y="6136"/>
                  </a:lnTo>
                  <a:lnTo>
                    <a:pt x="1" y="6442"/>
                  </a:lnTo>
                  <a:lnTo>
                    <a:pt x="1" y="6951"/>
                  </a:lnTo>
                  <a:lnTo>
                    <a:pt x="51" y="7078"/>
                  </a:lnTo>
                  <a:lnTo>
                    <a:pt x="561" y="10006"/>
                  </a:lnTo>
                  <a:lnTo>
                    <a:pt x="1172" y="13494"/>
                  </a:lnTo>
                  <a:lnTo>
                    <a:pt x="1223" y="13901"/>
                  </a:lnTo>
                  <a:lnTo>
                    <a:pt x="1426" y="14563"/>
                  </a:lnTo>
                  <a:lnTo>
                    <a:pt x="1910" y="15327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48"/>
                  </a:lnTo>
                  <a:lnTo>
                    <a:pt x="10159" y="17694"/>
                  </a:lnTo>
                  <a:lnTo>
                    <a:pt x="10286" y="17694"/>
                  </a:lnTo>
                  <a:lnTo>
                    <a:pt x="10719" y="17618"/>
                  </a:lnTo>
                  <a:lnTo>
                    <a:pt x="11228" y="17338"/>
                  </a:lnTo>
                  <a:lnTo>
                    <a:pt x="11635" y="16803"/>
                  </a:lnTo>
                  <a:lnTo>
                    <a:pt x="11763" y="16396"/>
                  </a:lnTo>
                  <a:lnTo>
                    <a:pt x="12094" y="14970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8"/>
                  </a:lnTo>
                  <a:lnTo>
                    <a:pt x="14232" y="5652"/>
                  </a:lnTo>
                  <a:lnTo>
                    <a:pt x="14283" y="5423"/>
                  </a:lnTo>
                  <a:lnTo>
                    <a:pt x="14232" y="4965"/>
                  </a:lnTo>
                  <a:lnTo>
                    <a:pt x="14028" y="4609"/>
                  </a:lnTo>
                  <a:lnTo>
                    <a:pt x="13723" y="4354"/>
                  </a:lnTo>
                  <a:lnTo>
                    <a:pt x="13519" y="4303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609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75"/>
                  </a:lnTo>
                  <a:lnTo>
                    <a:pt x="10872" y="9573"/>
                  </a:lnTo>
                  <a:lnTo>
                    <a:pt x="12323" y="3285"/>
                  </a:lnTo>
                  <a:lnTo>
                    <a:pt x="12374" y="3030"/>
                  </a:lnTo>
                  <a:lnTo>
                    <a:pt x="12323" y="2572"/>
                  </a:lnTo>
                  <a:lnTo>
                    <a:pt x="12094" y="2165"/>
                  </a:lnTo>
                  <a:lnTo>
                    <a:pt x="11763" y="1884"/>
                  </a:lnTo>
                  <a:lnTo>
                    <a:pt x="11559" y="1834"/>
                  </a:lnTo>
                  <a:lnTo>
                    <a:pt x="11330" y="1783"/>
                  </a:lnTo>
                  <a:lnTo>
                    <a:pt x="10922" y="1884"/>
                  </a:lnTo>
                  <a:lnTo>
                    <a:pt x="10566" y="2165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503"/>
                  </a:lnTo>
                  <a:lnTo>
                    <a:pt x="10235" y="1248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102"/>
                  </a:lnTo>
                  <a:lnTo>
                    <a:pt x="9420" y="26"/>
                  </a:lnTo>
                  <a:lnTo>
                    <a:pt x="9217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>
              <a:off x="1365300" y="2714900"/>
              <a:ext cx="25" cy="675"/>
            </a:xfrm>
            <a:custGeom>
              <a:avLst/>
              <a:gdLst/>
              <a:ahLst/>
              <a:cxnLst/>
              <a:rect l="0" t="0" r="0" b="0"/>
              <a:pathLst>
                <a:path w="1" h="27" extrusionOk="0">
                  <a:moveTo>
                    <a:pt x="1" y="1"/>
                  </a:moveTo>
                  <a:lnTo>
                    <a:pt x="1" y="1"/>
                  </a:lnTo>
                  <a:lnTo>
                    <a:pt x="1" y="26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2" name="Shape 522"/>
            <p:cNvSpPr/>
            <p:nvPr/>
          </p:nvSpPr>
          <p:spPr>
            <a:xfrm>
              <a:off x="1398400" y="2659525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1"/>
                  </a:moveTo>
                  <a:lnTo>
                    <a:pt x="0" y="485"/>
                  </a:lnTo>
                  <a:lnTo>
                    <a:pt x="7536" y="2216"/>
                  </a:lnTo>
                  <a:lnTo>
                    <a:pt x="7638" y="1732"/>
                  </a:lnTo>
                  <a:lnTo>
                    <a:pt x="6569" y="1503"/>
                  </a:lnTo>
                  <a:lnTo>
                    <a:pt x="6543" y="1503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3" name="Shape 523"/>
            <p:cNvSpPr/>
            <p:nvPr/>
          </p:nvSpPr>
          <p:spPr>
            <a:xfrm>
              <a:off x="1365300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77" y="0"/>
                  </a:moveTo>
                  <a:lnTo>
                    <a:pt x="52" y="51"/>
                  </a:lnTo>
                  <a:lnTo>
                    <a:pt x="1" y="280"/>
                  </a:lnTo>
                  <a:lnTo>
                    <a:pt x="230" y="306"/>
                  </a:lnTo>
                  <a:lnTo>
                    <a:pt x="1121" y="637"/>
                  </a:lnTo>
                  <a:lnTo>
                    <a:pt x="1859" y="1044"/>
                  </a:lnTo>
                  <a:lnTo>
                    <a:pt x="2597" y="1680"/>
                  </a:lnTo>
                  <a:lnTo>
                    <a:pt x="3259" y="2571"/>
                  </a:lnTo>
                  <a:lnTo>
                    <a:pt x="3718" y="3794"/>
                  </a:lnTo>
                  <a:lnTo>
                    <a:pt x="3896" y="5372"/>
                  </a:lnTo>
                  <a:lnTo>
                    <a:pt x="3819" y="6314"/>
                  </a:lnTo>
                  <a:lnTo>
                    <a:pt x="4099" y="6390"/>
                  </a:lnTo>
                  <a:lnTo>
                    <a:pt x="4150" y="6212"/>
                  </a:lnTo>
                  <a:lnTo>
                    <a:pt x="4227" y="5117"/>
                  </a:lnTo>
                  <a:lnTo>
                    <a:pt x="4176" y="4124"/>
                  </a:lnTo>
                  <a:lnTo>
                    <a:pt x="3896" y="3030"/>
                  </a:lnTo>
                  <a:lnTo>
                    <a:pt x="3336" y="1935"/>
                  </a:lnTo>
                  <a:lnTo>
                    <a:pt x="2394" y="968"/>
                  </a:lnTo>
                  <a:lnTo>
                    <a:pt x="1375" y="407"/>
                  </a:lnTo>
                  <a:lnTo>
                    <a:pt x="535" y="102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4" name="Shape 524"/>
            <p:cNvSpPr/>
            <p:nvPr/>
          </p:nvSpPr>
          <p:spPr>
            <a:xfrm>
              <a:off x="1343025" y="2888650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5" name="Shape 525"/>
            <p:cNvSpPr/>
            <p:nvPr/>
          </p:nvSpPr>
          <p:spPr>
            <a:xfrm>
              <a:off x="1303575" y="2910950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09"/>
                  </a:lnTo>
                  <a:lnTo>
                    <a:pt x="9063" y="4023"/>
                  </a:lnTo>
                  <a:lnTo>
                    <a:pt x="9496" y="208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>
              <a:off x="1281300" y="29485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0"/>
                  </a:moveTo>
                  <a:lnTo>
                    <a:pt x="0" y="4226"/>
                  </a:lnTo>
                  <a:lnTo>
                    <a:pt x="9547" y="4226"/>
                  </a:lnTo>
                  <a:lnTo>
                    <a:pt x="10056" y="2088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F0462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xfrm>
            <a:off x="609600" y="1991850"/>
            <a:ext cx="5345700" cy="2059884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sz="4000"/>
              <a:t>What advice would you give others working on community networks? </a:t>
            </a:r>
            <a:r>
              <a:rPr lang="en" dirty="0" smtClean="0"/>
              <a:t/>
            </a:r>
            <a:br>
              <a:rPr lang="en" dirty="0" smtClean="0"/>
            </a:br>
            <a:endParaRPr lang="en" b="1" dirty="0"/>
          </a:p>
        </p:txBody>
      </p:sp>
      <p:grpSp>
        <p:nvGrpSpPr>
          <p:cNvPr id="54" name="Shape 54"/>
          <p:cNvGrpSpPr/>
          <p:nvPr/>
        </p:nvGrpSpPr>
        <p:grpSpPr>
          <a:xfrm flipH="1">
            <a:off x="6532457" y="2743152"/>
            <a:ext cx="2611543" cy="2377924"/>
            <a:chOff x="5930700" y="247325"/>
            <a:chExt cx="1451825" cy="1321950"/>
          </a:xfrm>
        </p:grpSpPr>
        <p:sp>
          <p:nvSpPr>
            <p:cNvPr id="55" name="Shape 55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381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381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8851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ctrTitle" idx="4294967295"/>
          </p:nvPr>
        </p:nvSpPr>
        <p:spPr>
          <a:xfrm>
            <a:off x="685800" y="1811942"/>
            <a:ext cx="7772400" cy="1159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400" dirty="0" smtClean="0"/>
              <a:t>OUR STRATEGY</a:t>
            </a:r>
            <a:endParaRPr lang="en" sz="4400" dirty="0"/>
          </a:p>
        </p:txBody>
      </p:sp>
      <p:sp>
        <p:nvSpPr>
          <p:cNvPr id="538" name="Shape 538"/>
          <p:cNvSpPr txBox="1">
            <a:spLocks noGrp="1"/>
          </p:cNvSpPr>
          <p:nvPr>
            <p:ph type="subTitle" idx="4294967295"/>
          </p:nvPr>
        </p:nvSpPr>
        <p:spPr>
          <a:xfrm>
            <a:off x="685799" y="2763850"/>
            <a:ext cx="5249487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b="1" dirty="0">
                <a:solidFill>
                  <a:schemeClr val="bg1"/>
                </a:solidFill>
              </a:rPr>
              <a:t>W</a:t>
            </a:r>
            <a:r>
              <a:rPr lang="en-CA" b="1" dirty="0" smtClean="0">
                <a:solidFill>
                  <a:schemeClr val="bg1"/>
                </a:solidFill>
              </a:rPr>
              <a:t>e </a:t>
            </a:r>
            <a:r>
              <a:rPr lang="en-CA" b="1" dirty="0">
                <a:solidFill>
                  <a:schemeClr val="bg1"/>
                </a:solidFill>
              </a:rPr>
              <a:t>saw </a:t>
            </a:r>
            <a:r>
              <a:rPr lang="en-CA" b="1" dirty="0" smtClean="0">
                <a:solidFill>
                  <a:schemeClr val="bg1"/>
                </a:solidFill>
              </a:rPr>
              <a:t>the Digital Divide not </a:t>
            </a:r>
            <a:r>
              <a:rPr lang="en-CA" b="1" dirty="0">
                <a:solidFill>
                  <a:schemeClr val="bg1"/>
                </a:solidFill>
              </a:rPr>
              <a:t>as a technological problem, but as a communication challenge. </a:t>
            </a:r>
            <a:endParaRPr lang="en" b="1" dirty="0">
              <a:solidFill>
                <a:schemeClr val="bg1"/>
              </a:solidFill>
            </a:endParaRPr>
          </a:p>
        </p:txBody>
      </p:sp>
      <p:grpSp>
        <p:nvGrpSpPr>
          <p:cNvPr id="539" name="Shape 539"/>
          <p:cNvGrpSpPr/>
          <p:nvPr/>
        </p:nvGrpSpPr>
        <p:grpSpPr>
          <a:xfrm flipH="1">
            <a:off x="7494560" y="3753778"/>
            <a:ext cx="1649444" cy="1389731"/>
            <a:chOff x="2062875" y="394325"/>
            <a:chExt cx="1394525" cy="1174950"/>
          </a:xfrm>
        </p:grpSpPr>
        <p:sp>
          <p:nvSpPr>
            <p:cNvPr id="540" name="Shape 540"/>
            <p:cNvSpPr/>
            <p:nvPr/>
          </p:nvSpPr>
          <p:spPr>
            <a:xfrm>
              <a:off x="2154525" y="1037175"/>
              <a:ext cx="357725" cy="437275"/>
            </a:xfrm>
            <a:custGeom>
              <a:avLst/>
              <a:gdLst/>
              <a:ahLst/>
              <a:cxnLst/>
              <a:rect l="0" t="0" r="0" b="0"/>
              <a:pathLst>
                <a:path w="14309" h="17491" extrusionOk="0">
                  <a:moveTo>
                    <a:pt x="1706" y="0"/>
                  </a:moveTo>
                  <a:lnTo>
                    <a:pt x="1" y="17491"/>
                  </a:lnTo>
                  <a:lnTo>
                    <a:pt x="14308" y="17491"/>
                  </a:lnTo>
                  <a:lnTo>
                    <a:pt x="14308" y="0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1" name="Shape 541"/>
            <p:cNvSpPr/>
            <p:nvPr/>
          </p:nvSpPr>
          <p:spPr>
            <a:xfrm>
              <a:off x="2652250" y="1037175"/>
              <a:ext cx="357075" cy="437275"/>
            </a:xfrm>
            <a:custGeom>
              <a:avLst/>
              <a:gdLst/>
              <a:ahLst/>
              <a:cxnLst/>
              <a:rect l="0" t="0" r="0" b="0"/>
              <a:pathLst>
                <a:path w="14283" h="17491" extrusionOk="0">
                  <a:moveTo>
                    <a:pt x="0" y="0"/>
                  </a:moveTo>
                  <a:lnTo>
                    <a:pt x="0" y="17491"/>
                  </a:lnTo>
                  <a:lnTo>
                    <a:pt x="14283" y="17491"/>
                  </a:lnTo>
                  <a:lnTo>
                    <a:pt x="12603" y="0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2" name="Shape 542"/>
            <p:cNvSpPr/>
            <p:nvPr/>
          </p:nvSpPr>
          <p:spPr>
            <a:xfrm>
              <a:off x="21774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4" y="0"/>
                  </a:moveTo>
                  <a:lnTo>
                    <a:pt x="2164" y="51"/>
                  </a:lnTo>
                  <a:lnTo>
                    <a:pt x="1197" y="459"/>
                  </a:lnTo>
                  <a:lnTo>
                    <a:pt x="458" y="1197"/>
                  </a:lnTo>
                  <a:lnTo>
                    <a:pt x="26" y="2190"/>
                  </a:lnTo>
                  <a:lnTo>
                    <a:pt x="0" y="2750"/>
                  </a:lnTo>
                  <a:lnTo>
                    <a:pt x="0" y="4914"/>
                  </a:lnTo>
                  <a:lnTo>
                    <a:pt x="26" y="5474"/>
                  </a:lnTo>
                  <a:lnTo>
                    <a:pt x="458" y="6467"/>
                  </a:lnTo>
                  <a:lnTo>
                    <a:pt x="1197" y="7205"/>
                  </a:lnTo>
                  <a:lnTo>
                    <a:pt x="2164" y="7613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3" name="Shape 543"/>
            <p:cNvSpPr/>
            <p:nvPr/>
          </p:nvSpPr>
          <p:spPr>
            <a:xfrm>
              <a:off x="2922100" y="866600"/>
              <a:ext cx="68150" cy="190975"/>
            </a:xfrm>
            <a:custGeom>
              <a:avLst/>
              <a:gdLst/>
              <a:ahLst/>
              <a:cxnLst/>
              <a:rect l="0" t="0" r="0" b="0"/>
              <a:pathLst>
                <a:path w="2726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613"/>
                  </a:lnTo>
                  <a:lnTo>
                    <a:pt x="1528" y="7205"/>
                  </a:lnTo>
                  <a:lnTo>
                    <a:pt x="2267" y="6467"/>
                  </a:lnTo>
                  <a:lnTo>
                    <a:pt x="2700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700" y="2190"/>
                  </a:lnTo>
                  <a:lnTo>
                    <a:pt x="2267" y="1197"/>
                  </a:lnTo>
                  <a:lnTo>
                    <a:pt x="1528" y="459"/>
                  </a:lnTo>
                  <a:lnTo>
                    <a:pt x="561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4" name="Shape 544"/>
            <p:cNvSpPr/>
            <p:nvPr/>
          </p:nvSpPr>
          <p:spPr>
            <a:xfrm>
              <a:off x="2479125" y="1254850"/>
              <a:ext cx="210050" cy="264150"/>
            </a:xfrm>
            <a:custGeom>
              <a:avLst/>
              <a:gdLst/>
              <a:ahLst/>
              <a:cxnLst/>
              <a:rect l="0" t="0" r="0" b="0"/>
              <a:pathLst>
                <a:path w="8402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02" y="10566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5" name="Shape 545"/>
            <p:cNvSpPr/>
            <p:nvPr/>
          </p:nvSpPr>
          <p:spPr>
            <a:xfrm>
              <a:off x="2233450" y="439525"/>
              <a:ext cx="700775" cy="875800"/>
            </a:xfrm>
            <a:custGeom>
              <a:avLst/>
              <a:gdLst/>
              <a:ahLst/>
              <a:cxnLst/>
              <a:rect l="0" t="0" r="0" b="0"/>
              <a:pathLst>
                <a:path w="28031" h="35032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1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583" y="3641"/>
                  </a:lnTo>
                  <a:lnTo>
                    <a:pt x="3641" y="4583"/>
                  </a:lnTo>
                  <a:lnTo>
                    <a:pt x="2775" y="5627"/>
                  </a:lnTo>
                  <a:lnTo>
                    <a:pt x="2012" y="6747"/>
                  </a:lnTo>
                  <a:lnTo>
                    <a:pt x="1375" y="7944"/>
                  </a:lnTo>
                  <a:lnTo>
                    <a:pt x="841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8"/>
                  </a:lnTo>
                  <a:lnTo>
                    <a:pt x="0" y="21004"/>
                  </a:lnTo>
                  <a:lnTo>
                    <a:pt x="0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41" y="25841"/>
                  </a:lnTo>
                  <a:lnTo>
                    <a:pt x="1375" y="27089"/>
                  </a:lnTo>
                  <a:lnTo>
                    <a:pt x="2012" y="28285"/>
                  </a:lnTo>
                  <a:lnTo>
                    <a:pt x="2775" y="29405"/>
                  </a:lnTo>
                  <a:lnTo>
                    <a:pt x="3641" y="30449"/>
                  </a:lnTo>
                  <a:lnTo>
                    <a:pt x="4583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8" y="35032"/>
                  </a:lnTo>
                  <a:lnTo>
                    <a:pt x="14741" y="35006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2995"/>
                  </a:lnTo>
                  <a:lnTo>
                    <a:pt x="22404" y="32257"/>
                  </a:lnTo>
                  <a:lnTo>
                    <a:pt x="23448" y="31391"/>
                  </a:lnTo>
                  <a:lnTo>
                    <a:pt x="24390" y="30449"/>
                  </a:lnTo>
                  <a:lnTo>
                    <a:pt x="25256" y="29405"/>
                  </a:lnTo>
                  <a:lnTo>
                    <a:pt x="26019" y="28285"/>
                  </a:lnTo>
                  <a:lnTo>
                    <a:pt x="26656" y="27089"/>
                  </a:lnTo>
                  <a:lnTo>
                    <a:pt x="27191" y="25841"/>
                  </a:lnTo>
                  <a:lnTo>
                    <a:pt x="27598" y="24517"/>
                  </a:lnTo>
                  <a:lnTo>
                    <a:pt x="27878" y="23143"/>
                  </a:lnTo>
                  <a:lnTo>
                    <a:pt x="28031" y="21717"/>
                  </a:lnTo>
                  <a:lnTo>
                    <a:pt x="28031" y="21004"/>
                  </a:lnTo>
                  <a:lnTo>
                    <a:pt x="28031" y="14028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15"/>
                  </a:lnTo>
                  <a:lnTo>
                    <a:pt x="27191" y="9191"/>
                  </a:lnTo>
                  <a:lnTo>
                    <a:pt x="26656" y="7944"/>
                  </a:lnTo>
                  <a:lnTo>
                    <a:pt x="26019" y="6747"/>
                  </a:lnTo>
                  <a:lnTo>
                    <a:pt x="25256" y="5627"/>
                  </a:lnTo>
                  <a:lnTo>
                    <a:pt x="24390" y="4583"/>
                  </a:lnTo>
                  <a:lnTo>
                    <a:pt x="23448" y="3641"/>
                  </a:lnTo>
                  <a:lnTo>
                    <a:pt x="22404" y="2776"/>
                  </a:lnTo>
                  <a:lnTo>
                    <a:pt x="21284" y="2037"/>
                  </a:lnTo>
                  <a:lnTo>
                    <a:pt x="20087" y="1375"/>
                  </a:lnTo>
                  <a:lnTo>
                    <a:pt x="18840" y="841"/>
                  </a:lnTo>
                  <a:lnTo>
                    <a:pt x="17516" y="433"/>
                  </a:lnTo>
                  <a:lnTo>
                    <a:pt x="16167" y="153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6" name="Shape 546"/>
            <p:cNvSpPr/>
            <p:nvPr/>
          </p:nvSpPr>
          <p:spPr>
            <a:xfrm>
              <a:off x="235820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7" name="Shape 547"/>
            <p:cNvSpPr/>
            <p:nvPr/>
          </p:nvSpPr>
          <p:spPr>
            <a:xfrm>
              <a:off x="2718450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1" y="3590"/>
                  </a:lnTo>
                  <a:lnTo>
                    <a:pt x="1833" y="3616"/>
                  </a:lnTo>
                  <a:lnTo>
                    <a:pt x="2190" y="3590"/>
                  </a:lnTo>
                  <a:lnTo>
                    <a:pt x="2851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51" y="281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8" name="Shape 548"/>
            <p:cNvSpPr/>
            <p:nvPr/>
          </p:nvSpPr>
          <p:spPr>
            <a:xfrm>
              <a:off x="2062875" y="1359225"/>
              <a:ext cx="1041925" cy="210050"/>
            </a:xfrm>
            <a:custGeom>
              <a:avLst/>
              <a:gdLst/>
              <a:ahLst/>
              <a:cxnLst/>
              <a:rect l="0" t="0" r="0" b="0"/>
              <a:pathLst>
                <a:path w="41677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7" y="179"/>
                  </a:lnTo>
                  <a:lnTo>
                    <a:pt x="9115" y="484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5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5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2979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4"/>
                  </a:lnTo>
                  <a:lnTo>
                    <a:pt x="30500" y="179"/>
                  </a:lnTo>
                  <a:lnTo>
                    <a:pt x="29380" y="153"/>
                  </a:lnTo>
                  <a:lnTo>
                    <a:pt x="25052" y="1"/>
                  </a:lnTo>
                  <a:lnTo>
                    <a:pt x="25027" y="433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59"/>
                  </a:lnTo>
                  <a:lnTo>
                    <a:pt x="22863" y="3692"/>
                  </a:lnTo>
                  <a:lnTo>
                    <a:pt x="22099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578" y="4023"/>
                  </a:lnTo>
                  <a:lnTo>
                    <a:pt x="18840" y="3692"/>
                  </a:lnTo>
                  <a:lnTo>
                    <a:pt x="18153" y="3259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9" name="Shape 549"/>
            <p:cNvSpPr/>
            <p:nvPr/>
          </p:nvSpPr>
          <p:spPr>
            <a:xfrm>
              <a:off x="2439675" y="1359225"/>
              <a:ext cx="288325" cy="148950"/>
            </a:xfrm>
            <a:custGeom>
              <a:avLst/>
              <a:gdLst/>
              <a:ahLst/>
              <a:cxnLst/>
              <a:rect l="0" t="0" r="0" b="0"/>
              <a:pathLst>
                <a:path w="11533" h="5958" extrusionOk="0">
                  <a:moveTo>
                    <a:pt x="1553" y="1"/>
                  </a:moveTo>
                  <a:lnTo>
                    <a:pt x="0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0"/>
                  </a:lnTo>
                  <a:lnTo>
                    <a:pt x="2088" y="4659"/>
                  </a:lnTo>
                  <a:lnTo>
                    <a:pt x="3004" y="5270"/>
                  </a:lnTo>
                  <a:lnTo>
                    <a:pt x="4048" y="5703"/>
                  </a:lnTo>
                  <a:lnTo>
                    <a:pt x="5168" y="5958"/>
                  </a:lnTo>
                  <a:lnTo>
                    <a:pt x="6365" y="5958"/>
                  </a:lnTo>
                  <a:lnTo>
                    <a:pt x="7485" y="5703"/>
                  </a:lnTo>
                  <a:lnTo>
                    <a:pt x="8529" y="5270"/>
                  </a:lnTo>
                  <a:lnTo>
                    <a:pt x="9445" y="4659"/>
                  </a:lnTo>
                  <a:lnTo>
                    <a:pt x="10235" y="3870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179"/>
                  </a:lnTo>
                  <a:lnTo>
                    <a:pt x="11533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55" y="433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2" y="4201"/>
                  </a:lnTo>
                  <a:lnTo>
                    <a:pt x="5346" y="4201"/>
                  </a:lnTo>
                  <a:lnTo>
                    <a:pt x="4506" y="4023"/>
                  </a:lnTo>
                  <a:lnTo>
                    <a:pt x="3768" y="3692"/>
                  </a:lnTo>
                  <a:lnTo>
                    <a:pt x="3081" y="3259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3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E5C11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0" name="Shape 550"/>
            <p:cNvSpPr/>
            <p:nvPr/>
          </p:nvSpPr>
          <p:spPr>
            <a:xfrm>
              <a:off x="2540875" y="974800"/>
              <a:ext cx="82125" cy="119675"/>
            </a:xfrm>
            <a:custGeom>
              <a:avLst/>
              <a:gdLst/>
              <a:ahLst/>
              <a:cxnLst/>
              <a:rect l="0" t="0" r="0" b="0"/>
              <a:pathLst>
                <a:path w="3285" h="4787" extrusionOk="0">
                  <a:moveTo>
                    <a:pt x="1553" y="0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1" name="Shape 551"/>
            <p:cNvSpPr/>
            <p:nvPr/>
          </p:nvSpPr>
          <p:spPr>
            <a:xfrm>
              <a:off x="2540875" y="1083625"/>
              <a:ext cx="82125" cy="37575"/>
            </a:xfrm>
            <a:custGeom>
              <a:avLst/>
              <a:gdLst/>
              <a:ahLst/>
              <a:cxnLst/>
              <a:rect l="0" t="0" r="0" b="0"/>
              <a:pathLst>
                <a:path w="3285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280" y="841"/>
                  </a:lnTo>
                  <a:lnTo>
                    <a:pt x="764" y="1248"/>
                  </a:lnTo>
                  <a:lnTo>
                    <a:pt x="1298" y="1477"/>
                  </a:lnTo>
                  <a:lnTo>
                    <a:pt x="1528" y="1503"/>
                  </a:lnTo>
                  <a:lnTo>
                    <a:pt x="1782" y="1503"/>
                  </a:lnTo>
                  <a:lnTo>
                    <a:pt x="2011" y="1477"/>
                  </a:lnTo>
                  <a:lnTo>
                    <a:pt x="2521" y="1248"/>
                  </a:lnTo>
                  <a:lnTo>
                    <a:pt x="3004" y="841"/>
                  </a:lnTo>
                  <a:lnTo>
                    <a:pt x="3284" y="306"/>
                  </a:lnTo>
                  <a:lnTo>
                    <a:pt x="3284" y="1"/>
                  </a:lnTo>
                  <a:lnTo>
                    <a:pt x="2902" y="205"/>
                  </a:lnTo>
                  <a:lnTo>
                    <a:pt x="2062" y="434"/>
                  </a:lnTo>
                  <a:lnTo>
                    <a:pt x="1222" y="434"/>
                  </a:lnTo>
                  <a:lnTo>
                    <a:pt x="407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2" name="Shape 552"/>
            <p:cNvSpPr/>
            <p:nvPr/>
          </p:nvSpPr>
          <p:spPr>
            <a:xfrm>
              <a:off x="2377300" y="949350"/>
              <a:ext cx="26100" cy="26100"/>
            </a:xfrm>
            <a:custGeom>
              <a:avLst/>
              <a:gdLst/>
              <a:ahLst/>
              <a:cxnLst/>
              <a:rect l="0" t="0" r="0" b="0"/>
              <a:pathLst>
                <a:path w="1044" h="1044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09" y="1044"/>
                  </a:lnTo>
                  <a:lnTo>
                    <a:pt x="738" y="1018"/>
                  </a:lnTo>
                  <a:lnTo>
                    <a:pt x="1019" y="738"/>
                  </a:lnTo>
                  <a:lnTo>
                    <a:pt x="1044" y="509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3" name="Shape 553"/>
            <p:cNvSpPr/>
            <p:nvPr/>
          </p:nvSpPr>
          <p:spPr>
            <a:xfrm>
              <a:off x="2737525" y="949350"/>
              <a:ext cx="26775" cy="26100"/>
            </a:xfrm>
            <a:custGeom>
              <a:avLst/>
              <a:gdLst/>
              <a:ahLst/>
              <a:cxnLst/>
              <a:rect l="0" t="0" r="0" b="0"/>
              <a:pathLst>
                <a:path w="1071" h="1044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32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5" y="738"/>
                  </a:lnTo>
                  <a:lnTo>
                    <a:pt x="1070" y="509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233082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611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20" y="2521"/>
                  </a:lnTo>
                  <a:lnTo>
                    <a:pt x="5602" y="2164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611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5" name="Shape 555"/>
            <p:cNvSpPr/>
            <p:nvPr/>
          </p:nvSpPr>
          <p:spPr>
            <a:xfrm>
              <a:off x="2691075" y="1037175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611" y="2521"/>
                  </a:lnTo>
                  <a:lnTo>
                    <a:pt x="1095" y="2750"/>
                  </a:lnTo>
                  <a:lnTo>
                    <a:pt x="4761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>
              <a:off x="2188250" y="394325"/>
              <a:ext cx="791175" cy="526400"/>
            </a:xfrm>
            <a:custGeom>
              <a:avLst/>
              <a:gdLst/>
              <a:ahLst/>
              <a:cxnLst/>
              <a:rect l="0" t="0" r="0" b="0"/>
              <a:pathLst>
                <a:path w="31647" h="21056" extrusionOk="0">
                  <a:moveTo>
                    <a:pt x="15836" y="1"/>
                  </a:moveTo>
                  <a:lnTo>
                    <a:pt x="15022" y="26"/>
                  </a:lnTo>
                  <a:lnTo>
                    <a:pt x="13418" y="179"/>
                  </a:lnTo>
                  <a:lnTo>
                    <a:pt x="11865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13" y="2292"/>
                  </a:lnTo>
                  <a:lnTo>
                    <a:pt x="6366" y="3158"/>
                  </a:lnTo>
                  <a:lnTo>
                    <a:pt x="5194" y="4125"/>
                  </a:lnTo>
                  <a:lnTo>
                    <a:pt x="4100" y="5195"/>
                  </a:lnTo>
                  <a:lnTo>
                    <a:pt x="3132" y="6366"/>
                  </a:lnTo>
                  <a:lnTo>
                    <a:pt x="2292" y="7639"/>
                  </a:lnTo>
                  <a:lnTo>
                    <a:pt x="1554" y="8988"/>
                  </a:lnTo>
                  <a:lnTo>
                    <a:pt x="943" y="10388"/>
                  </a:lnTo>
                  <a:lnTo>
                    <a:pt x="485" y="11890"/>
                  </a:lnTo>
                  <a:lnTo>
                    <a:pt x="179" y="13418"/>
                  </a:lnTo>
                  <a:lnTo>
                    <a:pt x="1" y="15022"/>
                  </a:lnTo>
                  <a:lnTo>
                    <a:pt x="1" y="15836"/>
                  </a:lnTo>
                  <a:lnTo>
                    <a:pt x="1" y="21055"/>
                  </a:lnTo>
                  <a:lnTo>
                    <a:pt x="739" y="20597"/>
                  </a:lnTo>
                  <a:lnTo>
                    <a:pt x="2954" y="19044"/>
                  </a:lnTo>
                  <a:lnTo>
                    <a:pt x="5704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55" y="11687"/>
                  </a:lnTo>
                  <a:lnTo>
                    <a:pt x="10006" y="11839"/>
                  </a:lnTo>
                  <a:lnTo>
                    <a:pt x="10592" y="12883"/>
                  </a:lnTo>
                  <a:lnTo>
                    <a:pt x="11279" y="13825"/>
                  </a:lnTo>
                  <a:lnTo>
                    <a:pt x="12247" y="14894"/>
                  </a:lnTo>
                  <a:lnTo>
                    <a:pt x="13570" y="15989"/>
                  </a:lnTo>
                  <a:lnTo>
                    <a:pt x="15276" y="17007"/>
                  </a:lnTo>
                  <a:lnTo>
                    <a:pt x="17415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39" y="15098"/>
                  </a:lnTo>
                  <a:lnTo>
                    <a:pt x="20393" y="16346"/>
                  </a:lnTo>
                  <a:lnTo>
                    <a:pt x="22736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8" y="20368"/>
                  </a:lnTo>
                  <a:lnTo>
                    <a:pt x="31646" y="20674"/>
                  </a:lnTo>
                  <a:lnTo>
                    <a:pt x="31646" y="15836"/>
                  </a:lnTo>
                  <a:lnTo>
                    <a:pt x="31646" y="15022"/>
                  </a:lnTo>
                  <a:lnTo>
                    <a:pt x="31468" y="13418"/>
                  </a:lnTo>
                  <a:lnTo>
                    <a:pt x="31163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55" y="7639"/>
                  </a:lnTo>
                  <a:lnTo>
                    <a:pt x="28515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282" y="3158"/>
                  </a:lnTo>
                  <a:lnTo>
                    <a:pt x="24034" y="2292"/>
                  </a:lnTo>
                  <a:lnTo>
                    <a:pt x="22685" y="1554"/>
                  </a:lnTo>
                  <a:lnTo>
                    <a:pt x="21259" y="968"/>
                  </a:lnTo>
                  <a:lnTo>
                    <a:pt x="19782" y="510"/>
                  </a:lnTo>
                  <a:lnTo>
                    <a:pt x="18229" y="179"/>
                  </a:lnTo>
                  <a:lnTo>
                    <a:pt x="16651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7" name="Shape 557"/>
            <p:cNvSpPr/>
            <p:nvPr/>
          </p:nvSpPr>
          <p:spPr>
            <a:xfrm>
              <a:off x="2348025" y="857050"/>
              <a:ext cx="110750" cy="21675"/>
            </a:xfrm>
            <a:custGeom>
              <a:avLst/>
              <a:gdLst/>
              <a:ahLst/>
              <a:cxnLst/>
              <a:rect l="0" t="0" r="0" b="0"/>
              <a:pathLst>
                <a:path w="4430" h="867" fill="none" extrusionOk="0">
                  <a:moveTo>
                    <a:pt x="4430" y="866"/>
                  </a:moveTo>
                  <a:lnTo>
                    <a:pt x="4201" y="662"/>
                  </a:lnTo>
                  <a:lnTo>
                    <a:pt x="3666" y="306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06"/>
                  </a:lnTo>
                  <a:lnTo>
                    <a:pt x="255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8" name="Shape 558"/>
            <p:cNvSpPr/>
            <p:nvPr/>
          </p:nvSpPr>
          <p:spPr>
            <a:xfrm>
              <a:off x="2708900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0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2521775" y="1172750"/>
              <a:ext cx="124125" cy="35650"/>
            </a:xfrm>
            <a:custGeom>
              <a:avLst/>
              <a:gdLst/>
              <a:ahLst/>
              <a:cxnLst/>
              <a:rect l="0" t="0" r="0" b="0"/>
              <a:pathLst>
                <a:path w="4965" h="1426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00"/>
                  </a:lnTo>
                  <a:lnTo>
                    <a:pt x="2495" y="1426"/>
                  </a:lnTo>
                  <a:lnTo>
                    <a:pt x="2903" y="1400"/>
                  </a:lnTo>
                  <a:lnTo>
                    <a:pt x="3692" y="1197"/>
                  </a:lnTo>
                  <a:lnTo>
                    <a:pt x="4328" y="815"/>
                  </a:lnTo>
                  <a:lnTo>
                    <a:pt x="4812" y="306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rgbClr val="AE4C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3100950" y="970350"/>
              <a:ext cx="356450" cy="585575"/>
            </a:xfrm>
            <a:custGeom>
              <a:avLst/>
              <a:gdLst/>
              <a:ahLst/>
              <a:cxnLst/>
              <a:rect l="0" t="0" r="0" b="0"/>
              <a:pathLst>
                <a:path w="14258" h="23423" extrusionOk="0">
                  <a:moveTo>
                    <a:pt x="9192" y="0"/>
                  </a:moveTo>
                  <a:lnTo>
                    <a:pt x="8784" y="77"/>
                  </a:lnTo>
                  <a:lnTo>
                    <a:pt x="8402" y="357"/>
                  </a:lnTo>
                  <a:lnTo>
                    <a:pt x="8148" y="738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2"/>
                  </a:lnTo>
                  <a:lnTo>
                    <a:pt x="7562" y="1019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280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11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13"/>
                  </a:lnTo>
                  <a:lnTo>
                    <a:pt x="3132" y="9547"/>
                  </a:lnTo>
                  <a:lnTo>
                    <a:pt x="2623" y="8172"/>
                  </a:lnTo>
                  <a:lnTo>
                    <a:pt x="2114" y="7205"/>
                  </a:lnTo>
                  <a:lnTo>
                    <a:pt x="1630" y="6594"/>
                  </a:lnTo>
                  <a:lnTo>
                    <a:pt x="943" y="6110"/>
                  </a:lnTo>
                  <a:lnTo>
                    <a:pt x="383" y="6034"/>
                  </a:lnTo>
                  <a:lnTo>
                    <a:pt x="332" y="6059"/>
                  </a:lnTo>
                  <a:lnTo>
                    <a:pt x="154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26" y="7052"/>
                  </a:lnTo>
                  <a:lnTo>
                    <a:pt x="561" y="9980"/>
                  </a:lnTo>
                  <a:lnTo>
                    <a:pt x="1147" y="13493"/>
                  </a:lnTo>
                  <a:lnTo>
                    <a:pt x="1197" y="13875"/>
                  </a:lnTo>
                  <a:lnTo>
                    <a:pt x="1427" y="14537"/>
                  </a:lnTo>
                  <a:lnTo>
                    <a:pt x="1885" y="15301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22"/>
                  </a:lnTo>
                  <a:lnTo>
                    <a:pt x="10133" y="17669"/>
                  </a:lnTo>
                  <a:lnTo>
                    <a:pt x="10261" y="17694"/>
                  </a:lnTo>
                  <a:lnTo>
                    <a:pt x="10694" y="17592"/>
                  </a:lnTo>
                  <a:lnTo>
                    <a:pt x="11203" y="17312"/>
                  </a:lnTo>
                  <a:lnTo>
                    <a:pt x="11610" y="16778"/>
                  </a:lnTo>
                  <a:lnTo>
                    <a:pt x="11737" y="16396"/>
                  </a:lnTo>
                  <a:lnTo>
                    <a:pt x="12068" y="14944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7"/>
                  </a:lnTo>
                  <a:lnTo>
                    <a:pt x="14232" y="5627"/>
                  </a:lnTo>
                  <a:lnTo>
                    <a:pt x="14258" y="5397"/>
                  </a:lnTo>
                  <a:lnTo>
                    <a:pt x="14207" y="4965"/>
                  </a:lnTo>
                  <a:lnTo>
                    <a:pt x="14029" y="4608"/>
                  </a:lnTo>
                  <a:lnTo>
                    <a:pt x="13698" y="4354"/>
                  </a:lnTo>
                  <a:lnTo>
                    <a:pt x="13520" y="4277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583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48" y="3030"/>
                  </a:lnTo>
                  <a:lnTo>
                    <a:pt x="12297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34" y="1808"/>
                  </a:lnTo>
                  <a:lnTo>
                    <a:pt x="11330" y="1782"/>
                  </a:lnTo>
                  <a:lnTo>
                    <a:pt x="10897" y="1884"/>
                  </a:lnTo>
                  <a:lnTo>
                    <a:pt x="10541" y="2139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477"/>
                  </a:lnTo>
                  <a:lnTo>
                    <a:pt x="10235" y="1222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77"/>
                  </a:lnTo>
                  <a:lnTo>
                    <a:pt x="9421" y="26"/>
                  </a:lnTo>
                  <a:lnTo>
                    <a:pt x="9192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3184975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2" name="Shape 562"/>
            <p:cNvSpPr/>
            <p:nvPr/>
          </p:nvSpPr>
          <p:spPr>
            <a:xfrm>
              <a:off x="3218075" y="1174650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3" name="Shape 563"/>
            <p:cNvSpPr/>
            <p:nvPr/>
          </p:nvSpPr>
          <p:spPr>
            <a:xfrm>
              <a:off x="3184975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125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61" y="1936"/>
                  </a:lnTo>
                  <a:lnTo>
                    <a:pt x="2419" y="968"/>
                  </a:lnTo>
                  <a:lnTo>
                    <a:pt x="1401" y="383"/>
                  </a:lnTo>
                  <a:lnTo>
                    <a:pt x="561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4" name="Shape 564"/>
            <p:cNvSpPr/>
            <p:nvPr/>
          </p:nvSpPr>
          <p:spPr>
            <a:xfrm>
              <a:off x="3162700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5" name="Shape 565"/>
            <p:cNvSpPr/>
            <p:nvPr/>
          </p:nvSpPr>
          <p:spPr>
            <a:xfrm>
              <a:off x="3123225" y="1425425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523" y="2113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E5C11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6" name="Shape 566"/>
            <p:cNvSpPr/>
            <p:nvPr/>
          </p:nvSpPr>
          <p:spPr>
            <a:xfrm>
              <a:off x="3100950" y="14636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1"/>
                  </a:moveTo>
                  <a:lnTo>
                    <a:pt x="1" y="4227"/>
                  </a:lnTo>
                  <a:lnTo>
                    <a:pt x="9573" y="4227"/>
                  </a:lnTo>
                  <a:lnTo>
                    <a:pt x="10057" y="2088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4768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 txBox="1">
            <a:spLocks noGrp="1"/>
          </p:cNvSpPr>
          <p:nvPr>
            <p:ph type="title"/>
          </p:nvPr>
        </p:nvSpPr>
        <p:spPr>
          <a:xfrm>
            <a:off x="653625" y="7393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O</a:t>
            </a:r>
            <a:r>
              <a:rPr lang="en" dirty="0" smtClean="0"/>
              <a:t>ur </a:t>
            </a:r>
            <a:r>
              <a:rPr lang="en" dirty="0"/>
              <a:t>process is easy</a:t>
            </a:r>
          </a:p>
        </p:txBody>
      </p:sp>
      <p:sp>
        <p:nvSpPr>
          <p:cNvPr id="608" name="Shape 608"/>
          <p:cNvSpPr/>
          <p:nvPr/>
        </p:nvSpPr>
        <p:spPr>
          <a:xfrm>
            <a:off x="0" y="1867233"/>
            <a:ext cx="2049817" cy="2020200"/>
          </a:xfrm>
          <a:prstGeom prst="homePlate">
            <a:avLst>
              <a:gd name="adj" fmla="val 30129"/>
            </a:avLst>
          </a:prstGeom>
          <a:solidFill>
            <a:srgbClr val="F5861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F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irst: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Design the right SERVICES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grpSp>
        <p:nvGrpSpPr>
          <p:cNvPr id="611" name="Shape 611"/>
          <p:cNvGrpSpPr/>
          <p:nvPr/>
        </p:nvGrpSpPr>
        <p:grpSpPr>
          <a:xfrm flipH="1">
            <a:off x="7483640" y="3579907"/>
            <a:ext cx="1717219" cy="1563602"/>
            <a:chOff x="5930700" y="247325"/>
            <a:chExt cx="1451825" cy="1321950"/>
          </a:xfrm>
        </p:grpSpPr>
        <p:sp>
          <p:nvSpPr>
            <p:cNvPr id="612" name="Shape 612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3" name="Shape 613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4" name="Shape 614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5" name="Shape 615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6" name="Shape 616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7" name="Shape 617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8" name="Shape 618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9" name="Shape 619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0" name="Shape 620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1" name="Shape 621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3" name="Shape 623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4" name="Shape 624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6" name="Shape 626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7" name="Shape 627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2" name="Shape 632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3" name="Shape 333"/>
          <p:cNvSpPr txBox="1">
            <a:spLocks/>
          </p:cNvSpPr>
          <p:nvPr/>
        </p:nvSpPr>
        <p:spPr>
          <a:xfrm>
            <a:off x="2529555" y="1545725"/>
            <a:ext cx="3913974" cy="28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dirty="0"/>
              <a:t> </a:t>
            </a:r>
            <a:endParaRPr lang="es-CO" dirty="0"/>
          </a:p>
          <a:p>
            <a:pPr marL="342900" indent="-342900">
              <a:buFont typeface="+mj-lt"/>
              <a:buAutoNum type="arabicPeriod"/>
            </a:pPr>
            <a:r>
              <a:rPr lang="en-CA" dirty="0" smtClean="0"/>
              <a:t>Identify social entrepreneurs</a:t>
            </a:r>
            <a:r>
              <a:rPr lang="en-CA" dirty="0"/>
              <a:t>. </a:t>
            </a:r>
            <a:endParaRPr lang="en-CA" dirty="0" smtClean="0"/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I</a:t>
            </a:r>
            <a:r>
              <a:rPr lang="en-CA" dirty="0" smtClean="0"/>
              <a:t>dentify interests </a:t>
            </a:r>
            <a:r>
              <a:rPr lang="en-CA" dirty="0"/>
              <a:t>and needs. </a:t>
            </a:r>
            <a:endParaRPr lang="en-CA" dirty="0" smtClean="0"/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B</a:t>
            </a:r>
            <a:r>
              <a:rPr lang="en-CA" dirty="0" smtClean="0"/>
              <a:t>uild </a:t>
            </a:r>
            <a:r>
              <a:rPr lang="en-CA" dirty="0"/>
              <a:t>applications and content IN THEIR </a:t>
            </a:r>
            <a:r>
              <a:rPr lang="en-CA" dirty="0" smtClean="0"/>
              <a:t>LANGUAGE.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The social entrepreneurs need to know the content that we have developed for them </a:t>
            </a:r>
            <a:endParaRPr lang="es-CO" dirty="0"/>
          </a:p>
          <a:p>
            <a:endParaRPr lang="en-CA" dirty="0" smtClean="0"/>
          </a:p>
          <a:p>
            <a:pPr marL="342900" indent="-342900">
              <a:buFont typeface="+mj-lt"/>
              <a:buAutoNum type="arabicPeriod"/>
            </a:pPr>
            <a:endParaRPr lang="en-CA" dirty="0" smtClean="0"/>
          </a:p>
          <a:p>
            <a:pPr marL="342900" indent="-342900">
              <a:buFont typeface="+mj-lt"/>
              <a:buAutoNum type="arabicPeriod"/>
            </a:pPr>
            <a:endParaRPr lang="es-CO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19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 txBox="1">
            <a:spLocks noGrp="1"/>
          </p:cNvSpPr>
          <p:nvPr>
            <p:ph type="title"/>
          </p:nvPr>
        </p:nvSpPr>
        <p:spPr>
          <a:xfrm>
            <a:off x="653625" y="7393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O</a:t>
            </a:r>
            <a:r>
              <a:rPr lang="en" dirty="0" smtClean="0"/>
              <a:t>ur </a:t>
            </a:r>
            <a:r>
              <a:rPr lang="en" dirty="0"/>
              <a:t>process is easy</a:t>
            </a:r>
          </a:p>
        </p:txBody>
      </p:sp>
      <p:sp>
        <p:nvSpPr>
          <p:cNvPr id="609" name="Shape 609"/>
          <p:cNvSpPr/>
          <p:nvPr/>
        </p:nvSpPr>
        <p:spPr>
          <a:xfrm>
            <a:off x="-623848" y="1858687"/>
            <a:ext cx="3033761" cy="2020200"/>
          </a:xfrm>
          <a:prstGeom prst="chevron">
            <a:avLst>
              <a:gd name="adj" fmla="val 29853"/>
            </a:avLst>
          </a:prstGeom>
          <a:solidFill>
            <a:srgbClr val="52C5B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Second: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Buid the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INFRASTRUCTURE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grpSp>
        <p:nvGrpSpPr>
          <p:cNvPr id="611" name="Shape 611"/>
          <p:cNvGrpSpPr/>
          <p:nvPr/>
        </p:nvGrpSpPr>
        <p:grpSpPr>
          <a:xfrm flipH="1">
            <a:off x="7483640" y="3579907"/>
            <a:ext cx="1717219" cy="1563602"/>
            <a:chOff x="5930700" y="247325"/>
            <a:chExt cx="1451825" cy="1321950"/>
          </a:xfrm>
        </p:grpSpPr>
        <p:sp>
          <p:nvSpPr>
            <p:cNvPr id="612" name="Shape 612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3" name="Shape 613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4" name="Shape 614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5" name="Shape 615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6" name="Shape 616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7" name="Shape 617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8" name="Shape 618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9" name="Shape 619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0" name="Shape 620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1" name="Shape 621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3" name="Shape 623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4" name="Shape 624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6" name="Shape 626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7" name="Shape 627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2" name="Shape 632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3" name="Shape 333"/>
          <p:cNvSpPr txBox="1">
            <a:spLocks/>
          </p:cNvSpPr>
          <p:nvPr/>
        </p:nvSpPr>
        <p:spPr>
          <a:xfrm>
            <a:off x="2529555" y="1545725"/>
            <a:ext cx="3913974" cy="28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dirty="0"/>
              <a:t> </a:t>
            </a:r>
            <a:endParaRPr lang="es-CO" dirty="0"/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We cannot expect government or large corporations to bring networks to poor communities, neither to provide </a:t>
            </a:r>
            <a:r>
              <a:rPr lang="en-CA" dirty="0" smtClean="0"/>
              <a:t>computers.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 smtClean="0"/>
              <a:t>It </a:t>
            </a:r>
            <a:r>
              <a:rPr lang="en-CA" dirty="0"/>
              <a:t>is important to ensure that this equipment is the most economical, long lasting and simple solutions to maintain. </a:t>
            </a:r>
            <a:endParaRPr lang="en-CA" dirty="0" smtClean="0"/>
          </a:p>
          <a:p>
            <a:pPr marL="342900" indent="-342900">
              <a:buFont typeface="+mj-lt"/>
              <a:buAutoNum type="arabicPeriod"/>
            </a:pPr>
            <a:r>
              <a:rPr lang="en-CA" dirty="0" smtClean="0"/>
              <a:t>In </a:t>
            </a:r>
            <a:r>
              <a:rPr lang="en-CA" dirty="0"/>
              <a:t>this cases simplicity is usually better than orthodoxy.     </a:t>
            </a:r>
            <a:endParaRPr lang="es-CO" dirty="0"/>
          </a:p>
          <a:p>
            <a:r>
              <a:rPr lang="en-CA" dirty="0" smtClean="0"/>
              <a:t>   </a:t>
            </a:r>
            <a:endParaRPr lang="es-CO" dirty="0"/>
          </a:p>
          <a:p>
            <a:pPr marL="342900" indent="-342900">
              <a:buFont typeface="+mj-lt"/>
              <a:buAutoNum type="arabicPeriod"/>
            </a:pPr>
            <a:endParaRPr lang="en-CA" dirty="0" smtClean="0"/>
          </a:p>
          <a:p>
            <a:pPr marL="342900" indent="-342900">
              <a:buFont typeface="+mj-lt"/>
              <a:buAutoNum type="arabicPeriod"/>
            </a:pPr>
            <a:endParaRPr lang="es-CO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 txBox="1">
            <a:spLocks noGrp="1"/>
          </p:cNvSpPr>
          <p:nvPr>
            <p:ph type="title"/>
          </p:nvPr>
        </p:nvSpPr>
        <p:spPr>
          <a:xfrm>
            <a:off x="653625" y="7393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O</a:t>
            </a:r>
            <a:r>
              <a:rPr lang="en" dirty="0" smtClean="0"/>
              <a:t>ur </a:t>
            </a:r>
            <a:r>
              <a:rPr lang="en" dirty="0"/>
              <a:t>process is easy</a:t>
            </a:r>
          </a:p>
        </p:txBody>
      </p:sp>
      <p:sp>
        <p:nvSpPr>
          <p:cNvPr id="610" name="Shape 610"/>
          <p:cNvSpPr/>
          <p:nvPr/>
        </p:nvSpPr>
        <p:spPr>
          <a:xfrm>
            <a:off x="-635034" y="1833050"/>
            <a:ext cx="2788574" cy="2020200"/>
          </a:xfrm>
          <a:prstGeom prst="chevron">
            <a:avLst>
              <a:gd name="adj" fmla="val 29853"/>
            </a:avLst>
          </a:prstGeom>
          <a:solidFill>
            <a:srgbClr val="993CA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L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ast: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Release the KNOWLEDGE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grpSp>
        <p:nvGrpSpPr>
          <p:cNvPr id="611" name="Shape 611"/>
          <p:cNvGrpSpPr/>
          <p:nvPr/>
        </p:nvGrpSpPr>
        <p:grpSpPr>
          <a:xfrm flipH="1">
            <a:off x="7483640" y="3579907"/>
            <a:ext cx="1717219" cy="1563602"/>
            <a:chOff x="5930700" y="247325"/>
            <a:chExt cx="1451825" cy="1321950"/>
          </a:xfrm>
        </p:grpSpPr>
        <p:sp>
          <p:nvSpPr>
            <p:cNvPr id="612" name="Shape 612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3" name="Shape 613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4" name="Shape 614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5" name="Shape 615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6" name="Shape 616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7" name="Shape 617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8" name="Shape 618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9" name="Shape 619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0" name="Shape 620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1" name="Shape 621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3" name="Shape 623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4" name="Shape 624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6" name="Shape 626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7" name="Shape 627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2" name="Shape 632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3" name="Shape 333"/>
          <p:cNvSpPr txBox="1">
            <a:spLocks/>
          </p:cNvSpPr>
          <p:nvPr/>
        </p:nvSpPr>
        <p:spPr>
          <a:xfrm>
            <a:off x="2529555" y="1545725"/>
            <a:ext cx="3913974" cy="28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dirty="0"/>
              <a:t> </a:t>
            </a:r>
            <a:endParaRPr lang="es-CO" dirty="0"/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S</a:t>
            </a:r>
            <a:r>
              <a:rPr lang="en-CA" dirty="0" smtClean="0"/>
              <a:t>ocial entrepreneurs</a:t>
            </a:r>
            <a:r>
              <a:rPr lang="en-CA" dirty="0"/>
              <a:t> </a:t>
            </a:r>
            <a:r>
              <a:rPr lang="en-CA" dirty="0" smtClean="0"/>
              <a:t>need </a:t>
            </a:r>
            <a:r>
              <a:rPr lang="en-CA" dirty="0"/>
              <a:t>to know how the </a:t>
            </a:r>
            <a:r>
              <a:rPr lang="en-CA" dirty="0" smtClean="0"/>
              <a:t>services </a:t>
            </a:r>
            <a:r>
              <a:rPr lang="en-CA" dirty="0"/>
              <a:t>will be useful for them and their </a:t>
            </a:r>
            <a:r>
              <a:rPr lang="en-CA" dirty="0" smtClean="0"/>
              <a:t>people.</a:t>
            </a:r>
          </a:p>
          <a:p>
            <a:pPr marL="342900" indent="-342900">
              <a:buFont typeface="+mj-lt"/>
              <a:buAutoNum type="arabicPeriod"/>
            </a:pPr>
            <a:r>
              <a:rPr lang="en-CA" dirty="0" smtClean="0"/>
              <a:t>Those </a:t>
            </a:r>
            <a:r>
              <a:rPr lang="en-CA" dirty="0"/>
              <a:t>are early successes </a:t>
            </a:r>
            <a:endParaRPr lang="en-CA" dirty="0" smtClean="0"/>
          </a:p>
          <a:p>
            <a:pPr marL="342900" indent="-342900">
              <a:buFont typeface="+mj-lt"/>
              <a:buAutoNum type="arabicPeriod"/>
            </a:pPr>
            <a:r>
              <a:rPr lang="en-CA" dirty="0"/>
              <a:t>When the entrepreneur finds that this "oddball" of the Internet is actually something useful and fun for their community, they will help us to sell it .</a:t>
            </a:r>
            <a:endParaRPr lang="es-CO" dirty="0"/>
          </a:p>
          <a:p>
            <a:pPr marL="342900" indent="-342900">
              <a:buFont typeface="+mj-lt"/>
              <a:buAutoNum type="arabicPeriod"/>
            </a:pPr>
            <a:endParaRPr lang="es-CO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5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 txBox="1">
            <a:spLocks noGrp="1"/>
          </p:cNvSpPr>
          <p:nvPr>
            <p:ph type="title"/>
          </p:nvPr>
        </p:nvSpPr>
        <p:spPr>
          <a:xfrm>
            <a:off x="653625" y="7393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O</a:t>
            </a:r>
            <a:r>
              <a:rPr lang="en" dirty="0" smtClean="0"/>
              <a:t>ur </a:t>
            </a:r>
            <a:r>
              <a:rPr lang="en" dirty="0"/>
              <a:t>process is easy</a:t>
            </a:r>
          </a:p>
        </p:txBody>
      </p:sp>
      <p:sp>
        <p:nvSpPr>
          <p:cNvPr id="608" name="Shape 608"/>
          <p:cNvSpPr/>
          <p:nvPr/>
        </p:nvSpPr>
        <p:spPr>
          <a:xfrm>
            <a:off x="486435" y="1833050"/>
            <a:ext cx="2049817" cy="2020200"/>
          </a:xfrm>
          <a:prstGeom prst="homePlate">
            <a:avLst>
              <a:gd name="adj" fmla="val 30129"/>
            </a:avLst>
          </a:prstGeom>
          <a:solidFill>
            <a:srgbClr val="F5861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F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irst: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Design the right SERVICES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609" name="Shape 609"/>
          <p:cNvSpPr/>
          <p:nvPr/>
        </p:nvSpPr>
        <p:spPr>
          <a:xfrm>
            <a:off x="2008261" y="1833050"/>
            <a:ext cx="2862841" cy="2020200"/>
          </a:xfrm>
          <a:prstGeom prst="chevron">
            <a:avLst>
              <a:gd name="adj" fmla="val 29853"/>
            </a:avLst>
          </a:prstGeom>
          <a:solidFill>
            <a:srgbClr val="52C5B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Second: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Buid the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INFRASTRUCTURE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610" name="Shape 610"/>
          <p:cNvSpPr/>
          <p:nvPr/>
        </p:nvSpPr>
        <p:spPr>
          <a:xfrm>
            <a:off x="4355723" y="1833050"/>
            <a:ext cx="2574915" cy="2020200"/>
          </a:xfrm>
          <a:prstGeom prst="chevron">
            <a:avLst>
              <a:gd name="adj" fmla="val 29853"/>
            </a:avLst>
          </a:prstGeom>
          <a:solidFill>
            <a:srgbClr val="993CA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L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ast: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Release the KNOWLEDGE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grpSp>
        <p:nvGrpSpPr>
          <p:cNvPr id="611" name="Shape 611"/>
          <p:cNvGrpSpPr/>
          <p:nvPr/>
        </p:nvGrpSpPr>
        <p:grpSpPr>
          <a:xfrm flipH="1">
            <a:off x="7483640" y="3579907"/>
            <a:ext cx="1717219" cy="1563602"/>
            <a:chOff x="5930700" y="247325"/>
            <a:chExt cx="1451825" cy="1321950"/>
          </a:xfrm>
        </p:grpSpPr>
        <p:sp>
          <p:nvSpPr>
            <p:cNvPr id="612" name="Shape 612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3" name="Shape 613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4" name="Shape 614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5" name="Shape 615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6" name="Shape 616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7" name="Shape 617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8" name="Shape 618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9" name="Shape 619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0" name="Shape 620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1" name="Shape 621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2" name="Shape 622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3" name="Shape 623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4" name="Shape 624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5" name="Shape 625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6" name="Shape 626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7" name="Shape 627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8" name="Shape 628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210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2" name="Shape 632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3" name="Shape 633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2322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ctrTitle" idx="4294967295"/>
          </p:nvPr>
        </p:nvSpPr>
        <p:spPr>
          <a:xfrm>
            <a:off x="685800" y="1811942"/>
            <a:ext cx="7772400" cy="1159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400" dirty="0" smtClean="0"/>
              <a:t>BUENAVENTURA´S CASE</a:t>
            </a:r>
            <a:endParaRPr lang="en" sz="4400" dirty="0"/>
          </a:p>
        </p:txBody>
      </p:sp>
      <p:sp>
        <p:nvSpPr>
          <p:cNvPr id="538" name="Shape 538"/>
          <p:cNvSpPr txBox="1">
            <a:spLocks noGrp="1"/>
          </p:cNvSpPr>
          <p:nvPr>
            <p:ph type="subTitle" idx="4294967295"/>
          </p:nvPr>
        </p:nvSpPr>
        <p:spPr>
          <a:xfrm>
            <a:off x="685799" y="2763850"/>
            <a:ext cx="5249487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CA" dirty="0" smtClean="0">
                <a:solidFill>
                  <a:schemeClr val="bg1"/>
                </a:solidFill>
              </a:rPr>
              <a:t>Ours </a:t>
            </a:r>
            <a:r>
              <a:rPr lang="en-CA" dirty="0">
                <a:solidFill>
                  <a:schemeClr val="bg1"/>
                </a:solidFill>
              </a:rPr>
              <a:t>model has grown, matured and strengthened over time</a:t>
            </a:r>
            <a:r>
              <a:rPr lang="en-CA" b="1" dirty="0" smtClean="0">
                <a:solidFill>
                  <a:schemeClr val="bg1"/>
                </a:solidFill>
              </a:rPr>
              <a:t>. </a:t>
            </a:r>
            <a:endParaRPr lang="en" b="1" dirty="0">
              <a:solidFill>
                <a:schemeClr val="bg1"/>
              </a:solidFill>
            </a:endParaRPr>
          </a:p>
        </p:txBody>
      </p:sp>
      <p:grpSp>
        <p:nvGrpSpPr>
          <p:cNvPr id="539" name="Shape 539"/>
          <p:cNvGrpSpPr/>
          <p:nvPr/>
        </p:nvGrpSpPr>
        <p:grpSpPr>
          <a:xfrm flipH="1">
            <a:off x="7494560" y="3753778"/>
            <a:ext cx="1649444" cy="1389731"/>
            <a:chOff x="2062875" y="394325"/>
            <a:chExt cx="1394525" cy="1174950"/>
          </a:xfrm>
        </p:grpSpPr>
        <p:sp>
          <p:nvSpPr>
            <p:cNvPr id="540" name="Shape 540"/>
            <p:cNvSpPr/>
            <p:nvPr/>
          </p:nvSpPr>
          <p:spPr>
            <a:xfrm>
              <a:off x="2154525" y="1037175"/>
              <a:ext cx="357725" cy="437275"/>
            </a:xfrm>
            <a:custGeom>
              <a:avLst/>
              <a:gdLst/>
              <a:ahLst/>
              <a:cxnLst/>
              <a:rect l="0" t="0" r="0" b="0"/>
              <a:pathLst>
                <a:path w="14309" h="17491" extrusionOk="0">
                  <a:moveTo>
                    <a:pt x="1706" y="0"/>
                  </a:moveTo>
                  <a:lnTo>
                    <a:pt x="1" y="17491"/>
                  </a:lnTo>
                  <a:lnTo>
                    <a:pt x="14308" y="17491"/>
                  </a:lnTo>
                  <a:lnTo>
                    <a:pt x="14308" y="0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1" name="Shape 541"/>
            <p:cNvSpPr/>
            <p:nvPr/>
          </p:nvSpPr>
          <p:spPr>
            <a:xfrm>
              <a:off x="2652250" y="1037175"/>
              <a:ext cx="357075" cy="437275"/>
            </a:xfrm>
            <a:custGeom>
              <a:avLst/>
              <a:gdLst/>
              <a:ahLst/>
              <a:cxnLst/>
              <a:rect l="0" t="0" r="0" b="0"/>
              <a:pathLst>
                <a:path w="14283" h="17491" extrusionOk="0">
                  <a:moveTo>
                    <a:pt x="0" y="0"/>
                  </a:moveTo>
                  <a:lnTo>
                    <a:pt x="0" y="17491"/>
                  </a:lnTo>
                  <a:lnTo>
                    <a:pt x="14283" y="17491"/>
                  </a:lnTo>
                  <a:lnTo>
                    <a:pt x="12603" y="0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2" name="Shape 542"/>
            <p:cNvSpPr/>
            <p:nvPr/>
          </p:nvSpPr>
          <p:spPr>
            <a:xfrm>
              <a:off x="21774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4" y="0"/>
                  </a:moveTo>
                  <a:lnTo>
                    <a:pt x="2164" y="51"/>
                  </a:lnTo>
                  <a:lnTo>
                    <a:pt x="1197" y="459"/>
                  </a:lnTo>
                  <a:lnTo>
                    <a:pt x="458" y="1197"/>
                  </a:lnTo>
                  <a:lnTo>
                    <a:pt x="26" y="2190"/>
                  </a:lnTo>
                  <a:lnTo>
                    <a:pt x="0" y="2750"/>
                  </a:lnTo>
                  <a:lnTo>
                    <a:pt x="0" y="4914"/>
                  </a:lnTo>
                  <a:lnTo>
                    <a:pt x="26" y="5474"/>
                  </a:lnTo>
                  <a:lnTo>
                    <a:pt x="458" y="6467"/>
                  </a:lnTo>
                  <a:lnTo>
                    <a:pt x="1197" y="7205"/>
                  </a:lnTo>
                  <a:lnTo>
                    <a:pt x="2164" y="7613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3" name="Shape 543"/>
            <p:cNvSpPr/>
            <p:nvPr/>
          </p:nvSpPr>
          <p:spPr>
            <a:xfrm>
              <a:off x="2922100" y="866600"/>
              <a:ext cx="68150" cy="190975"/>
            </a:xfrm>
            <a:custGeom>
              <a:avLst/>
              <a:gdLst/>
              <a:ahLst/>
              <a:cxnLst/>
              <a:rect l="0" t="0" r="0" b="0"/>
              <a:pathLst>
                <a:path w="2726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613"/>
                  </a:lnTo>
                  <a:lnTo>
                    <a:pt x="1528" y="7205"/>
                  </a:lnTo>
                  <a:lnTo>
                    <a:pt x="2267" y="6467"/>
                  </a:lnTo>
                  <a:lnTo>
                    <a:pt x="2700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700" y="2190"/>
                  </a:lnTo>
                  <a:lnTo>
                    <a:pt x="2267" y="1197"/>
                  </a:lnTo>
                  <a:lnTo>
                    <a:pt x="1528" y="459"/>
                  </a:lnTo>
                  <a:lnTo>
                    <a:pt x="561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4" name="Shape 544"/>
            <p:cNvSpPr/>
            <p:nvPr/>
          </p:nvSpPr>
          <p:spPr>
            <a:xfrm>
              <a:off x="2479125" y="1254850"/>
              <a:ext cx="210050" cy="264150"/>
            </a:xfrm>
            <a:custGeom>
              <a:avLst/>
              <a:gdLst/>
              <a:ahLst/>
              <a:cxnLst/>
              <a:rect l="0" t="0" r="0" b="0"/>
              <a:pathLst>
                <a:path w="8402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02" y="10566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5" name="Shape 545"/>
            <p:cNvSpPr/>
            <p:nvPr/>
          </p:nvSpPr>
          <p:spPr>
            <a:xfrm>
              <a:off x="2233450" y="439525"/>
              <a:ext cx="700775" cy="875800"/>
            </a:xfrm>
            <a:custGeom>
              <a:avLst/>
              <a:gdLst/>
              <a:ahLst/>
              <a:cxnLst/>
              <a:rect l="0" t="0" r="0" b="0"/>
              <a:pathLst>
                <a:path w="28031" h="35032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1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583" y="3641"/>
                  </a:lnTo>
                  <a:lnTo>
                    <a:pt x="3641" y="4583"/>
                  </a:lnTo>
                  <a:lnTo>
                    <a:pt x="2775" y="5627"/>
                  </a:lnTo>
                  <a:lnTo>
                    <a:pt x="2012" y="6747"/>
                  </a:lnTo>
                  <a:lnTo>
                    <a:pt x="1375" y="7944"/>
                  </a:lnTo>
                  <a:lnTo>
                    <a:pt x="841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8"/>
                  </a:lnTo>
                  <a:lnTo>
                    <a:pt x="0" y="21004"/>
                  </a:lnTo>
                  <a:lnTo>
                    <a:pt x="0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41" y="25841"/>
                  </a:lnTo>
                  <a:lnTo>
                    <a:pt x="1375" y="27089"/>
                  </a:lnTo>
                  <a:lnTo>
                    <a:pt x="2012" y="28285"/>
                  </a:lnTo>
                  <a:lnTo>
                    <a:pt x="2775" y="29405"/>
                  </a:lnTo>
                  <a:lnTo>
                    <a:pt x="3641" y="30449"/>
                  </a:lnTo>
                  <a:lnTo>
                    <a:pt x="4583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8" y="35032"/>
                  </a:lnTo>
                  <a:lnTo>
                    <a:pt x="14741" y="35006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2995"/>
                  </a:lnTo>
                  <a:lnTo>
                    <a:pt x="22404" y="32257"/>
                  </a:lnTo>
                  <a:lnTo>
                    <a:pt x="23448" y="31391"/>
                  </a:lnTo>
                  <a:lnTo>
                    <a:pt x="24390" y="30449"/>
                  </a:lnTo>
                  <a:lnTo>
                    <a:pt x="25256" y="29405"/>
                  </a:lnTo>
                  <a:lnTo>
                    <a:pt x="26019" y="28285"/>
                  </a:lnTo>
                  <a:lnTo>
                    <a:pt x="26656" y="27089"/>
                  </a:lnTo>
                  <a:lnTo>
                    <a:pt x="27191" y="25841"/>
                  </a:lnTo>
                  <a:lnTo>
                    <a:pt x="27598" y="24517"/>
                  </a:lnTo>
                  <a:lnTo>
                    <a:pt x="27878" y="23143"/>
                  </a:lnTo>
                  <a:lnTo>
                    <a:pt x="28031" y="21717"/>
                  </a:lnTo>
                  <a:lnTo>
                    <a:pt x="28031" y="21004"/>
                  </a:lnTo>
                  <a:lnTo>
                    <a:pt x="28031" y="14028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15"/>
                  </a:lnTo>
                  <a:lnTo>
                    <a:pt x="27191" y="9191"/>
                  </a:lnTo>
                  <a:lnTo>
                    <a:pt x="26656" y="7944"/>
                  </a:lnTo>
                  <a:lnTo>
                    <a:pt x="26019" y="6747"/>
                  </a:lnTo>
                  <a:lnTo>
                    <a:pt x="25256" y="5627"/>
                  </a:lnTo>
                  <a:lnTo>
                    <a:pt x="24390" y="4583"/>
                  </a:lnTo>
                  <a:lnTo>
                    <a:pt x="23448" y="3641"/>
                  </a:lnTo>
                  <a:lnTo>
                    <a:pt x="22404" y="2776"/>
                  </a:lnTo>
                  <a:lnTo>
                    <a:pt x="21284" y="2037"/>
                  </a:lnTo>
                  <a:lnTo>
                    <a:pt x="20087" y="1375"/>
                  </a:lnTo>
                  <a:lnTo>
                    <a:pt x="18840" y="841"/>
                  </a:lnTo>
                  <a:lnTo>
                    <a:pt x="17516" y="433"/>
                  </a:lnTo>
                  <a:lnTo>
                    <a:pt x="16167" y="153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6" name="Shape 546"/>
            <p:cNvSpPr/>
            <p:nvPr/>
          </p:nvSpPr>
          <p:spPr>
            <a:xfrm>
              <a:off x="235820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7" name="Shape 547"/>
            <p:cNvSpPr/>
            <p:nvPr/>
          </p:nvSpPr>
          <p:spPr>
            <a:xfrm>
              <a:off x="2718450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1" y="3590"/>
                  </a:lnTo>
                  <a:lnTo>
                    <a:pt x="1833" y="3616"/>
                  </a:lnTo>
                  <a:lnTo>
                    <a:pt x="2190" y="3590"/>
                  </a:lnTo>
                  <a:lnTo>
                    <a:pt x="2851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51" y="281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8" name="Shape 548"/>
            <p:cNvSpPr/>
            <p:nvPr/>
          </p:nvSpPr>
          <p:spPr>
            <a:xfrm>
              <a:off x="2062875" y="1359225"/>
              <a:ext cx="1041925" cy="210050"/>
            </a:xfrm>
            <a:custGeom>
              <a:avLst/>
              <a:gdLst/>
              <a:ahLst/>
              <a:cxnLst/>
              <a:rect l="0" t="0" r="0" b="0"/>
              <a:pathLst>
                <a:path w="41677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7" y="179"/>
                  </a:lnTo>
                  <a:lnTo>
                    <a:pt x="9115" y="484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5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5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2979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4"/>
                  </a:lnTo>
                  <a:lnTo>
                    <a:pt x="30500" y="179"/>
                  </a:lnTo>
                  <a:lnTo>
                    <a:pt x="29380" y="153"/>
                  </a:lnTo>
                  <a:lnTo>
                    <a:pt x="25052" y="1"/>
                  </a:lnTo>
                  <a:lnTo>
                    <a:pt x="25027" y="433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59"/>
                  </a:lnTo>
                  <a:lnTo>
                    <a:pt x="22863" y="3692"/>
                  </a:lnTo>
                  <a:lnTo>
                    <a:pt x="22099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578" y="4023"/>
                  </a:lnTo>
                  <a:lnTo>
                    <a:pt x="18840" y="3692"/>
                  </a:lnTo>
                  <a:lnTo>
                    <a:pt x="18153" y="3259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9" name="Shape 549"/>
            <p:cNvSpPr/>
            <p:nvPr/>
          </p:nvSpPr>
          <p:spPr>
            <a:xfrm>
              <a:off x="2439675" y="1359225"/>
              <a:ext cx="288325" cy="148950"/>
            </a:xfrm>
            <a:custGeom>
              <a:avLst/>
              <a:gdLst/>
              <a:ahLst/>
              <a:cxnLst/>
              <a:rect l="0" t="0" r="0" b="0"/>
              <a:pathLst>
                <a:path w="11533" h="5958" extrusionOk="0">
                  <a:moveTo>
                    <a:pt x="1553" y="1"/>
                  </a:moveTo>
                  <a:lnTo>
                    <a:pt x="0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0"/>
                  </a:lnTo>
                  <a:lnTo>
                    <a:pt x="2088" y="4659"/>
                  </a:lnTo>
                  <a:lnTo>
                    <a:pt x="3004" y="5270"/>
                  </a:lnTo>
                  <a:lnTo>
                    <a:pt x="4048" y="5703"/>
                  </a:lnTo>
                  <a:lnTo>
                    <a:pt x="5168" y="5958"/>
                  </a:lnTo>
                  <a:lnTo>
                    <a:pt x="6365" y="5958"/>
                  </a:lnTo>
                  <a:lnTo>
                    <a:pt x="7485" y="5703"/>
                  </a:lnTo>
                  <a:lnTo>
                    <a:pt x="8529" y="5270"/>
                  </a:lnTo>
                  <a:lnTo>
                    <a:pt x="9445" y="4659"/>
                  </a:lnTo>
                  <a:lnTo>
                    <a:pt x="10235" y="3870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179"/>
                  </a:lnTo>
                  <a:lnTo>
                    <a:pt x="11533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55" y="433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2" y="4201"/>
                  </a:lnTo>
                  <a:lnTo>
                    <a:pt x="5346" y="4201"/>
                  </a:lnTo>
                  <a:lnTo>
                    <a:pt x="4506" y="4023"/>
                  </a:lnTo>
                  <a:lnTo>
                    <a:pt x="3768" y="3692"/>
                  </a:lnTo>
                  <a:lnTo>
                    <a:pt x="3081" y="3259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3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E5C11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0" name="Shape 550"/>
            <p:cNvSpPr/>
            <p:nvPr/>
          </p:nvSpPr>
          <p:spPr>
            <a:xfrm>
              <a:off x="2540875" y="974800"/>
              <a:ext cx="82125" cy="119675"/>
            </a:xfrm>
            <a:custGeom>
              <a:avLst/>
              <a:gdLst/>
              <a:ahLst/>
              <a:cxnLst/>
              <a:rect l="0" t="0" r="0" b="0"/>
              <a:pathLst>
                <a:path w="3285" h="4787" extrusionOk="0">
                  <a:moveTo>
                    <a:pt x="1553" y="0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1" name="Shape 551"/>
            <p:cNvSpPr/>
            <p:nvPr/>
          </p:nvSpPr>
          <p:spPr>
            <a:xfrm>
              <a:off x="2540875" y="1083625"/>
              <a:ext cx="82125" cy="37575"/>
            </a:xfrm>
            <a:custGeom>
              <a:avLst/>
              <a:gdLst/>
              <a:ahLst/>
              <a:cxnLst/>
              <a:rect l="0" t="0" r="0" b="0"/>
              <a:pathLst>
                <a:path w="3285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280" y="841"/>
                  </a:lnTo>
                  <a:lnTo>
                    <a:pt x="764" y="1248"/>
                  </a:lnTo>
                  <a:lnTo>
                    <a:pt x="1298" y="1477"/>
                  </a:lnTo>
                  <a:lnTo>
                    <a:pt x="1528" y="1503"/>
                  </a:lnTo>
                  <a:lnTo>
                    <a:pt x="1782" y="1503"/>
                  </a:lnTo>
                  <a:lnTo>
                    <a:pt x="2011" y="1477"/>
                  </a:lnTo>
                  <a:lnTo>
                    <a:pt x="2521" y="1248"/>
                  </a:lnTo>
                  <a:lnTo>
                    <a:pt x="3004" y="841"/>
                  </a:lnTo>
                  <a:lnTo>
                    <a:pt x="3284" y="306"/>
                  </a:lnTo>
                  <a:lnTo>
                    <a:pt x="3284" y="1"/>
                  </a:lnTo>
                  <a:lnTo>
                    <a:pt x="2902" y="205"/>
                  </a:lnTo>
                  <a:lnTo>
                    <a:pt x="2062" y="434"/>
                  </a:lnTo>
                  <a:lnTo>
                    <a:pt x="1222" y="434"/>
                  </a:lnTo>
                  <a:lnTo>
                    <a:pt x="407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2" name="Shape 552"/>
            <p:cNvSpPr/>
            <p:nvPr/>
          </p:nvSpPr>
          <p:spPr>
            <a:xfrm>
              <a:off x="2377300" y="949350"/>
              <a:ext cx="26100" cy="26100"/>
            </a:xfrm>
            <a:custGeom>
              <a:avLst/>
              <a:gdLst/>
              <a:ahLst/>
              <a:cxnLst/>
              <a:rect l="0" t="0" r="0" b="0"/>
              <a:pathLst>
                <a:path w="1044" h="1044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09" y="1044"/>
                  </a:lnTo>
                  <a:lnTo>
                    <a:pt x="738" y="1018"/>
                  </a:lnTo>
                  <a:lnTo>
                    <a:pt x="1019" y="738"/>
                  </a:lnTo>
                  <a:lnTo>
                    <a:pt x="1044" y="509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3" name="Shape 553"/>
            <p:cNvSpPr/>
            <p:nvPr/>
          </p:nvSpPr>
          <p:spPr>
            <a:xfrm>
              <a:off x="2737525" y="949350"/>
              <a:ext cx="26775" cy="26100"/>
            </a:xfrm>
            <a:custGeom>
              <a:avLst/>
              <a:gdLst/>
              <a:ahLst/>
              <a:cxnLst/>
              <a:rect l="0" t="0" r="0" b="0"/>
              <a:pathLst>
                <a:path w="1071" h="1044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32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5" y="738"/>
                  </a:lnTo>
                  <a:lnTo>
                    <a:pt x="1070" y="509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233082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611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20" y="2521"/>
                  </a:lnTo>
                  <a:lnTo>
                    <a:pt x="5602" y="2164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611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5" name="Shape 555"/>
            <p:cNvSpPr/>
            <p:nvPr/>
          </p:nvSpPr>
          <p:spPr>
            <a:xfrm>
              <a:off x="2691075" y="1037175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611" y="2521"/>
                  </a:lnTo>
                  <a:lnTo>
                    <a:pt x="1095" y="2750"/>
                  </a:lnTo>
                  <a:lnTo>
                    <a:pt x="4761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>
              <a:off x="2188250" y="394325"/>
              <a:ext cx="791175" cy="526400"/>
            </a:xfrm>
            <a:custGeom>
              <a:avLst/>
              <a:gdLst/>
              <a:ahLst/>
              <a:cxnLst/>
              <a:rect l="0" t="0" r="0" b="0"/>
              <a:pathLst>
                <a:path w="31647" h="21056" extrusionOk="0">
                  <a:moveTo>
                    <a:pt x="15836" y="1"/>
                  </a:moveTo>
                  <a:lnTo>
                    <a:pt x="15022" y="26"/>
                  </a:lnTo>
                  <a:lnTo>
                    <a:pt x="13418" y="179"/>
                  </a:lnTo>
                  <a:lnTo>
                    <a:pt x="11865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13" y="2292"/>
                  </a:lnTo>
                  <a:lnTo>
                    <a:pt x="6366" y="3158"/>
                  </a:lnTo>
                  <a:lnTo>
                    <a:pt x="5194" y="4125"/>
                  </a:lnTo>
                  <a:lnTo>
                    <a:pt x="4100" y="5195"/>
                  </a:lnTo>
                  <a:lnTo>
                    <a:pt x="3132" y="6366"/>
                  </a:lnTo>
                  <a:lnTo>
                    <a:pt x="2292" y="7639"/>
                  </a:lnTo>
                  <a:lnTo>
                    <a:pt x="1554" y="8988"/>
                  </a:lnTo>
                  <a:lnTo>
                    <a:pt x="943" y="10388"/>
                  </a:lnTo>
                  <a:lnTo>
                    <a:pt x="485" y="11890"/>
                  </a:lnTo>
                  <a:lnTo>
                    <a:pt x="179" y="13418"/>
                  </a:lnTo>
                  <a:lnTo>
                    <a:pt x="1" y="15022"/>
                  </a:lnTo>
                  <a:lnTo>
                    <a:pt x="1" y="15836"/>
                  </a:lnTo>
                  <a:lnTo>
                    <a:pt x="1" y="21055"/>
                  </a:lnTo>
                  <a:lnTo>
                    <a:pt x="739" y="20597"/>
                  </a:lnTo>
                  <a:lnTo>
                    <a:pt x="2954" y="19044"/>
                  </a:lnTo>
                  <a:lnTo>
                    <a:pt x="5704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55" y="11687"/>
                  </a:lnTo>
                  <a:lnTo>
                    <a:pt x="10006" y="11839"/>
                  </a:lnTo>
                  <a:lnTo>
                    <a:pt x="10592" y="12883"/>
                  </a:lnTo>
                  <a:lnTo>
                    <a:pt x="11279" y="13825"/>
                  </a:lnTo>
                  <a:lnTo>
                    <a:pt x="12247" y="14894"/>
                  </a:lnTo>
                  <a:lnTo>
                    <a:pt x="13570" y="15989"/>
                  </a:lnTo>
                  <a:lnTo>
                    <a:pt x="15276" y="17007"/>
                  </a:lnTo>
                  <a:lnTo>
                    <a:pt x="17415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39" y="15098"/>
                  </a:lnTo>
                  <a:lnTo>
                    <a:pt x="20393" y="16346"/>
                  </a:lnTo>
                  <a:lnTo>
                    <a:pt x="22736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8" y="20368"/>
                  </a:lnTo>
                  <a:lnTo>
                    <a:pt x="31646" y="20674"/>
                  </a:lnTo>
                  <a:lnTo>
                    <a:pt x="31646" y="15836"/>
                  </a:lnTo>
                  <a:lnTo>
                    <a:pt x="31646" y="15022"/>
                  </a:lnTo>
                  <a:lnTo>
                    <a:pt x="31468" y="13418"/>
                  </a:lnTo>
                  <a:lnTo>
                    <a:pt x="31163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55" y="7639"/>
                  </a:lnTo>
                  <a:lnTo>
                    <a:pt x="28515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282" y="3158"/>
                  </a:lnTo>
                  <a:lnTo>
                    <a:pt x="24034" y="2292"/>
                  </a:lnTo>
                  <a:lnTo>
                    <a:pt x="22685" y="1554"/>
                  </a:lnTo>
                  <a:lnTo>
                    <a:pt x="21259" y="968"/>
                  </a:lnTo>
                  <a:lnTo>
                    <a:pt x="19782" y="510"/>
                  </a:lnTo>
                  <a:lnTo>
                    <a:pt x="18229" y="179"/>
                  </a:lnTo>
                  <a:lnTo>
                    <a:pt x="16651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7" name="Shape 557"/>
            <p:cNvSpPr/>
            <p:nvPr/>
          </p:nvSpPr>
          <p:spPr>
            <a:xfrm>
              <a:off x="2348025" y="857050"/>
              <a:ext cx="110750" cy="21675"/>
            </a:xfrm>
            <a:custGeom>
              <a:avLst/>
              <a:gdLst/>
              <a:ahLst/>
              <a:cxnLst/>
              <a:rect l="0" t="0" r="0" b="0"/>
              <a:pathLst>
                <a:path w="4430" h="867" fill="none" extrusionOk="0">
                  <a:moveTo>
                    <a:pt x="4430" y="866"/>
                  </a:moveTo>
                  <a:lnTo>
                    <a:pt x="4201" y="662"/>
                  </a:lnTo>
                  <a:lnTo>
                    <a:pt x="3666" y="306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06"/>
                  </a:lnTo>
                  <a:lnTo>
                    <a:pt x="255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8" name="Shape 558"/>
            <p:cNvSpPr/>
            <p:nvPr/>
          </p:nvSpPr>
          <p:spPr>
            <a:xfrm>
              <a:off x="2708900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0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2521775" y="1172750"/>
              <a:ext cx="124125" cy="35650"/>
            </a:xfrm>
            <a:custGeom>
              <a:avLst/>
              <a:gdLst/>
              <a:ahLst/>
              <a:cxnLst/>
              <a:rect l="0" t="0" r="0" b="0"/>
              <a:pathLst>
                <a:path w="4965" h="1426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00"/>
                  </a:lnTo>
                  <a:lnTo>
                    <a:pt x="2495" y="1426"/>
                  </a:lnTo>
                  <a:lnTo>
                    <a:pt x="2903" y="1400"/>
                  </a:lnTo>
                  <a:lnTo>
                    <a:pt x="3692" y="1197"/>
                  </a:lnTo>
                  <a:lnTo>
                    <a:pt x="4328" y="815"/>
                  </a:lnTo>
                  <a:lnTo>
                    <a:pt x="4812" y="306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rgbClr val="AE4C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3100950" y="970350"/>
              <a:ext cx="356450" cy="585575"/>
            </a:xfrm>
            <a:custGeom>
              <a:avLst/>
              <a:gdLst/>
              <a:ahLst/>
              <a:cxnLst/>
              <a:rect l="0" t="0" r="0" b="0"/>
              <a:pathLst>
                <a:path w="14258" h="23423" extrusionOk="0">
                  <a:moveTo>
                    <a:pt x="9192" y="0"/>
                  </a:moveTo>
                  <a:lnTo>
                    <a:pt x="8784" y="77"/>
                  </a:lnTo>
                  <a:lnTo>
                    <a:pt x="8402" y="357"/>
                  </a:lnTo>
                  <a:lnTo>
                    <a:pt x="8148" y="738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2"/>
                  </a:lnTo>
                  <a:lnTo>
                    <a:pt x="7562" y="1019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280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11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13"/>
                  </a:lnTo>
                  <a:lnTo>
                    <a:pt x="3132" y="9547"/>
                  </a:lnTo>
                  <a:lnTo>
                    <a:pt x="2623" y="8172"/>
                  </a:lnTo>
                  <a:lnTo>
                    <a:pt x="2114" y="7205"/>
                  </a:lnTo>
                  <a:lnTo>
                    <a:pt x="1630" y="6594"/>
                  </a:lnTo>
                  <a:lnTo>
                    <a:pt x="943" y="6110"/>
                  </a:lnTo>
                  <a:lnTo>
                    <a:pt x="383" y="6034"/>
                  </a:lnTo>
                  <a:lnTo>
                    <a:pt x="332" y="6059"/>
                  </a:lnTo>
                  <a:lnTo>
                    <a:pt x="154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26" y="7052"/>
                  </a:lnTo>
                  <a:lnTo>
                    <a:pt x="561" y="9980"/>
                  </a:lnTo>
                  <a:lnTo>
                    <a:pt x="1147" y="13493"/>
                  </a:lnTo>
                  <a:lnTo>
                    <a:pt x="1197" y="13875"/>
                  </a:lnTo>
                  <a:lnTo>
                    <a:pt x="1427" y="14537"/>
                  </a:lnTo>
                  <a:lnTo>
                    <a:pt x="1885" y="15301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22"/>
                  </a:lnTo>
                  <a:lnTo>
                    <a:pt x="10133" y="17669"/>
                  </a:lnTo>
                  <a:lnTo>
                    <a:pt x="10261" y="17694"/>
                  </a:lnTo>
                  <a:lnTo>
                    <a:pt x="10694" y="17592"/>
                  </a:lnTo>
                  <a:lnTo>
                    <a:pt x="11203" y="17312"/>
                  </a:lnTo>
                  <a:lnTo>
                    <a:pt x="11610" y="16778"/>
                  </a:lnTo>
                  <a:lnTo>
                    <a:pt x="11737" y="16396"/>
                  </a:lnTo>
                  <a:lnTo>
                    <a:pt x="12068" y="14944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7"/>
                  </a:lnTo>
                  <a:lnTo>
                    <a:pt x="14232" y="5627"/>
                  </a:lnTo>
                  <a:lnTo>
                    <a:pt x="14258" y="5397"/>
                  </a:lnTo>
                  <a:lnTo>
                    <a:pt x="14207" y="4965"/>
                  </a:lnTo>
                  <a:lnTo>
                    <a:pt x="14029" y="4608"/>
                  </a:lnTo>
                  <a:lnTo>
                    <a:pt x="13698" y="4354"/>
                  </a:lnTo>
                  <a:lnTo>
                    <a:pt x="13520" y="4277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583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48" y="3030"/>
                  </a:lnTo>
                  <a:lnTo>
                    <a:pt x="12297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34" y="1808"/>
                  </a:lnTo>
                  <a:lnTo>
                    <a:pt x="11330" y="1782"/>
                  </a:lnTo>
                  <a:lnTo>
                    <a:pt x="10897" y="1884"/>
                  </a:lnTo>
                  <a:lnTo>
                    <a:pt x="10541" y="2139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477"/>
                  </a:lnTo>
                  <a:lnTo>
                    <a:pt x="10235" y="1222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77"/>
                  </a:lnTo>
                  <a:lnTo>
                    <a:pt x="9421" y="26"/>
                  </a:lnTo>
                  <a:lnTo>
                    <a:pt x="9192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3184975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2" name="Shape 562"/>
            <p:cNvSpPr/>
            <p:nvPr/>
          </p:nvSpPr>
          <p:spPr>
            <a:xfrm>
              <a:off x="3218075" y="1174650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3" name="Shape 563"/>
            <p:cNvSpPr/>
            <p:nvPr/>
          </p:nvSpPr>
          <p:spPr>
            <a:xfrm>
              <a:off x="3184975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125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61" y="1936"/>
                  </a:lnTo>
                  <a:lnTo>
                    <a:pt x="2419" y="968"/>
                  </a:lnTo>
                  <a:lnTo>
                    <a:pt x="1401" y="383"/>
                  </a:lnTo>
                  <a:lnTo>
                    <a:pt x="561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4" name="Shape 564"/>
            <p:cNvSpPr/>
            <p:nvPr/>
          </p:nvSpPr>
          <p:spPr>
            <a:xfrm>
              <a:off x="3162700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5" name="Shape 565"/>
            <p:cNvSpPr/>
            <p:nvPr/>
          </p:nvSpPr>
          <p:spPr>
            <a:xfrm>
              <a:off x="3123225" y="1425425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523" y="2113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E5C11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6" name="Shape 566"/>
            <p:cNvSpPr/>
            <p:nvPr/>
          </p:nvSpPr>
          <p:spPr>
            <a:xfrm>
              <a:off x="3100950" y="14636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1"/>
                  </a:moveTo>
                  <a:lnTo>
                    <a:pt x="1" y="4227"/>
                  </a:lnTo>
                  <a:lnTo>
                    <a:pt x="9573" y="4227"/>
                  </a:lnTo>
                  <a:lnTo>
                    <a:pt x="10057" y="2088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142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 rot="18925992" flipH="1">
            <a:off x="3851728" y="1344325"/>
            <a:ext cx="3625327" cy="3522403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ctrTitle" idx="4294967295"/>
          </p:nvPr>
        </p:nvSpPr>
        <p:spPr>
          <a:xfrm>
            <a:off x="685800" y="1126150"/>
            <a:ext cx="6407400" cy="1159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0" dirty="0" smtClean="0"/>
              <a:t>PORTEL</a:t>
            </a:r>
            <a:endParaRPr lang="en" sz="8000" dirty="0">
              <a:solidFill>
                <a:srgbClr val="3C78D8"/>
              </a:solidFill>
            </a:endParaRPr>
          </a:p>
        </p:txBody>
      </p:sp>
      <p:sp>
        <p:nvSpPr>
          <p:cNvPr id="251" name="Shape 251"/>
          <p:cNvSpPr txBox="1">
            <a:spLocks noGrp="1"/>
          </p:cNvSpPr>
          <p:nvPr>
            <p:ph type="subTitle" idx="4294967295"/>
          </p:nvPr>
        </p:nvSpPr>
        <p:spPr>
          <a:xfrm>
            <a:off x="685800" y="2116149"/>
            <a:ext cx="3231000" cy="1350257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1800" dirty="0"/>
              <a:t>I</a:t>
            </a:r>
            <a:r>
              <a:rPr lang="en-CA" sz="1800" dirty="0"/>
              <a:t>t was </a:t>
            </a:r>
            <a:r>
              <a:rPr lang="en-CA" sz="1800" dirty="0" smtClean="0"/>
              <a:t>the </a:t>
            </a:r>
            <a:r>
              <a:rPr lang="en-CA" sz="1800" dirty="0"/>
              <a:t>first </a:t>
            </a:r>
            <a:r>
              <a:rPr lang="en-CA" sz="1800" dirty="0" smtClean="0"/>
              <a:t>Colombian´s E-business </a:t>
            </a:r>
            <a:r>
              <a:rPr lang="en-CA" sz="1800" dirty="0"/>
              <a:t>community. </a:t>
            </a:r>
            <a:endParaRPr lang="es-CO" sz="1800" dirty="0"/>
          </a:p>
        </p:txBody>
      </p:sp>
      <p:grpSp>
        <p:nvGrpSpPr>
          <p:cNvPr id="252" name="Shape 252"/>
          <p:cNvGrpSpPr/>
          <p:nvPr/>
        </p:nvGrpSpPr>
        <p:grpSpPr>
          <a:xfrm flipH="1">
            <a:off x="7494560" y="3753778"/>
            <a:ext cx="1649444" cy="1389731"/>
            <a:chOff x="2062875" y="394325"/>
            <a:chExt cx="1394525" cy="1174950"/>
          </a:xfrm>
        </p:grpSpPr>
        <p:sp>
          <p:nvSpPr>
            <p:cNvPr id="253" name="Shape 253"/>
            <p:cNvSpPr/>
            <p:nvPr/>
          </p:nvSpPr>
          <p:spPr>
            <a:xfrm>
              <a:off x="2154525" y="1037175"/>
              <a:ext cx="357725" cy="437275"/>
            </a:xfrm>
            <a:custGeom>
              <a:avLst/>
              <a:gdLst/>
              <a:ahLst/>
              <a:cxnLst/>
              <a:rect l="0" t="0" r="0" b="0"/>
              <a:pathLst>
                <a:path w="14309" h="17491" extrusionOk="0">
                  <a:moveTo>
                    <a:pt x="1706" y="0"/>
                  </a:moveTo>
                  <a:lnTo>
                    <a:pt x="1" y="17491"/>
                  </a:lnTo>
                  <a:lnTo>
                    <a:pt x="14308" y="17491"/>
                  </a:lnTo>
                  <a:lnTo>
                    <a:pt x="14308" y="0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2652250" y="1037175"/>
              <a:ext cx="357075" cy="437275"/>
            </a:xfrm>
            <a:custGeom>
              <a:avLst/>
              <a:gdLst/>
              <a:ahLst/>
              <a:cxnLst/>
              <a:rect l="0" t="0" r="0" b="0"/>
              <a:pathLst>
                <a:path w="14283" h="17491" extrusionOk="0">
                  <a:moveTo>
                    <a:pt x="0" y="0"/>
                  </a:moveTo>
                  <a:lnTo>
                    <a:pt x="0" y="17491"/>
                  </a:lnTo>
                  <a:lnTo>
                    <a:pt x="14283" y="17491"/>
                  </a:lnTo>
                  <a:lnTo>
                    <a:pt x="12603" y="0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21774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4" y="0"/>
                  </a:moveTo>
                  <a:lnTo>
                    <a:pt x="2164" y="51"/>
                  </a:lnTo>
                  <a:lnTo>
                    <a:pt x="1197" y="459"/>
                  </a:lnTo>
                  <a:lnTo>
                    <a:pt x="458" y="1197"/>
                  </a:lnTo>
                  <a:lnTo>
                    <a:pt x="26" y="2190"/>
                  </a:lnTo>
                  <a:lnTo>
                    <a:pt x="0" y="2750"/>
                  </a:lnTo>
                  <a:lnTo>
                    <a:pt x="0" y="4914"/>
                  </a:lnTo>
                  <a:lnTo>
                    <a:pt x="26" y="5474"/>
                  </a:lnTo>
                  <a:lnTo>
                    <a:pt x="458" y="6467"/>
                  </a:lnTo>
                  <a:lnTo>
                    <a:pt x="1197" y="7205"/>
                  </a:lnTo>
                  <a:lnTo>
                    <a:pt x="2164" y="7613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2922100" y="866600"/>
              <a:ext cx="68150" cy="190975"/>
            </a:xfrm>
            <a:custGeom>
              <a:avLst/>
              <a:gdLst/>
              <a:ahLst/>
              <a:cxnLst/>
              <a:rect l="0" t="0" r="0" b="0"/>
              <a:pathLst>
                <a:path w="2726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613"/>
                  </a:lnTo>
                  <a:lnTo>
                    <a:pt x="1528" y="7205"/>
                  </a:lnTo>
                  <a:lnTo>
                    <a:pt x="2267" y="6467"/>
                  </a:lnTo>
                  <a:lnTo>
                    <a:pt x="2700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700" y="2190"/>
                  </a:lnTo>
                  <a:lnTo>
                    <a:pt x="2267" y="1197"/>
                  </a:lnTo>
                  <a:lnTo>
                    <a:pt x="1528" y="459"/>
                  </a:lnTo>
                  <a:lnTo>
                    <a:pt x="561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2479125" y="1254850"/>
              <a:ext cx="210050" cy="264150"/>
            </a:xfrm>
            <a:custGeom>
              <a:avLst/>
              <a:gdLst/>
              <a:ahLst/>
              <a:cxnLst/>
              <a:rect l="0" t="0" r="0" b="0"/>
              <a:pathLst>
                <a:path w="8402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02" y="10566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2233450" y="439525"/>
              <a:ext cx="700775" cy="875800"/>
            </a:xfrm>
            <a:custGeom>
              <a:avLst/>
              <a:gdLst/>
              <a:ahLst/>
              <a:cxnLst/>
              <a:rect l="0" t="0" r="0" b="0"/>
              <a:pathLst>
                <a:path w="28031" h="35032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1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583" y="3641"/>
                  </a:lnTo>
                  <a:lnTo>
                    <a:pt x="3641" y="4583"/>
                  </a:lnTo>
                  <a:lnTo>
                    <a:pt x="2775" y="5627"/>
                  </a:lnTo>
                  <a:lnTo>
                    <a:pt x="2012" y="6747"/>
                  </a:lnTo>
                  <a:lnTo>
                    <a:pt x="1375" y="7944"/>
                  </a:lnTo>
                  <a:lnTo>
                    <a:pt x="841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8"/>
                  </a:lnTo>
                  <a:lnTo>
                    <a:pt x="0" y="21004"/>
                  </a:lnTo>
                  <a:lnTo>
                    <a:pt x="0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41" y="25841"/>
                  </a:lnTo>
                  <a:lnTo>
                    <a:pt x="1375" y="27089"/>
                  </a:lnTo>
                  <a:lnTo>
                    <a:pt x="2012" y="28285"/>
                  </a:lnTo>
                  <a:lnTo>
                    <a:pt x="2775" y="29405"/>
                  </a:lnTo>
                  <a:lnTo>
                    <a:pt x="3641" y="30449"/>
                  </a:lnTo>
                  <a:lnTo>
                    <a:pt x="4583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8" y="35032"/>
                  </a:lnTo>
                  <a:lnTo>
                    <a:pt x="14741" y="35006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2995"/>
                  </a:lnTo>
                  <a:lnTo>
                    <a:pt x="22404" y="32257"/>
                  </a:lnTo>
                  <a:lnTo>
                    <a:pt x="23448" y="31391"/>
                  </a:lnTo>
                  <a:lnTo>
                    <a:pt x="24390" y="30449"/>
                  </a:lnTo>
                  <a:lnTo>
                    <a:pt x="25256" y="29405"/>
                  </a:lnTo>
                  <a:lnTo>
                    <a:pt x="26019" y="28285"/>
                  </a:lnTo>
                  <a:lnTo>
                    <a:pt x="26656" y="27089"/>
                  </a:lnTo>
                  <a:lnTo>
                    <a:pt x="27191" y="25841"/>
                  </a:lnTo>
                  <a:lnTo>
                    <a:pt x="27598" y="24517"/>
                  </a:lnTo>
                  <a:lnTo>
                    <a:pt x="27878" y="23143"/>
                  </a:lnTo>
                  <a:lnTo>
                    <a:pt x="28031" y="21717"/>
                  </a:lnTo>
                  <a:lnTo>
                    <a:pt x="28031" y="21004"/>
                  </a:lnTo>
                  <a:lnTo>
                    <a:pt x="28031" y="14028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15"/>
                  </a:lnTo>
                  <a:lnTo>
                    <a:pt x="27191" y="9191"/>
                  </a:lnTo>
                  <a:lnTo>
                    <a:pt x="26656" y="7944"/>
                  </a:lnTo>
                  <a:lnTo>
                    <a:pt x="26019" y="6747"/>
                  </a:lnTo>
                  <a:lnTo>
                    <a:pt x="25256" y="5627"/>
                  </a:lnTo>
                  <a:lnTo>
                    <a:pt x="24390" y="4583"/>
                  </a:lnTo>
                  <a:lnTo>
                    <a:pt x="23448" y="3641"/>
                  </a:lnTo>
                  <a:lnTo>
                    <a:pt x="22404" y="2776"/>
                  </a:lnTo>
                  <a:lnTo>
                    <a:pt x="21284" y="2037"/>
                  </a:lnTo>
                  <a:lnTo>
                    <a:pt x="20087" y="1375"/>
                  </a:lnTo>
                  <a:lnTo>
                    <a:pt x="18840" y="841"/>
                  </a:lnTo>
                  <a:lnTo>
                    <a:pt x="17516" y="433"/>
                  </a:lnTo>
                  <a:lnTo>
                    <a:pt x="16167" y="153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235820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2718450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1" y="3590"/>
                  </a:lnTo>
                  <a:lnTo>
                    <a:pt x="1833" y="3616"/>
                  </a:lnTo>
                  <a:lnTo>
                    <a:pt x="2190" y="3590"/>
                  </a:lnTo>
                  <a:lnTo>
                    <a:pt x="2851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51" y="281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2062875" y="1359225"/>
              <a:ext cx="1041925" cy="210050"/>
            </a:xfrm>
            <a:custGeom>
              <a:avLst/>
              <a:gdLst/>
              <a:ahLst/>
              <a:cxnLst/>
              <a:rect l="0" t="0" r="0" b="0"/>
              <a:pathLst>
                <a:path w="41677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7" y="179"/>
                  </a:lnTo>
                  <a:lnTo>
                    <a:pt x="9115" y="484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5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5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2979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4"/>
                  </a:lnTo>
                  <a:lnTo>
                    <a:pt x="30500" y="179"/>
                  </a:lnTo>
                  <a:lnTo>
                    <a:pt x="29380" y="153"/>
                  </a:lnTo>
                  <a:lnTo>
                    <a:pt x="25052" y="1"/>
                  </a:lnTo>
                  <a:lnTo>
                    <a:pt x="25027" y="433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59"/>
                  </a:lnTo>
                  <a:lnTo>
                    <a:pt x="22863" y="3692"/>
                  </a:lnTo>
                  <a:lnTo>
                    <a:pt x="22099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578" y="4023"/>
                  </a:lnTo>
                  <a:lnTo>
                    <a:pt x="18840" y="3692"/>
                  </a:lnTo>
                  <a:lnTo>
                    <a:pt x="18153" y="3259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2439675" y="1359225"/>
              <a:ext cx="288325" cy="148950"/>
            </a:xfrm>
            <a:custGeom>
              <a:avLst/>
              <a:gdLst/>
              <a:ahLst/>
              <a:cxnLst/>
              <a:rect l="0" t="0" r="0" b="0"/>
              <a:pathLst>
                <a:path w="11533" h="5958" extrusionOk="0">
                  <a:moveTo>
                    <a:pt x="1553" y="1"/>
                  </a:moveTo>
                  <a:lnTo>
                    <a:pt x="0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0"/>
                  </a:lnTo>
                  <a:lnTo>
                    <a:pt x="2088" y="4659"/>
                  </a:lnTo>
                  <a:lnTo>
                    <a:pt x="3004" y="5270"/>
                  </a:lnTo>
                  <a:lnTo>
                    <a:pt x="4048" y="5703"/>
                  </a:lnTo>
                  <a:lnTo>
                    <a:pt x="5168" y="5958"/>
                  </a:lnTo>
                  <a:lnTo>
                    <a:pt x="6365" y="5958"/>
                  </a:lnTo>
                  <a:lnTo>
                    <a:pt x="7485" y="5703"/>
                  </a:lnTo>
                  <a:lnTo>
                    <a:pt x="8529" y="5270"/>
                  </a:lnTo>
                  <a:lnTo>
                    <a:pt x="9445" y="4659"/>
                  </a:lnTo>
                  <a:lnTo>
                    <a:pt x="10235" y="3870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179"/>
                  </a:lnTo>
                  <a:lnTo>
                    <a:pt x="11533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55" y="433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2" y="4201"/>
                  </a:lnTo>
                  <a:lnTo>
                    <a:pt x="5346" y="4201"/>
                  </a:lnTo>
                  <a:lnTo>
                    <a:pt x="4506" y="4023"/>
                  </a:lnTo>
                  <a:lnTo>
                    <a:pt x="3768" y="3692"/>
                  </a:lnTo>
                  <a:lnTo>
                    <a:pt x="3081" y="3259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3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E5C11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2540875" y="974800"/>
              <a:ext cx="82125" cy="119675"/>
            </a:xfrm>
            <a:custGeom>
              <a:avLst/>
              <a:gdLst/>
              <a:ahLst/>
              <a:cxnLst/>
              <a:rect l="0" t="0" r="0" b="0"/>
              <a:pathLst>
                <a:path w="3285" h="4787" extrusionOk="0">
                  <a:moveTo>
                    <a:pt x="1553" y="0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2540875" y="1083625"/>
              <a:ext cx="82125" cy="37575"/>
            </a:xfrm>
            <a:custGeom>
              <a:avLst/>
              <a:gdLst/>
              <a:ahLst/>
              <a:cxnLst/>
              <a:rect l="0" t="0" r="0" b="0"/>
              <a:pathLst>
                <a:path w="3285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280" y="841"/>
                  </a:lnTo>
                  <a:lnTo>
                    <a:pt x="764" y="1248"/>
                  </a:lnTo>
                  <a:lnTo>
                    <a:pt x="1298" y="1477"/>
                  </a:lnTo>
                  <a:lnTo>
                    <a:pt x="1528" y="1503"/>
                  </a:lnTo>
                  <a:lnTo>
                    <a:pt x="1782" y="1503"/>
                  </a:lnTo>
                  <a:lnTo>
                    <a:pt x="2011" y="1477"/>
                  </a:lnTo>
                  <a:lnTo>
                    <a:pt x="2521" y="1248"/>
                  </a:lnTo>
                  <a:lnTo>
                    <a:pt x="3004" y="841"/>
                  </a:lnTo>
                  <a:lnTo>
                    <a:pt x="3284" y="306"/>
                  </a:lnTo>
                  <a:lnTo>
                    <a:pt x="3284" y="1"/>
                  </a:lnTo>
                  <a:lnTo>
                    <a:pt x="2902" y="205"/>
                  </a:lnTo>
                  <a:lnTo>
                    <a:pt x="2062" y="434"/>
                  </a:lnTo>
                  <a:lnTo>
                    <a:pt x="1222" y="434"/>
                  </a:lnTo>
                  <a:lnTo>
                    <a:pt x="407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2377300" y="949350"/>
              <a:ext cx="26100" cy="26100"/>
            </a:xfrm>
            <a:custGeom>
              <a:avLst/>
              <a:gdLst/>
              <a:ahLst/>
              <a:cxnLst/>
              <a:rect l="0" t="0" r="0" b="0"/>
              <a:pathLst>
                <a:path w="1044" h="1044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09" y="1044"/>
                  </a:lnTo>
                  <a:lnTo>
                    <a:pt x="738" y="1018"/>
                  </a:lnTo>
                  <a:lnTo>
                    <a:pt x="1019" y="738"/>
                  </a:lnTo>
                  <a:lnTo>
                    <a:pt x="1044" y="509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2737525" y="949350"/>
              <a:ext cx="26775" cy="26100"/>
            </a:xfrm>
            <a:custGeom>
              <a:avLst/>
              <a:gdLst/>
              <a:ahLst/>
              <a:cxnLst/>
              <a:rect l="0" t="0" r="0" b="0"/>
              <a:pathLst>
                <a:path w="1071" h="1044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32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5" y="738"/>
                  </a:lnTo>
                  <a:lnTo>
                    <a:pt x="1070" y="509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233082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611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20" y="2521"/>
                  </a:lnTo>
                  <a:lnTo>
                    <a:pt x="5602" y="2164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611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2691075" y="1037175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611" y="2521"/>
                  </a:lnTo>
                  <a:lnTo>
                    <a:pt x="1095" y="2750"/>
                  </a:lnTo>
                  <a:lnTo>
                    <a:pt x="4761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2188250" y="394325"/>
              <a:ext cx="791175" cy="526400"/>
            </a:xfrm>
            <a:custGeom>
              <a:avLst/>
              <a:gdLst/>
              <a:ahLst/>
              <a:cxnLst/>
              <a:rect l="0" t="0" r="0" b="0"/>
              <a:pathLst>
                <a:path w="31647" h="21056" extrusionOk="0">
                  <a:moveTo>
                    <a:pt x="15836" y="1"/>
                  </a:moveTo>
                  <a:lnTo>
                    <a:pt x="15022" y="26"/>
                  </a:lnTo>
                  <a:lnTo>
                    <a:pt x="13418" y="179"/>
                  </a:lnTo>
                  <a:lnTo>
                    <a:pt x="11865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13" y="2292"/>
                  </a:lnTo>
                  <a:lnTo>
                    <a:pt x="6366" y="3158"/>
                  </a:lnTo>
                  <a:lnTo>
                    <a:pt x="5194" y="4125"/>
                  </a:lnTo>
                  <a:lnTo>
                    <a:pt x="4100" y="5195"/>
                  </a:lnTo>
                  <a:lnTo>
                    <a:pt x="3132" y="6366"/>
                  </a:lnTo>
                  <a:lnTo>
                    <a:pt x="2292" y="7639"/>
                  </a:lnTo>
                  <a:lnTo>
                    <a:pt x="1554" y="8988"/>
                  </a:lnTo>
                  <a:lnTo>
                    <a:pt x="943" y="10388"/>
                  </a:lnTo>
                  <a:lnTo>
                    <a:pt x="485" y="11890"/>
                  </a:lnTo>
                  <a:lnTo>
                    <a:pt x="179" y="13418"/>
                  </a:lnTo>
                  <a:lnTo>
                    <a:pt x="1" y="15022"/>
                  </a:lnTo>
                  <a:lnTo>
                    <a:pt x="1" y="15836"/>
                  </a:lnTo>
                  <a:lnTo>
                    <a:pt x="1" y="21055"/>
                  </a:lnTo>
                  <a:lnTo>
                    <a:pt x="739" y="20597"/>
                  </a:lnTo>
                  <a:lnTo>
                    <a:pt x="2954" y="19044"/>
                  </a:lnTo>
                  <a:lnTo>
                    <a:pt x="5704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55" y="11687"/>
                  </a:lnTo>
                  <a:lnTo>
                    <a:pt x="10006" y="11839"/>
                  </a:lnTo>
                  <a:lnTo>
                    <a:pt x="10592" y="12883"/>
                  </a:lnTo>
                  <a:lnTo>
                    <a:pt x="11279" y="13825"/>
                  </a:lnTo>
                  <a:lnTo>
                    <a:pt x="12247" y="14894"/>
                  </a:lnTo>
                  <a:lnTo>
                    <a:pt x="13570" y="15989"/>
                  </a:lnTo>
                  <a:lnTo>
                    <a:pt x="15276" y="17007"/>
                  </a:lnTo>
                  <a:lnTo>
                    <a:pt x="17415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39" y="15098"/>
                  </a:lnTo>
                  <a:lnTo>
                    <a:pt x="20393" y="16346"/>
                  </a:lnTo>
                  <a:lnTo>
                    <a:pt x="22736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8" y="20368"/>
                  </a:lnTo>
                  <a:lnTo>
                    <a:pt x="31646" y="20674"/>
                  </a:lnTo>
                  <a:lnTo>
                    <a:pt x="31646" y="15836"/>
                  </a:lnTo>
                  <a:lnTo>
                    <a:pt x="31646" y="15022"/>
                  </a:lnTo>
                  <a:lnTo>
                    <a:pt x="31468" y="13418"/>
                  </a:lnTo>
                  <a:lnTo>
                    <a:pt x="31163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55" y="7639"/>
                  </a:lnTo>
                  <a:lnTo>
                    <a:pt x="28515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282" y="3158"/>
                  </a:lnTo>
                  <a:lnTo>
                    <a:pt x="24034" y="2292"/>
                  </a:lnTo>
                  <a:lnTo>
                    <a:pt x="22685" y="1554"/>
                  </a:lnTo>
                  <a:lnTo>
                    <a:pt x="21259" y="968"/>
                  </a:lnTo>
                  <a:lnTo>
                    <a:pt x="19782" y="510"/>
                  </a:lnTo>
                  <a:lnTo>
                    <a:pt x="18229" y="179"/>
                  </a:lnTo>
                  <a:lnTo>
                    <a:pt x="16651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2348025" y="857050"/>
              <a:ext cx="110750" cy="21675"/>
            </a:xfrm>
            <a:custGeom>
              <a:avLst/>
              <a:gdLst/>
              <a:ahLst/>
              <a:cxnLst/>
              <a:rect l="0" t="0" r="0" b="0"/>
              <a:pathLst>
                <a:path w="4430" h="867" fill="none" extrusionOk="0">
                  <a:moveTo>
                    <a:pt x="4430" y="866"/>
                  </a:moveTo>
                  <a:lnTo>
                    <a:pt x="4201" y="662"/>
                  </a:lnTo>
                  <a:lnTo>
                    <a:pt x="3666" y="306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06"/>
                  </a:lnTo>
                  <a:lnTo>
                    <a:pt x="255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2708900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0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2521775" y="1172750"/>
              <a:ext cx="124125" cy="35650"/>
            </a:xfrm>
            <a:custGeom>
              <a:avLst/>
              <a:gdLst/>
              <a:ahLst/>
              <a:cxnLst/>
              <a:rect l="0" t="0" r="0" b="0"/>
              <a:pathLst>
                <a:path w="4965" h="1426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00"/>
                  </a:lnTo>
                  <a:lnTo>
                    <a:pt x="2495" y="1426"/>
                  </a:lnTo>
                  <a:lnTo>
                    <a:pt x="2903" y="1400"/>
                  </a:lnTo>
                  <a:lnTo>
                    <a:pt x="3692" y="1197"/>
                  </a:lnTo>
                  <a:lnTo>
                    <a:pt x="4328" y="815"/>
                  </a:lnTo>
                  <a:lnTo>
                    <a:pt x="4812" y="306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rgbClr val="AE4C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3100950" y="970350"/>
              <a:ext cx="356450" cy="585575"/>
            </a:xfrm>
            <a:custGeom>
              <a:avLst/>
              <a:gdLst/>
              <a:ahLst/>
              <a:cxnLst/>
              <a:rect l="0" t="0" r="0" b="0"/>
              <a:pathLst>
                <a:path w="14258" h="23423" extrusionOk="0">
                  <a:moveTo>
                    <a:pt x="9192" y="0"/>
                  </a:moveTo>
                  <a:lnTo>
                    <a:pt x="8784" y="77"/>
                  </a:lnTo>
                  <a:lnTo>
                    <a:pt x="8402" y="357"/>
                  </a:lnTo>
                  <a:lnTo>
                    <a:pt x="8148" y="738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2"/>
                  </a:lnTo>
                  <a:lnTo>
                    <a:pt x="7562" y="1019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280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11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13"/>
                  </a:lnTo>
                  <a:lnTo>
                    <a:pt x="3132" y="9547"/>
                  </a:lnTo>
                  <a:lnTo>
                    <a:pt x="2623" y="8172"/>
                  </a:lnTo>
                  <a:lnTo>
                    <a:pt x="2114" y="7205"/>
                  </a:lnTo>
                  <a:lnTo>
                    <a:pt x="1630" y="6594"/>
                  </a:lnTo>
                  <a:lnTo>
                    <a:pt x="943" y="6110"/>
                  </a:lnTo>
                  <a:lnTo>
                    <a:pt x="383" y="6034"/>
                  </a:lnTo>
                  <a:lnTo>
                    <a:pt x="332" y="6059"/>
                  </a:lnTo>
                  <a:lnTo>
                    <a:pt x="154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26" y="7052"/>
                  </a:lnTo>
                  <a:lnTo>
                    <a:pt x="561" y="9980"/>
                  </a:lnTo>
                  <a:lnTo>
                    <a:pt x="1147" y="13493"/>
                  </a:lnTo>
                  <a:lnTo>
                    <a:pt x="1197" y="13875"/>
                  </a:lnTo>
                  <a:lnTo>
                    <a:pt x="1427" y="14537"/>
                  </a:lnTo>
                  <a:lnTo>
                    <a:pt x="1885" y="15301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22"/>
                  </a:lnTo>
                  <a:lnTo>
                    <a:pt x="10133" y="17669"/>
                  </a:lnTo>
                  <a:lnTo>
                    <a:pt x="10261" y="17694"/>
                  </a:lnTo>
                  <a:lnTo>
                    <a:pt x="10694" y="17592"/>
                  </a:lnTo>
                  <a:lnTo>
                    <a:pt x="11203" y="17312"/>
                  </a:lnTo>
                  <a:lnTo>
                    <a:pt x="11610" y="16778"/>
                  </a:lnTo>
                  <a:lnTo>
                    <a:pt x="11737" y="16396"/>
                  </a:lnTo>
                  <a:lnTo>
                    <a:pt x="12068" y="14944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7"/>
                  </a:lnTo>
                  <a:lnTo>
                    <a:pt x="14232" y="5627"/>
                  </a:lnTo>
                  <a:lnTo>
                    <a:pt x="14258" y="5397"/>
                  </a:lnTo>
                  <a:lnTo>
                    <a:pt x="14207" y="4965"/>
                  </a:lnTo>
                  <a:lnTo>
                    <a:pt x="14029" y="4608"/>
                  </a:lnTo>
                  <a:lnTo>
                    <a:pt x="13698" y="4354"/>
                  </a:lnTo>
                  <a:lnTo>
                    <a:pt x="13520" y="4277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583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48" y="3030"/>
                  </a:lnTo>
                  <a:lnTo>
                    <a:pt x="12297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34" y="1808"/>
                  </a:lnTo>
                  <a:lnTo>
                    <a:pt x="11330" y="1782"/>
                  </a:lnTo>
                  <a:lnTo>
                    <a:pt x="10897" y="1884"/>
                  </a:lnTo>
                  <a:lnTo>
                    <a:pt x="10541" y="2139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477"/>
                  </a:lnTo>
                  <a:lnTo>
                    <a:pt x="10235" y="1222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77"/>
                  </a:lnTo>
                  <a:lnTo>
                    <a:pt x="9421" y="26"/>
                  </a:lnTo>
                  <a:lnTo>
                    <a:pt x="9192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3184975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3218075" y="1174650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3184975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125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61" y="1936"/>
                  </a:lnTo>
                  <a:lnTo>
                    <a:pt x="2419" y="968"/>
                  </a:lnTo>
                  <a:lnTo>
                    <a:pt x="1401" y="383"/>
                  </a:lnTo>
                  <a:lnTo>
                    <a:pt x="561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3162700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3123225" y="1425425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523" y="2113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E5C11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3100950" y="14636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1"/>
                  </a:moveTo>
                  <a:lnTo>
                    <a:pt x="1" y="4227"/>
                  </a:lnTo>
                  <a:lnTo>
                    <a:pt x="9573" y="4227"/>
                  </a:lnTo>
                  <a:lnTo>
                    <a:pt x="10057" y="2088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Picture 2" descr="C:\Users\lope\Desktop\PORTAL\images\logos_16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4820" y="2023265"/>
            <a:ext cx="2305296" cy="2317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617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7" name="Shape 333"/>
          <p:cNvSpPr txBox="1">
            <a:spLocks/>
          </p:cNvSpPr>
          <p:nvPr/>
        </p:nvSpPr>
        <p:spPr>
          <a:xfrm>
            <a:off x="3539945" y="1545725"/>
            <a:ext cx="2903584" cy="28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dirty="0"/>
              <a:t> </a:t>
            </a:r>
            <a:endParaRPr lang="es-CO" dirty="0"/>
          </a:p>
          <a:p>
            <a:r>
              <a:rPr lang="en-CA" dirty="0"/>
              <a:t>16 years in operation. </a:t>
            </a:r>
            <a:endParaRPr lang="es-CO" dirty="0"/>
          </a:p>
          <a:p>
            <a:r>
              <a:rPr lang="en-CA" dirty="0"/>
              <a:t> </a:t>
            </a:r>
            <a:endParaRPr lang="es-CO" dirty="0"/>
          </a:p>
          <a:p>
            <a:r>
              <a:rPr lang="en-CA" dirty="0"/>
              <a:t>It was the first time that the import and export paperwork could be done from the office using computers. </a:t>
            </a:r>
            <a:endParaRPr lang="en-CA" dirty="0" smtClean="0"/>
          </a:p>
          <a:p>
            <a:endParaRPr lang="en-CA" dirty="0"/>
          </a:p>
          <a:p>
            <a:r>
              <a:rPr lang="en-CA" dirty="0" smtClean="0"/>
              <a:t>It </a:t>
            </a:r>
            <a:r>
              <a:rPr lang="en-CA" dirty="0"/>
              <a:t>totally transformed the activity of foreign trade.</a:t>
            </a:r>
            <a:endParaRPr lang="es-CO" dirty="0"/>
          </a:p>
          <a:p>
            <a:endParaRPr lang="en-US" dirty="0"/>
          </a:p>
        </p:txBody>
      </p:sp>
      <p:pic>
        <p:nvPicPr>
          <p:cNvPr id="32770" name="Picture 2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r="35116"/>
          <a:stretch/>
        </p:blipFill>
        <p:spPr bwMode="auto">
          <a:xfrm>
            <a:off x="67818" y="56361"/>
            <a:ext cx="3026477" cy="502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lope\Desktop\PORTAL\images\logos_16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1322" y="237193"/>
            <a:ext cx="1634413" cy="1642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391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Resultado de imagen para DIAN BUENAVENT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7" y="708623"/>
            <a:ext cx="4981687" cy="373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2" name="Shape 608"/>
          <p:cNvSpPr/>
          <p:nvPr/>
        </p:nvSpPr>
        <p:spPr>
          <a:xfrm>
            <a:off x="0" y="1273323"/>
            <a:ext cx="1744017" cy="853676"/>
          </a:xfrm>
          <a:prstGeom prst="homePlate">
            <a:avLst>
              <a:gd name="adj" fmla="val 30129"/>
            </a:avLst>
          </a:prstGeom>
          <a:solidFill>
            <a:srgbClr val="F5861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F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irst: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Design the right SERVICES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1" name="Picture 2" descr="C:\Users\lope\Desktop\PORTAL\images\logos_16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1322" y="237193"/>
            <a:ext cx="1634413" cy="1642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101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/>
          <p:nvPr/>
        </p:nvSpPr>
        <p:spPr>
          <a:xfrm>
            <a:off x="514725" y="1095225"/>
            <a:ext cx="6653689" cy="3169671"/>
          </a:xfrm>
          <a:custGeom>
            <a:avLst/>
            <a:gdLst/>
            <a:ahLst/>
            <a:cxnLst/>
            <a:rect l="0" t="0" r="0" b="0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653625" y="2821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And our workplace is in Colombia</a:t>
            </a:r>
            <a:endParaRPr lang="en" dirty="0"/>
          </a:p>
        </p:txBody>
      </p:sp>
      <p:sp>
        <p:nvSpPr>
          <p:cNvPr id="500" name="Shape 500"/>
          <p:cNvSpPr/>
          <p:nvPr/>
        </p:nvSpPr>
        <p:spPr>
          <a:xfrm>
            <a:off x="893241" y="1441521"/>
            <a:ext cx="7962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3C78D8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 smtClean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office</a:t>
            </a:r>
            <a:endParaRPr lang="en" sz="1000" dirty="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  <p:grpSp>
        <p:nvGrpSpPr>
          <p:cNvPr id="501" name="Shape 501"/>
          <p:cNvGrpSpPr/>
          <p:nvPr/>
        </p:nvGrpSpPr>
        <p:grpSpPr>
          <a:xfrm flipH="1">
            <a:off x="7488547" y="3754514"/>
            <a:ext cx="1655447" cy="1388992"/>
            <a:chOff x="238125" y="1879850"/>
            <a:chExt cx="1399600" cy="1174325"/>
          </a:xfrm>
        </p:grpSpPr>
        <p:sp>
          <p:nvSpPr>
            <p:cNvPr id="502" name="Shape 502"/>
            <p:cNvSpPr/>
            <p:nvPr/>
          </p:nvSpPr>
          <p:spPr>
            <a:xfrm>
              <a:off x="352675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5" y="0"/>
                  </a:moveTo>
                  <a:lnTo>
                    <a:pt x="2190" y="26"/>
                  </a:lnTo>
                  <a:lnTo>
                    <a:pt x="1197" y="433"/>
                  </a:lnTo>
                  <a:lnTo>
                    <a:pt x="459" y="1197"/>
                  </a:lnTo>
                  <a:lnTo>
                    <a:pt x="52" y="2164"/>
                  </a:lnTo>
                  <a:lnTo>
                    <a:pt x="1" y="2724"/>
                  </a:lnTo>
                  <a:lnTo>
                    <a:pt x="1" y="4914"/>
                  </a:lnTo>
                  <a:lnTo>
                    <a:pt x="52" y="5448"/>
                  </a:lnTo>
                  <a:lnTo>
                    <a:pt x="459" y="6441"/>
                  </a:lnTo>
                  <a:lnTo>
                    <a:pt x="1197" y="7180"/>
                  </a:lnTo>
                  <a:lnTo>
                    <a:pt x="2190" y="7587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3" name="Shape 503"/>
            <p:cNvSpPr/>
            <p:nvPr/>
          </p:nvSpPr>
          <p:spPr>
            <a:xfrm>
              <a:off x="10973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587"/>
                  </a:lnTo>
                  <a:lnTo>
                    <a:pt x="1553" y="7180"/>
                  </a:lnTo>
                  <a:lnTo>
                    <a:pt x="2292" y="6441"/>
                  </a:lnTo>
                  <a:lnTo>
                    <a:pt x="2699" y="5448"/>
                  </a:lnTo>
                  <a:lnTo>
                    <a:pt x="2725" y="4914"/>
                  </a:lnTo>
                  <a:lnTo>
                    <a:pt x="2725" y="2724"/>
                  </a:lnTo>
                  <a:lnTo>
                    <a:pt x="2699" y="2164"/>
                  </a:lnTo>
                  <a:lnTo>
                    <a:pt x="2292" y="1197"/>
                  </a:lnTo>
                  <a:lnTo>
                    <a:pt x="1553" y="433"/>
                  </a:lnTo>
                  <a:lnTo>
                    <a:pt x="561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4" name="Shape 504"/>
            <p:cNvSpPr/>
            <p:nvPr/>
          </p:nvSpPr>
          <p:spPr>
            <a:xfrm>
              <a:off x="654375" y="2740375"/>
              <a:ext cx="210675" cy="263525"/>
            </a:xfrm>
            <a:custGeom>
              <a:avLst/>
              <a:gdLst/>
              <a:ahLst/>
              <a:cxnLst/>
              <a:rect l="0" t="0" r="0" b="0"/>
              <a:pathLst>
                <a:path w="8427" h="10541" extrusionOk="0">
                  <a:moveTo>
                    <a:pt x="0" y="0"/>
                  </a:moveTo>
                  <a:lnTo>
                    <a:pt x="0" y="10540"/>
                  </a:lnTo>
                  <a:lnTo>
                    <a:pt x="8427" y="10540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5" name="Shape 505"/>
            <p:cNvSpPr/>
            <p:nvPr/>
          </p:nvSpPr>
          <p:spPr>
            <a:xfrm>
              <a:off x="408675" y="1924400"/>
              <a:ext cx="701425" cy="875825"/>
            </a:xfrm>
            <a:custGeom>
              <a:avLst/>
              <a:gdLst/>
              <a:ahLst/>
              <a:cxnLst/>
              <a:rect l="0" t="0" r="0" b="0"/>
              <a:pathLst>
                <a:path w="28057" h="35033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192" y="867"/>
                  </a:lnTo>
                  <a:lnTo>
                    <a:pt x="7944" y="1401"/>
                  </a:lnTo>
                  <a:lnTo>
                    <a:pt x="6748" y="2038"/>
                  </a:lnTo>
                  <a:lnTo>
                    <a:pt x="5627" y="2801"/>
                  </a:lnTo>
                  <a:lnTo>
                    <a:pt x="4584" y="3642"/>
                  </a:lnTo>
                  <a:lnTo>
                    <a:pt x="3642" y="4609"/>
                  </a:lnTo>
                  <a:lnTo>
                    <a:pt x="2776" y="5653"/>
                  </a:lnTo>
                  <a:lnTo>
                    <a:pt x="2038" y="6773"/>
                  </a:lnTo>
                  <a:lnTo>
                    <a:pt x="1376" y="7944"/>
                  </a:lnTo>
                  <a:lnTo>
                    <a:pt x="841" y="9217"/>
                  </a:lnTo>
                  <a:lnTo>
                    <a:pt x="434" y="10541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9"/>
                  </a:lnTo>
                  <a:lnTo>
                    <a:pt x="1" y="21004"/>
                  </a:lnTo>
                  <a:lnTo>
                    <a:pt x="1" y="21743"/>
                  </a:lnTo>
                  <a:lnTo>
                    <a:pt x="154" y="23143"/>
                  </a:lnTo>
                  <a:lnTo>
                    <a:pt x="434" y="24518"/>
                  </a:lnTo>
                  <a:lnTo>
                    <a:pt x="841" y="25842"/>
                  </a:lnTo>
                  <a:lnTo>
                    <a:pt x="1376" y="27089"/>
                  </a:lnTo>
                  <a:lnTo>
                    <a:pt x="2038" y="28286"/>
                  </a:lnTo>
                  <a:lnTo>
                    <a:pt x="2776" y="29406"/>
                  </a:lnTo>
                  <a:lnTo>
                    <a:pt x="3642" y="30450"/>
                  </a:lnTo>
                  <a:lnTo>
                    <a:pt x="4584" y="31392"/>
                  </a:lnTo>
                  <a:lnTo>
                    <a:pt x="5627" y="32257"/>
                  </a:lnTo>
                  <a:lnTo>
                    <a:pt x="6748" y="33021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32"/>
                  </a:lnTo>
                  <a:lnTo>
                    <a:pt x="14742" y="35032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3021"/>
                  </a:lnTo>
                  <a:lnTo>
                    <a:pt x="22430" y="32257"/>
                  </a:lnTo>
                  <a:lnTo>
                    <a:pt x="23449" y="31392"/>
                  </a:lnTo>
                  <a:lnTo>
                    <a:pt x="24416" y="30450"/>
                  </a:lnTo>
                  <a:lnTo>
                    <a:pt x="25282" y="29406"/>
                  </a:lnTo>
                  <a:lnTo>
                    <a:pt x="26020" y="28286"/>
                  </a:lnTo>
                  <a:lnTo>
                    <a:pt x="26682" y="27089"/>
                  </a:lnTo>
                  <a:lnTo>
                    <a:pt x="27216" y="25842"/>
                  </a:lnTo>
                  <a:lnTo>
                    <a:pt x="27624" y="24518"/>
                  </a:lnTo>
                  <a:lnTo>
                    <a:pt x="27904" y="23143"/>
                  </a:lnTo>
                  <a:lnTo>
                    <a:pt x="28031" y="21743"/>
                  </a:lnTo>
                  <a:lnTo>
                    <a:pt x="28057" y="21004"/>
                  </a:lnTo>
                  <a:lnTo>
                    <a:pt x="28057" y="14029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41"/>
                  </a:lnTo>
                  <a:lnTo>
                    <a:pt x="27216" y="9217"/>
                  </a:lnTo>
                  <a:lnTo>
                    <a:pt x="26682" y="7944"/>
                  </a:lnTo>
                  <a:lnTo>
                    <a:pt x="26020" y="6773"/>
                  </a:lnTo>
                  <a:lnTo>
                    <a:pt x="25282" y="5653"/>
                  </a:lnTo>
                  <a:lnTo>
                    <a:pt x="24416" y="4609"/>
                  </a:lnTo>
                  <a:lnTo>
                    <a:pt x="23449" y="3642"/>
                  </a:lnTo>
                  <a:lnTo>
                    <a:pt x="22430" y="2801"/>
                  </a:lnTo>
                  <a:lnTo>
                    <a:pt x="21310" y="2038"/>
                  </a:lnTo>
                  <a:lnTo>
                    <a:pt x="20113" y="1401"/>
                  </a:lnTo>
                  <a:lnTo>
                    <a:pt x="18841" y="867"/>
                  </a:lnTo>
                  <a:lnTo>
                    <a:pt x="17542" y="459"/>
                  </a:lnTo>
                  <a:lnTo>
                    <a:pt x="16167" y="179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6" name="Shape 506"/>
            <p:cNvSpPr/>
            <p:nvPr/>
          </p:nvSpPr>
          <p:spPr>
            <a:xfrm>
              <a:off x="533425" y="2418300"/>
              <a:ext cx="91050" cy="91050"/>
            </a:xfrm>
            <a:custGeom>
              <a:avLst/>
              <a:gdLst/>
              <a:ahLst/>
              <a:cxnLst/>
              <a:rect l="0" t="0" r="0" b="0"/>
              <a:pathLst>
                <a:path w="3642" h="3642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1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90" y="3336"/>
                  </a:lnTo>
                  <a:lnTo>
                    <a:pt x="1452" y="3616"/>
                  </a:lnTo>
                  <a:lnTo>
                    <a:pt x="1834" y="3642"/>
                  </a:lnTo>
                  <a:lnTo>
                    <a:pt x="2190" y="3616"/>
                  </a:lnTo>
                  <a:lnTo>
                    <a:pt x="2852" y="3336"/>
                  </a:lnTo>
                  <a:lnTo>
                    <a:pt x="3336" y="2827"/>
                  </a:lnTo>
                  <a:lnTo>
                    <a:pt x="3616" y="2190"/>
                  </a:lnTo>
                  <a:lnTo>
                    <a:pt x="3642" y="1809"/>
                  </a:lnTo>
                  <a:lnTo>
                    <a:pt x="3616" y="1452"/>
                  </a:lnTo>
                  <a:lnTo>
                    <a:pt x="3336" y="790"/>
                  </a:lnTo>
                  <a:lnTo>
                    <a:pt x="2852" y="306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7" name="Shape 507"/>
            <p:cNvSpPr/>
            <p:nvPr/>
          </p:nvSpPr>
          <p:spPr>
            <a:xfrm>
              <a:off x="894325" y="2418300"/>
              <a:ext cx="91025" cy="91050"/>
            </a:xfrm>
            <a:custGeom>
              <a:avLst/>
              <a:gdLst/>
              <a:ahLst/>
              <a:cxnLst/>
              <a:rect l="0" t="0" r="0" b="0"/>
              <a:pathLst>
                <a:path w="3641" h="3642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306"/>
                  </a:lnTo>
                  <a:lnTo>
                    <a:pt x="306" y="790"/>
                  </a:lnTo>
                  <a:lnTo>
                    <a:pt x="26" y="1452"/>
                  </a:lnTo>
                  <a:lnTo>
                    <a:pt x="0" y="1809"/>
                  </a:lnTo>
                  <a:lnTo>
                    <a:pt x="26" y="2190"/>
                  </a:lnTo>
                  <a:lnTo>
                    <a:pt x="306" y="2827"/>
                  </a:lnTo>
                  <a:lnTo>
                    <a:pt x="789" y="3336"/>
                  </a:lnTo>
                  <a:lnTo>
                    <a:pt x="1451" y="3616"/>
                  </a:lnTo>
                  <a:lnTo>
                    <a:pt x="1808" y="3642"/>
                  </a:lnTo>
                  <a:lnTo>
                    <a:pt x="2190" y="3616"/>
                  </a:lnTo>
                  <a:lnTo>
                    <a:pt x="2826" y="3336"/>
                  </a:lnTo>
                  <a:lnTo>
                    <a:pt x="3335" y="2827"/>
                  </a:lnTo>
                  <a:lnTo>
                    <a:pt x="3615" y="2190"/>
                  </a:lnTo>
                  <a:lnTo>
                    <a:pt x="3641" y="1809"/>
                  </a:lnTo>
                  <a:lnTo>
                    <a:pt x="3615" y="1452"/>
                  </a:lnTo>
                  <a:lnTo>
                    <a:pt x="3335" y="790"/>
                  </a:lnTo>
                  <a:lnTo>
                    <a:pt x="2826" y="306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8" name="Shape 508"/>
            <p:cNvSpPr/>
            <p:nvPr/>
          </p:nvSpPr>
          <p:spPr>
            <a:xfrm>
              <a:off x="238125" y="2844100"/>
              <a:ext cx="1042550" cy="210075"/>
            </a:xfrm>
            <a:custGeom>
              <a:avLst/>
              <a:gdLst/>
              <a:ahLst/>
              <a:cxnLst/>
              <a:rect l="0" t="0" r="0" b="0"/>
              <a:pathLst>
                <a:path w="41702" h="8403" extrusionOk="0">
                  <a:moveTo>
                    <a:pt x="16625" y="1"/>
                  </a:moveTo>
                  <a:lnTo>
                    <a:pt x="12297" y="154"/>
                  </a:lnTo>
                  <a:lnTo>
                    <a:pt x="11176" y="179"/>
                  </a:lnTo>
                  <a:lnTo>
                    <a:pt x="9140" y="485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3005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6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6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3005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5"/>
                  </a:lnTo>
                  <a:lnTo>
                    <a:pt x="30525" y="179"/>
                  </a:lnTo>
                  <a:lnTo>
                    <a:pt x="29380" y="154"/>
                  </a:lnTo>
                  <a:lnTo>
                    <a:pt x="25051" y="1"/>
                  </a:lnTo>
                  <a:lnTo>
                    <a:pt x="25051" y="434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60"/>
                  </a:lnTo>
                  <a:lnTo>
                    <a:pt x="22862" y="3718"/>
                  </a:lnTo>
                  <a:lnTo>
                    <a:pt x="22098" y="4023"/>
                  </a:lnTo>
                  <a:lnTo>
                    <a:pt x="21284" y="4202"/>
                  </a:lnTo>
                  <a:lnTo>
                    <a:pt x="20418" y="4202"/>
                  </a:lnTo>
                  <a:lnTo>
                    <a:pt x="19603" y="4023"/>
                  </a:lnTo>
                  <a:lnTo>
                    <a:pt x="18840" y="3718"/>
                  </a:lnTo>
                  <a:lnTo>
                    <a:pt x="18178" y="3260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F0462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09" name="Shape 509"/>
            <p:cNvSpPr/>
            <p:nvPr/>
          </p:nvSpPr>
          <p:spPr>
            <a:xfrm>
              <a:off x="614900" y="2844100"/>
              <a:ext cx="288975" cy="149600"/>
            </a:xfrm>
            <a:custGeom>
              <a:avLst/>
              <a:gdLst/>
              <a:ahLst/>
              <a:cxnLst/>
              <a:rect l="0" t="0" r="0" b="0"/>
              <a:pathLst>
                <a:path w="11559" h="5984" extrusionOk="0">
                  <a:moveTo>
                    <a:pt x="1554" y="1"/>
                  </a:moveTo>
                  <a:lnTo>
                    <a:pt x="1" y="52"/>
                  </a:lnTo>
                  <a:lnTo>
                    <a:pt x="1" y="128"/>
                  </a:lnTo>
                  <a:lnTo>
                    <a:pt x="1" y="205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1"/>
                  </a:lnTo>
                  <a:lnTo>
                    <a:pt x="2088" y="4660"/>
                  </a:lnTo>
                  <a:lnTo>
                    <a:pt x="3030" y="5296"/>
                  </a:lnTo>
                  <a:lnTo>
                    <a:pt x="4049" y="5729"/>
                  </a:lnTo>
                  <a:lnTo>
                    <a:pt x="5194" y="5958"/>
                  </a:lnTo>
                  <a:lnTo>
                    <a:pt x="5780" y="5984"/>
                  </a:lnTo>
                  <a:lnTo>
                    <a:pt x="6365" y="5958"/>
                  </a:lnTo>
                  <a:lnTo>
                    <a:pt x="7486" y="5729"/>
                  </a:lnTo>
                  <a:lnTo>
                    <a:pt x="8529" y="5296"/>
                  </a:lnTo>
                  <a:lnTo>
                    <a:pt x="9446" y="4660"/>
                  </a:lnTo>
                  <a:lnTo>
                    <a:pt x="10235" y="3871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205"/>
                  </a:lnTo>
                  <a:lnTo>
                    <a:pt x="11559" y="128"/>
                  </a:lnTo>
                  <a:lnTo>
                    <a:pt x="11533" y="52"/>
                  </a:lnTo>
                  <a:lnTo>
                    <a:pt x="9980" y="1"/>
                  </a:lnTo>
                  <a:lnTo>
                    <a:pt x="9980" y="434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60"/>
                  </a:lnTo>
                  <a:lnTo>
                    <a:pt x="7791" y="3718"/>
                  </a:lnTo>
                  <a:lnTo>
                    <a:pt x="7027" y="4023"/>
                  </a:lnTo>
                  <a:lnTo>
                    <a:pt x="6213" y="4202"/>
                  </a:lnTo>
                  <a:lnTo>
                    <a:pt x="5347" y="4202"/>
                  </a:lnTo>
                  <a:lnTo>
                    <a:pt x="4532" y="4023"/>
                  </a:lnTo>
                  <a:lnTo>
                    <a:pt x="3769" y="3718"/>
                  </a:lnTo>
                  <a:lnTo>
                    <a:pt x="3107" y="3260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4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0" name="Shape 510"/>
            <p:cNvSpPr/>
            <p:nvPr/>
          </p:nvSpPr>
          <p:spPr>
            <a:xfrm>
              <a:off x="716100" y="2459675"/>
              <a:ext cx="82775" cy="119700"/>
            </a:xfrm>
            <a:custGeom>
              <a:avLst/>
              <a:gdLst/>
              <a:ahLst/>
              <a:cxnLst/>
              <a:rect l="0" t="0" r="0" b="0"/>
              <a:pathLst>
                <a:path w="3311" h="4788" extrusionOk="0">
                  <a:moveTo>
                    <a:pt x="1554" y="1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FDE3D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1" name="Shape 511"/>
            <p:cNvSpPr/>
            <p:nvPr/>
          </p:nvSpPr>
          <p:spPr>
            <a:xfrm>
              <a:off x="716100" y="2568525"/>
              <a:ext cx="82775" cy="38200"/>
            </a:xfrm>
            <a:custGeom>
              <a:avLst/>
              <a:gdLst/>
              <a:ahLst/>
              <a:cxnLst/>
              <a:rect l="0" t="0" r="0" b="0"/>
              <a:pathLst>
                <a:path w="3311" h="1528" extrusionOk="0">
                  <a:moveTo>
                    <a:pt x="1" y="0"/>
                  </a:moveTo>
                  <a:lnTo>
                    <a:pt x="1" y="306"/>
                  </a:lnTo>
                  <a:lnTo>
                    <a:pt x="281" y="840"/>
                  </a:lnTo>
                  <a:lnTo>
                    <a:pt x="764" y="1273"/>
                  </a:lnTo>
                  <a:lnTo>
                    <a:pt x="1299" y="1502"/>
                  </a:lnTo>
                  <a:lnTo>
                    <a:pt x="1528" y="1528"/>
                  </a:lnTo>
                  <a:lnTo>
                    <a:pt x="1783" y="1528"/>
                  </a:lnTo>
                  <a:lnTo>
                    <a:pt x="2012" y="1502"/>
                  </a:lnTo>
                  <a:lnTo>
                    <a:pt x="2546" y="1273"/>
                  </a:lnTo>
                  <a:lnTo>
                    <a:pt x="3030" y="840"/>
                  </a:lnTo>
                  <a:lnTo>
                    <a:pt x="3310" y="306"/>
                  </a:lnTo>
                  <a:lnTo>
                    <a:pt x="3310" y="0"/>
                  </a:lnTo>
                  <a:lnTo>
                    <a:pt x="2903" y="204"/>
                  </a:lnTo>
                  <a:lnTo>
                    <a:pt x="2063" y="433"/>
                  </a:lnTo>
                  <a:lnTo>
                    <a:pt x="1223" y="433"/>
                  </a:lnTo>
                  <a:lnTo>
                    <a:pt x="408" y="2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2" name="Shape 512"/>
            <p:cNvSpPr/>
            <p:nvPr/>
          </p:nvSpPr>
          <p:spPr>
            <a:xfrm>
              <a:off x="552525" y="2434225"/>
              <a:ext cx="26750" cy="26750"/>
            </a:xfrm>
            <a:custGeom>
              <a:avLst/>
              <a:gdLst/>
              <a:ahLst/>
              <a:cxnLst/>
              <a:rect l="0" t="0" r="0" b="0"/>
              <a:pathLst>
                <a:path w="1070" h="1070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35" y="1070"/>
                  </a:lnTo>
                  <a:lnTo>
                    <a:pt x="739" y="1019"/>
                  </a:lnTo>
                  <a:lnTo>
                    <a:pt x="1019" y="739"/>
                  </a:lnTo>
                  <a:lnTo>
                    <a:pt x="1070" y="535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3" name="Shape 513"/>
            <p:cNvSpPr/>
            <p:nvPr/>
          </p:nvSpPr>
          <p:spPr>
            <a:xfrm>
              <a:off x="913400" y="2434225"/>
              <a:ext cx="26125" cy="26750"/>
            </a:xfrm>
            <a:custGeom>
              <a:avLst/>
              <a:gdLst/>
              <a:ahLst/>
              <a:cxnLst/>
              <a:rect l="0" t="0" r="0" b="0"/>
              <a:pathLst>
                <a:path w="1045" h="1070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35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10" y="1070"/>
                  </a:lnTo>
                  <a:lnTo>
                    <a:pt x="739" y="1019"/>
                  </a:lnTo>
                  <a:lnTo>
                    <a:pt x="1019" y="739"/>
                  </a:lnTo>
                  <a:lnTo>
                    <a:pt x="1045" y="535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4" name="Shape 514"/>
            <p:cNvSpPr/>
            <p:nvPr/>
          </p:nvSpPr>
          <p:spPr>
            <a:xfrm>
              <a:off x="506075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586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55" y="2750"/>
                  </a:lnTo>
                  <a:lnTo>
                    <a:pt x="4736" y="2724"/>
                  </a:lnTo>
                  <a:lnTo>
                    <a:pt x="5245" y="2521"/>
                  </a:lnTo>
                  <a:lnTo>
                    <a:pt x="5601" y="2139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586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5" name="Shape 515"/>
            <p:cNvSpPr/>
            <p:nvPr/>
          </p:nvSpPr>
          <p:spPr>
            <a:xfrm>
              <a:off x="866950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586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56" y="2750"/>
                  </a:lnTo>
                  <a:lnTo>
                    <a:pt x="4736" y="2724"/>
                  </a:lnTo>
                  <a:lnTo>
                    <a:pt x="5219" y="2521"/>
                  </a:lnTo>
                  <a:lnTo>
                    <a:pt x="5601" y="2139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586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F59A9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6" name="Shape 516"/>
            <p:cNvSpPr/>
            <p:nvPr/>
          </p:nvSpPr>
          <p:spPr>
            <a:xfrm>
              <a:off x="523900" y="2341925"/>
              <a:ext cx="110125" cy="22300"/>
            </a:xfrm>
            <a:custGeom>
              <a:avLst/>
              <a:gdLst/>
              <a:ahLst/>
              <a:cxnLst/>
              <a:rect l="0" t="0" r="0" b="0"/>
              <a:pathLst>
                <a:path w="4405" h="892" fill="none" extrusionOk="0">
                  <a:moveTo>
                    <a:pt x="4404" y="892"/>
                  </a:moveTo>
                  <a:lnTo>
                    <a:pt x="4175" y="663"/>
                  </a:lnTo>
                  <a:lnTo>
                    <a:pt x="3666" y="332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7" name="Shape 517"/>
            <p:cNvSpPr/>
            <p:nvPr/>
          </p:nvSpPr>
          <p:spPr>
            <a:xfrm>
              <a:off x="884775" y="2341925"/>
              <a:ext cx="110125" cy="22300"/>
            </a:xfrm>
            <a:custGeom>
              <a:avLst/>
              <a:gdLst/>
              <a:ahLst/>
              <a:cxnLst/>
              <a:rect l="0" t="0" r="0" b="0"/>
              <a:pathLst>
                <a:path w="4405" h="892" fill="none" extrusionOk="0">
                  <a:moveTo>
                    <a:pt x="4405" y="892"/>
                  </a:moveTo>
                  <a:lnTo>
                    <a:pt x="4175" y="663"/>
                  </a:lnTo>
                  <a:lnTo>
                    <a:pt x="3641" y="332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32"/>
                  </a:lnTo>
                  <a:lnTo>
                    <a:pt x="229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95653C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8" name="Shape 518"/>
            <p:cNvSpPr/>
            <p:nvPr/>
          </p:nvSpPr>
          <p:spPr>
            <a:xfrm>
              <a:off x="697650" y="2646800"/>
              <a:ext cx="123500" cy="36300"/>
            </a:xfrm>
            <a:custGeom>
              <a:avLst/>
              <a:gdLst/>
              <a:ahLst/>
              <a:cxnLst/>
              <a:rect l="0" t="0" r="0" b="0"/>
              <a:pathLst>
                <a:path w="4940" h="1452" fill="none" extrusionOk="0">
                  <a:moveTo>
                    <a:pt x="0" y="1"/>
                  </a:moveTo>
                  <a:lnTo>
                    <a:pt x="128" y="306"/>
                  </a:lnTo>
                  <a:lnTo>
                    <a:pt x="611" y="841"/>
                  </a:lnTo>
                  <a:lnTo>
                    <a:pt x="1248" y="1223"/>
                  </a:lnTo>
                  <a:lnTo>
                    <a:pt x="2037" y="1426"/>
                  </a:lnTo>
                  <a:lnTo>
                    <a:pt x="2470" y="1452"/>
                  </a:lnTo>
                  <a:lnTo>
                    <a:pt x="2903" y="1426"/>
                  </a:lnTo>
                  <a:lnTo>
                    <a:pt x="3666" y="1223"/>
                  </a:lnTo>
                  <a:lnTo>
                    <a:pt x="4303" y="841"/>
                  </a:lnTo>
                  <a:lnTo>
                    <a:pt x="4787" y="332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D5645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19" name="Shape 519"/>
            <p:cNvSpPr/>
            <p:nvPr/>
          </p:nvSpPr>
          <p:spPr>
            <a:xfrm>
              <a:off x="364125" y="1879850"/>
              <a:ext cx="791175" cy="525750"/>
            </a:xfrm>
            <a:custGeom>
              <a:avLst/>
              <a:gdLst/>
              <a:ahLst/>
              <a:cxnLst/>
              <a:rect l="0" t="0" r="0" b="0"/>
              <a:pathLst>
                <a:path w="31647" h="21030" extrusionOk="0">
                  <a:moveTo>
                    <a:pt x="14996" y="1"/>
                  </a:moveTo>
                  <a:lnTo>
                    <a:pt x="13418" y="154"/>
                  </a:lnTo>
                  <a:lnTo>
                    <a:pt x="11865" y="485"/>
                  </a:lnTo>
                  <a:lnTo>
                    <a:pt x="10388" y="943"/>
                  </a:lnTo>
                  <a:lnTo>
                    <a:pt x="8962" y="1554"/>
                  </a:lnTo>
                  <a:lnTo>
                    <a:pt x="7613" y="2267"/>
                  </a:lnTo>
                  <a:lnTo>
                    <a:pt x="6340" y="3132"/>
                  </a:lnTo>
                  <a:lnTo>
                    <a:pt x="5169" y="4100"/>
                  </a:lnTo>
                  <a:lnTo>
                    <a:pt x="4100" y="5169"/>
                  </a:lnTo>
                  <a:lnTo>
                    <a:pt x="3132" y="6340"/>
                  </a:lnTo>
                  <a:lnTo>
                    <a:pt x="2292" y="7613"/>
                  </a:lnTo>
                  <a:lnTo>
                    <a:pt x="1554" y="8962"/>
                  </a:lnTo>
                  <a:lnTo>
                    <a:pt x="943" y="10388"/>
                  </a:lnTo>
                  <a:lnTo>
                    <a:pt x="485" y="11865"/>
                  </a:lnTo>
                  <a:lnTo>
                    <a:pt x="154" y="13418"/>
                  </a:lnTo>
                  <a:lnTo>
                    <a:pt x="1" y="14996"/>
                  </a:lnTo>
                  <a:lnTo>
                    <a:pt x="1" y="15811"/>
                  </a:lnTo>
                  <a:lnTo>
                    <a:pt x="1" y="21030"/>
                  </a:lnTo>
                  <a:lnTo>
                    <a:pt x="1325" y="20622"/>
                  </a:lnTo>
                  <a:lnTo>
                    <a:pt x="3336" y="19630"/>
                  </a:lnTo>
                  <a:lnTo>
                    <a:pt x="4736" y="18484"/>
                  </a:lnTo>
                  <a:lnTo>
                    <a:pt x="5729" y="17262"/>
                  </a:lnTo>
                  <a:lnTo>
                    <a:pt x="6798" y="15327"/>
                  </a:lnTo>
                  <a:lnTo>
                    <a:pt x="7995" y="13418"/>
                  </a:lnTo>
                  <a:lnTo>
                    <a:pt x="9166" y="12221"/>
                  </a:lnTo>
                  <a:lnTo>
                    <a:pt x="9955" y="11661"/>
                  </a:lnTo>
                  <a:lnTo>
                    <a:pt x="9981" y="11814"/>
                  </a:lnTo>
                  <a:lnTo>
                    <a:pt x="10388" y="13061"/>
                  </a:lnTo>
                  <a:lnTo>
                    <a:pt x="11126" y="14436"/>
                  </a:lnTo>
                  <a:lnTo>
                    <a:pt x="11865" y="15378"/>
                  </a:lnTo>
                  <a:lnTo>
                    <a:pt x="12858" y="16269"/>
                  </a:lnTo>
                  <a:lnTo>
                    <a:pt x="14105" y="17007"/>
                  </a:lnTo>
                  <a:lnTo>
                    <a:pt x="14843" y="17287"/>
                  </a:lnTo>
                  <a:lnTo>
                    <a:pt x="15633" y="17542"/>
                  </a:lnTo>
                  <a:lnTo>
                    <a:pt x="16982" y="17746"/>
                  </a:lnTo>
                  <a:lnTo>
                    <a:pt x="18153" y="17669"/>
                  </a:lnTo>
                  <a:lnTo>
                    <a:pt x="19146" y="17466"/>
                  </a:lnTo>
                  <a:lnTo>
                    <a:pt x="20470" y="17033"/>
                  </a:lnTo>
                  <a:lnTo>
                    <a:pt x="21717" y="16753"/>
                  </a:lnTo>
                  <a:lnTo>
                    <a:pt x="22557" y="16804"/>
                  </a:lnTo>
                  <a:lnTo>
                    <a:pt x="23041" y="16956"/>
                  </a:lnTo>
                  <a:lnTo>
                    <a:pt x="23754" y="17236"/>
                  </a:lnTo>
                  <a:lnTo>
                    <a:pt x="24823" y="17822"/>
                  </a:lnTo>
                  <a:lnTo>
                    <a:pt x="25892" y="18688"/>
                  </a:lnTo>
                  <a:lnTo>
                    <a:pt x="26809" y="19477"/>
                  </a:lnTo>
                  <a:lnTo>
                    <a:pt x="27624" y="19935"/>
                  </a:lnTo>
                  <a:lnTo>
                    <a:pt x="28795" y="20317"/>
                  </a:lnTo>
                  <a:lnTo>
                    <a:pt x="30501" y="20572"/>
                  </a:lnTo>
                  <a:lnTo>
                    <a:pt x="31646" y="20648"/>
                  </a:lnTo>
                  <a:lnTo>
                    <a:pt x="31646" y="15811"/>
                  </a:lnTo>
                  <a:lnTo>
                    <a:pt x="31646" y="14996"/>
                  </a:lnTo>
                  <a:lnTo>
                    <a:pt x="31468" y="13418"/>
                  </a:lnTo>
                  <a:lnTo>
                    <a:pt x="31162" y="11865"/>
                  </a:lnTo>
                  <a:lnTo>
                    <a:pt x="30704" y="10388"/>
                  </a:lnTo>
                  <a:lnTo>
                    <a:pt x="30093" y="8962"/>
                  </a:lnTo>
                  <a:lnTo>
                    <a:pt x="29355" y="7613"/>
                  </a:lnTo>
                  <a:lnTo>
                    <a:pt x="28515" y="6340"/>
                  </a:lnTo>
                  <a:lnTo>
                    <a:pt x="27547" y="5169"/>
                  </a:lnTo>
                  <a:lnTo>
                    <a:pt x="26453" y="4100"/>
                  </a:lnTo>
                  <a:lnTo>
                    <a:pt x="25281" y="3132"/>
                  </a:lnTo>
                  <a:lnTo>
                    <a:pt x="24034" y="2267"/>
                  </a:lnTo>
                  <a:lnTo>
                    <a:pt x="22685" y="1554"/>
                  </a:lnTo>
                  <a:lnTo>
                    <a:pt x="21259" y="943"/>
                  </a:lnTo>
                  <a:lnTo>
                    <a:pt x="19782" y="485"/>
                  </a:lnTo>
                  <a:lnTo>
                    <a:pt x="18229" y="15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9E79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0" name="Shape 520"/>
            <p:cNvSpPr/>
            <p:nvPr/>
          </p:nvSpPr>
          <p:spPr>
            <a:xfrm>
              <a:off x="1280650" y="2455225"/>
              <a:ext cx="357075" cy="586225"/>
            </a:xfrm>
            <a:custGeom>
              <a:avLst/>
              <a:gdLst/>
              <a:ahLst/>
              <a:cxnLst/>
              <a:rect l="0" t="0" r="0" b="0"/>
              <a:pathLst>
                <a:path w="14283" h="23449" extrusionOk="0">
                  <a:moveTo>
                    <a:pt x="9217" y="1"/>
                  </a:moveTo>
                  <a:lnTo>
                    <a:pt x="8784" y="102"/>
                  </a:lnTo>
                  <a:lnTo>
                    <a:pt x="8427" y="357"/>
                  </a:lnTo>
                  <a:lnTo>
                    <a:pt x="8173" y="764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3"/>
                  </a:lnTo>
                  <a:lnTo>
                    <a:pt x="7587" y="1044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306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37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39"/>
                  </a:lnTo>
                  <a:lnTo>
                    <a:pt x="3157" y="9548"/>
                  </a:lnTo>
                  <a:lnTo>
                    <a:pt x="2648" y="8173"/>
                  </a:lnTo>
                  <a:lnTo>
                    <a:pt x="2139" y="7231"/>
                  </a:lnTo>
                  <a:lnTo>
                    <a:pt x="1630" y="6594"/>
                  </a:lnTo>
                  <a:lnTo>
                    <a:pt x="968" y="6111"/>
                  </a:lnTo>
                  <a:lnTo>
                    <a:pt x="408" y="6034"/>
                  </a:lnTo>
                  <a:lnTo>
                    <a:pt x="332" y="6060"/>
                  </a:lnTo>
                  <a:lnTo>
                    <a:pt x="179" y="6136"/>
                  </a:lnTo>
                  <a:lnTo>
                    <a:pt x="1" y="6442"/>
                  </a:lnTo>
                  <a:lnTo>
                    <a:pt x="1" y="6951"/>
                  </a:lnTo>
                  <a:lnTo>
                    <a:pt x="51" y="7078"/>
                  </a:lnTo>
                  <a:lnTo>
                    <a:pt x="561" y="10006"/>
                  </a:lnTo>
                  <a:lnTo>
                    <a:pt x="1172" y="13494"/>
                  </a:lnTo>
                  <a:lnTo>
                    <a:pt x="1223" y="13901"/>
                  </a:lnTo>
                  <a:lnTo>
                    <a:pt x="1426" y="14563"/>
                  </a:lnTo>
                  <a:lnTo>
                    <a:pt x="1910" y="15327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48"/>
                  </a:lnTo>
                  <a:lnTo>
                    <a:pt x="10159" y="17694"/>
                  </a:lnTo>
                  <a:lnTo>
                    <a:pt x="10286" y="17694"/>
                  </a:lnTo>
                  <a:lnTo>
                    <a:pt x="10719" y="17618"/>
                  </a:lnTo>
                  <a:lnTo>
                    <a:pt x="11228" y="17338"/>
                  </a:lnTo>
                  <a:lnTo>
                    <a:pt x="11635" y="16803"/>
                  </a:lnTo>
                  <a:lnTo>
                    <a:pt x="11763" y="16396"/>
                  </a:lnTo>
                  <a:lnTo>
                    <a:pt x="12094" y="14970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8"/>
                  </a:lnTo>
                  <a:lnTo>
                    <a:pt x="14232" y="5652"/>
                  </a:lnTo>
                  <a:lnTo>
                    <a:pt x="14283" y="5423"/>
                  </a:lnTo>
                  <a:lnTo>
                    <a:pt x="14232" y="4965"/>
                  </a:lnTo>
                  <a:lnTo>
                    <a:pt x="14028" y="4609"/>
                  </a:lnTo>
                  <a:lnTo>
                    <a:pt x="13723" y="4354"/>
                  </a:lnTo>
                  <a:lnTo>
                    <a:pt x="13519" y="4303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609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75"/>
                  </a:lnTo>
                  <a:lnTo>
                    <a:pt x="10872" y="9573"/>
                  </a:lnTo>
                  <a:lnTo>
                    <a:pt x="12323" y="3285"/>
                  </a:lnTo>
                  <a:lnTo>
                    <a:pt x="12374" y="3030"/>
                  </a:lnTo>
                  <a:lnTo>
                    <a:pt x="12323" y="2572"/>
                  </a:lnTo>
                  <a:lnTo>
                    <a:pt x="12094" y="2165"/>
                  </a:lnTo>
                  <a:lnTo>
                    <a:pt x="11763" y="1884"/>
                  </a:lnTo>
                  <a:lnTo>
                    <a:pt x="11559" y="1834"/>
                  </a:lnTo>
                  <a:lnTo>
                    <a:pt x="11330" y="1783"/>
                  </a:lnTo>
                  <a:lnTo>
                    <a:pt x="10922" y="1884"/>
                  </a:lnTo>
                  <a:lnTo>
                    <a:pt x="10566" y="2165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503"/>
                  </a:lnTo>
                  <a:lnTo>
                    <a:pt x="10235" y="1248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102"/>
                  </a:lnTo>
                  <a:lnTo>
                    <a:pt x="9420" y="26"/>
                  </a:lnTo>
                  <a:lnTo>
                    <a:pt x="9217" y="1"/>
                  </a:lnTo>
                  <a:close/>
                </a:path>
              </a:pathLst>
            </a:custGeom>
            <a:solidFill>
              <a:srgbClr val="F0C1A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>
              <a:off x="1365300" y="2714900"/>
              <a:ext cx="25" cy="675"/>
            </a:xfrm>
            <a:custGeom>
              <a:avLst/>
              <a:gdLst/>
              <a:ahLst/>
              <a:cxnLst/>
              <a:rect l="0" t="0" r="0" b="0"/>
              <a:pathLst>
                <a:path w="1" h="27" extrusionOk="0">
                  <a:moveTo>
                    <a:pt x="1" y="1"/>
                  </a:moveTo>
                  <a:lnTo>
                    <a:pt x="1" y="1"/>
                  </a:lnTo>
                  <a:lnTo>
                    <a:pt x="1" y="26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2" name="Shape 522"/>
            <p:cNvSpPr/>
            <p:nvPr/>
          </p:nvSpPr>
          <p:spPr>
            <a:xfrm>
              <a:off x="1398400" y="2659525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1"/>
                  </a:moveTo>
                  <a:lnTo>
                    <a:pt x="0" y="485"/>
                  </a:lnTo>
                  <a:lnTo>
                    <a:pt x="7536" y="2216"/>
                  </a:lnTo>
                  <a:lnTo>
                    <a:pt x="7638" y="1732"/>
                  </a:lnTo>
                  <a:lnTo>
                    <a:pt x="6569" y="1503"/>
                  </a:lnTo>
                  <a:lnTo>
                    <a:pt x="6543" y="1503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3" name="Shape 523"/>
            <p:cNvSpPr/>
            <p:nvPr/>
          </p:nvSpPr>
          <p:spPr>
            <a:xfrm>
              <a:off x="1365300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77" y="0"/>
                  </a:moveTo>
                  <a:lnTo>
                    <a:pt x="52" y="51"/>
                  </a:lnTo>
                  <a:lnTo>
                    <a:pt x="1" y="280"/>
                  </a:lnTo>
                  <a:lnTo>
                    <a:pt x="230" y="306"/>
                  </a:lnTo>
                  <a:lnTo>
                    <a:pt x="1121" y="637"/>
                  </a:lnTo>
                  <a:lnTo>
                    <a:pt x="1859" y="1044"/>
                  </a:lnTo>
                  <a:lnTo>
                    <a:pt x="2597" y="1680"/>
                  </a:lnTo>
                  <a:lnTo>
                    <a:pt x="3259" y="2571"/>
                  </a:lnTo>
                  <a:lnTo>
                    <a:pt x="3718" y="3794"/>
                  </a:lnTo>
                  <a:lnTo>
                    <a:pt x="3896" y="5372"/>
                  </a:lnTo>
                  <a:lnTo>
                    <a:pt x="3819" y="6314"/>
                  </a:lnTo>
                  <a:lnTo>
                    <a:pt x="4099" y="6390"/>
                  </a:lnTo>
                  <a:lnTo>
                    <a:pt x="4150" y="6212"/>
                  </a:lnTo>
                  <a:lnTo>
                    <a:pt x="4227" y="5117"/>
                  </a:lnTo>
                  <a:lnTo>
                    <a:pt x="4176" y="4124"/>
                  </a:lnTo>
                  <a:lnTo>
                    <a:pt x="3896" y="3030"/>
                  </a:lnTo>
                  <a:lnTo>
                    <a:pt x="3336" y="1935"/>
                  </a:lnTo>
                  <a:lnTo>
                    <a:pt x="2394" y="968"/>
                  </a:lnTo>
                  <a:lnTo>
                    <a:pt x="1375" y="407"/>
                  </a:lnTo>
                  <a:lnTo>
                    <a:pt x="535" y="102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4" name="Shape 524"/>
            <p:cNvSpPr/>
            <p:nvPr/>
          </p:nvSpPr>
          <p:spPr>
            <a:xfrm>
              <a:off x="1343025" y="2888650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D3A08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5" name="Shape 525"/>
            <p:cNvSpPr/>
            <p:nvPr/>
          </p:nvSpPr>
          <p:spPr>
            <a:xfrm>
              <a:off x="1303575" y="2910950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09"/>
                  </a:lnTo>
                  <a:lnTo>
                    <a:pt x="9063" y="4023"/>
                  </a:lnTo>
                  <a:lnTo>
                    <a:pt x="9496" y="208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>
              <a:off x="1281300" y="29485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0"/>
                  </a:moveTo>
                  <a:lnTo>
                    <a:pt x="0" y="4226"/>
                  </a:lnTo>
                  <a:lnTo>
                    <a:pt x="9547" y="4226"/>
                  </a:lnTo>
                  <a:lnTo>
                    <a:pt x="10056" y="2088"/>
                  </a:lnTo>
                  <a:lnTo>
                    <a:pt x="967" y="0"/>
                  </a:lnTo>
                  <a:close/>
                </a:path>
              </a:pathLst>
            </a:custGeom>
            <a:solidFill>
              <a:srgbClr val="F0462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7" name="Shape 500"/>
          <p:cNvSpPr/>
          <p:nvPr/>
        </p:nvSpPr>
        <p:spPr>
          <a:xfrm>
            <a:off x="1623701" y="2315911"/>
            <a:ext cx="871671" cy="264919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3C78D8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 smtClean="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workplace</a:t>
            </a:r>
            <a:endParaRPr lang="en" sz="1000" dirty="0">
              <a:solidFill>
                <a:srgbClr val="FFFFFF"/>
              </a:solidFill>
              <a:latin typeface="Sniglet"/>
              <a:ea typeface="Sniglet"/>
              <a:cs typeface="Sniglet"/>
              <a:sym typeface="Sniglet"/>
            </a:endParaRPr>
          </a:p>
        </p:txBody>
      </p:sp>
    </p:spTree>
    <p:extLst>
      <p:ext uri="{BB962C8B-B14F-4D97-AF65-F5344CB8AC3E}">
        <p14:creationId xmlns:p14="http://schemas.microsoft.com/office/powerpoint/2010/main" val="229911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03" y="644940"/>
            <a:ext cx="5153848" cy="356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2" name="Shape 608"/>
          <p:cNvSpPr/>
          <p:nvPr/>
        </p:nvSpPr>
        <p:spPr>
          <a:xfrm>
            <a:off x="0" y="1273323"/>
            <a:ext cx="1744017" cy="853676"/>
          </a:xfrm>
          <a:prstGeom prst="homePlate">
            <a:avLst>
              <a:gd name="adj" fmla="val 30129"/>
            </a:avLst>
          </a:prstGeom>
          <a:solidFill>
            <a:srgbClr val="F5861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F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irst: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Design the right SERVICES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1" name="Picture 2" descr="C:\Users\lope\Desktop\PORTAL\images\logos_16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1322" y="237193"/>
            <a:ext cx="1634413" cy="1642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51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G:\HP LOPE\FOTOS\TELCOBRAS\DSC01908.JPG"/>
          <p:cNvPicPr>
            <a:picLocks noChangeAspect="1" noChangeArrowheads="1"/>
          </p:cNvPicPr>
          <p:nvPr/>
        </p:nvPicPr>
        <p:blipFill rotWithShape="1">
          <a:blip r:embed="rId3"/>
          <a:srcRect t="34526" b="14243"/>
          <a:stretch/>
        </p:blipFill>
        <p:spPr bwMode="auto">
          <a:xfrm>
            <a:off x="611693" y="581112"/>
            <a:ext cx="5060976" cy="3829149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3" name="Shape 609"/>
          <p:cNvSpPr/>
          <p:nvPr/>
        </p:nvSpPr>
        <p:spPr>
          <a:xfrm>
            <a:off x="-273467" y="1179319"/>
            <a:ext cx="2162082" cy="853676"/>
          </a:xfrm>
          <a:prstGeom prst="chevron">
            <a:avLst>
              <a:gd name="adj" fmla="val 29853"/>
            </a:avLst>
          </a:prstGeom>
          <a:solidFill>
            <a:srgbClr val="52C5B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Second: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Buid the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INFRASTRUCTURE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2" name="Picture 2" descr="C:\Users\lope\Desktop\PORTAL\images\logos_16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1322" y="237193"/>
            <a:ext cx="1634413" cy="1642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906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9" r="-422"/>
          <a:stretch/>
        </p:blipFill>
        <p:spPr bwMode="auto">
          <a:xfrm>
            <a:off x="521293" y="742488"/>
            <a:ext cx="5144663" cy="346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3" name="Shape 609"/>
          <p:cNvSpPr/>
          <p:nvPr/>
        </p:nvSpPr>
        <p:spPr>
          <a:xfrm>
            <a:off x="-273467" y="1179319"/>
            <a:ext cx="2162082" cy="853676"/>
          </a:xfrm>
          <a:prstGeom prst="chevron">
            <a:avLst>
              <a:gd name="adj" fmla="val 29853"/>
            </a:avLst>
          </a:prstGeom>
          <a:solidFill>
            <a:srgbClr val="52C5B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Second: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Buid the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INFRASTRUCTURE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2" name="Picture 2" descr="C:\Users\lope\Desktop\PORTAL\images\logos_16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5956" y="254285"/>
            <a:ext cx="1634413" cy="1642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277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comunidad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0" y="564021"/>
            <a:ext cx="5111468" cy="3761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cmpd="thickThin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2" name="Shape 610"/>
          <p:cNvSpPr/>
          <p:nvPr/>
        </p:nvSpPr>
        <p:spPr>
          <a:xfrm>
            <a:off x="-270846" y="1013282"/>
            <a:ext cx="1757805" cy="853676"/>
          </a:xfrm>
          <a:prstGeom prst="chevron">
            <a:avLst>
              <a:gd name="adj" fmla="val 29853"/>
            </a:avLst>
          </a:prstGeom>
          <a:solidFill>
            <a:srgbClr val="993CA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L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ast: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Release the KNOWLEDGE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3" name="Picture 1" descr="C:\Users\lope\Desktop\PORTAL\images\logos_14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56" y="3113951"/>
            <a:ext cx="1118194" cy="1123988"/>
          </a:xfrm>
          <a:prstGeom prst="rect">
            <a:avLst/>
          </a:prstGeom>
          <a:noFill/>
        </p:spPr>
      </p:pic>
      <p:pic>
        <p:nvPicPr>
          <p:cNvPr id="36" name="Picture 2" descr="C:\Users\lope\Desktop\PORTAL\images\logos_16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1322" y="237193"/>
            <a:ext cx="1634413" cy="1642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106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/>
        </p:nvSpPr>
        <p:spPr>
          <a:xfrm rot="18925992" flipH="1">
            <a:off x="3851728" y="1344325"/>
            <a:ext cx="3625327" cy="3522403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ctrTitle" idx="4294967295"/>
          </p:nvPr>
        </p:nvSpPr>
        <p:spPr>
          <a:xfrm>
            <a:off x="685800" y="1126150"/>
            <a:ext cx="6407400" cy="1159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0" dirty="0" smtClean="0"/>
              <a:t>INFOAULAS</a:t>
            </a:r>
            <a:endParaRPr lang="en" sz="8000" dirty="0">
              <a:solidFill>
                <a:srgbClr val="3C78D8"/>
              </a:solidFill>
            </a:endParaRPr>
          </a:p>
        </p:txBody>
      </p:sp>
      <p:sp>
        <p:nvSpPr>
          <p:cNvPr id="251" name="Shape 251"/>
          <p:cNvSpPr txBox="1">
            <a:spLocks noGrp="1"/>
          </p:cNvSpPr>
          <p:nvPr>
            <p:ph type="subTitle" idx="4294967295"/>
          </p:nvPr>
        </p:nvSpPr>
        <p:spPr>
          <a:xfrm>
            <a:off x="685800" y="2116149"/>
            <a:ext cx="3231000" cy="1350257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r>
              <a:rPr lang="en-US" sz="1800" dirty="0"/>
              <a:t>I</a:t>
            </a:r>
            <a:r>
              <a:rPr lang="en-CA" sz="1800" dirty="0"/>
              <a:t>t was the first program that put internet and computers in </a:t>
            </a:r>
            <a:r>
              <a:rPr lang="en-CA" sz="1800" dirty="0" smtClean="0"/>
              <a:t>Colombian´s public </a:t>
            </a:r>
            <a:r>
              <a:rPr lang="en-CA" sz="1800" dirty="0"/>
              <a:t>schools. </a:t>
            </a:r>
            <a:endParaRPr lang="es-CO" sz="1800" dirty="0"/>
          </a:p>
        </p:txBody>
      </p:sp>
      <p:grpSp>
        <p:nvGrpSpPr>
          <p:cNvPr id="252" name="Shape 252"/>
          <p:cNvGrpSpPr/>
          <p:nvPr/>
        </p:nvGrpSpPr>
        <p:grpSpPr>
          <a:xfrm flipH="1">
            <a:off x="7494560" y="3753778"/>
            <a:ext cx="1649444" cy="1389731"/>
            <a:chOff x="2062875" y="394325"/>
            <a:chExt cx="1394525" cy="1174950"/>
          </a:xfrm>
        </p:grpSpPr>
        <p:sp>
          <p:nvSpPr>
            <p:cNvPr id="253" name="Shape 253"/>
            <p:cNvSpPr/>
            <p:nvPr/>
          </p:nvSpPr>
          <p:spPr>
            <a:xfrm>
              <a:off x="2154525" y="1037175"/>
              <a:ext cx="357725" cy="437275"/>
            </a:xfrm>
            <a:custGeom>
              <a:avLst/>
              <a:gdLst/>
              <a:ahLst/>
              <a:cxnLst/>
              <a:rect l="0" t="0" r="0" b="0"/>
              <a:pathLst>
                <a:path w="14309" h="17491" extrusionOk="0">
                  <a:moveTo>
                    <a:pt x="1706" y="0"/>
                  </a:moveTo>
                  <a:lnTo>
                    <a:pt x="1" y="17491"/>
                  </a:lnTo>
                  <a:lnTo>
                    <a:pt x="14308" y="17491"/>
                  </a:lnTo>
                  <a:lnTo>
                    <a:pt x="14308" y="0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4" name="Shape 254"/>
            <p:cNvSpPr/>
            <p:nvPr/>
          </p:nvSpPr>
          <p:spPr>
            <a:xfrm>
              <a:off x="2652250" y="1037175"/>
              <a:ext cx="357075" cy="437275"/>
            </a:xfrm>
            <a:custGeom>
              <a:avLst/>
              <a:gdLst/>
              <a:ahLst/>
              <a:cxnLst/>
              <a:rect l="0" t="0" r="0" b="0"/>
              <a:pathLst>
                <a:path w="14283" h="17491" extrusionOk="0">
                  <a:moveTo>
                    <a:pt x="0" y="0"/>
                  </a:moveTo>
                  <a:lnTo>
                    <a:pt x="0" y="17491"/>
                  </a:lnTo>
                  <a:lnTo>
                    <a:pt x="14283" y="17491"/>
                  </a:lnTo>
                  <a:lnTo>
                    <a:pt x="12603" y="0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5" name="Shape 255"/>
            <p:cNvSpPr/>
            <p:nvPr/>
          </p:nvSpPr>
          <p:spPr>
            <a:xfrm>
              <a:off x="21774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4" y="0"/>
                  </a:moveTo>
                  <a:lnTo>
                    <a:pt x="2164" y="51"/>
                  </a:lnTo>
                  <a:lnTo>
                    <a:pt x="1197" y="459"/>
                  </a:lnTo>
                  <a:lnTo>
                    <a:pt x="458" y="1197"/>
                  </a:lnTo>
                  <a:lnTo>
                    <a:pt x="26" y="2190"/>
                  </a:lnTo>
                  <a:lnTo>
                    <a:pt x="0" y="2750"/>
                  </a:lnTo>
                  <a:lnTo>
                    <a:pt x="0" y="4914"/>
                  </a:lnTo>
                  <a:lnTo>
                    <a:pt x="26" y="5474"/>
                  </a:lnTo>
                  <a:lnTo>
                    <a:pt x="458" y="6467"/>
                  </a:lnTo>
                  <a:lnTo>
                    <a:pt x="1197" y="7205"/>
                  </a:lnTo>
                  <a:lnTo>
                    <a:pt x="2164" y="7613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6" name="Shape 256"/>
            <p:cNvSpPr/>
            <p:nvPr/>
          </p:nvSpPr>
          <p:spPr>
            <a:xfrm>
              <a:off x="2922100" y="866600"/>
              <a:ext cx="68150" cy="190975"/>
            </a:xfrm>
            <a:custGeom>
              <a:avLst/>
              <a:gdLst/>
              <a:ahLst/>
              <a:cxnLst/>
              <a:rect l="0" t="0" r="0" b="0"/>
              <a:pathLst>
                <a:path w="2726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613"/>
                  </a:lnTo>
                  <a:lnTo>
                    <a:pt x="1528" y="7205"/>
                  </a:lnTo>
                  <a:lnTo>
                    <a:pt x="2267" y="6467"/>
                  </a:lnTo>
                  <a:lnTo>
                    <a:pt x="2700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700" y="2190"/>
                  </a:lnTo>
                  <a:lnTo>
                    <a:pt x="2267" y="1197"/>
                  </a:lnTo>
                  <a:lnTo>
                    <a:pt x="1528" y="459"/>
                  </a:lnTo>
                  <a:lnTo>
                    <a:pt x="561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7" name="Shape 257"/>
            <p:cNvSpPr/>
            <p:nvPr/>
          </p:nvSpPr>
          <p:spPr>
            <a:xfrm>
              <a:off x="2479125" y="1254850"/>
              <a:ext cx="210050" cy="264150"/>
            </a:xfrm>
            <a:custGeom>
              <a:avLst/>
              <a:gdLst/>
              <a:ahLst/>
              <a:cxnLst/>
              <a:rect l="0" t="0" r="0" b="0"/>
              <a:pathLst>
                <a:path w="8402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02" y="10566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8" name="Shape 258"/>
            <p:cNvSpPr/>
            <p:nvPr/>
          </p:nvSpPr>
          <p:spPr>
            <a:xfrm>
              <a:off x="2233450" y="439525"/>
              <a:ext cx="700775" cy="875800"/>
            </a:xfrm>
            <a:custGeom>
              <a:avLst/>
              <a:gdLst/>
              <a:ahLst/>
              <a:cxnLst/>
              <a:rect l="0" t="0" r="0" b="0"/>
              <a:pathLst>
                <a:path w="28031" h="35032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1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583" y="3641"/>
                  </a:lnTo>
                  <a:lnTo>
                    <a:pt x="3641" y="4583"/>
                  </a:lnTo>
                  <a:lnTo>
                    <a:pt x="2775" y="5627"/>
                  </a:lnTo>
                  <a:lnTo>
                    <a:pt x="2012" y="6747"/>
                  </a:lnTo>
                  <a:lnTo>
                    <a:pt x="1375" y="7944"/>
                  </a:lnTo>
                  <a:lnTo>
                    <a:pt x="841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8"/>
                  </a:lnTo>
                  <a:lnTo>
                    <a:pt x="0" y="21004"/>
                  </a:lnTo>
                  <a:lnTo>
                    <a:pt x="0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41" y="25841"/>
                  </a:lnTo>
                  <a:lnTo>
                    <a:pt x="1375" y="27089"/>
                  </a:lnTo>
                  <a:lnTo>
                    <a:pt x="2012" y="28285"/>
                  </a:lnTo>
                  <a:lnTo>
                    <a:pt x="2775" y="29405"/>
                  </a:lnTo>
                  <a:lnTo>
                    <a:pt x="3641" y="30449"/>
                  </a:lnTo>
                  <a:lnTo>
                    <a:pt x="4583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8" y="35032"/>
                  </a:lnTo>
                  <a:lnTo>
                    <a:pt x="14741" y="35006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2995"/>
                  </a:lnTo>
                  <a:lnTo>
                    <a:pt x="22404" y="32257"/>
                  </a:lnTo>
                  <a:lnTo>
                    <a:pt x="23448" y="31391"/>
                  </a:lnTo>
                  <a:lnTo>
                    <a:pt x="24390" y="30449"/>
                  </a:lnTo>
                  <a:lnTo>
                    <a:pt x="25256" y="29405"/>
                  </a:lnTo>
                  <a:lnTo>
                    <a:pt x="26019" y="28285"/>
                  </a:lnTo>
                  <a:lnTo>
                    <a:pt x="26656" y="27089"/>
                  </a:lnTo>
                  <a:lnTo>
                    <a:pt x="27191" y="25841"/>
                  </a:lnTo>
                  <a:lnTo>
                    <a:pt x="27598" y="24517"/>
                  </a:lnTo>
                  <a:lnTo>
                    <a:pt x="27878" y="23143"/>
                  </a:lnTo>
                  <a:lnTo>
                    <a:pt x="28031" y="21717"/>
                  </a:lnTo>
                  <a:lnTo>
                    <a:pt x="28031" y="21004"/>
                  </a:lnTo>
                  <a:lnTo>
                    <a:pt x="28031" y="14028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15"/>
                  </a:lnTo>
                  <a:lnTo>
                    <a:pt x="27191" y="9191"/>
                  </a:lnTo>
                  <a:lnTo>
                    <a:pt x="26656" y="7944"/>
                  </a:lnTo>
                  <a:lnTo>
                    <a:pt x="26019" y="6747"/>
                  </a:lnTo>
                  <a:lnTo>
                    <a:pt x="25256" y="5627"/>
                  </a:lnTo>
                  <a:lnTo>
                    <a:pt x="24390" y="4583"/>
                  </a:lnTo>
                  <a:lnTo>
                    <a:pt x="23448" y="3641"/>
                  </a:lnTo>
                  <a:lnTo>
                    <a:pt x="22404" y="2776"/>
                  </a:lnTo>
                  <a:lnTo>
                    <a:pt x="21284" y="2037"/>
                  </a:lnTo>
                  <a:lnTo>
                    <a:pt x="20087" y="1375"/>
                  </a:lnTo>
                  <a:lnTo>
                    <a:pt x="18840" y="841"/>
                  </a:lnTo>
                  <a:lnTo>
                    <a:pt x="17516" y="433"/>
                  </a:lnTo>
                  <a:lnTo>
                    <a:pt x="16167" y="153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9" name="Shape 259"/>
            <p:cNvSpPr/>
            <p:nvPr/>
          </p:nvSpPr>
          <p:spPr>
            <a:xfrm>
              <a:off x="235820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0" name="Shape 260"/>
            <p:cNvSpPr/>
            <p:nvPr/>
          </p:nvSpPr>
          <p:spPr>
            <a:xfrm>
              <a:off x="2718450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1" y="3590"/>
                  </a:lnTo>
                  <a:lnTo>
                    <a:pt x="1833" y="3616"/>
                  </a:lnTo>
                  <a:lnTo>
                    <a:pt x="2190" y="3590"/>
                  </a:lnTo>
                  <a:lnTo>
                    <a:pt x="2851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51" y="281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1" name="Shape 261"/>
            <p:cNvSpPr/>
            <p:nvPr/>
          </p:nvSpPr>
          <p:spPr>
            <a:xfrm>
              <a:off x="2062875" y="1359225"/>
              <a:ext cx="1041925" cy="210050"/>
            </a:xfrm>
            <a:custGeom>
              <a:avLst/>
              <a:gdLst/>
              <a:ahLst/>
              <a:cxnLst/>
              <a:rect l="0" t="0" r="0" b="0"/>
              <a:pathLst>
                <a:path w="41677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7" y="179"/>
                  </a:lnTo>
                  <a:lnTo>
                    <a:pt x="9115" y="484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5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5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2979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4"/>
                  </a:lnTo>
                  <a:lnTo>
                    <a:pt x="30500" y="179"/>
                  </a:lnTo>
                  <a:lnTo>
                    <a:pt x="29380" y="153"/>
                  </a:lnTo>
                  <a:lnTo>
                    <a:pt x="25052" y="1"/>
                  </a:lnTo>
                  <a:lnTo>
                    <a:pt x="25027" y="433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59"/>
                  </a:lnTo>
                  <a:lnTo>
                    <a:pt x="22863" y="3692"/>
                  </a:lnTo>
                  <a:lnTo>
                    <a:pt x="22099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578" y="4023"/>
                  </a:lnTo>
                  <a:lnTo>
                    <a:pt x="18840" y="3692"/>
                  </a:lnTo>
                  <a:lnTo>
                    <a:pt x="18153" y="3259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2" name="Shape 262"/>
            <p:cNvSpPr/>
            <p:nvPr/>
          </p:nvSpPr>
          <p:spPr>
            <a:xfrm>
              <a:off x="2439675" y="1359225"/>
              <a:ext cx="288325" cy="148950"/>
            </a:xfrm>
            <a:custGeom>
              <a:avLst/>
              <a:gdLst/>
              <a:ahLst/>
              <a:cxnLst/>
              <a:rect l="0" t="0" r="0" b="0"/>
              <a:pathLst>
                <a:path w="11533" h="5958" extrusionOk="0">
                  <a:moveTo>
                    <a:pt x="1553" y="1"/>
                  </a:moveTo>
                  <a:lnTo>
                    <a:pt x="0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0"/>
                  </a:lnTo>
                  <a:lnTo>
                    <a:pt x="2088" y="4659"/>
                  </a:lnTo>
                  <a:lnTo>
                    <a:pt x="3004" y="5270"/>
                  </a:lnTo>
                  <a:lnTo>
                    <a:pt x="4048" y="5703"/>
                  </a:lnTo>
                  <a:lnTo>
                    <a:pt x="5168" y="5958"/>
                  </a:lnTo>
                  <a:lnTo>
                    <a:pt x="6365" y="5958"/>
                  </a:lnTo>
                  <a:lnTo>
                    <a:pt x="7485" y="5703"/>
                  </a:lnTo>
                  <a:lnTo>
                    <a:pt x="8529" y="5270"/>
                  </a:lnTo>
                  <a:lnTo>
                    <a:pt x="9445" y="4659"/>
                  </a:lnTo>
                  <a:lnTo>
                    <a:pt x="10235" y="3870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179"/>
                  </a:lnTo>
                  <a:lnTo>
                    <a:pt x="11533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55" y="433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2" y="4201"/>
                  </a:lnTo>
                  <a:lnTo>
                    <a:pt x="5346" y="4201"/>
                  </a:lnTo>
                  <a:lnTo>
                    <a:pt x="4506" y="4023"/>
                  </a:lnTo>
                  <a:lnTo>
                    <a:pt x="3768" y="3692"/>
                  </a:lnTo>
                  <a:lnTo>
                    <a:pt x="3081" y="3259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3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E5C11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3" name="Shape 263"/>
            <p:cNvSpPr/>
            <p:nvPr/>
          </p:nvSpPr>
          <p:spPr>
            <a:xfrm>
              <a:off x="2540875" y="974800"/>
              <a:ext cx="82125" cy="119675"/>
            </a:xfrm>
            <a:custGeom>
              <a:avLst/>
              <a:gdLst/>
              <a:ahLst/>
              <a:cxnLst/>
              <a:rect l="0" t="0" r="0" b="0"/>
              <a:pathLst>
                <a:path w="3285" h="4787" extrusionOk="0">
                  <a:moveTo>
                    <a:pt x="1553" y="0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>
              <a:off x="2540875" y="1083625"/>
              <a:ext cx="82125" cy="37575"/>
            </a:xfrm>
            <a:custGeom>
              <a:avLst/>
              <a:gdLst/>
              <a:ahLst/>
              <a:cxnLst/>
              <a:rect l="0" t="0" r="0" b="0"/>
              <a:pathLst>
                <a:path w="3285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280" y="841"/>
                  </a:lnTo>
                  <a:lnTo>
                    <a:pt x="764" y="1248"/>
                  </a:lnTo>
                  <a:lnTo>
                    <a:pt x="1298" y="1477"/>
                  </a:lnTo>
                  <a:lnTo>
                    <a:pt x="1528" y="1503"/>
                  </a:lnTo>
                  <a:lnTo>
                    <a:pt x="1782" y="1503"/>
                  </a:lnTo>
                  <a:lnTo>
                    <a:pt x="2011" y="1477"/>
                  </a:lnTo>
                  <a:lnTo>
                    <a:pt x="2521" y="1248"/>
                  </a:lnTo>
                  <a:lnTo>
                    <a:pt x="3004" y="841"/>
                  </a:lnTo>
                  <a:lnTo>
                    <a:pt x="3284" y="306"/>
                  </a:lnTo>
                  <a:lnTo>
                    <a:pt x="3284" y="1"/>
                  </a:lnTo>
                  <a:lnTo>
                    <a:pt x="2902" y="205"/>
                  </a:lnTo>
                  <a:lnTo>
                    <a:pt x="2062" y="434"/>
                  </a:lnTo>
                  <a:lnTo>
                    <a:pt x="1222" y="434"/>
                  </a:lnTo>
                  <a:lnTo>
                    <a:pt x="407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>
              <a:off x="2377300" y="949350"/>
              <a:ext cx="26100" cy="26100"/>
            </a:xfrm>
            <a:custGeom>
              <a:avLst/>
              <a:gdLst/>
              <a:ahLst/>
              <a:cxnLst/>
              <a:rect l="0" t="0" r="0" b="0"/>
              <a:pathLst>
                <a:path w="1044" h="1044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09" y="1044"/>
                  </a:lnTo>
                  <a:lnTo>
                    <a:pt x="738" y="1018"/>
                  </a:lnTo>
                  <a:lnTo>
                    <a:pt x="1019" y="738"/>
                  </a:lnTo>
                  <a:lnTo>
                    <a:pt x="1044" y="509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>
              <a:off x="2737525" y="949350"/>
              <a:ext cx="26775" cy="26100"/>
            </a:xfrm>
            <a:custGeom>
              <a:avLst/>
              <a:gdLst/>
              <a:ahLst/>
              <a:cxnLst/>
              <a:rect l="0" t="0" r="0" b="0"/>
              <a:pathLst>
                <a:path w="1071" h="1044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32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5" y="738"/>
                  </a:lnTo>
                  <a:lnTo>
                    <a:pt x="1070" y="509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7" name="Shape 267"/>
            <p:cNvSpPr/>
            <p:nvPr/>
          </p:nvSpPr>
          <p:spPr>
            <a:xfrm>
              <a:off x="233082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611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20" y="2521"/>
                  </a:lnTo>
                  <a:lnTo>
                    <a:pt x="5602" y="2164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611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2691075" y="1037175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611" y="2521"/>
                  </a:lnTo>
                  <a:lnTo>
                    <a:pt x="1095" y="2750"/>
                  </a:lnTo>
                  <a:lnTo>
                    <a:pt x="4761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69" name="Shape 269"/>
            <p:cNvSpPr/>
            <p:nvPr/>
          </p:nvSpPr>
          <p:spPr>
            <a:xfrm>
              <a:off x="2188250" y="394325"/>
              <a:ext cx="791175" cy="526400"/>
            </a:xfrm>
            <a:custGeom>
              <a:avLst/>
              <a:gdLst/>
              <a:ahLst/>
              <a:cxnLst/>
              <a:rect l="0" t="0" r="0" b="0"/>
              <a:pathLst>
                <a:path w="31647" h="21056" extrusionOk="0">
                  <a:moveTo>
                    <a:pt x="15836" y="1"/>
                  </a:moveTo>
                  <a:lnTo>
                    <a:pt x="15022" y="26"/>
                  </a:lnTo>
                  <a:lnTo>
                    <a:pt x="13418" y="179"/>
                  </a:lnTo>
                  <a:lnTo>
                    <a:pt x="11865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13" y="2292"/>
                  </a:lnTo>
                  <a:lnTo>
                    <a:pt x="6366" y="3158"/>
                  </a:lnTo>
                  <a:lnTo>
                    <a:pt x="5194" y="4125"/>
                  </a:lnTo>
                  <a:lnTo>
                    <a:pt x="4100" y="5195"/>
                  </a:lnTo>
                  <a:lnTo>
                    <a:pt x="3132" y="6366"/>
                  </a:lnTo>
                  <a:lnTo>
                    <a:pt x="2292" y="7639"/>
                  </a:lnTo>
                  <a:lnTo>
                    <a:pt x="1554" y="8988"/>
                  </a:lnTo>
                  <a:lnTo>
                    <a:pt x="943" y="10388"/>
                  </a:lnTo>
                  <a:lnTo>
                    <a:pt x="485" y="11890"/>
                  </a:lnTo>
                  <a:lnTo>
                    <a:pt x="179" y="13418"/>
                  </a:lnTo>
                  <a:lnTo>
                    <a:pt x="1" y="15022"/>
                  </a:lnTo>
                  <a:lnTo>
                    <a:pt x="1" y="15836"/>
                  </a:lnTo>
                  <a:lnTo>
                    <a:pt x="1" y="21055"/>
                  </a:lnTo>
                  <a:lnTo>
                    <a:pt x="739" y="20597"/>
                  </a:lnTo>
                  <a:lnTo>
                    <a:pt x="2954" y="19044"/>
                  </a:lnTo>
                  <a:lnTo>
                    <a:pt x="5704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55" y="11687"/>
                  </a:lnTo>
                  <a:lnTo>
                    <a:pt x="10006" y="11839"/>
                  </a:lnTo>
                  <a:lnTo>
                    <a:pt x="10592" y="12883"/>
                  </a:lnTo>
                  <a:lnTo>
                    <a:pt x="11279" y="13825"/>
                  </a:lnTo>
                  <a:lnTo>
                    <a:pt x="12247" y="14894"/>
                  </a:lnTo>
                  <a:lnTo>
                    <a:pt x="13570" y="15989"/>
                  </a:lnTo>
                  <a:lnTo>
                    <a:pt x="15276" y="17007"/>
                  </a:lnTo>
                  <a:lnTo>
                    <a:pt x="17415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39" y="15098"/>
                  </a:lnTo>
                  <a:lnTo>
                    <a:pt x="20393" y="16346"/>
                  </a:lnTo>
                  <a:lnTo>
                    <a:pt x="22736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8" y="20368"/>
                  </a:lnTo>
                  <a:lnTo>
                    <a:pt x="31646" y="20674"/>
                  </a:lnTo>
                  <a:lnTo>
                    <a:pt x="31646" y="15836"/>
                  </a:lnTo>
                  <a:lnTo>
                    <a:pt x="31646" y="15022"/>
                  </a:lnTo>
                  <a:lnTo>
                    <a:pt x="31468" y="13418"/>
                  </a:lnTo>
                  <a:lnTo>
                    <a:pt x="31163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55" y="7639"/>
                  </a:lnTo>
                  <a:lnTo>
                    <a:pt x="28515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282" y="3158"/>
                  </a:lnTo>
                  <a:lnTo>
                    <a:pt x="24034" y="2292"/>
                  </a:lnTo>
                  <a:lnTo>
                    <a:pt x="22685" y="1554"/>
                  </a:lnTo>
                  <a:lnTo>
                    <a:pt x="21259" y="968"/>
                  </a:lnTo>
                  <a:lnTo>
                    <a:pt x="19782" y="510"/>
                  </a:lnTo>
                  <a:lnTo>
                    <a:pt x="18229" y="179"/>
                  </a:lnTo>
                  <a:lnTo>
                    <a:pt x="16651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2348025" y="857050"/>
              <a:ext cx="110750" cy="21675"/>
            </a:xfrm>
            <a:custGeom>
              <a:avLst/>
              <a:gdLst/>
              <a:ahLst/>
              <a:cxnLst/>
              <a:rect l="0" t="0" r="0" b="0"/>
              <a:pathLst>
                <a:path w="4430" h="867" fill="none" extrusionOk="0">
                  <a:moveTo>
                    <a:pt x="4430" y="866"/>
                  </a:moveTo>
                  <a:lnTo>
                    <a:pt x="4201" y="662"/>
                  </a:lnTo>
                  <a:lnTo>
                    <a:pt x="3666" y="306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06"/>
                  </a:lnTo>
                  <a:lnTo>
                    <a:pt x="255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2708900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0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2521775" y="1172750"/>
              <a:ext cx="124125" cy="35650"/>
            </a:xfrm>
            <a:custGeom>
              <a:avLst/>
              <a:gdLst/>
              <a:ahLst/>
              <a:cxnLst/>
              <a:rect l="0" t="0" r="0" b="0"/>
              <a:pathLst>
                <a:path w="4965" h="1426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00"/>
                  </a:lnTo>
                  <a:lnTo>
                    <a:pt x="2495" y="1426"/>
                  </a:lnTo>
                  <a:lnTo>
                    <a:pt x="2903" y="1400"/>
                  </a:lnTo>
                  <a:lnTo>
                    <a:pt x="3692" y="1197"/>
                  </a:lnTo>
                  <a:lnTo>
                    <a:pt x="4328" y="815"/>
                  </a:lnTo>
                  <a:lnTo>
                    <a:pt x="4812" y="306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rgbClr val="AE4C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3" name="Shape 273"/>
            <p:cNvSpPr/>
            <p:nvPr/>
          </p:nvSpPr>
          <p:spPr>
            <a:xfrm>
              <a:off x="3100950" y="970350"/>
              <a:ext cx="356450" cy="585575"/>
            </a:xfrm>
            <a:custGeom>
              <a:avLst/>
              <a:gdLst/>
              <a:ahLst/>
              <a:cxnLst/>
              <a:rect l="0" t="0" r="0" b="0"/>
              <a:pathLst>
                <a:path w="14258" h="23423" extrusionOk="0">
                  <a:moveTo>
                    <a:pt x="9192" y="0"/>
                  </a:moveTo>
                  <a:lnTo>
                    <a:pt x="8784" y="77"/>
                  </a:lnTo>
                  <a:lnTo>
                    <a:pt x="8402" y="357"/>
                  </a:lnTo>
                  <a:lnTo>
                    <a:pt x="8148" y="738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2"/>
                  </a:lnTo>
                  <a:lnTo>
                    <a:pt x="7562" y="1019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280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11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13"/>
                  </a:lnTo>
                  <a:lnTo>
                    <a:pt x="3132" y="9547"/>
                  </a:lnTo>
                  <a:lnTo>
                    <a:pt x="2623" y="8172"/>
                  </a:lnTo>
                  <a:lnTo>
                    <a:pt x="2114" y="7205"/>
                  </a:lnTo>
                  <a:lnTo>
                    <a:pt x="1630" y="6594"/>
                  </a:lnTo>
                  <a:lnTo>
                    <a:pt x="943" y="6110"/>
                  </a:lnTo>
                  <a:lnTo>
                    <a:pt x="383" y="6034"/>
                  </a:lnTo>
                  <a:lnTo>
                    <a:pt x="332" y="6059"/>
                  </a:lnTo>
                  <a:lnTo>
                    <a:pt x="154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26" y="7052"/>
                  </a:lnTo>
                  <a:lnTo>
                    <a:pt x="561" y="9980"/>
                  </a:lnTo>
                  <a:lnTo>
                    <a:pt x="1147" y="13493"/>
                  </a:lnTo>
                  <a:lnTo>
                    <a:pt x="1197" y="13875"/>
                  </a:lnTo>
                  <a:lnTo>
                    <a:pt x="1427" y="14537"/>
                  </a:lnTo>
                  <a:lnTo>
                    <a:pt x="1885" y="15301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22"/>
                  </a:lnTo>
                  <a:lnTo>
                    <a:pt x="10133" y="17669"/>
                  </a:lnTo>
                  <a:lnTo>
                    <a:pt x="10261" y="17694"/>
                  </a:lnTo>
                  <a:lnTo>
                    <a:pt x="10694" y="17592"/>
                  </a:lnTo>
                  <a:lnTo>
                    <a:pt x="11203" y="17312"/>
                  </a:lnTo>
                  <a:lnTo>
                    <a:pt x="11610" y="16778"/>
                  </a:lnTo>
                  <a:lnTo>
                    <a:pt x="11737" y="16396"/>
                  </a:lnTo>
                  <a:lnTo>
                    <a:pt x="12068" y="14944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7"/>
                  </a:lnTo>
                  <a:lnTo>
                    <a:pt x="14232" y="5627"/>
                  </a:lnTo>
                  <a:lnTo>
                    <a:pt x="14258" y="5397"/>
                  </a:lnTo>
                  <a:lnTo>
                    <a:pt x="14207" y="4965"/>
                  </a:lnTo>
                  <a:lnTo>
                    <a:pt x="14029" y="4608"/>
                  </a:lnTo>
                  <a:lnTo>
                    <a:pt x="13698" y="4354"/>
                  </a:lnTo>
                  <a:lnTo>
                    <a:pt x="13520" y="4277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583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48" y="3030"/>
                  </a:lnTo>
                  <a:lnTo>
                    <a:pt x="12297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34" y="1808"/>
                  </a:lnTo>
                  <a:lnTo>
                    <a:pt x="11330" y="1782"/>
                  </a:lnTo>
                  <a:lnTo>
                    <a:pt x="10897" y="1884"/>
                  </a:lnTo>
                  <a:lnTo>
                    <a:pt x="10541" y="2139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477"/>
                  </a:lnTo>
                  <a:lnTo>
                    <a:pt x="10235" y="1222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77"/>
                  </a:lnTo>
                  <a:lnTo>
                    <a:pt x="9421" y="26"/>
                  </a:lnTo>
                  <a:lnTo>
                    <a:pt x="9192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4" name="Shape 274"/>
            <p:cNvSpPr/>
            <p:nvPr/>
          </p:nvSpPr>
          <p:spPr>
            <a:xfrm>
              <a:off x="3184975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5" name="Shape 275"/>
            <p:cNvSpPr/>
            <p:nvPr/>
          </p:nvSpPr>
          <p:spPr>
            <a:xfrm>
              <a:off x="3218075" y="1174650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6" name="Shape 276"/>
            <p:cNvSpPr/>
            <p:nvPr/>
          </p:nvSpPr>
          <p:spPr>
            <a:xfrm>
              <a:off x="3184975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125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61" y="1936"/>
                  </a:lnTo>
                  <a:lnTo>
                    <a:pt x="2419" y="968"/>
                  </a:lnTo>
                  <a:lnTo>
                    <a:pt x="1401" y="383"/>
                  </a:lnTo>
                  <a:lnTo>
                    <a:pt x="561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7" name="Shape 277"/>
            <p:cNvSpPr/>
            <p:nvPr/>
          </p:nvSpPr>
          <p:spPr>
            <a:xfrm>
              <a:off x="3162700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8" name="Shape 278"/>
            <p:cNvSpPr/>
            <p:nvPr/>
          </p:nvSpPr>
          <p:spPr>
            <a:xfrm>
              <a:off x="3123225" y="1425425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523" y="2113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E5C11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3100950" y="14636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1"/>
                  </a:moveTo>
                  <a:lnTo>
                    <a:pt x="1" y="4227"/>
                  </a:lnTo>
                  <a:lnTo>
                    <a:pt x="9573" y="4227"/>
                  </a:lnTo>
                  <a:lnTo>
                    <a:pt x="10057" y="2088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46" name="Picture 2" descr="logotipo infoaulas U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25" y="2038876"/>
            <a:ext cx="2313918" cy="227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9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Picture 2" descr="logotipo infoaulas U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22" y="191984"/>
            <a:ext cx="1671791" cy="16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G:\HP LOPE\FOTOS\PUBLINET, NUKAK STUDIOS\PUBLINET\DSC04239.JPG"/>
          <p:cNvPicPr>
            <a:picLocks noChangeAspect="1" noChangeArrowheads="1"/>
          </p:cNvPicPr>
          <p:nvPr/>
        </p:nvPicPr>
        <p:blipFill rotWithShape="1">
          <a:blip r:embed="rId4"/>
          <a:srcRect l="10543" r="6094"/>
          <a:stretch/>
        </p:blipFill>
        <p:spPr bwMode="auto">
          <a:xfrm>
            <a:off x="102943" y="125409"/>
            <a:ext cx="2776990" cy="4893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" name="Shape 333"/>
          <p:cNvSpPr txBox="1">
            <a:spLocks/>
          </p:cNvSpPr>
          <p:nvPr/>
        </p:nvSpPr>
        <p:spPr>
          <a:xfrm>
            <a:off x="3539945" y="1545725"/>
            <a:ext cx="2903584" cy="2851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CA" dirty="0"/>
              <a:t> </a:t>
            </a:r>
            <a:endParaRPr lang="es-CO" dirty="0"/>
          </a:p>
          <a:p>
            <a:r>
              <a:rPr lang="en-CA" dirty="0"/>
              <a:t>16 years in operation. </a:t>
            </a:r>
            <a:endParaRPr lang="es-CO" dirty="0"/>
          </a:p>
          <a:p>
            <a:r>
              <a:rPr lang="en-CA" dirty="0"/>
              <a:t> </a:t>
            </a:r>
            <a:endParaRPr lang="es-CO" dirty="0"/>
          </a:p>
          <a:p>
            <a:r>
              <a:rPr lang="en-CA" dirty="0"/>
              <a:t>65,000 children have benefited to this day. </a:t>
            </a:r>
            <a:endParaRPr lang="es-CO" dirty="0"/>
          </a:p>
          <a:p>
            <a:r>
              <a:rPr lang="en-CA" dirty="0"/>
              <a:t> </a:t>
            </a:r>
            <a:endParaRPr lang="es-CO" dirty="0"/>
          </a:p>
          <a:p>
            <a:r>
              <a:rPr lang="en-CA" dirty="0"/>
              <a:t>It became the national model and inspired the national program that now covers the whole country.</a:t>
            </a:r>
            <a:endParaRPr lang="es-CO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88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4" descr="mangux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72" y="726393"/>
            <a:ext cx="4882211" cy="381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Picture 2" descr="logotipo infoaulas 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22" y="191984"/>
            <a:ext cx="1671791" cy="16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hape 608"/>
          <p:cNvSpPr/>
          <p:nvPr/>
        </p:nvSpPr>
        <p:spPr>
          <a:xfrm>
            <a:off x="0" y="1273323"/>
            <a:ext cx="1744017" cy="853676"/>
          </a:xfrm>
          <a:prstGeom prst="homePlate">
            <a:avLst>
              <a:gd name="adj" fmla="val 30129"/>
            </a:avLst>
          </a:prstGeom>
          <a:solidFill>
            <a:srgbClr val="F5861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F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irst: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Design the right SERVICES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115243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7" descr="mangux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6" r="64"/>
          <a:stretch/>
        </p:blipFill>
        <p:spPr bwMode="auto">
          <a:xfrm>
            <a:off x="777668" y="805552"/>
            <a:ext cx="4680000" cy="371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Picture 2" descr="logotipo infoaulas 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22" y="191984"/>
            <a:ext cx="1671791" cy="16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hape 608"/>
          <p:cNvSpPr/>
          <p:nvPr/>
        </p:nvSpPr>
        <p:spPr>
          <a:xfrm>
            <a:off x="0" y="1273323"/>
            <a:ext cx="1744017" cy="853676"/>
          </a:xfrm>
          <a:prstGeom prst="homePlate">
            <a:avLst>
              <a:gd name="adj" fmla="val 30129"/>
            </a:avLst>
          </a:prstGeom>
          <a:solidFill>
            <a:srgbClr val="F5861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F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irst: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Design the right SERVICES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148776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4" descr="mangux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07" y="743129"/>
            <a:ext cx="4910489" cy="368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Picture 2" descr="logotipo infoaulas 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22" y="191984"/>
            <a:ext cx="1671791" cy="16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hape 608"/>
          <p:cNvSpPr/>
          <p:nvPr/>
        </p:nvSpPr>
        <p:spPr>
          <a:xfrm>
            <a:off x="0" y="1273323"/>
            <a:ext cx="1744017" cy="853676"/>
          </a:xfrm>
          <a:prstGeom prst="homePlate">
            <a:avLst>
              <a:gd name="adj" fmla="val 30129"/>
            </a:avLst>
          </a:prstGeom>
          <a:solidFill>
            <a:srgbClr val="F5861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F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irst: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Design the right SERVICES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297455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4" descr="mangux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16" y="908986"/>
            <a:ext cx="4841507" cy="363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Picture 2" descr="logotipo infoaulas 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22" y="191984"/>
            <a:ext cx="1671791" cy="16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hape 608"/>
          <p:cNvSpPr/>
          <p:nvPr/>
        </p:nvSpPr>
        <p:spPr>
          <a:xfrm>
            <a:off x="0" y="1273323"/>
            <a:ext cx="1744017" cy="853676"/>
          </a:xfrm>
          <a:prstGeom prst="homePlate">
            <a:avLst>
              <a:gd name="adj" fmla="val 30129"/>
            </a:avLst>
          </a:prstGeom>
          <a:solidFill>
            <a:srgbClr val="F5861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F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irst: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Design the right SERVICES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25784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 txBox="1">
            <a:spLocks noGrp="1"/>
          </p:cNvSpPr>
          <p:nvPr>
            <p:ph type="ctrTitle" idx="4294967295"/>
          </p:nvPr>
        </p:nvSpPr>
        <p:spPr>
          <a:xfrm>
            <a:off x="685800" y="1811942"/>
            <a:ext cx="7772400" cy="11598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 dirty="0" smtClean="0"/>
              <a:t>OUR PLACE</a:t>
            </a:r>
            <a:endParaRPr lang="en" sz="9600" dirty="0"/>
          </a:p>
        </p:txBody>
      </p:sp>
      <p:sp>
        <p:nvSpPr>
          <p:cNvPr id="538" name="Shape 538"/>
          <p:cNvSpPr txBox="1">
            <a:spLocks noGrp="1"/>
          </p:cNvSpPr>
          <p:nvPr>
            <p:ph type="subTitle" idx="4294967295"/>
          </p:nvPr>
        </p:nvSpPr>
        <p:spPr>
          <a:xfrm>
            <a:off x="685800" y="2763850"/>
            <a:ext cx="4203000" cy="78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lang="en" dirty="0">
              <a:solidFill>
                <a:srgbClr val="FFFFFF"/>
              </a:solidFill>
            </a:endParaRPr>
          </a:p>
        </p:txBody>
      </p:sp>
      <p:grpSp>
        <p:nvGrpSpPr>
          <p:cNvPr id="539" name="Shape 539"/>
          <p:cNvGrpSpPr/>
          <p:nvPr/>
        </p:nvGrpSpPr>
        <p:grpSpPr>
          <a:xfrm flipH="1">
            <a:off x="7494560" y="3753778"/>
            <a:ext cx="1649444" cy="1389731"/>
            <a:chOff x="2062875" y="394325"/>
            <a:chExt cx="1394525" cy="1174950"/>
          </a:xfrm>
        </p:grpSpPr>
        <p:sp>
          <p:nvSpPr>
            <p:cNvPr id="540" name="Shape 540"/>
            <p:cNvSpPr/>
            <p:nvPr/>
          </p:nvSpPr>
          <p:spPr>
            <a:xfrm>
              <a:off x="2154525" y="1037175"/>
              <a:ext cx="357725" cy="437275"/>
            </a:xfrm>
            <a:custGeom>
              <a:avLst/>
              <a:gdLst/>
              <a:ahLst/>
              <a:cxnLst/>
              <a:rect l="0" t="0" r="0" b="0"/>
              <a:pathLst>
                <a:path w="14309" h="17491" extrusionOk="0">
                  <a:moveTo>
                    <a:pt x="1706" y="0"/>
                  </a:moveTo>
                  <a:lnTo>
                    <a:pt x="1" y="17491"/>
                  </a:lnTo>
                  <a:lnTo>
                    <a:pt x="14308" y="17491"/>
                  </a:lnTo>
                  <a:lnTo>
                    <a:pt x="14308" y="0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1" name="Shape 541"/>
            <p:cNvSpPr/>
            <p:nvPr/>
          </p:nvSpPr>
          <p:spPr>
            <a:xfrm>
              <a:off x="2652250" y="1037175"/>
              <a:ext cx="357075" cy="437275"/>
            </a:xfrm>
            <a:custGeom>
              <a:avLst/>
              <a:gdLst/>
              <a:ahLst/>
              <a:cxnLst/>
              <a:rect l="0" t="0" r="0" b="0"/>
              <a:pathLst>
                <a:path w="14283" h="17491" extrusionOk="0">
                  <a:moveTo>
                    <a:pt x="0" y="0"/>
                  </a:moveTo>
                  <a:lnTo>
                    <a:pt x="0" y="17491"/>
                  </a:lnTo>
                  <a:lnTo>
                    <a:pt x="14283" y="17491"/>
                  </a:lnTo>
                  <a:lnTo>
                    <a:pt x="12603" y="0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2" name="Shape 542"/>
            <p:cNvSpPr/>
            <p:nvPr/>
          </p:nvSpPr>
          <p:spPr>
            <a:xfrm>
              <a:off x="21774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4" y="0"/>
                  </a:moveTo>
                  <a:lnTo>
                    <a:pt x="2164" y="51"/>
                  </a:lnTo>
                  <a:lnTo>
                    <a:pt x="1197" y="459"/>
                  </a:lnTo>
                  <a:lnTo>
                    <a:pt x="458" y="1197"/>
                  </a:lnTo>
                  <a:lnTo>
                    <a:pt x="26" y="2190"/>
                  </a:lnTo>
                  <a:lnTo>
                    <a:pt x="0" y="2750"/>
                  </a:lnTo>
                  <a:lnTo>
                    <a:pt x="0" y="4914"/>
                  </a:lnTo>
                  <a:lnTo>
                    <a:pt x="26" y="5474"/>
                  </a:lnTo>
                  <a:lnTo>
                    <a:pt x="458" y="6467"/>
                  </a:lnTo>
                  <a:lnTo>
                    <a:pt x="1197" y="7205"/>
                  </a:lnTo>
                  <a:lnTo>
                    <a:pt x="2164" y="7613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3" name="Shape 543"/>
            <p:cNvSpPr/>
            <p:nvPr/>
          </p:nvSpPr>
          <p:spPr>
            <a:xfrm>
              <a:off x="2922100" y="866600"/>
              <a:ext cx="68150" cy="190975"/>
            </a:xfrm>
            <a:custGeom>
              <a:avLst/>
              <a:gdLst/>
              <a:ahLst/>
              <a:cxnLst/>
              <a:rect l="0" t="0" r="0" b="0"/>
              <a:pathLst>
                <a:path w="2726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613"/>
                  </a:lnTo>
                  <a:lnTo>
                    <a:pt x="1528" y="7205"/>
                  </a:lnTo>
                  <a:lnTo>
                    <a:pt x="2267" y="6467"/>
                  </a:lnTo>
                  <a:lnTo>
                    <a:pt x="2700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700" y="2190"/>
                  </a:lnTo>
                  <a:lnTo>
                    <a:pt x="2267" y="1197"/>
                  </a:lnTo>
                  <a:lnTo>
                    <a:pt x="1528" y="459"/>
                  </a:lnTo>
                  <a:lnTo>
                    <a:pt x="561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4" name="Shape 544"/>
            <p:cNvSpPr/>
            <p:nvPr/>
          </p:nvSpPr>
          <p:spPr>
            <a:xfrm>
              <a:off x="2479125" y="1254850"/>
              <a:ext cx="210050" cy="264150"/>
            </a:xfrm>
            <a:custGeom>
              <a:avLst/>
              <a:gdLst/>
              <a:ahLst/>
              <a:cxnLst/>
              <a:rect l="0" t="0" r="0" b="0"/>
              <a:pathLst>
                <a:path w="8402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02" y="10566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5" name="Shape 545"/>
            <p:cNvSpPr/>
            <p:nvPr/>
          </p:nvSpPr>
          <p:spPr>
            <a:xfrm>
              <a:off x="2233450" y="439525"/>
              <a:ext cx="700775" cy="875800"/>
            </a:xfrm>
            <a:custGeom>
              <a:avLst/>
              <a:gdLst/>
              <a:ahLst/>
              <a:cxnLst/>
              <a:rect l="0" t="0" r="0" b="0"/>
              <a:pathLst>
                <a:path w="28031" h="35032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1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583" y="3641"/>
                  </a:lnTo>
                  <a:lnTo>
                    <a:pt x="3641" y="4583"/>
                  </a:lnTo>
                  <a:lnTo>
                    <a:pt x="2775" y="5627"/>
                  </a:lnTo>
                  <a:lnTo>
                    <a:pt x="2012" y="6747"/>
                  </a:lnTo>
                  <a:lnTo>
                    <a:pt x="1375" y="7944"/>
                  </a:lnTo>
                  <a:lnTo>
                    <a:pt x="841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0" y="13316"/>
                  </a:lnTo>
                  <a:lnTo>
                    <a:pt x="0" y="14028"/>
                  </a:lnTo>
                  <a:lnTo>
                    <a:pt x="0" y="21004"/>
                  </a:lnTo>
                  <a:lnTo>
                    <a:pt x="0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41" y="25841"/>
                  </a:lnTo>
                  <a:lnTo>
                    <a:pt x="1375" y="27089"/>
                  </a:lnTo>
                  <a:lnTo>
                    <a:pt x="2012" y="28285"/>
                  </a:lnTo>
                  <a:lnTo>
                    <a:pt x="2775" y="29405"/>
                  </a:lnTo>
                  <a:lnTo>
                    <a:pt x="3641" y="30449"/>
                  </a:lnTo>
                  <a:lnTo>
                    <a:pt x="4583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8" y="35032"/>
                  </a:lnTo>
                  <a:lnTo>
                    <a:pt x="14741" y="35006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7" y="33657"/>
                  </a:lnTo>
                  <a:lnTo>
                    <a:pt x="21284" y="32995"/>
                  </a:lnTo>
                  <a:lnTo>
                    <a:pt x="22404" y="32257"/>
                  </a:lnTo>
                  <a:lnTo>
                    <a:pt x="23448" y="31391"/>
                  </a:lnTo>
                  <a:lnTo>
                    <a:pt x="24390" y="30449"/>
                  </a:lnTo>
                  <a:lnTo>
                    <a:pt x="25256" y="29405"/>
                  </a:lnTo>
                  <a:lnTo>
                    <a:pt x="26019" y="28285"/>
                  </a:lnTo>
                  <a:lnTo>
                    <a:pt x="26656" y="27089"/>
                  </a:lnTo>
                  <a:lnTo>
                    <a:pt x="27191" y="25841"/>
                  </a:lnTo>
                  <a:lnTo>
                    <a:pt x="27598" y="24517"/>
                  </a:lnTo>
                  <a:lnTo>
                    <a:pt x="27878" y="23143"/>
                  </a:lnTo>
                  <a:lnTo>
                    <a:pt x="28031" y="21717"/>
                  </a:lnTo>
                  <a:lnTo>
                    <a:pt x="28031" y="21004"/>
                  </a:lnTo>
                  <a:lnTo>
                    <a:pt x="28031" y="14028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15"/>
                  </a:lnTo>
                  <a:lnTo>
                    <a:pt x="27191" y="9191"/>
                  </a:lnTo>
                  <a:lnTo>
                    <a:pt x="26656" y="7944"/>
                  </a:lnTo>
                  <a:lnTo>
                    <a:pt x="26019" y="6747"/>
                  </a:lnTo>
                  <a:lnTo>
                    <a:pt x="25256" y="5627"/>
                  </a:lnTo>
                  <a:lnTo>
                    <a:pt x="24390" y="4583"/>
                  </a:lnTo>
                  <a:lnTo>
                    <a:pt x="23448" y="3641"/>
                  </a:lnTo>
                  <a:lnTo>
                    <a:pt x="22404" y="2776"/>
                  </a:lnTo>
                  <a:lnTo>
                    <a:pt x="21284" y="2037"/>
                  </a:lnTo>
                  <a:lnTo>
                    <a:pt x="20087" y="1375"/>
                  </a:lnTo>
                  <a:lnTo>
                    <a:pt x="18840" y="841"/>
                  </a:lnTo>
                  <a:lnTo>
                    <a:pt x="17516" y="433"/>
                  </a:lnTo>
                  <a:lnTo>
                    <a:pt x="16167" y="153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6" name="Shape 546"/>
            <p:cNvSpPr/>
            <p:nvPr/>
          </p:nvSpPr>
          <p:spPr>
            <a:xfrm>
              <a:off x="235820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08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7" name="Shape 547"/>
            <p:cNvSpPr/>
            <p:nvPr/>
          </p:nvSpPr>
          <p:spPr>
            <a:xfrm>
              <a:off x="2718450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33" y="1"/>
                  </a:moveTo>
                  <a:lnTo>
                    <a:pt x="1451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1" y="3590"/>
                  </a:lnTo>
                  <a:lnTo>
                    <a:pt x="1833" y="3616"/>
                  </a:lnTo>
                  <a:lnTo>
                    <a:pt x="2190" y="3590"/>
                  </a:lnTo>
                  <a:lnTo>
                    <a:pt x="2851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51" y="281"/>
                  </a:lnTo>
                  <a:lnTo>
                    <a:pt x="2190" y="26"/>
                  </a:lnTo>
                  <a:lnTo>
                    <a:pt x="1833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8" name="Shape 548"/>
            <p:cNvSpPr/>
            <p:nvPr/>
          </p:nvSpPr>
          <p:spPr>
            <a:xfrm>
              <a:off x="2062875" y="1359225"/>
              <a:ext cx="1041925" cy="210050"/>
            </a:xfrm>
            <a:custGeom>
              <a:avLst/>
              <a:gdLst/>
              <a:ahLst/>
              <a:cxnLst/>
              <a:rect l="0" t="0" r="0" b="0"/>
              <a:pathLst>
                <a:path w="41677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7" y="179"/>
                  </a:lnTo>
                  <a:lnTo>
                    <a:pt x="9115" y="484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5"/>
                  </a:lnTo>
                  <a:lnTo>
                    <a:pt x="0" y="8402"/>
                  </a:lnTo>
                  <a:lnTo>
                    <a:pt x="41677" y="8402"/>
                  </a:lnTo>
                  <a:lnTo>
                    <a:pt x="41142" y="7485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0" y="2979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2" y="484"/>
                  </a:lnTo>
                  <a:lnTo>
                    <a:pt x="30500" y="179"/>
                  </a:lnTo>
                  <a:lnTo>
                    <a:pt x="29380" y="153"/>
                  </a:lnTo>
                  <a:lnTo>
                    <a:pt x="25052" y="1"/>
                  </a:lnTo>
                  <a:lnTo>
                    <a:pt x="25027" y="433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4" y="3259"/>
                  </a:lnTo>
                  <a:lnTo>
                    <a:pt x="22863" y="3692"/>
                  </a:lnTo>
                  <a:lnTo>
                    <a:pt x="22099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578" y="4023"/>
                  </a:lnTo>
                  <a:lnTo>
                    <a:pt x="18840" y="3692"/>
                  </a:lnTo>
                  <a:lnTo>
                    <a:pt x="18153" y="3259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9" name="Shape 549"/>
            <p:cNvSpPr/>
            <p:nvPr/>
          </p:nvSpPr>
          <p:spPr>
            <a:xfrm>
              <a:off x="2439675" y="1359225"/>
              <a:ext cx="288325" cy="148950"/>
            </a:xfrm>
            <a:custGeom>
              <a:avLst/>
              <a:gdLst/>
              <a:ahLst/>
              <a:cxnLst/>
              <a:rect l="0" t="0" r="0" b="0"/>
              <a:pathLst>
                <a:path w="11533" h="5958" extrusionOk="0">
                  <a:moveTo>
                    <a:pt x="1553" y="1"/>
                  </a:moveTo>
                  <a:lnTo>
                    <a:pt x="0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0"/>
                  </a:lnTo>
                  <a:lnTo>
                    <a:pt x="2088" y="4659"/>
                  </a:lnTo>
                  <a:lnTo>
                    <a:pt x="3004" y="5270"/>
                  </a:lnTo>
                  <a:lnTo>
                    <a:pt x="4048" y="5703"/>
                  </a:lnTo>
                  <a:lnTo>
                    <a:pt x="5168" y="5958"/>
                  </a:lnTo>
                  <a:lnTo>
                    <a:pt x="6365" y="5958"/>
                  </a:lnTo>
                  <a:lnTo>
                    <a:pt x="7485" y="5703"/>
                  </a:lnTo>
                  <a:lnTo>
                    <a:pt x="8529" y="5270"/>
                  </a:lnTo>
                  <a:lnTo>
                    <a:pt x="9445" y="4659"/>
                  </a:lnTo>
                  <a:lnTo>
                    <a:pt x="10235" y="3870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179"/>
                  </a:lnTo>
                  <a:lnTo>
                    <a:pt x="11533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55" y="433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2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2" y="4201"/>
                  </a:lnTo>
                  <a:lnTo>
                    <a:pt x="5346" y="4201"/>
                  </a:lnTo>
                  <a:lnTo>
                    <a:pt x="4506" y="4023"/>
                  </a:lnTo>
                  <a:lnTo>
                    <a:pt x="3768" y="3692"/>
                  </a:lnTo>
                  <a:lnTo>
                    <a:pt x="3081" y="3259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3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E5C11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0" name="Shape 550"/>
            <p:cNvSpPr/>
            <p:nvPr/>
          </p:nvSpPr>
          <p:spPr>
            <a:xfrm>
              <a:off x="2540875" y="974800"/>
              <a:ext cx="82125" cy="119675"/>
            </a:xfrm>
            <a:custGeom>
              <a:avLst/>
              <a:gdLst/>
              <a:ahLst/>
              <a:cxnLst/>
              <a:rect l="0" t="0" r="0" b="0"/>
              <a:pathLst>
                <a:path w="3285" h="4787" extrusionOk="0">
                  <a:moveTo>
                    <a:pt x="1553" y="0"/>
                  </a:moveTo>
                  <a:lnTo>
                    <a:pt x="1375" y="306"/>
                  </a:lnTo>
                  <a:lnTo>
                    <a:pt x="1298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07" y="4558"/>
                  </a:lnTo>
                  <a:lnTo>
                    <a:pt x="1222" y="4787"/>
                  </a:lnTo>
                  <a:lnTo>
                    <a:pt x="2062" y="4787"/>
                  </a:lnTo>
                  <a:lnTo>
                    <a:pt x="2902" y="4558"/>
                  </a:lnTo>
                  <a:lnTo>
                    <a:pt x="3284" y="4354"/>
                  </a:lnTo>
                  <a:lnTo>
                    <a:pt x="3284" y="4303"/>
                  </a:lnTo>
                  <a:lnTo>
                    <a:pt x="3284" y="4252"/>
                  </a:lnTo>
                  <a:lnTo>
                    <a:pt x="2011" y="586"/>
                  </a:lnTo>
                  <a:lnTo>
                    <a:pt x="1935" y="306"/>
                  </a:lnTo>
                  <a:lnTo>
                    <a:pt x="1731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1" name="Shape 551"/>
            <p:cNvSpPr/>
            <p:nvPr/>
          </p:nvSpPr>
          <p:spPr>
            <a:xfrm>
              <a:off x="2540875" y="1083625"/>
              <a:ext cx="82125" cy="37575"/>
            </a:xfrm>
            <a:custGeom>
              <a:avLst/>
              <a:gdLst/>
              <a:ahLst/>
              <a:cxnLst/>
              <a:rect l="0" t="0" r="0" b="0"/>
              <a:pathLst>
                <a:path w="3285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280" y="841"/>
                  </a:lnTo>
                  <a:lnTo>
                    <a:pt x="764" y="1248"/>
                  </a:lnTo>
                  <a:lnTo>
                    <a:pt x="1298" y="1477"/>
                  </a:lnTo>
                  <a:lnTo>
                    <a:pt x="1528" y="1503"/>
                  </a:lnTo>
                  <a:lnTo>
                    <a:pt x="1782" y="1503"/>
                  </a:lnTo>
                  <a:lnTo>
                    <a:pt x="2011" y="1477"/>
                  </a:lnTo>
                  <a:lnTo>
                    <a:pt x="2521" y="1248"/>
                  </a:lnTo>
                  <a:lnTo>
                    <a:pt x="3004" y="841"/>
                  </a:lnTo>
                  <a:lnTo>
                    <a:pt x="3284" y="306"/>
                  </a:lnTo>
                  <a:lnTo>
                    <a:pt x="3284" y="1"/>
                  </a:lnTo>
                  <a:lnTo>
                    <a:pt x="2902" y="205"/>
                  </a:lnTo>
                  <a:lnTo>
                    <a:pt x="2062" y="434"/>
                  </a:lnTo>
                  <a:lnTo>
                    <a:pt x="1222" y="434"/>
                  </a:lnTo>
                  <a:lnTo>
                    <a:pt x="407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2" name="Shape 552"/>
            <p:cNvSpPr/>
            <p:nvPr/>
          </p:nvSpPr>
          <p:spPr>
            <a:xfrm>
              <a:off x="2377300" y="949350"/>
              <a:ext cx="26100" cy="26100"/>
            </a:xfrm>
            <a:custGeom>
              <a:avLst/>
              <a:gdLst/>
              <a:ahLst/>
              <a:cxnLst/>
              <a:rect l="0" t="0" r="0" b="0"/>
              <a:pathLst>
                <a:path w="1044" h="1044" extrusionOk="0">
                  <a:moveTo>
                    <a:pt x="509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09" y="1044"/>
                  </a:lnTo>
                  <a:lnTo>
                    <a:pt x="738" y="1018"/>
                  </a:lnTo>
                  <a:lnTo>
                    <a:pt x="1019" y="738"/>
                  </a:lnTo>
                  <a:lnTo>
                    <a:pt x="1044" y="509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3" name="Shape 553"/>
            <p:cNvSpPr/>
            <p:nvPr/>
          </p:nvSpPr>
          <p:spPr>
            <a:xfrm>
              <a:off x="2737525" y="949350"/>
              <a:ext cx="26775" cy="26100"/>
            </a:xfrm>
            <a:custGeom>
              <a:avLst/>
              <a:gdLst/>
              <a:ahLst/>
              <a:cxnLst/>
              <a:rect l="0" t="0" r="0" b="0"/>
              <a:pathLst>
                <a:path w="1071" h="1044" extrusionOk="0">
                  <a:moveTo>
                    <a:pt x="535" y="0"/>
                  </a:moveTo>
                  <a:lnTo>
                    <a:pt x="332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32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5" y="738"/>
                  </a:lnTo>
                  <a:lnTo>
                    <a:pt x="1070" y="509"/>
                  </a:lnTo>
                  <a:lnTo>
                    <a:pt x="1045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>
              <a:off x="233082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30" y="611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20" y="2521"/>
                  </a:lnTo>
                  <a:lnTo>
                    <a:pt x="5602" y="2164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611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5" name="Shape 555"/>
            <p:cNvSpPr/>
            <p:nvPr/>
          </p:nvSpPr>
          <p:spPr>
            <a:xfrm>
              <a:off x="2691075" y="1037175"/>
              <a:ext cx="146400" cy="68750"/>
            </a:xfrm>
            <a:custGeom>
              <a:avLst/>
              <a:gdLst/>
              <a:ahLst/>
              <a:cxnLst/>
              <a:rect l="0" t="0" r="0" b="0"/>
              <a:pathLst>
                <a:path w="5856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1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611" y="2521"/>
                  </a:lnTo>
                  <a:lnTo>
                    <a:pt x="1095" y="2750"/>
                  </a:lnTo>
                  <a:lnTo>
                    <a:pt x="4761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0" y="1655"/>
                  </a:lnTo>
                  <a:lnTo>
                    <a:pt x="5856" y="1375"/>
                  </a:lnTo>
                  <a:lnTo>
                    <a:pt x="5830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>
              <a:off x="2188250" y="394325"/>
              <a:ext cx="791175" cy="526400"/>
            </a:xfrm>
            <a:custGeom>
              <a:avLst/>
              <a:gdLst/>
              <a:ahLst/>
              <a:cxnLst/>
              <a:rect l="0" t="0" r="0" b="0"/>
              <a:pathLst>
                <a:path w="31647" h="21056" extrusionOk="0">
                  <a:moveTo>
                    <a:pt x="15836" y="1"/>
                  </a:moveTo>
                  <a:lnTo>
                    <a:pt x="15022" y="26"/>
                  </a:lnTo>
                  <a:lnTo>
                    <a:pt x="13418" y="179"/>
                  </a:lnTo>
                  <a:lnTo>
                    <a:pt x="11865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13" y="2292"/>
                  </a:lnTo>
                  <a:lnTo>
                    <a:pt x="6366" y="3158"/>
                  </a:lnTo>
                  <a:lnTo>
                    <a:pt x="5194" y="4125"/>
                  </a:lnTo>
                  <a:lnTo>
                    <a:pt x="4100" y="5195"/>
                  </a:lnTo>
                  <a:lnTo>
                    <a:pt x="3132" y="6366"/>
                  </a:lnTo>
                  <a:lnTo>
                    <a:pt x="2292" y="7639"/>
                  </a:lnTo>
                  <a:lnTo>
                    <a:pt x="1554" y="8988"/>
                  </a:lnTo>
                  <a:lnTo>
                    <a:pt x="943" y="10388"/>
                  </a:lnTo>
                  <a:lnTo>
                    <a:pt x="485" y="11890"/>
                  </a:lnTo>
                  <a:lnTo>
                    <a:pt x="179" y="13418"/>
                  </a:lnTo>
                  <a:lnTo>
                    <a:pt x="1" y="15022"/>
                  </a:lnTo>
                  <a:lnTo>
                    <a:pt x="1" y="15836"/>
                  </a:lnTo>
                  <a:lnTo>
                    <a:pt x="1" y="21055"/>
                  </a:lnTo>
                  <a:lnTo>
                    <a:pt x="739" y="20597"/>
                  </a:lnTo>
                  <a:lnTo>
                    <a:pt x="2954" y="19044"/>
                  </a:lnTo>
                  <a:lnTo>
                    <a:pt x="5704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55" y="11687"/>
                  </a:lnTo>
                  <a:lnTo>
                    <a:pt x="10006" y="11839"/>
                  </a:lnTo>
                  <a:lnTo>
                    <a:pt x="10592" y="12883"/>
                  </a:lnTo>
                  <a:lnTo>
                    <a:pt x="11279" y="13825"/>
                  </a:lnTo>
                  <a:lnTo>
                    <a:pt x="12247" y="14894"/>
                  </a:lnTo>
                  <a:lnTo>
                    <a:pt x="13570" y="15989"/>
                  </a:lnTo>
                  <a:lnTo>
                    <a:pt x="15276" y="17007"/>
                  </a:lnTo>
                  <a:lnTo>
                    <a:pt x="17415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39" y="15098"/>
                  </a:lnTo>
                  <a:lnTo>
                    <a:pt x="20393" y="16346"/>
                  </a:lnTo>
                  <a:lnTo>
                    <a:pt x="22736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8" y="20368"/>
                  </a:lnTo>
                  <a:lnTo>
                    <a:pt x="31646" y="20674"/>
                  </a:lnTo>
                  <a:lnTo>
                    <a:pt x="31646" y="15836"/>
                  </a:lnTo>
                  <a:lnTo>
                    <a:pt x="31646" y="15022"/>
                  </a:lnTo>
                  <a:lnTo>
                    <a:pt x="31468" y="13418"/>
                  </a:lnTo>
                  <a:lnTo>
                    <a:pt x="31163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55" y="7639"/>
                  </a:lnTo>
                  <a:lnTo>
                    <a:pt x="28515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282" y="3158"/>
                  </a:lnTo>
                  <a:lnTo>
                    <a:pt x="24034" y="2292"/>
                  </a:lnTo>
                  <a:lnTo>
                    <a:pt x="22685" y="1554"/>
                  </a:lnTo>
                  <a:lnTo>
                    <a:pt x="21259" y="968"/>
                  </a:lnTo>
                  <a:lnTo>
                    <a:pt x="19782" y="510"/>
                  </a:lnTo>
                  <a:lnTo>
                    <a:pt x="18229" y="179"/>
                  </a:lnTo>
                  <a:lnTo>
                    <a:pt x="16651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7" name="Shape 557"/>
            <p:cNvSpPr/>
            <p:nvPr/>
          </p:nvSpPr>
          <p:spPr>
            <a:xfrm>
              <a:off x="2348025" y="857050"/>
              <a:ext cx="110750" cy="21675"/>
            </a:xfrm>
            <a:custGeom>
              <a:avLst/>
              <a:gdLst/>
              <a:ahLst/>
              <a:cxnLst/>
              <a:rect l="0" t="0" r="0" b="0"/>
              <a:pathLst>
                <a:path w="4430" h="867" fill="none" extrusionOk="0">
                  <a:moveTo>
                    <a:pt x="4430" y="866"/>
                  </a:moveTo>
                  <a:lnTo>
                    <a:pt x="4201" y="662"/>
                  </a:lnTo>
                  <a:lnTo>
                    <a:pt x="3666" y="306"/>
                  </a:lnTo>
                  <a:lnTo>
                    <a:pt x="2826" y="1"/>
                  </a:lnTo>
                  <a:lnTo>
                    <a:pt x="1629" y="1"/>
                  </a:lnTo>
                  <a:lnTo>
                    <a:pt x="764" y="306"/>
                  </a:lnTo>
                  <a:lnTo>
                    <a:pt x="255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8" name="Shape 558"/>
            <p:cNvSpPr/>
            <p:nvPr/>
          </p:nvSpPr>
          <p:spPr>
            <a:xfrm>
              <a:off x="2708900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0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2521775" y="1172750"/>
              <a:ext cx="124125" cy="35650"/>
            </a:xfrm>
            <a:custGeom>
              <a:avLst/>
              <a:gdLst/>
              <a:ahLst/>
              <a:cxnLst/>
              <a:rect l="0" t="0" r="0" b="0"/>
              <a:pathLst>
                <a:path w="4965" h="1426" extrusionOk="0">
                  <a:moveTo>
                    <a:pt x="0" y="0"/>
                  </a:moveTo>
                  <a:lnTo>
                    <a:pt x="153" y="306"/>
                  </a:lnTo>
                  <a:lnTo>
                    <a:pt x="637" y="815"/>
                  </a:lnTo>
                  <a:lnTo>
                    <a:pt x="1273" y="1197"/>
                  </a:lnTo>
                  <a:lnTo>
                    <a:pt x="2062" y="1400"/>
                  </a:lnTo>
                  <a:lnTo>
                    <a:pt x="2495" y="1426"/>
                  </a:lnTo>
                  <a:lnTo>
                    <a:pt x="2903" y="1400"/>
                  </a:lnTo>
                  <a:lnTo>
                    <a:pt x="3692" y="1197"/>
                  </a:lnTo>
                  <a:lnTo>
                    <a:pt x="4328" y="815"/>
                  </a:lnTo>
                  <a:lnTo>
                    <a:pt x="4812" y="306"/>
                  </a:lnTo>
                  <a:lnTo>
                    <a:pt x="4965" y="0"/>
                  </a:lnTo>
                  <a:close/>
                </a:path>
              </a:pathLst>
            </a:custGeom>
            <a:solidFill>
              <a:srgbClr val="AE4C3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3100950" y="970350"/>
              <a:ext cx="356450" cy="585575"/>
            </a:xfrm>
            <a:custGeom>
              <a:avLst/>
              <a:gdLst/>
              <a:ahLst/>
              <a:cxnLst/>
              <a:rect l="0" t="0" r="0" b="0"/>
              <a:pathLst>
                <a:path w="14258" h="23423" extrusionOk="0">
                  <a:moveTo>
                    <a:pt x="9192" y="0"/>
                  </a:moveTo>
                  <a:lnTo>
                    <a:pt x="8784" y="77"/>
                  </a:lnTo>
                  <a:lnTo>
                    <a:pt x="8402" y="357"/>
                  </a:lnTo>
                  <a:lnTo>
                    <a:pt x="8148" y="738"/>
                  </a:lnTo>
                  <a:lnTo>
                    <a:pt x="8071" y="993"/>
                  </a:lnTo>
                  <a:lnTo>
                    <a:pt x="6340" y="8529"/>
                  </a:lnTo>
                  <a:lnTo>
                    <a:pt x="6035" y="8453"/>
                  </a:lnTo>
                  <a:lnTo>
                    <a:pt x="7588" y="1757"/>
                  </a:lnTo>
                  <a:lnTo>
                    <a:pt x="7613" y="1502"/>
                  </a:lnTo>
                  <a:lnTo>
                    <a:pt x="7562" y="1019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798" y="280"/>
                  </a:lnTo>
                  <a:lnTo>
                    <a:pt x="6595" y="255"/>
                  </a:lnTo>
                  <a:lnTo>
                    <a:pt x="6162" y="357"/>
                  </a:lnTo>
                  <a:lnTo>
                    <a:pt x="5805" y="611"/>
                  </a:lnTo>
                  <a:lnTo>
                    <a:pt x="5551" y="1019"/>
                  </a:lnTo>
                  <a:lnTo>
                    <a:pt x="5475" y="1273"/>
                  </a:lnTo>
                  <a:lnTo>
                    <a:pt x="3361" y="10413"/>
                  </a:lnTo>
                  <a:lnTo>
                    <a:pt x="3132" y="9547"/>
                  </a:lnTo>
                  <a:lnTo>
                    <a:pt x="2623" y="8172"/>
                  </a:lnTo>
                  <a:lnTo>
                    <a:pt x="2114" y="7205"/>
                  </a:lnTo>
                  <a:lnTo>
                    <a:pt x="1630" y="6594"/>
                  </a:lnTo>
                  <a:lnTo>
                    <a:pt x="943" y="6110"/>
                  </a:lnTo>
                  <a:lnTo>
                    <a:pt x="383" y="6034"/>
                  </a:lnTo>
                  <a:lnTo>
                    <a:pt x="332" y="6059"/>
                  </a:lnTo>
                  <a:lnTo>
                    <a:pt x="154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26" y="7052"/>
                  </a:lnTo>
                  <a:lnTo>
                    <a:pt x="561" y="9980"/>
                  </a:lnTo>
                  <a:lnTo>
                    <a:pt x="1147" y="13493"/>
                  </a:lnTo>
                  <a:lnTo>
                    <a:pt x="1197" y="13875"/>
                  </a:lnTo>
                  <a:lnTo>
                    <a:pt x="1427" y="14537"/>
                  </a:lnTo>
                  <a:lnTo>
                    <a:pt x="1885" y="15301"/>
                  </a:lnTo>
                  <a:lnTo>
                    <a:pt x="2929" y="16116"/>
                  </a:lnTo>
                  <a:lnTo>
                    <a:pt x="3158" y="16192"/>
                  </a:lnTo>
                  <a:lnTo>
                    <a:pt x="1859" y="21844"/>
                  </a:lnTo>
                  <a:lnTo>
                    <a:pt x="8784" y="23422"/>
                  </a:lnTo>
                  <a:lnTo>
                    <a:pt x="10133" y="17669"/>
                  </a:lnTo>
                  <a:lnTo>
                    <a:pt x="10261" y="17694"/>
                  </a:lnTo>
                  <a:lnTo>
                    <a:pt x="10694" y="17592"/>
                  </a:lnTo>
                  <a:lnTo>
                    <a:pt x="11203" y="17312"/>
                  </a:lnTo>
                  <a:lnTo>
                    <a:pt x="11610" y="16778"/>
                  </a:lnTo>
                  <a:lnTo>
                    <a:pt x="11737" y="16396"/>
                  </a:lnTo>
                  <a:lnTo>
                    <a:pt x="12068" y="14944"/>
                  </a:lnTo>
                  <a:lnTo>
                    <a:pt x="12832" y="11737"/>
                  </a:lnTo>
                  <a:lnTo>
                    <a:pt x="13087" y="10617"/>
                  </a:lnTo>
                  <a:lnTo>
                    <a:pt x="13189" y="10107"/>
                  </a:lnTo>
                  <a:lnTo>
                    <a:pt x="14232" y="5627"/>
                  </a:lnTo>
                  <a:lnTo>
                    <a:pt x="14258" y="5397"/>
                  </a:lnTo>
                  <a:lnTo>
                    <a:pt x="14207" y="4965"/>
                  </a:lnTo>
                  <a:lnTo>
                    <a:pt x="14029" y="4608"/>
                  </a:lnTo>
                  <a:lnTo>
                    <a:pt x="13698" y="4354"/>
                  </a:lnTo>
                  <a:lnTo>
                    <a:pt x="13520" y="4277"/>
                  </a:lnTo>
                  <a:lnTo>
                    <a:pt x="13316" y="4252"/>
                  </a:lnTo>
                  <a:lnTo>
                    <a:pt x="12908" y="4354"/>
                  </a:lnTo>
                  <a:lnTo>
                    <a:pt x="12578" y="4583"/>
                  </a:lnTo>
                  <a:lnTo>
                    <a:pt x="12348" y="4965"/>
                  </a:lnTo>
                  <a:lnTo>
                    <a:pt x="12272" y="5194"/>
                  </a:lnTo>
                  <a:lnTo>
                    <a:pt x="11254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48" y="3030"/>
                  </a:lnTo>
                  <a:lnTo>
                    <a:pt x="12297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34" y="1808"/>
                  </a:lnTo>
                  <a:lnTo>
                    <a:pt x="11330" y="1782"/>
                  </a:lnTo>
                  <a:lnTo>
                    <a:pt x="10897" y="1884"/>
                  </a:lnTo>
                  <a:lnTo>
                    <a:pt x="10541" y="2139"/>
                  </a:lnTo>
                  <a:lnTo>
                    <a:pt x="10286" y="2546"/>
                  </a:lnTo>
                  <a:lnTo>
                    <a:pt x="10210" y="2801"/>
                  </a:lnTo>
                  <a:lnTo>
                    <a:pt x="8759" y="9089"/>
                  </a:lnTo>
                  <a:lnTo>
                    <a:pt x="8453" y="9013"/>
                  </a:lnTo>
                  <a:lnTo>
                    <a:pt x="10184" y="1477"/>
                  </a:lnTo>
                  <a:lnTo>
                    <a:pt x="10235" y="1222"/>
                  </a:lnTo>
                  <a:lnTo>
                    <a:pt x="10159" y="764"/>
                  </a:lnTo>
                  <a:lnTo>
                    <a:pt x="9955" y="357"/>
                  </a:lnTo>
                  <a:lnTo>
                    <a:pt x="9624" y="77"/>
                  </a:lnTo>
                  <a:lnTo>
                    <a:pt x="9421" y="26"/>
                  </a:lnTo>
                  <a:lnTo>
                    <a:pt x="9192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3184975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2" name="Shape 562"/>
            <p:cNvSpPr/>
            <p:nvPr/>
          </p:nvSpPr>
          <p:spPr>
            <a:xfrm>
              <a:off x="3218075" y="1174650"/>
              <a:ext cx="190950" cy="55400"/>
            </a:xfrm>
            <a:custGeom>
              <a:avLst/>
              <a:gdLst/>
              <a:ahLst/>
              <a:cxnLst/>
              <a:rect l="0" t="0" r="0" b="0"/>
              <a:pathLst>
                <a:path w="7638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3" name="Shape 563"/>
            <p:cNvSpPr/>
            <p:nvPr/>
          </p:nvSpPr>
          <p:spPr>
            <a:xfrm>
              <a:off x="3184975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125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61" y="1936"/>
                  </a:lnTo>
                  <a:lnTo>
                    <a:pt x="2419" y="968"/>
                  </a:lnTo>
                  <a:lnTo>
                    <a:pt x="1401" y="383"/>
                  </a:lnTo>
                  <a:lnTo>
                    <a:pt x="561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4" name="Shape 564"/>
            <p:cNvSpPr/>
            <p:nvPr/>
          </p:nvSpPr>
          <p:spPr>
            <a:xfrm>
              <a:off x="3162700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5" name="Shape 565"/>
            <p:cNvSpPr/>
            <p:nvPr/>
          </p:nvSpPr>
          <p:spPr>
            <a:xfrm>
              <a:off x="3123225" y="1425425"/>
              <a:ext cx="238075" cy="100575"/>
            </a:xfrm>
            <a:custGeom>
              <a:avLst/>
              <a:gdLst/>
              <a:ahLst/>
              <a:cxnLst/>
              <a:rect l="0" t="0" r="0" b="0"/>
              <a:pathLst>
                <a:path w="9523" h="4023" extrusionOk="0">
                  <a:moveTo>
                    <a:pt x="434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523" y="2113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rgbClr val="E5C11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6" name="Shape 566"/>
            <p:cNvSpPr/>
            <p:nvPr/>
          </p:nvSpPr>
          <p:spPr>
            <a:xfrm>
              <a:off x="3100950" y="1463600"/>
              <a:ext cx="251450" cy="105675"/>
            </a:xfrm>
            <a:custGeom>
              <a:avLst/>
              <a:gdLst/>
              <a:ahLst/>
              <a:cxnLst/>
              <a:rect l="0" t="0" r="0" b="0"/>
              <a:pathLst>
                <a:path w="10058" h="4227" extrusionOk="0">
                  <a:moveTo>
                    <a:pt x="994" y="1"/>
                  </a:moveTo>
                  <a:lnTo>
                    <a:pt x="1" y="4227"/>
                  </a:lnTo>
                  <a:lnTo>
                    <a:pt x="9573" y="4227"/>
                  </a:lnTo>
                  <a:lnTo>
                    <a:pt x="10057" y="2088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rgbClr val="F58617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8504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5" descr="mangux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13" y="709159"/>
            <a:ext cx="4979583" cy="373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Picture 2" descr="logotipo infoaulas 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22" y="191984"/>
            <a:ext cx="1671791" cy="16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hape 608"/>
          <p:cNvSpPr/>
          <p:nvPr/>
        </p:nvSpPr>
        <p:spPr>
          <a:xfrm>
            <a:off x="0" y="1273323"/>
            <a:ext cx="1744017" cy="853676"/>
          </a:xfrm>
          <a:prstGeom prst="homePlate">
            <a:avLst>
              <a:gd name="adj" fmla="val 30129"/>
            </a:avLst>
          </a:prstGeom>
          <a:solidFill>
            <a:srgbClr val="F5861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F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irst: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Design the right SERVICES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339466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4" descr="mangux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2" y="622677"/>
            <a:ext cx="5055986" cy="379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Picture 2" descr="logotipo infoaulas 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22" y="191984"/>
            <a:ext cx="1671791" cy="16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hape 608"/>
          <p:cNvSpPr/>
          <p:nvPr/>
        </p:nvSpPr>
        <p:spPr>
          <a:xfrm>
            <a:off x="0" y="1273323"/>
            <a:ext cx="1744017" cy="853676"/>
          </a:xfrm>
          <a:prstGeom prst="homePlate">
            <a:avLst>
              <a:gd name="adj" fmla="val 30129"/>
            </a:avLst>
          </a:prstGeom>
          <a:solidFill>
            <a:srgbClr val="F5861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F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irst: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Design the right SERVICES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384274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4" descr="mangux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91" y="427290"/>
            <a:ext cx="5028820" cy="377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Picture 2" descr="logotipo infoaulas 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22" y="191984"/>
            <a:ext cx="1671791" cy="16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hape 608"/>
          <p:cNvSpPr/>
          <p:nvPr/>
        </p:nvSpPr>
        <p:spPr>
          <a:xfrm>
            <a:off x="0" y="1273323"/>
            <a:ext cx="1744017" cy="853676"/>
          </a:xfrm>
          <a:prstGeom prst="homePlate">
            <a:avLst>
              <a:gd name="adj" fmla="val 30129"/>
            </a:avLst>
          </a:prstGeom>
          <a:solidFill>
            <a:srgbClr val="F58617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F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irst: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Design the right SERVICES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240249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8069768"/>
              </p:ext>
            </p:extLst>
          </p:nvPr>
        </p:nvGraphicFramePr>
        <p:xfrm>
          <a:off x="1064695" y="1007292"/>
          <a:ext cx="4828840" cy="3384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3" name="Fotografía de Photo Editor" r:id="rId4" imgW="6516010" imgH="4229690" progId="MSPhotoEd.3">
                  <p:embed/>
                </p:oleObj>
              </mc:Choice>
              <mc:Fallback>
                <p:oleObj name="Fotografía de Photo Editor" r:id="rId4" imgW="6516010" imgH="42296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695" y="1007292"/>
                        <a:ext cx="4828840" cy="3384134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folHlink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Picture 2" descr="logotipo infoaulas U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22" y="191984"/>
            <a:ext cx="1671791" cy="16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Shape 609"/>
          <p:cNvSpPr/>
          <p:nvPr/>
        </p:nvSpPr>
        <p:spPr>
          <a:xfrm>
            <a:off x="-273467" y="1179319"/>
            <a:ext cx="2162082" cy="853676"/>
          </a:xfrm>
          <a:prstGeom prst="chevron">
            <a:avLst>
              <a:gd name="adj" fmla="val 29853"/>
            </a:avLst>
          </a:prstGeom>
          <a:solidFill>
            <a:srgbClr val="52C5B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Second: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Buid the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INFRASTRUCTURE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graphicFrame>
        <p:nvGraphicFramePr>
          <p:cNvPr id="3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961920"/>
              </p:ext>
            </p:extLst>
          </p:nvPr>
        </p:nvGraphicFramePr>
        <p:xfrm>
          <a:off x="3871282" y="2826381"/>
          <a:ext cx="2318840" cy="1769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4" name="Fotografía de Photo Editor" r:id="rId7" imgW="4761905" imgH="3333333" progId="MSPhotoEd.3">
                  <p:embed/>
                </p:oleObj>
              </mc:Choice>
              <mc:Fallback>
                <p:oleObj name="Fotografía de Photo Editor" r:id="rId7" imgW="4761905" imgH="333333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1282" y="2826381"/>
                        <a:ext cx="2318840" cy="1769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849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763350"/>
              </p:ext>
            </p:extLst>
          </p:nvPr>
        </p:nvGraphicFramePr>
        <p:xfrm>
          <a:off x="423377" y="1178814"/>
          <a:ext cx="5582389" cy="3650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4" name="Visio" r:id="rId4" imgW="6169762" imgH="4203497" progId="Visio.Drawing.6">
                  <p:embed/>
                </p:oleObj>
              </mc:Choice>
              <mc:Fallback>
                <p:oleObj name="Visio" r:id="rId4" imgW="6169762" imgH="4203497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77" y="1178814"/>
                        <a:ext cx="5582389" cy="36500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Picture 2" descr="logotipo infoaulas U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22" y="191984"/>
            <a:ext cx="1671791" cy="16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Shape 609"/>
          <p:cNvSpPr/>
          <p:nvPr/>
        </p:nvSpPr>
        <p:spPr>
          <a:xfrm>
            <a:off x="-273467" y="1179319"/>
            <a:ext cx="2162082" cy="853676"/>
          </a:xfrm>
          <a:prstGeom prst="chevron">
            <a:avLst>
              <a:gd name="adj" fmla="val 29853"/>
            </a:avLst>
          </a:prstGeom>
          <a:solidFill>
            <a:srgbClr val="52C5B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Second: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Buid the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INFRASTRUCTURE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110159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7973888"/>
              </p:ext>
            </p:extLst>
          </p:nvPr>
        </p:nvGraphicFramePr>
        <p:xfrm>
          <a:off x="464568" y="752031"/>
          <a:ext cx="5583551" cy="3786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8" name="Visio" r:id="rId4" imgW="6808318" imgH="4616806" progId="Visio.Drawing.6">
                  <p:embed/>
                </p:oleObj>
              </mc:Choice>
              <mc:Fallback>
                <p:oleObj name="Visio" r:id="rId4" imgW="6808318" imgH="4616806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68" y="752031"/>
                        <a:ext cx="5583551" cy="3786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Picture 2" descr="logotipo infoaulas U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22" y="191984"/>
            <a:ext cx="1671791" cy="16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Shape 609"/>
          <p:cNvSpPr/>
          <p:nvPr/>
        </p:nvSpPr>
        <p:spPr>
          <a:xfrm>
            <a:off x="-273467" y="1179319"/>
            <a:ext cx="2162082" cy="853676"/>
          </a:xfrm>
          <a:prstGeom prst="chevron">
            <a:avLst>
              <a:gd name="adj" fmla="val 29853"/>
            </a:avLst>
          </a:prstGeom>
          <a:solidFill>
            <a:srgbClr val="52C5B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Second: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Buid the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INFRASTRUCTURE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2913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 descr="G:\HP LOPE\FOTOS\PUBLINET, NUKAK STUDIOS\PUBLINET\DSC042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7845" y="592691"/>
            <a:ext cx="4922203" cy="3817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Picture 2" descr="logotipo infoaulas 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22" y="191984"/>
            <a:ext cx="1671791" cy="16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Shape 609"/>
          <p:cNvSpPr/>
          <p:nvPr/>
        </p:nvSpPr>
        <p:spPr>
          <a:xfrm>
            <a:off x="-273467" y="1179319"/>
            <a:ext cx="2162082" cy="853676"/>
          </a:xfrm>
          <a:prstGeom prst="chevron">
            <a:avLst>
              <a:gd name="adj" fmla="val 29853"/>
            </a:avLst>
          </a:prstGeom>
          <a:solidFill>
            <a:srgbClr val="52C5B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Second: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Buid the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INFRASTRUCTURE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11168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1" y="671095"/>
            <a:ext cx="5250444" cy="366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4" name="Picture 2" descr="logotipo infoaulas 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22" y="191984"/>
            <a:ext cx="1671791" cy="164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Shape 610"/>
          <p:cNvSpPr/>
          <p:nvPr/>
        </p:nvSpPr>
        <p:spPr>
          <a:xfrm>
            <a:off x="-270846" y="1013282"/>
            <a:ext cx="1757805" cy="853676"/>
          </a:xfrm>
          <a:prstGeom prst="chevron">
            <a:avLst>
              <a:gd name="adj" fmla="val 29853"/>
            </a:avLst>
          </a:prstGeom>
          <a:solidFill>
            <a:srgbClr val="993CA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s-CO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L</a:t>
            </a: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ast: </a:t>
            </a:r>
          </a:p>
          <a:p>
            <a:pPr lvl="0" algn="ctr">
              <a:spcBef>
                <a:spcPts val="0"/>
              </a:spcBef>
              <a:buNone/>
            </a:pPr>
            <a:r>
              <a:rPr lang="en" dirty="0" smtClean="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Release the KNOWLEDGE</a:t>
            </a:r>
            <a:endParaRPr lang="en" dirty="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  <p:extLst>
      <p:ext uri="{BB962C8B-B14F-4D97-AF65-F5344CB8AC3E}">
        <p14:creationId xmlns:p14="http://schemas.microsoft.com/office/powerpoint/2010/main" val="266793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xfrm>
            <a:off x="609600" y="1042587"/>
            <a:ext cx="5345700" cy="3009147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sz="3600" dirty="0" smtClean="0"/>
              <a:t>1. Tools </a:t>
            </a:r>
            <a:r>
              <a:rPr lang="en-US" sz="3600" dirty="0"/>
              <a:t>to live </a:t>
            </a:r>
            <a:br>
              <a:rPr lang="en-US" sz="3600" dirty="0"/>
            </a:br>
            <a:r>
              <a:rPr lang="en-US" sz="3600" dirty="0" smtClean="0"/>
              <a:t>2. Keep </a:t>
            </a:r>
            <a:r>
              <a:rPr lang="en-US" sz="3600" dirty="0"/>
              <a:t>it </a:t>
            </a:r>
            <a:r>
              <a:rPr lang="en-US" sz="3600" dirty="0" smtClean="0"/>
              <a:t>simple </a:t>
            </a:r>
            <a:br>
              <a:rPr lang="en-US" sz="3600" dirty="0" smtClean="0"/>
            </a:br>
            <a:r>
              <a:rPr lang="en-US" sz="3600" dirty="0" smtClean="0"/>
              <a:t>3. It's </a:t>
            </a:r>
            <a:r>
              <a:rPr lang="en-US" sz="3600" dirty="0"/>
              <a:t>a marathon </a:t>
            </a:r>
            <a:br>
              <a:rPr lang="en-US" sz="3600" dirty="0"/>
            </a:br>
            <a:r>
              <a:rPr lang="en-US" sz="3600" dirty="0" smtClean="0"/>
              <a:t>4. Do </a:t>
            </a:r>
            <a:r>
              <a:rPr lang="en-US" sz="3600" dirty="0"/>
              <a:t>not run alone</a:t>
            </a:r>
            <a:br>
              <a:rPr lang="en-US" sz="3600" dirty="0"/>
            </a:br>
            <a:r>
              <a:rPr lang="en-US" sz="3600" dirty="0" smtClean="0"/>
              <a:t>5. Dreams </a:t>
            </a:r>
            <a:r>
              <a:rPr lang="en-US" sz="3600" dirty="0"/>
              <a:t>can come true</a:t>
            </a:r>
            <a:r>
              <a:rPr lang="en" dirty="0" smtClean="0"/>
              <a:t/>
            </a:r>
            <a:br>
              <a:rPr lang="en" dirty="0" smtClean="0"/>
            </a:br>
            <a:endParaRPr lang="en" b="1" dirty="0"/>
          </a:p>
        </p:txBody>
      </p:sp>
      <p:grpSp>
        <p:nvGrpSpPr>
          <p:cNvPr id="54" name="Shape 54"/>
          <p:cNvGrpSpPr/>
          <p:nvPr/>
        </p:nvGrpSpPr>
        <p:grpSpPr>
          <a:xfrm flipH="1">
            <a:off x="6532457" y="2743152"/>
            <a:ext cx="2611543" cy="2377924"/>
            <a:chOff x="5930700" y="247325"/>
            <a:chExt cx="1451825" cy="1321950"/>
          </a:xfrm>
        </p:grpSpPr>
        <p:sp>
          <p:nvSpPr>
            <p:cNvPr id="55" name="Shape 55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381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381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6260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xfrm>
            <a:off x="609600" y="1991850"/>
            <a:ext cx="5345700" cy="2059884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sz="4000" dirty="0"/>
              <a:t>What key lessons have you learned</a:t>
            </a:r>
            <a:r>
              <a:rPr lang="en-US" sz="4000" dirty="0" smtClean="0"/>
              <a:t>?</a:t>
            </a:r>
            <a:r>
              <a:rPr lang="en-US" sz="4000" dirty="0"/>
              <a:t> </a:t>
            </a:r>
            <a:r>
              <a:rPr lang="en" dirty="0" smtClean="0"/>
              <a:t/>
            </a:r>
            <a:br>
              <a:rPr lang="en" dirty="0" smtClean="0"/>
            </a:br>
            <a:endParaRPr lang="en" b="1" dirty="0"/>
          </a:p>
        </p:txBody>
      </p:sp>
      <p:grpSp>
        <p:nvGrpSpPr>
          <p:cNvPr id="54" name="Shape 54"/>
          <p:cNvGrpSpPr/>
          <p:nvPr/>
        </p:nvGrpSpPr>
        <p:grpSpPr>
          <a:xfrm flipH="1">
            <a:off x="6532457" y="2743152"/>
            <a:ext cx="2611543" cy="2377924"/>
            <a:chOff x="5930700" y="247325"/>
            <a:chExt cx="1451825" cy="1321950"/>
          </a:xfrm>
        </p:grpSpPr>
        <p:sp>
          <p:nvSpPr>
            <p:cNvPr id="55" name="Shape 55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381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381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265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810450" y="1399800"/>
            <a:ext cx="5190900" cy="8199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None/>
            </a:pPr>
            <a:r>
              <a:rPr lang="en-US" dirty="0" smtClean="0"/>
              <a:t>Do </a:t>
            </a:r>
            <a:r>
              <a:rPr lang="en-US" dirty="0"/>
              <a:t>you know what happens with your country? Everything is grave here, but nothing is serious.</a:t>
            </a:r>
            <a:r>
              <a:rPr lang="en" dirty="0" smtClean="0"/>
              <a:t>.</a:t>
            </a:r>
          </a:p>
          <a:p>
            <a:pPr lvl="0" algn="r">
              <a:buNone/>
            </a:pPr>
            <a:r>
              <a:rPr lang="en" sz="1600" dirty="0" smtClean="0"/>
              <a:t>Tom Quinn (correspondent for Time magazine)</a:t>
            </a:r>
          </a:p>
          <a:p>
            <a:pPr lvl="0" algn="r">
              <a:buNone/>
            </a:pPr>
            <a:r>
              <a:rPr lang="en" sz="1600" dirty="0" smtClean="0"/>
              <a:t>1970.</a:t>
            </a:r>
            <a:endParaRPr lang="en" sz="1600" dirty="0"/>
          </a:p>
        </p:txBody>
      </p:sp>
      <p:grpSp>
        <p:nvGrpSpPr>
          <p:cNvPr id="186" name="Shape 186"/>
          <p:cNvGrpSpPr/>
          <p:nvPr/>
        </p:nvGrpSpPr>
        <p:grpSpPr>
          <a:xfrm flipH="1">
            <a:off x="7493797" y="3754514"/>
            <a:ext cx="1650213" cy="1388992"/>
            <a:chOff x="5987350" y="1879850"/>
            <a:chExt cx="1395175" cy="1174325"/>
          </a:xfrm>
        </p:grpSpPr>
        <p:sp>
          <p:nvSpPr>
            <p:cNvPr id="187" name="Shape 187"/>
            <p:cNvSpPr/>
            <p:nvPr/>
          </p:nvSpPr>
          <p:spPr>
            <a:xfrm>
              <a:off x="6143300" y="2465400"/>
              <a:ext cx="315075" cy="493925"/>
            </a:xfrm>
            <a:custGeom>
              <a:avLst/>
              <a:gdLst/>
              <a:ahLst/>
              <a:cxnLst/>
              <a:rect l="0" t="0" r="0" b="0"/>
              <a:pathLst>
                <a:path w="12603" h="19757" extrusionOk="0">
                  <a:moveTo>
                    <a:pt x="0" y="1"/>
                  </a:moveTo>
                  <a:lnTo>
                    <a:pt x="0" y="19757"/>
                  </a:lnTo>
                  <a:lnTo>
                    <a:pt x="12602" y="19757"/>
                  </a:lnTo>
                  <a:lnTo>
                    <a:pt x="12602" y="1"/>
                  </a:lnTo>
                  <a:close/>
                </a:path>
              </a:pathLst>
            </a:custGeom>
            <a:solidFill>
              <a:srgbClr val="111D2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>
              <a:off x="6555725" y="2465400"/>
              <a:ext cx="315075" cy="493925"/>
            </a:xfrm>
            <a:custGeom>
              <a:avLst/>
              <a:gdLst/>
              <a:ahLst/>
              <a:cxnLst/>
              <a:rect l="0" t="0" r="0" b="0"/>
              <a:pathLst>
                <a:path w="12603" h="19757" extrusionOk="0">
                  <a:moveTo>
                    <a:pt x="0" y="1"/>
                  </a:moveTo>
                  <a:lnTo>
                    <a:pt x="0" y="19757"/>
                  </a:lnTo>
                  <a:lnTo>
                    <a:pt x="12603" y="19757"/>
                  </a:lnTo>
                  <a:lnTo>
                    <a:pt x="12603" y="1"/>
                  </a:lnTo>
                  <a:close/>
                </a:path>
              </a:pathLst>
            </a:custGeom>
            <a:solidFill>
              <a:srgbClr val="111D2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>
              <a:off x="61127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4" y="0"/>
                  </a:moveTo>
                  <a:lnTo>
                    <a:pt x="2190" y="26"/>
                  </a:lnTo>
                  <a:lnTo>
                    <a:pt x="1197" y="433"/>
                  </a:lnTo>
                  <a:lnTo>
                    <a:pt x="458" y="1197"/>
                  </a:lnTo>
                  <a:lnTo>
                    <a:pt x="51" y="2164"/>
                  </a:lnTo>
                  <a:lnTo>
                    <a:pt x="0" y="2724"/>
                  </a:lnTo>
                  <a:lnTo>
                    <a:pt x="0" y="4914"/>
                  </a:lnTo>
                  <a:lnTo>
                    <a:pt x="51" y="5448"/>
                  </a:lnTo>
                  <a:lnTo>
                    <a:pt x="458" y="6441"/>
                  </a:lnTo>
                  <a:lnTo>
                    <a:pt x="1197" y="7180"/>
                  </a:lnTo>
                  <a:lnTo>
                    <a:pt x="2190" y="7587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>
              <a:off x="683640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1" y="0"/>
                  </a:moveTo>
                  <a:lnTo>
                    <a:pt x="1" y="7638"/>
                  </a:lnTo>
                  <a:lnTo>
                    <a:pt x="561" y="7587"/>
                  </a:lnTo>
                  <a:lnTo>
                    <a:pt x="1528" y="7180"/>
                  </a:lnTo>
                  <a:lnTo>
                    <a:pt x="2267" y="6441"/>
                  </a:lnTo>
                  <a:lnTo>
                    <a:pt x="2699" y="5448"/>
                  </a:lnTo>
                  <a:lnTo>
                    <a:pt x="2725" y="4914"/>
                  </a:lnTo>
                  <a:lnTo>
                    <a:pt x="2725" y="2724"/>
                  </a:lnTo>
                  <a:lnTo>
                    <a:pt x="2699" y="2164"/>
                  </a:lnTo>
                  <a:lnTo>
                    <a:pt x="2267" y="1197"/>
                  </a:lnTo>
                  <a:lnTo>
                    <a:pt x="1528" y="433"/>
                  </a:lnTo>
                  <a:lnTo>
                    <a:pt x="561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6403600" y="2740375"/>
              <a:ext cx="210700" cy="263525"/>
            </a:xfrm>
            <a:custGeom>
              <a:avLst/>
              <a:gdLst/>
              <a:ahLst/>
              <a:cxnLst/>
              <a:rect l="0" t="0" r="0" b="0"/>
              <a:pathLst>
                <a:path w="8428" h="10541" extrusionOk="0">
                  <a:moveTo>
                    <a:pt x="1" y="0"/>
                  </a:moveTo>
                  <a:lnTo>
                    <a:pt x="1" y="10540"/>
                  </a:lnTo>
                  <a:lnTo>
                    <a:pt x="8428" y="10540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6157925" y="1924400"/>
              <a:ext cx="701425" cy="875825"/>
            </a:xfrm>
            <a:custGeom>
              <a:avLst/>
              <a:gdLst/>
              <a:ahLst/>
              <a:cxnLst/>
              <a:rect l="0" t="0" r="0" b="0"/>
              <a:pathLst>
                <a:path w="28057" h="35033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217" y="867"/>
                  </a:lnTo>
                  <a:lnTo>
                    <a:pt x="7944" y="1401"/>
                  </a:lnTo>
                  <a:lnTo>
                    <a:pt x="6747" y="2038"/>
                  </a:lnTo>
                  <a:lnTo>
                    <a:pt x="5627" y="2801"/>
                  </a:lnTo>
                  <a:lnTo>
                    <a:pt x="4609" y="3642"/>
                  </a:lnTo>
                  <a:lnTo>
                    <a:pt x="3641" y="4609"/>
                  </a:lnTo>
                  <a:lnTo>
                    <a:pt x="2801" y="5653"/>
                  </a:lnTo>
                  <a:lnTo>
                    <a:pt x="2037" y="6773"/>
                  </a:lnTo>
                  <a:lnTo>
                    <a:pt x="1375" y="7944"/>
                  </a:lnTo>
                  <a:lnTo>
                    <a:pt x="866" y="9217"/>
                  </a:lnTo>
                  <a:lnTo>
                    <a:pt x="433" y="10541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9"/>
                  </a:lnTo>
                  <a:lnTo>
                    <a:pt x="1" y="21004"/>
                  </a:lnTo>
                  <a:lnTo>
                    <a:pt x="26" y="21743"/>
                  </a:lnTo>
                  <a:lnTo>
                    <a:pt x="153" y="23143"/>
                  </a:lnTo>
                  <a:lnTo>
                    <a:pt x="433" y="24518"/>
                  </a:lnTo>
                  <a:lnTo>
                    <a:pt x="866" y="25842"/>
                  </a:lnTo>
                  <a:lnTo>
                    <a:pt x="1375" y="27089"/>
                  </a:lnTo>
                  <a:lnTo>
                    <a:pt x="2037" y="28286"/>
                  </a:lnTo>
                  <a:lnTo>
                    <a:pt x="2801" y="29406"/>
                  </a:lnTo>
                  <a:lnTo>
                    <a:pt x="3641" y="30450"/>
                  </a:lnTo>
                  <a:lnTo>
                    <a:pt x="4609" y="31392"/>
                  </a:lnTo>
                  <a:lnTo>
                    <a:pt x="5627" y="32257"/>
                  </a:lnTo>
                  <a:lnTo>
                    <a:pt x="6747" y="33021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32"/>
                  </a:lnTo>
                  <a:lnTo>
                    <a:pt x="14767" y="35032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3021"/>
                  </a:lnTo>
                  <a:lnTo>
                    <a:pt x="22430" y="32257"/>
                  </a:lnTo>
                  <a:lnTo>
                    <a:pt x="23474" y="31392"/>
                  </a:lnTo>
                  <a:lnTo>
                    <a:pt x="24416" y="30450"/>
                  </a:lnTo>
                  <a:lnTo>
                    <a:pt x="25281" y="29406"/>
                  </a:lnTo>
                  <a:lnTo>
                    <a:pt x="26045" y="28286"/>
                  </a:lnTo>
                  <a:lnTo>
                    <a:pt x="26682" y="27089"/>
                  </a:lnTo>
                  <a:lnTo>
                    <a:pt x="27216" y="25842"/>
                  </a:lnTo>
                  <a:lnTo>
                    <a:pt x="27624" y="24518"/>
                  </a:lnTo>
                  <a:lnTo>
                    <a:pt x="27904" y="23143"/>
                  </a:lnTo>
                  <a:lnTo>
                    <a:pt x="28056" y="21743"/>
                  </a:lnTo>
                  <a:lnTo>
                    <a:pt x="28056" y="21004"/>
                  </a:lnTo>
                  <a:lnTo>
                    <a:pt x="28056" y="14029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41"/>
                  </a:lnTo>
                  <a:lnTo>
                    <a:pt x="27216" y="9217"/>
                  </a:lnTo>
                  <a:lnTo>
                    <a:pt x="26682" y="7944"/>
                  </a:lnTo>
                  <a:lnTo>
                    <a:pt x="26045" y="6773"/>
                  </a:lnTo>
                  <a:lnTo>
                    <a:pt x="25281" y="5653"/>
                  </a:lnTo>
                  <a:lnTo>
                    <a:pt x="24416" y="4609"/>
                  </a:lnTo>
                  <a:lnTo>
                    <a:pt x="23474" y="3642"/>
                  </a:lnTo>
                  <a:lnTo>
                    <a:pt x="22430" y="2801"/>
                  </a:lnTo>
                  <a:lnTo>
                    <a:pt x="21310" y="2038"/>
                  </a:lnTo>
                  <a:lnTo>
                    <a:pt x="20113" y="1401"/>
                  </a:lnTo>
                  <a:lnTo>
                    <a:pt x="18866" y="867"/>
                  </a:lnTo>
                  <a:lnTo>
                    <a:pt x="17542" y="459"/>
                  </a:lnTo>
                  <a:lnTo>
                    <a:pt x="16167" y="179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F2D1A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5987350" y="2844100"/>
              <a:ext cx="1042575" cy="210075"/>
            </a:xfrm>
            <a:custGeom>
              <a:avLst/>
              <a:gdLst/>
              <a:ahLst/>
              <a:cxnLst/>
              <a:rect l="0" t="0" r="0" b="0"/>
              <a:pathLst>
                <a:path w="41703" h="8403" extrusionOk="0">
                  <a:moveTo>
                    <a:pt x="16651" y="1"/>
                  </a:moveTo>
                  <a:lnTo>
                    <a:pt x="12323" y="154"/>
                  </a:lnTo>
                  <a:lnTo>
                    <a:pt x="11177" y="179"/>
                  </a:lnTo>
                  <a:lnTo>
                    <a:pt x="9140" y="485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3005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6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6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3005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5"/>
                  </a:lnTo>
                  <a:lnTo>
                    <a:pt x="30526" y="179"/>
                  </a:lnTo>
                  <a:lnTo>
                    <a:pt x="29406" y="154"/>
                  </a:lnTo>
                  <a:lnTo>
                    <a:pt x="25078" y="1"/>
                  </a:lnTo>
                  <a:lnTo>
                    <a:pt x="25052" y="434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60"/>
                  </a:lnTo>
                  <a:lnTo>
                    <a:pt x="22863" y="3718"/>
                  </a:lnTo>
                  <a:lnTo>
                    <a:pt x="22124" y="4023"/>
                  </a:lnTo>
                  <a:lnTo>
                    <a:pt x="21284" y="4202"/>
                  </a:lnTo>
                  <a:lnTo>
                    <a:pt x="20419" y="4202"/>
                  </a:lnTo>
                  <a:lnTo>
                    <a:pt x="19604" y="4023"/>
                  </a:lnTo>
                  <a:lnTo>
                    <a:pt x="18840" y="3718"/>
                  </a:lnTo>
                  <a:lnTo>
                    <a:pt x="18178" y="3260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4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CD367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6364150" y="2844100"/>
              <a:ext cx="288975" cy="149600"/>
            </a:xfrm>
            <a:custGeom>
              <a:avLst/>
              <a:gdLst/>
              <a:ahLst/>
              <a:cxnLst/>
              <a:rect l="0" t="0" r="0" b="0"/>
              <a:pathLst>
                <a:path w="11559" h="5984" extrusionOk="0">
                  <a:moveTo>
                    <a:pt x="1579" y="1"/>
                  </a:moveTo>
                  <a:lnTo>
                    <a:pt x="26" y="52"/>
                  </a:lnTo>
                  <a:lnTo>
                    <a:pt x="0" y="128"/>
                  </a:lnTo>
                  <a:lnTo>
                    <a:pt x="0" y="205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1"/>
                  </a:lnTo>
                  <a:lnTo>
                    <a:pt x="2113" y="4660"/>
                  </a:lnTo>
                  <a:lnTo>
                    <a:pt x="3030" y="5296"/>
                  </a:lnTo>
                  <a:lnTo>
                    <a:pt x="4074" y="5729"/>
                  </a:lnTo>
                  <a:lnTo>
                    <a:pt x="5194" y="5958"/>
                  </a:lnTo>
                  <a:lnTo>
                    <a:pt x="5779" y="5984"/>
                  </a:lnTo>
                  <a:lnTo>
                    <a:pt x="6390" y="5958"/>
                  </a:lnTo>
                  <a:lnTo>
                    <a:pt x="7511" y="5729"/>
                  </a:lnTo>
                  <a:lnTo>
                    <a:pt x="8555" y="5296"/>
                  </a:lnTo>
                  <a:lnTo>
                    <a:pt x="9471" y="4660"/>
                  </a:lnTo>
                  <a:lnTo>
                    <a:pt x="10260" y="3871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205"/>
                  </a:lnTo>
                  <a:lnTo>
                    <a:pt x="11559" y="128"/>
                  </a:lnTo>
                  <a:lnTo>
                    <a:pt x="11559" y="52"/>
                  </a:lnTo>
                  <a:lnTo>
                    <a:pt x="10006" y="1"/>
                  </a:lnTo>
                  <a:lnTo>
                    <a:pt x="9980" y="434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60"/>
                  </a:lnTo>
                  <a:lnTo>
                    <a:pt x="7791" y="3718"/>
                  </a:lnTo>
                  <a:lnTo>
                    <a:pt x="7052" y="4023"/>
                  </a:lnTo>
                  <a:lnTo>
                    <a:pt x="6212" y="4202"/>
                  </a:lnTo>
                  <a:lnTo>
                    <a:pt x="5347" y="4202"/>
                  </a:lnTo>
                  <a:lnTo>
                    <a:pt x="4532" y="4023"/>
                  </a:lnTo>
                  <a:lnTo>
                    <a:pt x="3768" y="3718"/>
                  </a:lnTo>
                  <a:lnTo>
                    <a:pt x="3106" y="3260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4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35E9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>
              <a:off x="6457075" y="2459675"/>
              <a:ext cx="99950" cy="119700"/>
            </a:xfrm>
            <a:custGeom>
              <a:avLst/>
              <a:gdLst/>
              <a:ahLst/>
              <a:cxnLst/>
              <a:rect l="0" t="0" r="0" b="0"/>
              <a:pathLst>
                <a:path w="3998" h="4788" extrusionOk="0">
                  <a:moveTo>
                    <a:pt x="1884" y="1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EEB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6457075" y="2568525"/>
              <a:ext cx="99950" cy="38200"/>
            </a:xfrm>
            <a:custGeom>
              <a:avLst/>
              <a:gdLst/>
              <a:ahLst/>
              <a:cxnLst/>
              <a:rect l="0" t="0" r="0" b="0"/>
              <a:pathLst>
                <a:path w="3998" h="1528" extrusionOk="0">
                  <a:moveTo>
                    <a:pt x="0" y="0"/>
                  </a:moveTo>
                  <a:lnTo>
                    <a:pt x="0" y="306"/>
                  </a:lnTo>
                  <a:lnTo>
                    <a:pt x="331" y="840"/>
                  </a:lnTo>
                  <a:lnTo>
                    <a:pt x="917" y="1273"/>
                  </a:lnTo>
                  <a:lnTo>
                    <a:pt x="1553" y="1502"/>
                  </a:lnTo>
                  <a:lnTo>
                    <a:pt x="1833" y="1528"/>
                  </a:lnTo>
                  <a:lnTo>
                    <a:pt x="2139" y="1528"/>
                  </a:lnTo>
                  <a:lnTo>
                    <a:pt x="2419" y="1502"/>
                  </a:lnTo>
                  <a:lnTo>
                    <a:pt x="3081" y="1273"/>
                  </a:lnTo>
                  <a:lnTo>
                    <a:pt x="3641" y="840"/>
                  </a:lnTo>
                  <a:lnTo>
                    <a:pt x="3997" y="306"/>
                  </a:lnTo>
                  <a:lnTo>
                    <a:pt x="3997" y="0"/>
                  </a:lnTo>
                  <a:lnTo>
                    <a:pt x="3514" y="204"/>
                  </a:lnTo>
                  <a:lnTo>
                    <a:pt x="2495" y="433"/>
                  </a:lnTo>
                  <a:lnTo>
                    <a:pt x="1477" y="433"/>
                  </a:lnTo>
                  <a:lnTo>
                    <a:pt x="484" y="2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6255300" y="2522700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586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39"/>
                  </a:lnTo>
                  <a:lnTo>
                    <a:pt x="612" y="2521"/>
                  </a:lnTo>
                  <a:lnTo>
                    <a:pt x="1096" y="2724"/>
                  </a:lnTo>
                  <a:lnTo>
                    <a:pt x="1376" y="2750"/>
                  </a:lnTo>
                  <a:lnTo>
                    <a:pt x="4482" y="2750"/>
                  </a:lnTo>
                  <a:lnTo>
                    <a:pt x="4762" y="2724"/>
                  </a:lnTo>
                  <a:lnTo>
                    <a:pt x="5245" y="2521"/>
                  </a:lnTo>
                  <a:lnTo>
                    <a:pt x="5627" y="2139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586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F1AA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6616200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586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39"/>
                  </a:lnTo>
                  <a:lnTo>
                    <a:pt x="586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55" y="2750"/>
                  </a:lnTo>
                  <a:lnTo>
                    <a:pt x="4735" y="2724"/>
                  </a:lnTo>
                  <a:lnTo>
                    <a:pt x="5245" y="2521"/>
                  </a:lnTo>
                  <a:lnTo>
                    <a:pt x="5601" y="2139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586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F1AA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112750" y="1879850"/>
              <a:ext cx="791775" cy="541675"/>
            </a:xfrm>
            <a:custGeom>
              <a:avLst/>
              <a:gdLst/>
              <a:ahLst/>
              <a:cxnLst/>
              <a:rect l="0" t="0" r="0" b="0"/>
              <a:pathLst>
                <a:path w="31671" h="21667" extrusionOk="0">
                  <a:moveTo>
                    <a:pt x="15021" y="1"/>
                  </a:moveTo>
                  <a:lnTo>
                    <a:pt x="13442" y="154"/>
                  </a:lnTo>
                  <a:lnTo>
                    <a:pt x="11889" y="485"/>
                  </a:lnTo>
                  <a:lnTo>
                    <a:pt x="10413" y="943"/>
                  </a:lnTo>
                  <a:lnTo>
                    <a:pt x="8987" y="1554"/>
                  </a:lnTo>
                  <a:lnTo>
                    <a:pt x="7638" y="2267"/>
                  </a:lnTo>
                  <a:lnTo>
                    <a:pt x="6365" y="3132"/>
                  </a:lnTo>
                  <a:lnTo>
                    <a:pt x="5194" y="4100"/>
                  </a:lnTo>
                  <a:lnTo>
                    <a:pt x="4124" y="5169"/>
                  </a:lnTo>
                  <a:lnTo>
                    <a:pt x="3157" y="6340"/>
                  </a:lnTo>
                  <a:lnTo>
                    <a:pt x="2291" y="7613"/>
                  </a:lnTo>
                  <a:lnTo>
                    <a:pt x="1579" y="8962"/>
                  </a:lnTo>
                  <a:lnTo>
                    <a:pt x="968" y="10388"/>
                  </a:lnTo>
                  <a:lnTo>
                    <a:pt x="509" y="11865"/>
                  </a:lnTo>
                  <a:lnTo>
                    <a:pt x="178" y="13418"/>
                  </a:lnTo>
                  <a:lnTo>
                    <a:pt x="26" y="14996"/>
                  </a:lnTo>
                  <a:lnTo>
                    <a:pt x="0" y="15811"/>
                  </a:lnTo>
                  <a:lnTo>
                    <a:pt x="0" y="21463"/>
                  </a:lnTo>
                  <a:lnTo>
                    <a:pt x="357" y="21513"/>
                  </a:lnTo>
                  <a:lnTo>
                    <a:pt x="1146" y="21437"/>
                  </a:lnTo>
                  <a:lnTo>
                    <a:pt x="2037" y="21132"/>
                  </a:lnTo>
                  <a:lnTo>
                    <a:pt x="2953" y="20673"/>
                  </a:lnTo>
                  <a:lnTo>
                    <a:pt x="4303" y="19757"/>
                  </a:lnTo>
                  <a:lnTo>
                    <a:pt x="5856" y="18306"/>
                  </a:lnTo>
                  <a:lnTo>
                    <a:pt x="6416" y="17593"/>
                  </a:lnTo>
                  <a:lnTo>
                    <a:pt x="6899" y="10515"/>
                  </a:lnTo>
                  <a:lnTo>
                    <a:pt x="10846" y="16727"/>
                  </a:lnTo>
                  <a:lnTo>
                    <a:pt x="11431" y="17160"/>
                  </a:lnTo>
                  <a:lnTo>
                    <a:pt x="13417" y="18077"/>
                  </a:lnTo>
                  <a:lnTo>
                    <a:pt x="16065" y="19019"/>
                  </a:lnTo>
                  <a:lnTo>
                    <a:pt x="19171" y="19910"/>
                  </a:lnTo>
                  <a:lnTo>
                    <a:pt x="22455" y="20699"/>
                  </a:lnTo>
                  <a:lnTo>
                    <a:pt x="25663" y="21284"/>
                  </a:lnTo>
                  <a:lnTo>
                    <a:pt x="28539" y="21641"/>
                  </a:lnTo>
                  <a:lnTo>
                    <a:pt x="30856" y="21666"/>
                  </a:lnTo>
                  <a:lnTo>
                    <a:pt x="31671" y="21513"/>
                  </a:lnTo>
                  <a:lnTo>
                    <a:pt x="31671" y="15811"/>
                  </a:lnTo>
                  <a:lnTo>
                    <a:pt x="31645" y="14996"/>
                  </a:lnTo>
                  <a:lnTo>
                    <a:pt x="31493" y="13418"/>
                  </a:lnTo>
                  <a:lnTo>
                    <a:pt x="31187" y="11865"/>
                  </a:lnTo>
                  <a:lnTo>
                    <a:pt x="30703" y="10388"/>
                  </a:lnTo>
                  <a:lnTo>
                    <a:pt x="30118" y="8962"/>
                  </a:lnTo>
                  <a:lnTo>
                    <a:pt x="29380" y="7613"/>
                  </a:lnTo>
                  <a:lnTo>
                    <a:pt x="28514" y="6340"/>
                  </a:lnTo>
                  <a:lnTo>
                    <a:pt x="27547" y="5169"/>
                  </a:lnTo>
                  <a:lnTo>
                    <a:pt x="26477" y="4100"/>
                  </a:lnTo>
                  <a:lnTo>
                    <a:pt x="25306" y="3132"/>
                  </a:lnTo>
                  <a:lnTo>
                    <a:pt x="24059" y="2267"/>
                  </a:lnTo>
                  <a:lnTo>
                    <a:pt x="22709" y="1554"/>
                  </a:lnTo>
                  <a:lnTo>
                    <a:pt x="21284" y="943"/>
                  </a:lnTo>
                  <a:lnTo>
                    <a:pt x="19807" y="485"/>
                  </a:lnTo>
                  <a:lnTo>
                    <a:pt x="18254" y="154"/>
                  </a:lnTo>
                  <a:lnTo>
                    <a:pt x="16650" y="1"/>
                  </a:lnTo>
                  <a:close/>
                </a:path>
              </a:pathLst>
            </a:custGeom>
            <a:solidFill>
              <a:srgbClr val="111D2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273125" y="2341925"/>
              <a:ext cx="110775" cy="22300"/>
            </a:xfrm>
            <a:custGeom>
              <a:avLst/>
              <a:gdLst/>
              <a:ahLst/>
              <a:cxnLst/>
              <a:rect l="0" t="0" r="0" b="0"/>
              <a:pathLst>
                <a:path w="4431" h="892" fill="none" extrusionOk="0">
                  <a:moveTo>
                    <a:pt x="4431" y="892"/>
                  </a:moveTo>
                  <a:lnTo>
                    <a:pt x="4176" y="663"/>
                  </a:lnTo>
                  <a:lnTo>
                    <a:pt x="3667" y="332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32"/>
                  </a:lnTo>
                  <a:lnTo>
                    <a:pt x="230" y="663"/>
                  </a:lnTo>
                  <a:lnTo>
                    <a:pt x="1" y="892"/>
                  </a:lnTo>
                </a:path>
              </a:pathLst>
            </a:custGeom>
            <a:noFill/>
            <a:ln w="21000" cap="rnd" cmpd="sng">
              <a:solidFill>
                <a:srgbClr val="1F2F45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46875" y="2657625"/>
              <a:ext cx="123500" cy="35675"/>
            </a:xfrm>
            <a:custGeom>
              <a:avLst/>
              <a:gdLst/>
              <a:ahLst/>
              <a:cxnLst/>
              <a:rect l="0" t="0" r="0" b="0"/>
              <a:pathLst>
                <a:path w="4940" h="1427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26"/>
                  </a:lnTo>
                  <a:lnTo>
                    <a:pt x="2903" y="1426"/>
                  </a:lnTo>
                  <a:lnTo>
                    <a:pt x="3667" y="1222"/>
                  </a:lnTo>
                  <a:lnTo>
                    <a:pt x="4329" y="841"/>
                  </a:lnTo>
                  <a:lnTo>
                    <a:pt x="4787" y="331"/>
                  </a:lnTo>
                  <a:lnTo>
                    <a:pt x="4940" y="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575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621925" y="2429125"/>
              <a:ext cx="130500" cy="66850"/>
            </a:xfrm>
            <a:custGeom>
              <a:avLst/>
              <a:gdLst/>
              <a:ahLst/>
              <a:cxnLst/>
              <a:rect l="0" t="0" r="0" b="0"/>
              <a:pathLst>
                <a:path w="5220" h="2674" extrusionOk="0">
                  <a:moveTo>
                    <a:pt x="2852" y="1"/>
                  </a:moveTo>
                  <a:lnTo>
                    <a:pt x="2291" y="103"/>
                  </a:lnTo>
                  <a:lnTo>
                    <a:pt x="1782" y="281"/>
                  </a:lnTo>
                  <a:lnTo>
                    <a:pt x="942" y="866"/>
                  </a:lnTo>
                  <a:lnTo>
                    <a:pt x="102" y="1808"/>
                  </a:lnTo>
                  <a:lnTo>
                    <a:pt x="0" y="1987"/>
                  </a:lnTo>
                  <a:lnTo>
                    <a:pt x="204" y="2114"/>
                  </a:lnTo>
                  <a:lnTo>
                    <a:pt x="1375" y="2547"/>
                  </a:lnTo>
                  <a:lnTo>
                    <a:pt x="2393" y="2674"/>
                  </a:lnTo>
                  <a:lnTo>
                    <a:pt x="2928" y="2572"/>
                  </a:lnTo>
                  <a:lnTo>
                    <a:pt x="3437" y="2394"/>
                  </a:lnTo>
                  <a:lnTo>
                    <a:pt x="4303" y="1808"/>
                  </a:lnTo>
                  <a:lnTo>
                    <a:pt x="5117" y="866"/>
                  </a:lnTo>
                  <a:lnTo>
                    <a:pt x="5219" y="663"/>
                  </a:lnTo>
                  <a:lnTo>
                    <a:pt x="5041" y="561"/>
                  </a:lnTo>
                  <a:lnTo>
                    <a:pt x="3870" y="103"/>
                  </a:lnTo>
                  <a:lnTo>
                    <a:pt x="2852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261675" y="2429125"/>
              <a:ext cx="129875" cy="66850"/>
            </a:xfrm>
            <a:custGeom>
              <a:avLst/>
              <a:gdLst/>
              <a:ahLst/>
              <a:cxnLst/>
              <a:rect l="0" t="0" r="0" b="0"/>
              <a:pathLst>
                <a:path w="5195" h="2674" extrusionOk="0">
                  <a:moveTo>
                    <a:pt x="2368" y="1"/>
                  </a:moveTo>
                  <a:lnTo>
                    <a:pt x="1350" y="103"/>
                  </a:lnTo>
                  <a:lnTo>
                    <a:pt x="179" y="561"/>
                  </a:lnTo>
                  <a:lnTo>
                    <a:pt x="0" y="663"/>
                  </a:lnTo>
                  <a:lnTo>
                    <a:pt x="102" y="866"/>
                  </a:lnTo>
                  <a:lnTo>
                    <a:pt x="917" y="1808"/>
                  </a:lnTo>
                  <a:lnTo>
                    <a:pt x="1757" y="2394"/>
                  </a:lnTo>
                  <a:lnTo>
                    <a:pt x="2292" y="2572"/>
                  </a:lnTo>
                  <a:lnTo>
                    <a:pt x="2826" y="2674"/>
                  </a:lnTo>
                  <a:lnTo>
                    <a:pt x="3845" y="2547"/>
                  </a:lnTo>
                  <a:lnTo>
                    <a:pt x="5016" y="2114"/>
                  </a:lnTo>
                  <a:lnTo>
                    <a:pt x="5194" y="1987"/>
                  </a:lnTo>
                  <a:lnTo>
                    <a:pt x="5092" y="1808"/>
                  </a:lnTo>
                  <a:lnTo>
                    <a:pt x="4278" y="866"/>
                  </a:lnTo>
                  <a:lnTo>
                    <a:pt x="3437" y="281"/>
                  </a:lnTo>
                  <a:lnTo>
                    <a:pt x="2903" y="103"/>
                  </a:lnTo>
                  <a:lnTo>
                    <a:pt x="2368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6294775" y="2438675"/>
              <a:ext cx="26750" cy="26750"/>
            </a:xfrm>
            <a:custGeom>
              <a:avLst/>
              <a:gdLst/>
              <a:ahLst/>
              <a:cxnLst/>
              <a:rect l="0" t="0" r="0" b="0"/>
              <a:pathLst>
                <a:path w="1070" h="1070" extrusionOk="0">
                  <a:moveTo>
                    <a:pt x="535" y="1"/>
                  </a:moveTo>
                  <a:lnTo>
                    <a:pt x="306" y="26"/>
                  </a:lnTo>
                  <a:lnTo>
                    <a:pt x="26" y="332"/>
                  </a:lnTo>
                  <a:lnTo>
                    <a:pt x="0" y="535"/>
                  </a:lnTo>
                  <a:lnTo>
                    <a:pt x="26" y="739"/>
                  </a:lnTo>
                  <a:lnTo>
                    <a:pt x="306" y="1044"/>
                  </a:lnTo>
                  <a:lnTo>
                    <a:pt x="535" y="1070"/>
                  </a:lnTo>
                  <a:lnTo>
                    <a:pt x="739" y="1044"/>
                  </a:lnTo>
                  <a:lnTo>
                    <a:pt x="1019" y="739"/>
                  </a:lnTo>
                  <a:lnTo>
                    <a:pt x="1070" y="535"/>
                  </a:lnTo>
                  <a:lnTo>
                    <a:pt x="1019" y="332"/>
                  </a:lnTo>
                  <a:lnTo>
                    <a:pt x="739" y="26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660750" y="2445050"/>
              <a:ext cx="26750" cy="26125"/>
            </a:xfrm>
            <a:custGeom>
              <a:avLst/>
              <a:gdLst/>
              <a:ahLst/>
              <a:cxnLst/>
              <a:rect l="0" t="0" r="0" b="0"/>
              <a:pathLst>
                <a:path w="1070" h="1045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9"/>
                  </a:lnTo>
                  <a:lnTo>
                    <a:pt x="306" y="1019"/>
                  </a:lnTo>
                  <a:lnTo>
                    <a:pt x="535" y="1044"/>
                  </a:lnTo>
                  <a:lnTo>
                    <a:pt x="738" y="1019"/>
                  </a:lnTo>
                  <a:lnTo>
                    <a:pt x="1019" y="739"/>
                  </a:lnTo>
                  <a:lnTo>
                    <a:pt x="1069" y="509"/>
                  </a:lnTo>
                  <a:lnTo>
                    <a:pt x="1019" y="306"/>
                  </a:lnTo>
                  <a:lnTo>
                    <a:pt x="738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025450" y="2455225"/>
              <a:ext cx="357075" cy="586225"/>
            </a:xfrm>
            <a:custGeom>
              <a:avLst/>
              <a:gdLst/>
              <a:ahLst/>
              <a:cxnLst/>
              <a:rect l="0" t="0" r="0" b="0"/>
              <a:pathLst>
                <a:path w="14283" h="23449" extrusionOk="0">
                  <a:moveTo>
                    <a:pt x="9216" y="1"/>
                  </a:moveTo>
                  <a:lnTo>
                    <a:pt x="8783" y="102"/>
                  </a:lnTo>
                  <a:lnTo>
                    <a:pt x="8427" y="357"/>
                  </a:lnTo>
                  <a:lnTo>
                    <a:pt x="8172" y="764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3"/>
                  </a:lnTo>
                  <a:lnTo>
                    <a:pt x="7587" y="1044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306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37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39"/>
                  </a:lnTo>
                  <a:lnTo>
                    <a:pt x="3157" y="9548"/>
                  </a:lnTo>
                  <a:lnTo>
                    <a:pt x="2648" y="8173"/>
                  </a:lnTo>
                  <a:lnTo>
                    <a:pt x="2139" y="7231"/>
                  </a:lnTo>
                  <a:lnTo>
                    <a:pt x="1629" y="6594"/>
                  </a:lnTo>
                  <a:lnTo>
                    <a:pt x="968" y="6111"/>
                  </a:lnTo>
                  <a:lnTo>
                    <a:pt x="382" y="6034"/>
                  </a:lnTo>
                  <a:lnTo>
                    <a:pt x="331" y="6060"/>
                  </a:lnTo>
                  <a:lnTo>
                    <a:pt x="178" y="6136"/>
                  </a:lnTo>
                  <a:lnTo>
                    <a:pt x="0" y="6442"/>
                  </a:lnTo>
                  <a:lnTo>
                    <a:pt x="0" y="6951"/>
                  </a:lnTo>
                  <a:lnTo>
                    <a:pt x="26" y="7078"/>
                  </a:lnTo>
                  <a:lnTo>
                    <a:pt x="560" y="10006"/>
                  </a:lnTo>
                  <a:lnTo>
                    <a:pt x="1171" y="13494"/>
                  </a:lnTo>
                  <a:lnTo>
                    <a:pt x="1222" y="13901"/>
                  </a:lnTo>
                  <a:lnTo>
                    <a:pt x="1426" y="14563"/>
                  </a:lnTo>
                  <a:lnTo>
                    <a:pt x="1909" y="15327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48"/>
                  </a:lnTo>
                  <a:lnTo>
                    <a:pt x="10158" y="17694"/>
                  </a:lnTo>
                  <a:lnTo>
                    <a:pt x="10285" y="17694"/>
                  </a:lnTo>
                  <a:lnTo>
                    <a:pt x="10718" y="17618"/>
                  </a:lnTo>
                  <a:lnTo>
                    <a:pt x="11202" y="17338"/>
                  </a:lnTo>
                  <a:lnTo>
                    <a:pt x="11635" y="16803"/>
                  </a:lnTo>
                  <a:lnTo>
                    <a:pt x="11762" y="16396"/>
                  </a:lnTo>
                  <a:lnTo>
                    <a:pt x="12093" y="14970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8"/>
                  </a:lnTo>
                  <a:lnTo>
                    <a:pt x="14232" y="5652"/>
                  </a:lnTo>
                  <a:lnTo>
                    <a:pt x="14282" y="5423"/>
                  </a:lnTo>
                  <a:lnTo>
                    <a:pt x="14232" y="4965"/>
                  </a:lnTo>
                  <a:lnTo>
                    <a:pt x="14028" y="4609"/>
                  </a:lnTo>
                  <a:lnTo>
                    <a:pt x="13722" y="4354"/>
                  </a:lnTo>
                  <a:lnTo>
                    <a:pt x="13519" y="4303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609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75"/>
                  </a:lnTo>
                  <a:lnTo>
                    <a:pt x="10871" y="9573"/>
                  </a:lnTo>
                  <a:lnTo>
                    <a:pt x="12322" y="3285"/>
                  </a:lnTo>
                  <a:lnTo>
                    <a:pt x="12373" y="3030"/>
                  </a:lnTo>
                  <a:lnTo>
                    <a:pt x="12322" y="2572"/>
                  </a:lnTo>
                  <a:lnTo>
                    <a:pt x="12093" y="2165"/>
                  </a:lnTo>
                  <a:lnTo>
                    <a:pt x="11762" y="1884"/>
                  </a:lnTo>
                  <a:lnTo>
                    <a:pt x="11558" y="1834"/>
                  </a:lnTo>
                  <a:lnTo>
                    <a:pt x="11329" y="1783"/>
                  </a:lnTo>
                  <a:lnTo>
                    <a:pt x="10922" y="1884"/>
                  </a:lnTo>
                  <a:lnTo>
                    <a:pt x="10565" y="2165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503"/>
                  </a:lnTo>
                  <a:lnTo>
                    <a:pt x="10235" y="1248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102"/>
                  </a:lnTo>
                  <a:lnTo>
                    <a:pt x="9420" y="26"/>
                  </a:lnTo>
                  <a:lnTo>
                    <a:pt x="9216" y="1"/>
                  </a:lnTo>
                  <a:close/>
                </a:path>
              </a:pathLst>
            </a:custGeom>
            <a:solidFill>
              <a:srgbClr val="F2D1A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7109450" y="2714900"/>
              <a:ext cx="675" cy="675"/>
            </a:xfrm>
            <a:custGeom>
              <a:avLst/>
              <a:gdLst/>
              <a:ahLst/>
              <a:cxnLst/>
              <a:rect l="0" t="0" r="0" b="0"/>
              <a:pathLst>
                <a:path w="27" h="27" extrusionOk="0">
                  <a:moveTo>
                    <a:pt x="1" y="1"/>
                  </a:moveTo>
                  <a:lnTo>
                    <a:pt x="1" y="1"/>
                  </a:lnTo>
                  <a:lnTo>
                    <a:pt x="26" y="26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7143175" y="2659525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1"/>
                  </a:moveTo>
                  <a:lnTo>
                    <a:pt x="1" y="485"/>
                  </a:lnTo>
                  <a:lnTo>
                    <a:pt x="7537" y="2216"/>
                  </a:lnTo>
                  <a:lnTo>
                    <a:pt x="7639" y="1732"/>
                  </a:lnTo>
                  <a:lnTo>
                    <a:pt x="6544" y="1503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9" name="Shape 209"/>
            <p:cNvSpPr/>
            <p:nvPr/>
          </p:nvSpPr>
          <p:spPr>
            <a:xfrm>
              <a:off x="7110100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51" y="0"/>
                  </a:moveTo>
                  <a:lnTo>
                    <a:pt x="51" y="51"/>
                  </a:lnTo>
                  <a:lnTo>
                    <a:pt x="0" y="280"/>
                  </a:lnTo>
                  <a:lnTo>
                    <a:pt x="229" y="306"/>
                  </a:lnTo>
                  <a:lnTo>
                    <a:pt x="1120" y="637"/>
                  </a:lnTo>
                  <a:lnTo>
                    <a:pt x="1859" y="1044"/>
                  </a:lnTo>
                  <a:lnTo>
                    <a:pt x="2597" y="1680"/>
                  </a:lnTo>
                  <a:lnTo>
                    <a:pt x="3259" y="2571"/>
                  </a:lnTo>
                  <a:lnTo>
                    <a:pt x="3717" y="3794"/>
                  </a:lnTo>
                  <a:lnTo>
                    <a:pt x="3895" y="5372"/>
                  </a:lnTo>
                  <a:lnTo>
                    <a:pt x="3819" y="6314"/>
                  </a:lnTo>
                  <a:lnTo>
                    <a:pt x="4099" y="6390"/>
                  </a:lnTo>
                  <a:lnTo>
                    <a:pt x="4150" y="6212"/>
                  </a:lnTo>
                  <a:lnTo>
                    <a:pt x="4226" y="5117"/>
                  </a:lnTo>
                  <a:lnTo>
                    <a:pt x="4175" y="4124"/>
                  </a:lnTo>
                  <a:lnTo>
                    <a:pt x="3895" y="3030"/>
                  </a:lnTo>
                  <a:lnTo>
                    <a:pt x="3335" y="1935"/>
                  </a:lnTo>
                  <a:lnTo>
                    <a:pt x="2393" y="968"/>
                  </a:lnTo>
                  <a:lnTo>
                    <a:pt x="1375" y="407"/>
                  </a:lnTo>
                  <a:lnTo>
                    <a:pt x="535" y="10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0" name="Shape 210"/>
            <p:cNvSpPr/>
            <p:nvPr/>
          </p:nvSpPr>
          <p:spPr>
            <a:xfrm>
              <a:off x="7087825" y="2888650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1" name="Shape 211"/>
            <p:cNvSpPr/>
            <p:nvPr/>
          </p:nvSpPr>
          <p:spPr>
            <a:xfrm>
              <a:off x="7048350" y="2910950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09"/>
                  </a:lnTo>
                  <a:lnTo>
                    <a:pt x="9064" y="4023"/>
                  </a:lnTo>
                  <a:lnTo>
                    <a:pt x="9497" y="208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35E9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2" name="Shape 212"/>
            <p:cNvSpPr/>
            <p:nvPr/>
          </p:nvSpPr>
          <p:spPr>
            <a:xfrm>
              <a:off x="7026075" y="29485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0"/>
                  </a:moveTo>
                  <a:lnTo>
                    <a:pt x="1" y="4226"/>
                  </a:lnTo>
                  <a:lnTo>
                    <a:pt x="9548" y="4226"/>
                  </a:lnTo>
                  <a:lnTo>
                    <a:pt x="10057" y="2088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CD367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48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ctrTitle"/>
          </p:nvPr>
        </p:nvSpPr>
        <p:spPr>
          <a:xfrm>
            <a:off x="609600" y="1042587"/>
            <a:ext cx="5345700" cy="3009147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n-US" sz="3600" dirty="0" smtClean="0"/>
              <a:t>1. Tools </a:t>
            </a:r>
            <a:r>
              <a:rPr lang="en-US" sz="3600" dirty="0"/>
              <a:t>to live </a:t>
            </a:r>
            <a:br>
              <a:rPr lang="en-US" sz="3600" dirty="0"/>
            </a:br>
            <a:r>
              <a:rPr lang="en-US" sz="3600" dirty="0" smtClean="0"/>
              <a:t>2. Keep </a:t>
            </a:r>
            <a:r>
              <a:rPr lang="en-US" sz="3600" dirty="0"/>
              <a:t>it </a:t>
            </a:r>
            <a:r>
              <a:rPr lang="en-US" sz="3600" dirty="0" smtClean="0"/>
              <a:t>simple </a:t>
            </a:r>
            <a:br>
              <a:rPr lang="en-US" sz="3600" dirty="0" smtClean="0"/>
            </a:br>
            <a:r>
              <a:rPr lang="en-US" sz="3600" dirty="0" smtClean="0"/>
              <a:t>3. It's </a:t>
            </a:r>
            <a:r>
              <a:rPr lang="en-US" sz="3600" dirty="0"/>
              <a:t>a marathon </a:t>
            </a:r>
            <a:br>
              <a:rPr lang="en-US" sz="3600" dirty="0"/>
            </a:br>
            <a:r>
              <a:rPr lang="en-US" sz="3600" dirty="0" smtClean="0"/>
              <a:t>4. Do </a:t>
            </a:r>
            <a:r>
              <a:rPr lang="en-US" sz="3600" dirty="0"/>
              <a:t>not run alone</a:t>
            </a:r>
            <a:br>
              <a:rPr lang="en-US" sz="3600" dirty="0"/>
            </a:br>
            <a:r>
              <a:rPr lang="en-US" sz="3600" dirty="0" smtClean="0"/>
              <a:t>5. Dreams </a:t>
            </a:r>
            <a:r>
              <a:rPr lang="en-US" sz="3600" dirty="0"/>
              <a:t>can come true</a:t>
            </a:r>
            <a:r>
              <a:rPr lang="en" dirty="0" smtClean="0"/>
              <a:t/>
            </a:r>
            <a:br>
              <a:rPr lang="en" dirty="0" smtClean="0"/>
            </a:br>
            <a:endParaRPr lang="en" b="1" dirty="0"/>
          </a:p>
        </p:txBody>
      </p:sp>
      <p:grpSp>
        <p:nvGrpSpPr>
          <p:cNvPr id="54" name="Shape 54"/>
          <p:cNvGrpSpPr/>
          <p:nvPr/>
        </p:nvGrpSpPr>
        <p:grpSpPr>
          <a:xfrm flipH="1">
            <a:off x="6532457" y="2743152"/>
            <a:ext cx="2611543" cy="2377924"/>
            <a:chOff x="5930700" y="247325"/>
            <a:chExt cx="1451825" cy="1321950"/>
          </a:xfrm>
        </p:grpSpPr>
        <p:sp>
          <p:nvSpPr>
            <p:cNvPr id="55" name="Shape 55"/>
            <p:cNvSpPr/>
            <p:nvPr/>
          </p:nvSpPr>
          <p:spPr>
            <a:xfrm>
              <a:off x="5930700" y="247325"/>
              <a:ext cx="1155875" cy="1152650"/>
            </a:xfrm>
            <a:custGeom>
              <a:avLst/>
              <a:gdLst/>
              <a:ahLst/>
              <a:cxnLst/>
              <a:rect l="0" t="0" r="0" b="0"/>
              <a:pathLst>
                <a:path w="46235" h="46106" extrusionOk="0">
                  <a:moveTo>
                    <a:pt x="23448" y="0"/>
                  </a:moveTo>
                  <a:lnTo>
                    <a:pt x="22863" y="25"/>
                  </a:lnTo>
                  <a:lnTo>
                    <a:pt x="21819" y="331"/>
                  </a:lnTo>
                  <a:lnTo>
                    <a:pt x="20903" y="917"/>
                  </a:lnTo>
                  <a:lnTo>
                    <a:pt x="20190" y="1706"/>
                  </a:lnTo>
                  <a:lnTo>
                    <a:pt x="19935" y="2189"/>
                  </a:lnTo>
                  <a:lnTo>
                    <a:pt x="19553" y="1808"/>
                  </a:lnTo>
                  <a:lnTo>
                    <a:pt x="18637" y="1247"/>
                  </a:lnTo>
                  <a:lnTo>
                    <a:pt x="17593" y="967"/>
                  </a:lnTo>
                  <a:lnTo>
                    <a:pt x="16498" y="993"/>
                  </a:lnTo>
                  <a:lnTo>
                    <a:pt x="15964" y="1146"/>
                  </a:lnTo>
                  <a:lnTo>
                    <a:pt x="15429" y="1349"/>
                  </a:lnTo>
                  <a:lnTo>
                    <a:pt x="14512" y="1960"/>
                  </a:lnTo>
                  <a:lnTo>
                    <a:pt x="13850" y="2800"/>
                  </a:lnTo>
                  <a:lnTo>
                    <a:pt x="13418" y="3793"/>
                  </a:lnTo>
                  <a:lnTo>
                    <a:pt x="13341" y="4328"/>
                  </a:lnTo>
                  <a:lnTo>
                    <a:pt x="12858" y="4099"/>
                  </a:lnTo>
                  <a:lnTo>
                    <a:pt x="11814" y="3870"/>
                  </a:lnTo>
                  <a:lnTo>
                    <a:pt x="10719" y="3946"/>
                  </a:lnTo>
                  <a:lnTo>
                    <a:pt x="9701" y="4328"/>
                  </a:lnTo>
                  <a:lnTo>
                    <a:pt x="9217" y="4634"/>
                  </a:lnTo>
                  <a:lnTo>
                    <a:pt x="8784" y="5015"/>
                  </a:lnTo>
                  <a:lnTo>
                    <a:pt x="8122" y="5906"/>
                  </a:lnTo>
                  <a:lnTo>
                    <a:pt x="7766" y="6899"/>
                  </a:lnTo>
                  <a:lnTo>
                    <a:pt x="7689" y="7969"/>
                  </a:lnTo>
                  <a:lnTo>
                    <a:pt x="7791" y="8503"/>
                  </a:lnTo>
                  <a:lnTo>
                    <a:pt x="7257" y="8452"/>
                  </a:lnTo>
                  <a:lnTo>
                    <a:pt x="6187" y="8580"/>
                  </a:lnTo>
                  <a:lnTo>
                    <a:pt x="5194" y="8987"/>
                  </a:lnTo>
                  <a:lnTo>
                    <a:pt x="4329" y="9674"/>
                  </a:lnTo>
                  <a:lnTo>
                    <a:pt x="3998" y="10133"/>
                  </a:lnTo>
                  <a:lnTo>
                    <a:pt x="3692" y="10616"/>
                  </a:lnTo>
                  <a:lnTo>
                    <a:pt x="3361" y="11660"/>
                  </a:lnTo>
                  <a:lnTo>
                    <a:pt x="3336" y="12729"/>
                  </a:lnTo>
                  <a:lnTo>
                    <a:pt x="3616" y="13773"/>
                  </a:lnTo>
                  <a:lnTo>
                    <a:pt x="3871" y="14257"/>
                  </a:lnTo>
                  <a:lnTo>
                    <a:pt x="3336" y="14359"/>
                  </a:lnTo>
                  <a:lnTo>
                    <a:pt x="2369" y="14817"/>
                  </a:lnTo>
                  <a:lnTo>
                    <a:pt x="1554" y="15530"/>
                  </a:lnTo>
                  <a:lnTo>
                    <a:pt x="968" y="16472"/>
                  </a:lnTo>
                  <a:lnTo>
                    <a:pt x="790" y="17006"/>
                  </a:lnTo>
                  <a:lnTo>
                    <a:pt x="663" y="17567"/>
                  </a:lnTo>
                  <a:lnTo>
                    <a:pt x="688" y="18661"/>
                  </a:lnTo>
                  <a:lnTo>
                    <a:pt x="1019" y="19705"/>
                  </a:lnTo>
                  <a:lnTo>
                    <a:pt x="1630" y="20596"/>
                  </a:lnTo>
                  <a:lnTo>
                    <a:pt x="2038" y="20953"/>
                  </a:lnTo>
                  <a:lnTo>
                    <a:pt x="1554" y="21233"/>
                  </a:lnTo>
                  <a:lnTo>
                    <a:pt x="790" y="21971"/>
                  </a:lnTo>
                  <a:lnTo>
                    <a:pt x="255" y="22913"/>
                  </a:lnTo>
                  <a:lnTo>
                    <a:pt x="1" y="23982"/>
                  </a:lnTo>
                  <a:lnTo>
                    <a:pt x="1" y="24568"/>
                  </a:lnTo>
                  <a:lnTo>
                    <a:pt x="26" y="24771"/>
                  </a:lnTo>
                  <a:lnTo>
                    <a:pt x="52" y="24975"/>
                  </a:lnTo>
                  <a:lnTo>
                    <a:pt x="52" y="25153"/>
                  </a:lnTo>
                  <a:lnTo>
                    <a:pt x="77" y="25357"/>
                  </a:lnTo>
                  <a:lnTo>
                    <a:pt x="154" y="25943"/>
                  </a:lnTo>
                  <a:lnTo>
                    <a:pt x="561" y="26961"/>
                  </a:lnTo>
                  <a:lnTo>
                    <a:pt x="1248" y="27801"/>
                  </a:lnTo>
                  <a:lnTo>
                    <a:pt x="2114" y="28412"/>
                  </a:lnTo>
                  <a:lnTo>
                    <a:pt x="2623" y="28616"/>
                  </a:lnTo>
                  <a:lnTo>
                    <a:pt x="2292" y="29048"/>
                  </a:lnTo>
                  <a:lnTo>
                    <a:pt x="1834" y="30016"/>
                  </a:lnTo>
                  <a:lnTo>
                    <a:pt x="1656" y="31085"/>
                  </a:lnTo>
                  <a:lnTo>
                    <a:pt x="1808" y="32180"/>
                  </a:lnTo>
                  <a:lnTo>
                    <a:pt x="2012" y="32715"/>
                  </a:lnTo>
                  <a:lnTo>
                    <a:pt x="2267" y="33224"/>
                  </a:lnTo>
                  <a:lnTo>
                    <a:pt x="3005" y="34038"/>
                  </a:lnTo>
                  <a:lnTo>
                    <a:pt x="3922" y="34624"/>
                  </a:lnTo>
                  <a:lnTo>
                    <a:pt x="4940" y="34929"/>
                  </a:lnTo>
                  <a:lnTo>
                    <a:pt x="5475" y="34955"/>
                  </a:lnTo>
                  <a:lnTo>
                    <a:pt x="5296" y="35464"/>
                  </a:lnTo>
                  <a:lnTo>
                    <a:pt x="5194" y="36533"/>
                  </a:lnTo>
                  <a:lnTo>
                    <a:pt x="5373" y="37577"/>
                  </a:lnTo>
                  <a:lnTo>
                    <a:pt x="5856" y="38570"/>
                  </a:lnTo>
                  <a:lnTo>
                    <a:pt x="6238" y="39003"/>
                  </a:lnTo>
                  <a:lnTo>
                    <a:pt x="6646" y="39410"/>
                  </a:lnTo>
                  <a:lnTo>
                    <a:pt x="7588" y="39945"/>
                  </a:lnTo>
                  <a:lnTo>
                    <a:pt x="8631" y="40199"/>
                  </a:lnTo>
                  <a:lnTo>
                    <a:pt x="9701" y="40174"/>
                  </a:lnTo>
                  <a:lnTo>
                    <a:pt x="10235" y="40021"/>
                  </a:lnTo>
                  <a:lnTo>
                    <a:pt x="10235" y="40556"/>
                  </a:lnTo>
                  <a:lnTo>
                    <a:pt x="10464" y="41600"/>
                  </a:lnTo>
                  <a:lnTo>
                    <a:pt x="10974" y="42542"/>
                  </a:lnTo>
                  <a:lnTo>
                    <a:pt x="11763" y="43331"/>
                  </a:lnTo>
                  <a:lnTo>
                    <a:pt x="12247" y="43611"/>
                  </a:lnTo>
                  <a:lnTo>
                    <a:pt x="12756" y="43865"/>
                  </a:lnTo>
                  <a:lnTo>
                    <a:pt x="13850" y="44069"/>
                  </a:lnTo>
                  <a:lnTo>
                    <a:pt x="14920" y="43967"/>
                  </a:lnTo>
                  <a:lnTo>
                    <a:pt x="15913" y="43585"/>
                  </a:lnTo>
                  <a:lnTo>
                    <a:pt x="16371" y="43280"/>
                  </a:lnTo>
                  <a:lnTo>
                    <a:pt x="16524" y="43789"/>
                  </a:lnTo>
                  <a:lnTo>
                    <a:pt x="17084" y="44706"/>
                  </a:lnTo>
                  <a:lnTo>
                    <a:pt x="17898" y="45444"/>
                  </a:lnTo>
                  <a:lnTo>
                    <a:pt x="18891" y="45928"/>
                  </a:lnTo>
                  <a:lnTo>
                    <a:pt x="19451" y="46055"/>
                  </a:lnTo>
                  <a:lnTo>
                    <a:pt x="20012" y="46106"/>
                  </a:lnTo>
                  <a:lnTo>
                    <a:pt x="21106" y="45953"/>
                  </a:lnTo>
                  <a:lnTo>
                    <a:pt x="22074" y="45520"/>
                  </a:lnTo>
                  <a:lnTo>
                    <a:pt x="22914" y="44833"/>
                  </a:lnTo>
                  <a:lnTo>
                    <a:pt x="23219" y="44400"/>
                  </a:lnTo>
                  <a:lnTo>
                    <a:pt x="23525" y="44782"/>
                  </a:lnTo>
                  <a:lnTo>
                    <a:pt x="24263" y="45418"/>
                  </a:lnTo>
                  <a:lnTo>
                    <a:pt x="25129" y="45851"/>
                  </a:lnTo>
                  <a:lnTo>
                    <a:pt x="26096" y="46055"/>
                  </a:lnTo>
                  <a:lnTo>
                    <a:pt x="26605" y="46055"/>
                  </a:lnTo>
                  <a:lnTo>
                    <a:pt x="26809" y="46029"/>
                  </a:lnTo>
                  <a:lnTo>
                    <a:pt x="27013" y="46004"/>
                  </a:lnTo>
                  <a:lnTo>
                    <a:pt x="27573" y="45877"/>
                  </a:lnTo>
                  <a:lnTo>
                    <a:pt x="28566" y="45393"/>
                  </a:lnTo>
                  <a:lnTo>
                    <a:pt x="29355" y="44655"/>
                  </a:lnTo>
                  <a:lnTo>
                    <a:pt x="29915" y="43738"/>
                  </a:lnTo>
                  <a:lnTo>
                    <a:pt x="30068" y="43229"/>
                  </a:lnTo>
                  <a:lnTo>
                    <a:pt x="30526" y="43535"/>
                  </a:lnTo>
                  <a:lnTo>
                    <a:pt x="31519" y="43916"/>
                  </a:lnTo>
                  <a:lnTo>
                    <a:pt x="32588" y="43993"/>
                  </a:lnTo>
                  <a:lnTo>
                    <a:pt x="33683" y="43789"/>
                  </a:lnTo>
                  <a:lnTo>
                    <a:pt x="34192" y="43535"/>
                  </a:lnTo>
                  <a:lnTo>
                    <a:pt x="34676" y="43229"/>
                  </a:lnTo>
                  <a:lnTo>
                    <a:pt x="35465" y="42440"/>
                  </a:lnTo>
                  <a:lnTo>
                    <a:pt x="35974" y="41498"/>
                  </a:lnTo>
                  <a:lnTo>
                    <a:pt x="36203" y="40454"/>
                  </a:lnTo>
                  <a:lnTo>
                    <a:pt x="36178" y="39919"/>
                  </a:lnTo>
                  <a:lnTo>
                    <a:pt x="36713" y="40047"/>
                  </a:lnTo>
                  <a:lnTo>
                    <a:pt x="37782" y="40098"/>
                  </a:lnTo>
                  <a:lnTo>
                    <a:pt x="38826" y="39818"/>
                  </a:lnTo>
                  <a:lnTo>
                    <a:pt x="39768" y="39257"/>
                  </a:lnTo>
                  <a:lnTo>
                    <a:pt x="40175" y="38876"/>
                  </a:lnTo>
                  <a:lnTo>
                    <a:pt x="40531" y="38417"/>
                  </a:lnTo>
                  <a:lnTo>
                    <a:pt x="41015" y="37450"/>
                  </a:lnTo>
                  <a:lnTo>
                    <a:pt x="41193" y="36381"/>
                  </a:lnTo>
                  <a:lnTo>
                    <a:pt x="41066" y="35311"/>
                  </a:lnTo>
                  <a:lnTo>
                    <a:pt x="40888" y="34802"/>
                  </a:lnTo>
                  <a:lnTo>
                    <a:pt x="41422" y="34777"/>
                  </a:lnTo>
                  <a:lnTo>
                    <a:pt x="42466" y="34471"/>
                  </a:lnTo>
                  <a:lnTo>
                    <a:pt x="43357" y="33886"/>
                  </a:lnTo>
                  <a:lnTo>
                    <a:pt x="44070" y="33046"/>
                  </a:lnTo>
                  <a:lnTo>
                    <a:pt x="44325" y="32536"/>
                  </a:lnTo>
                  <a:lnTo>
                    <a:pt x="44528" y="32002"/>
                  </a:lnTo>
                  <a:lnTo>
                    <a:pt x="44681" y="30907"/>
                  </a:lnTo>
                  <a:lnTo>
                    <a:pt x="44503" y="29838"/>
                  </a:lnTo>
                  <a:lnTo>
                    <a:pt x="44045" y="28870"/>
                  </a:lnTo>
                  <a:lnTo>
                    <a:pt x="43688" y="28437"/>
                  </a:lnTo>
                  <a:lnTo>
                    <a:pt x="44197" y="28234"/>
                  </a:lnTo>
                  <a:lnTo>
                    <a:pt x="45063" y="27623"/>
                  </a:lnTo>
                  <a:lnTo>
                    <a:pt x="45725" y="26757"/>
                  </a:lnTo>
                  <a:lnTo>
                    <a:pt x="46132" y="25739"/>
                  </a:lnTo>
                  <a:lnTo>
                    <a:pt x="46209" y="25179"/>
                  </a:lnTo>
                  <a:lnTo>
                    <a:pt x="46234" y="24593"/>
                  </a:lnTo>
                  <a:lnTo>
                    <a:pt x="46005" y="23524"/>
                  </a:lnTo>
                  <a:lnTo>
                    <a:pt x="45496" y="22582"/>
                  </a:lnTo>
                  <a:lnTo>
                    <a:pt x="44758" y="21818"/>
                  </a:lnTo>
                  <a:lnTo>
                    <a:pt x="44299" y="21538"/>
                  </a:lnTo>
                  <a:lnTo>
                    <a:pt x="44707" y="21182"/>
                  </a:lnTo>
                  <a:lnTo>
                    <a:pt x="45318" y="20291"/>
                  </a:lnTo>
                  <a:lnTo>
                    <a:pt x="45674" y="19272"/>
                  </a:lnTo>
                  <a:lnTo>
                    <a:pt x="45750" y="18178"/>
                  </a:lnTo>
                  <a:lnTo>
                    <a:pt x="45623" y="17617"/>
                  </a:lnTo>
                  <a:lnTo>
                    <a:pt x="45470" y="17083"/>
                  </a:lnTo>
                  <a:lnTo>
                    <a:pt x="44910" y="16115"/>
                  </a:lnTo>
                  <a:lnTo>
                    <a:pt x="44121" y="15403"/>
                  </a:lnTo>
                  <a:lnTo>
                    <a:pt x="43154" y="14919"/>
                  </a:lnTo>
                  <a:lnTo>
                    <a:pt x="42619" y="14792"/>
                  </a:lnTo>
                  <a:lnTo>
                    <a:pt x="42899" y="14308"/>
                  </a:lnTo>
                  <a:lnTo>
                    <a:pt x="43205" y="13289"/>
                  </a:lnTo>
                  <a:lnTo>
                    <a:pt x="43230" y="12195"/>
                  </a:lnTo>
                  <a:lnTo>
                    <a:pt x="42924" y="11151"/>
                  </a:lnTo>
                  <a:lnTo>
                    <a:pt x="42644" y="10642"/>
                  </a:lnTo>
                  <a:lnTo>
                    <a:pt x="42313" y="10184"/>
                  </a:lnTo>
                  <a:lnTo>
                    <a:pt x="41473" y="9471"/>
                  </a:lnTo>
                  <a:lnTo>
                    <a:pt x="40480" y="9038"/>
                  </a:lnTo>
                  <a:lnTo>
                    <a:pt x="39411" y="8885"/>
                  </a:lnTo>
                  <a:lnTo>
                    <a:pt x="38877" y="8936"/>
                  </a:lnTo>
                  <a:lnTo>
                    <a:pt x="38978" y="8401"/>
                  </a:lnTo>
                  <a:lnTo>
                    <a:pt x="38953" y="7332"/>
                  </a:lnTo>
                  <a:lnTo>
                    <a:pt x="38596" y="6314"/>
                  </a:lnTo>
                  <a:lnTo>
                    <a:pt x="37985" y="5397"/>
                  </a:lnTo>
                  <a:lnTo>
                    <a:pt x="37553" y="5041"/>
                  </a:lnTo>
                  <a:lnTo>
                    <a:pt x="37069" y="4710"/>
                  </a:lnTo>
                  <a:lnTo>
                    <a:pt x="36051" y="4303"/>
                  </a:lnTo>
                  <a:lnTo>
                    <a:pt x="34981" y="4201"/>
                  </a:lnTo>
                  <a:lnTo>
                    <a:pt x="33937" y="4404"/>
                  </a:lnTo>
                  <a:lnTo>
                    <a:pt x="33428" y="4608"/>
                  </a:lnTo>
                  <a:lnTo>
                    <a:pt x="33377" y="4073"/>
                  </a:lnTo>
                  <a:lnTo>
                    <a:pt x="32970" y="3081"/>
                  </a:lnTo>
                  <a:lnTo>
                    <a:pt x="32334" y="2215"/>
                  </a:lnTo>
                  <a:lnTo>
                    <a:pt x="31443" y="1553"/>
                  </a:lnTo>
                  <a:lnTo>
                    <a:pt x="30908" y="1349"/>
                  </a:lnTo>
                  <a:lnTo>
                    <a:pt x="30373" y="1171"/>
                  </a:lnTo>
                  <a:lnTo>
                    <a:pt x="29279" y="1120"/>
                  </a:lnTo>
                  <a:lnTo>
                    <a:pt x="28235" y="1375"/>
                  </a:lnTo>
                  <a:lnTo>
                    <a:pt x="27293" y="1909"/>
                  </a:lnTo>
                  <a:lnTo>
                    <a:pt x="26885" y="2266"/>
                  </a:lnTo>
                  <a:lnTo>
                    <a:pt x="26656" y="1782"/>
                  </a:lnTo>
                  <a:lnTo>
                    <a:pt x="25969" y="967"/>
                  </a:lnTo>
                  <a:lnTo>
                    <a:pt x="25078" y="382"/>
                  </a:lnTo>
                  <a:lnTo>
                    <a:pt x="24009" y="51"/>
                  </a:lnTo>
                  <a:lnTo>
                    <a:pt x="23448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61025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65" y="51"/>
                  </a:lnTo>
                  <a:lnTo>
                    <a:pt x="1172" y="459"/>
                  </a:lnTo>
                  <a:lnTo>
                    <a:pt x="434" y="1197"/>
                  </a:lnTo>
                  <a:lnTo>
                    <a:pt x="26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26" y="5474"/>
                  </a:lnTo>
                  <a:lnTo>
                    <a:pt x="434" y="6467"/>
                  </a:lnTo>
                  <a:lnTo>
                    <a:pt x="1172" y="7205"/>
                  </a:lnTo>
                  <a:lnTo>
                    <a:pt x="2165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684722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1" y="0"/>
                  </a:moveTo>
                  <a:lnTo>
                    <a:pt x="1" y="7638"/>
                  </a:lnTo>
                  <a:lnTo>
                    <a:pt x="535" y="7613"/>
                  </a:lnTo>
                  <a:lnTo>
                    <a:pt x="1528" y="7205"/>
                  </a:lnTo>
                  <a:lnTo>
                    <a:pt x="2266" y="6467"/>
                  </a:lnTo>
                  <a:lnTo>
                    <a:pt x="2674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74" y="2190"/>
                  </a:lnTo>
                  <a:lnTo>
                    <a:pt x="2266" y="1197"/>
                  </a:lnTo>
                  <a:lnTo>
                    <a:pt x="1528" y="459"/>
                  </a:lnTo>
                  <a:lnTo>
                    <a:pt x="535" y="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6403600" y="1254850"/>
              <a:ext cx="210700" cy="264150"/>
            </a:xfrm>
            <a:custGeom>
              <a:avLst/>
              <a:gdLst/>
              <a:ahLst/>
              <a:cxnLst/>
              <a:rect l="0" t="0" r="0" b="0"/>
              <a:pathLst>
                <a:path w="8428" h="10566" extrusionOk="0">
                  <a:moveTo>
                    <a:pt x="1" y="0"/>
                  </a:moveTo>
                  <a:lnTo>
                    <a:pt x="1" y="10566"/>
                  </a:lnTo>
                  <a:lnTo>
                    <a:pt x="8428" y="10566"/>
                  </a:lnTo>
                  <a:lnTo>
                    <a:pt x="8428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615792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8" y="1"/>
                  </a:moveTo>
                  <a:lnTo>
                    <a:pt x="13316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217" y="841"/>
                  </a:lnTo>
                  <a:lnTo>
                    <a:pt x="7944" y="1375"/>
                  </a:lnTo>
                  <a:lnTo>
                    <a:pt x="6747" y="2037"/>
                  </a:lnTo>
                  <a:lnTo>
                    <a:pt x="5627" y="2776"/>
                  </a:lnTo>
                  <a:lnTo>
                    <a:pt x="4609" y="3641"/>
                  </a:lnTo>
                  <a:lnTo>
                    <a:pt x="3641" y="4583"/>
                  </a:lnTo>
                  <a:lnTo>
                    <a:pt x="2801" y="5627"/>
                  </a:lnTo>
                  <a:lnTo>
                    <a:pt x="2037" y="6747"/>
                  </a:lnTo>
                  <a:lnTo>
                    <a:pt x="1375" y="7944"/>
                  </a:lnTo>
                  <a:lnTo>
                    <a:pt x="866" y="9191"/>
                  </a:lnTo>
                  <a:lnTo>
                    <a:pt x="433" y="10515"/>
                  </a:lnTo>
                  <a:lnTo>
                    <a:pt x="153" y="11890"/>
                  </a:lnTo>
                  <a:lnTo>
                    <a:pt x="26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26" y="21717"/>
                  </a:lnTo>
                  <a:lnTo>
                    <a:pt x="153" y="23143"/>
                  </a:lnTo>
                  <a:lnTo>
                    <a:pt x="433" y="24517"/>
                  </a:lnTo>
                  <a:lnTo>
                    <a:pt x="866" y="25841"/>
                  </a:lnTo>
                  <a:lnTo>
                    <a:pt x="1375" y="27089"/>
                  </a:lnTo>
                  <a:lnTo>
                    <a:pt x="2037" y="28285"/>
                  </a:lnTo>
                  <a:lnTo>
                    <a:pt x="2801" y="29405"/>
                  </a:lnTo>
                  <a:lnTo>
                    <a:pt x="3641" y="30449"/>
                  </a:lnTo>
                  <a:lnTo>
                    <a:pt x="4609" y="31391"/>
                  </a:lnTo>
                  <a:lnTo>
                    <a:pt x="5627" y="32257"/>
                  </a:lnTo>
                  <a:lnTo>
                    <a:pt x="6747" y="32995"/>
                  </a:lnTo>
                  <a:lnTo>
                    <a:pt x="7944" y="33657"/>
                  </a:lnTo>
                  <a:lnTo>
                    <a:pt x="9217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316" y="35006"/>
                  </a:lnTo>
                  <a:lnTo>
                    <a:pt x="14028" y="35032"/>
                  </a:lnTo>
                  <a:lnTo>
                    <a:pt x="14767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66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74" y="31391"/>
                  </a:lnTo>
                  <a:lnTo>
                    <a:pt x="24416" y="30449"/>
                  </a:lnTo>
                  <a:lnTo>
                    <a:pt x="25281" y="29405"/>
                  </a:lnTo>
                  <a:lnTo>
                    <a:pt x="26045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56" y="21717"/>
                  </a:lnTo>
                  <a:lnTo>
                    <a:pt x="28056" y="21004"/>
                  </a:lnTo>
                  <a:lnTo>
                    <a:pt x="28056" y="14028"/>
                  </a:lnTo>
                  <a:lnTo>
                    <a:pt x="28056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45" y="6747"/>
                  </a:lnTo>
                  <a:lnTo>
                    <a:pt x="25281" y="5627"/>
                  </a:lnTo>
                  <a:lnTo>
                    <a:pt x="24416" y="4583"/>
                  </a:lnTo>
                  <a:lnTo>
                    <a:pt x="23474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66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67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628267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815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815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6643550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1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5987350" y="1359225"/>
              <a:ext cx="1042575" cy="210050"/>
            </a:xfrm>
            <a:custGeom>
              <a:avLst/>
              <a:gdLst/>
              <a:ahLst/>
              <a:cxnLst/>
              <a:rect l="0" t="0" r="0" b="0"/>
              <a:pathLst>
                <a:path w="41703" h="8402" extrusionOk="0">
                  <a:moveTo>
                    <a:pt x="16651" y="1"/>
                  </a:moveTo>
                  <a:lnTo>
                    <a:pt x="12323" y="153"/>
                  </a:lnTo>
                  <a:lnTo>
                    <a:pt x="11177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703" y="1910"/>
                  </a:lnTo>
                  <a:lnTo>
                    <a:pt x="4227" y="2979"/>
                  </a:lnTo>
                  <a:lnTo>
                    <a:pt x="2903" y="4303"/>
                  </a:lnTo>
                  <a:lnTo>
                    <a:pt x="1706" y="5805"/>
                  </a:lnTo>
                  <a:lnTo>
                    <a:pt x="561" y="7485"/>
                  </a:lnTo>
                  <a:lnTo>
                    <a:pt x="1" y="8402"/>
                  </a:lnTo>
                  <a:lnTo>
                    <a:pt x="41702" y="8402"/>
                  </a:lnTo>
                  <a:lnTo>
                    <a:pt x="41168" y="7485"/>
                  </a:lnTo>
                  <a:lnTo>
                    <a:pt x="40022" y="5805"/>
                  </a:lnTo>
                  <a:lnTo>
                    <a:pt x="38800" y="4303"/>
                  </a:lnTo>
                  <a:lnTo>
                    <a:pt x="37476" y="2979"/>
                  </a:lnTo>
                  <a:lnTo>
                    <a:pt x="36025" y="1910"/>
                  </a:lnTo>
                  <a:lnTo>
                    <a:pt x="34396" y="1070"/>
                  </a:lnTo>
                  <a:lnTo>
                    <a:pt x="32588" y="484"/>
                  </a:lnTo>
                  <a:lnTo>
                    <a:pt x="30526" y="179"/>
                  </a:lnTo>
                  <a:lnTo>
                    <a:pt x="29406" y="153"/>
                  </a:lnTo>
                  <a:lnTo>
                    <a:pt x="25078" y="1"/>
                  </a:lnTo>
                  <a:lnTo>
                    <a:pt x="25052" y="433"/>
                  </a:lnTo>
                  <a:lnTo>
                    <a:pt x="24874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50" y="3259"/>
                  </a:lnTo>
                  <a:lnTo>
                    <a:pt x="22863" y="3692"/>
                  </a:lnTo>
                  <a:lnTo>
                    <a:pt x="22124" y="4023"/>
                  </a:lnTo>
                  <a:lnTo>
                    <a:pt x="21284" y="4201"/>
                  </a:lnTo>
                  <a:lnTo>
                    <a:pt x="20419" y="4201"/>
                  </a:lnTo>
                  <a:lnTo>
                    <a:pt x="19604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3" y="2674"/>
                  </a:lnTo>
                  <a:lnTo>
                    <a:pt x="17160" y="2012"/>
                  </a:lnTo>
                  <a:lnTo>
                    <a:pt x="16829" y="1248"/>
                  </a:lnTo>
                  <a:lnTo>
                    <a:pt x="16651" y="433"/>
                  </a:lnTo>
                  <a:lnTo>
                    <a:pt x="16651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>
              <a:off x="636415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79" y="1"/>
                  </a:moveTo>
                  <a:lnTo>
                    <a:pt x="26" y="51"/>
                  </a:lnTo>
                  <a:lnTo>
                    <a:pt x="0" y="128"/>
                  </a:lnTo>
                  <a:lnTo>
                    <a:pt x="0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113" y="4659"/>
                  </a:lnTo>
                  <a:lnTo>
                    <a:pt x="3030" y="5270"/>
                  </a:lnTo>
                  <a:lnTo>
                    <a:pt x="4074" y="5703"/>
                  </a:lnTo>
                  <a:lnTo>
                    <a:pt x="5194" y="5958"/>
                  </a:lnTo>
                  <a:lnTo>
                    <a:pt x="6390" y="5958"/>
                  </a:lnTo>
                  <a:lnTo>
                    <a:pt x="7511" y="5703"/>
                  </a:lnTo>
                  <a:lnTo>
                    <a:pt x="8555" y="5270"/>
                  </a:lnTo>
                  <a:lnTo>
                    <a:pt x="9471" y="4659"/>
                  </a:lnTo>
                  <a:lnTo>
                    <a:pt x="10260" y="3870"/>
                  </a:lnTo>
                  <a:lnTo>
                    <a:pt x="10871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59" y="51"/>
                  </a:lnTo>
                  <a:lnTo>
                    <a:pt x="10006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6" y="2012"/>
                  </a:lnTo>
                  <a:lnTo>
                    <a:pt x="9038" y="2674"/>
                  </a:lnTo>
                  <a:lnTo>
                    <a:pt x="8478" y="3259"/>
                  </a:lnTo>
                  <a:lnTo>
                    <a:pt x="7791" y="3692"/>
                  </a:lnTo>
                  <a:lnTo>
                    <a:pt x="7052" y="4023"/>
                  </a:lnTo>
                  <a:lnTo>
                    <a:pt x="6212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8" y="3692"/>
                  </a:lnTo>
                  <a:lnTo>
                    <a:pt x="3106" y="3259"/>
                  </a:lnTo>
                  <a:lnTo>
                    <a:pt x="2521" y="2674"/>
                  </a:lnTo>
                  <a:lnTo>
                    <a:pt x="2088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79" y="1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>
              <a:off x="6457075" y="974800"/>
              <a:ext cx="99950" cy="119675"/>
            </a:xfrm>
            <a:custGeom>
              <a:avLst/>
              <a:gdLst/>
              <a:ahLst/>
              <a:cxnLst/>
              <a:rect l="0" t="0" r="0" b="0"/>
              <a:pathLst>
                <a:path w="3998" h="4787" extrusionOk="0">
                  <a:moveTo>
                    <a:pt x="1884" y="0"/>
                  </a:moveTo>
                  <a:lnTo>
                    <a:pt x="1655" y="306"/>
                  </a:lnTo>
                  <a:lnTo>
                    <a:pt x="1553" y="586"/>
                  </a:lnTo>
                  <a:lnTo>
                    <a:pt x="0" y="4252"/>
                  </a:lnTo>
                  <a:lnTo>
                    <a:pt x="0" y="4303"/>
                  </a:lnTo>
                  <a:lnTo>
                    <a:pt x="0" y="4354"/>
                  </a:lnTo>
                  <a:lnTo>
                    <a:pt x="484" y="4558"/>
                  </a:lnTo>
                  <a:lnTo>
                    <a:pt x="1477" y="4787"/>
                  </a:lnTo>
                  <a:lnTo>
                    <a:pt x="2495" y="4787"/>
                  </a:lnTo>
                  <a:lnTo>
                    <a:pt x="3514" y="4558"/>
                  </a:lnTo>
                  <a:lnTo>
                    <a:pt x="3997" y="4354"/>
                  </a:lnTo>
                  <a:lnTo>
                    <a:pt x="3997" y="4303"/>
                  </a:lnTo>
                  <a:lnTo>
                    <a:pt x="3972" y="4252"/>
                  </a:lnTo>
                  <a:lnTo>
                    <a:pt x="2419" y="586"/>
                  </a:lnTo>
                  <a:lnTo>
                    <a:pt x="2343" y="306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82554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6457075" y="1083625"/>
              <a:ext cx="99950" cy="37575"/>
            </a:xfrm>
            <a:custGeom>
              <a:avLst/>
              <a:gdLst/>
              <a:ahLst/>
              <a:cxnLst/>
              <a:rect l="0" t="0" r="0" b="0"/>
              <a:pathLst>
                <a:path w="3998" h="1503" extrusionOk="0">
                  <a:moveTo>
                    <a:pt x="0" y="1"/>
                  </a:moveTo>
                  <a:lnTo>
                    <a:pt x="0" y="306"/>
                  </a:lnTo>
                  <a:lnTo>
                    <a:pt x="331" y="841"/>
                  </a:lnTo>
                  <a:lnTo>
                    <a:pt x="917" y="1248"/>
                  </a:lnTo>
                  <a:lnTo>
                    <a:pt x="1553" y="1477"/>
                  </a:lnTo>
                  <a:lnTo>
                    <a:pt x="1833" y="1503"/>
                  </a:lnTo>
                  <a:lnTo>
                    <a:pt x="2139" y="1503"/>
                  </a:lnTo>
                  <a:lnTo>
                    <a:pt x="2419" y="1477"/>
                  </a:lnTo>
                  <a:lnTo>
                    <a:pt x="3081" y="1248"/>
                  </a:lnTo>
                  <a:lnTo>
                    <a:pt x="3641" y="841"/>
                  </a:lnTo>
                  <a:lnTo>
                    <a:pt x="3997" y="306"/>
                  </a:lnTo>
                  <a:lnTo>
                    <a:pt x="3997" y="1"/>
                  </a:lnTo>
                  <a:lnTo>
                    <a:pt x="3514" y="205"/>
                  </a:lnTo>
                  <a:lnTo>
                    <a:pt x="2495" y="434"/>
                  </a:lnTo>
                  <a:lnTo>
                    <a:pt x="1477" y="434"/>
                  </a:lnTo>
                  <a:lnTo>
                    <a:pt x="484" y="2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>
              <a:off x="630177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31" y="26"/>
                  </a:lnTo>
                  <a:lnTo>
                    <a:pt x="26" y="306"/>
                  </a:lnTo>
                  <a:lnTo>
                    <a:pt x="0" y="509"/>
                  </a:lnTo>
                  <a:lnTo>
                    <a:pt x="26" y="738"/>
                  </a:lnTo>
                  <a:lnTo>
                    <a:pt x="331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44" y="738"/>
                  </a:lnTo>
                  <a:lnTo>
                    <a:pt x="1070" y="509"/>
                  </a:lnTo>
                  <a:lnTo>
                    <a:pt x="1044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>
              <a:off x="6662650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6255300" y="1037175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6" y="0"/>
                  </a:moveTo>
                  <a:lnTo>
                    <a:pt x="1096" y="26"/>
                  </a:lnTo>
                  <a:lnTo>
                    <a:pt x="612" y="229"/>
                  </a:lnTo>
                  <a:lnTo>
                    <a:pt x="230" y="611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64"/>
                  </a:lnTo>
                  <a:lnTo>
                    <a:pt x="612" y="2521"/>
                  </a:lnTo>
                  <a:lnTo>
                    <a:pt x="1096" y="2750"/>
                  </a:lnTo>
                  <a:lnTo>
                    <a:pt x="4762" y="2750"/>
                  </a:lnTo>
                  <a:lnTo>
                    <a:pt x="5245" y="2521"/>
                  </a:lnTo>
                  <a:lnTo>
                    <a:pt x="5627" y="2164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611"/>
                  </a:lnTo>
                  <a:lnTo>
                    <a:pt x="5245" y="229"/>
                  </a:lnTo>
                  <a:lnTo>
                    <a:pt x="4762" y="26"/>
                  </a:lnTo>
                  <a:lnTo>
                    <a:pt x="4482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>
              <a:off x="661620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5" y="1095"/>
                  </a:lnTo>
                  <a:lnTo>
                    <a:pt x="0" y="1375"/>
                  </a:lnTo>
                  <a:lnTo>
                    <a:pt x="25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5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5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6E243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6273125" y="857050"/>
              <a:ext cx="110775" cy="21675"/>
            </a:xfrm>
            <a:custGeom>
              <a:avLst/>
              <a:gdLst/>
              <a:ahLst/>
              <a:cxnLst/>
              <a:rect l="0" t="0" r="0" b="0"/>
              <a:pathLst>
                <a:path w="4431" h="867" fill="none" extrusionOk="0">
                  <a:moveTo>
                    <a:pt x="4431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64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381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6634000" y="857050"/>
              <a:ext cx="110150" cy="21675"/>
            </a:xfrm>
            <a:custGeom>
              <a:avLst/>
              <a:gdLst/>
              <a:ahLst/>
              <a:cxnLst/>
              <a:rect l="0" t="0" r="0" b="0"/>
              <a:pathLst>
                <a:path w="4406" h="867" fill="none" extrusionOk="0">
                  <a:moveTo>
                    <a:pt x="4405" y="866"/>
                  </a:moveTo>
                  <a:lnTo>
                    <a:pt x="4176" y="662"/>
                  </a:lnTo>
                  <a:lnTo>
                    <a:pt x="3667" y="306"/>
                  </a:lnTo>
                  <a:lnTo>
                    <a:pt x="2801" y="1"/>
                  </a:lnTo>
                  <a:lnTo>
                    <a:pt x="1605" y="1"/>
                  </a:lnTo>
                  <a:lnTo>
                    <a:pt x="739" y="306"/>
                  </a:lnTo>
                  <a:lnTo>
                    <a:pt x="230" y="662"/>
                  </a:lnTo>
                  <a:lnTo>
                    <a:pt x="1" y="866"/>
                  </a:lnTo>
                </a:path>
              </a:pathLst>
            </a:custGeom>
            <a:noFill/>
            <a:ln w="38100" cap="rnd" cmpd="sng">
              <a:solidFill>
                <a:srgbClr val="14090B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6446875" y="1172750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extrusionOk="0">
                  <a:moveTo>
                    <a:pt x="1" y="0"/>
                  </a:moveTo>
                  <a:lnTo>
                    <a:pt x="154" y="306"/>
                  </a:lnTo>
                  <a:lnTo>
                    <a:pt x="612" y="815"/>
                  </a:lnTo>
                  <a:lnTo>
                    <a:pt x="1274" y="1197"/>
                  </a:lnTo>
                  <a:lnTo>
                    <a:pt x="2038" y="1400"/>
                  </a:lnTo>
                  <a:lnTo>
                    <a:pt x="2470" y="1426"/>
                  </a:lnTo>
                  <a:lnTo>
                    <a:pt x="2903" y="1400"/>
                  </a:lnTo>
                  <a:lnTo>
                    <a:pt x="3667" y="1197"/>
                  </a:lnTo>
                  <a:lnTo>
                    <a:pt x="4329" y="815"/>
                  </a:lnTo>
                  <a:lnTo>
                    <a:pt x="4787" y="306"/>
                  </a:lnTo>
                  <a:lnTo>
                    <a:pt x="4940" y="0"/>
                  </a:lnTo>
                  <a:close/>
                </a:path>
              </a:pathLst>
            </a:custGeom>
            <a:solidFill>
              <a:srgbClr val="5A1016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6081550" y="405800"/>
              <a:ext cx="852250" cy="528300"/>
            </a:xfrm>
            <a:custGeom>
              <a:avLst/>
              <a:gdLst/>
              <a:ahLst/>
              <a:cxnLst/>
              <a:rect l="0" t="0" r="0" b="0"/>
              <a:pathLst>
                <a:path w="34090" h="21132" extrusionOk="0">
                  <a:moveTo>
                    <a:pt x="17185" y="0"/>
                  </a:moveTo>
                  <a:lnTo>
                    <a:pt x="16345" y="51"/>
                  </a:lnTo>
                  <a:lnTo>
                    <a:pt x="14741" y="153"/>
                  </a:lnTo>
                  <a:lnTo>
                    <a:pt x="11839" y="739"/>
                  </a:lnTo>
                  <a:lnTo>
                    <a:pt x="9344" y="1681"/>
                  </a:lnTo>
                  <a:lnTo>
                    <a:pt x="7231" y="2928"/>
                  </a:lnTo>
                  <a:lnTo>
                    <a:pt x="5474" y="4430"/>
                  </a:lnTo>
                  <a:lnTo>
                    <a:pt x="4023" y="6110"/>
                  </a:lnTo>
                  <a:lnTo>
                    <a:pt x="2852" y="7943"/>
                  </a:lnTo>
                  <a:lnTo>
                    <a:pt x="1910" y="9827"/>
                  </a:lnTo>
                  <a:lnTo>
                    <a:pt x="1223" y="11762"/>
                  </a:lnTo>
                  <a:lnTo>
                    <a:pt x="713" y="13621"/>
                  </a:lnTo>
                  <a:lnTo>
                    <a:pt x="230" y="16268"/>
                  </a:lnTo>
                  <a:lnTo>
                    <a:pt x="1" y="20291"/>
                  </a:lnTo>
                  <a:lnTo>
                    <a:pt x="26" y="20902"/>
                  </a:lnTo>
                  <a:lnTo>
                    <a:pt x="408" y="20978"/>
                  </a:lnTo>
                  <a:lnTo>
                    <a:pt x="1146" y="20978"/>
                  </a:lnTo>
                  <a:lnTo>
                    <a:pt x="1910" y="20826"/>
                  </a:lnTo>
                  <a:lnTo>
                    <a:pt x="2597" y="20520"/>
                  </a:lnTo>
                  <a:lnTo>
                    <a:pt x="3234" y="20087"/>
                  </a:lnTo>
                  <a:lnTo>
                    <a:pt x="3769" y="19502"/>
                  </a:lnTo>
                  <a:lnTo>
                    <a:pt x="4150" y="18814"/>
                  </a:lnTo>
                  <a:lnTo>
                    <a:pt x="4354" y="18000"/>
                  </a:lnTo>
                  <a:lnTo>
                    <a:pt x="4380" y="17541"/>
                  </a:lnTo>
                  <a:lnTo>
                    <a:pt x="4812" y="17363"/>
                  </a:lnTo>
                  <a:lnTo>
                    <a:pt x="5474" y="16727"/>
                  </a:lnTo>
                  <a:lnTo>
                    <a:pt x="5678" y="16294"/>
                  </a:lnTo>
                  <a:lnTo>
                    <a:pt x="5805" y="15810"/>
                  </a:lnTo>
                  <a:lnTo>
                    <a:pt x="5729" y="14868"/>
                  </a:lnTo>
                  <a:lnTo>
                    <a:pt x="5500" y="14461"/>
                  </a:lnTo>
                  <a:lnTo>
                    <a:pt x="5983" y="14435"/>
                  </a:lnTo>
                  <a:lnTo>
                    <a:pt x="6849" y="14028"/>
                  </a:lnTo>
                  <a:lnTo>
                    <a:pt x="7180" y="13672"/>
                  </a:lnTo>
                  <a:lnTo>
                    <a:pt x="7460" y="13264"/>
                  </a:lnTo>
                  <a:lnTo>
                    <a:pt x="7664" y="12297"/>
                  </a:lnTo>
                  <a:lnTo>
                    <a:pt x="7587" y="11839"/>
                  </a:lnTo>
                  <a:lnTo>
                    <a:pt x="7587" y="11839"/>
                  </a:lnTo>
                  <a:lnTo>
                    <a:pt x="8071" y="11940"/>
                  </a:lnTo>
                  <a:lnTo>
                    <a:pt x="9038" y="11813"/>
                  </a:lnTo>
                  <a:lnTo>
                    <a:pt x="9471" y="11559"/>
                  </a:lnTo>
                  <a:lnTo>
                    <a:pt x="9675" y="11406"/>
                  </a:lnTo>
                  <a:lnTo>
                    <a:pt x="10006" y="11024"/>
                  </a:lnTo>
                  <a:lnTo>
                    <a:pt x="10337" y="10362"/>
                  </a:lnTo>
                  <a:lnTo>
                    <a:pt x="10388" y="9878"/>
                  </a:lnTo>
                  <a:lnTo>
                    <a:pt x="10821" y="10133"/>
                  </a:lnTo>
                  <a:lnTo>
                    <a:pt x="11533" y="10235"/>
                  </a:lnTo>
                  <a:lnTo>
                    <a:pt x="12043" y="10184"/>
                  </a:lnTo>
                  <a:lnTo>
                    <a:pt x="12297" y="10107"/>
                  </a:lnTo>
                  <a:lnTo>
                    <a:pt x="12552" y="10006"/>
                  </a:lnTo>
                  <a:lnTo>
                    <a:pt x="12959" y="9725"/>
                  </a:lnTo>
                  <a:lnTo>
                    <a:pt x="13443" y="9165"/>
                  </a:lnTo>
                  <a:lnTo>
                    <a:pt x="13621" y="8707"/>
                  </a:lnTo>
                  <a:lnTo>
                    <a:pt x="13978" y="9038"/>
                  </a:lnTo>
                  <a:lnTo>
                    <a:pt x="14665" y="9318"/>
                  </a:lnTo>
                  <a:lnTo>
                    <a:pt x="15174" y="9395"/>
                  </a:lnTo>
                  <a:lnTo>
                    <a:pt x="15429" y="9369"/>
                  </a:lnTo>
                  <a:lnTo>
                    <a:pt x="15683" y="9344"/>
                  </a:lnTo>
                  <a:lnTo>
                    <a:pt x="16167" y="9165"/>
                  </a:lnTo>
                  <a:lnTo>
                    <a:pt x="16778" y="8707"/>
                  </a:lnTo>
                  <a:lnTo>
                    <a:pt x="17058" y="8300"/>
                  </a:lnTo>
                  <a:lnTo>
                    <a:pt x="17313" y="8707"/>
                  </a:lnTo>
                  <a:lnTo>
                    <a:pt x="17924" y="9165"/>
                  </a:lnTo>
                  <a:lnTo>
                    <a:pt x="18407" y="9344"/>
                  </a:lnTo>
                  <a:lnTo>
                    <a:pt x="18662" y="9369"/>
                  </a:lnTo>
                  <a:lnTo>
                    <a:pt x="18942" y="9395"/>
                  </a:lnTo>
                  <a:lnTo>
                    <a:pt x="19426" y="9318"/>
                  </a:lnTo>
                  <a:lnTo>
                    <a:pt x="20113" y="9038"/>
                  </a:lnTo>
                  <a:lnTo>
                    <a:pt x="20495" y="8682"/>
                  </a:lnTo>
                  <a:lnTo>
                    <a:pt x="20648" y="9165"/>
                  </a:lnTo>
                  <a:lnTo>
                    <a:pt x="21131" y="9725"/>
                  </a:lnTo>
                  <a:lnTo>
                    <a:pt x="21564" y="10006"/>
                  </a:lnTo>
                  <a:lnTo>
                    <a:pt x="21793" y="10107"/>
                  </a:lnTo>
                  <a:lnTo>
                    <a:pt x="22048" y="10184"/>
                  </a:lnTo>
                  <a:lnTo>
                    <a:pt x="22557" y="10235"/>
                  </a:lnTo>
                  <a:lnTo>
                    <a:pt x="23270" y="10107"/>
                  </a:lnTo>
                  <a:lnTo>
                    <a:pt x="23703" y="9878"/>
                  </a:lnTo>
                  <a:lnTo>
                    <a:pt x="23754" y="10362"/>
                  </a:lnTo>
                  <a:lnTo>
                    <a:pt x="24085" y="11024"/>
                  </a:lnTo>
                  <a:lnTo>
                    <a:pt x="24416" y="11406"/>
                  </a:lnTo>
                  <a:lnTo>
                    <a:pt x="24619" y="11559"/>
                  </a:lnTo>
                  <a:lnTo>
                    <a:pt x="25078" y="11813"/>
                  </a:lnTo>
                  <a:lnTo>
                    <a:pt x="26045" y="11940"/>
                  </a:lnTo>
                  <a:lnTo>
                    <a:pt x="26503" y="11813"/>
                  </a:lnTo>
                  <a:lnTo>
                    <a:pt x="26427" y="12297"/>
                  </a:lnTo>
                  <a:lnTo>
                    <a:pt x="26631" y="13239"/>
                  </a:lnTo>
                  <a:lnTo>
                    <a:pt x="26911" y="13672"/>
                  </a:lnTo>
                  <a:lnTo>
                    <a:pt x="27267" y="14028"/>
                  </a:lnTo>
                  <a:lnTo>
                    <a:pt x="28133" y="14410"/>
                  </a:lnTo>
                  <a:lnTo>
                    <a:pt x="28591" y="14435"/>
                  </a:lnTo>
                  <a:lnTo>
                    <a:pt x="28387" y="14868"/>
                  </a:lnTo>
                  <a:lnTo>
                    <a:pt x="28285" y="15785"/>
                  </a:lnTo>
                  <a:lnTo>
                    <a:pt x="28438" y="16268"/>
                  </a:lnTo>
                  <a:lnTo>
                    <a:pt x="28642" y="16727"/>
                  </a:lnTo>
                  <a:lnTo>
                    <a:pt x="29329" y="17363"/>
                  </a:lnTo>
                  <a:lnTo>
                    <a:pt x="29762" y="17541"/>
                  </a:lnTo>
                  <a:lnTo>
                    <a:pt x="29787" y="18000"/>
                  </a:lnTo>
                  <a:lnTo>
                    <a:pt x="29991" y="18840"/>
                  </a:lnTo>
                  <a:lnTo>
                    <a:pt x="30373" y="19578"/>
                  </a:lnTo>
                  <a:lnTo>
                    <a:pt x="30908" y="20189"/>
                  </a:lnTo>
                  <a:lnTo>
                    <a:pt x="31544" y="20673"/>
                  </a:lnTo>
                  <a:lnTo>
                    <a:pt x="32257" y="20978"/>
                  </a:lnTo>
                  <a:lnTo>
                    <a:pt x="32995" y="21131"/>
                  </a:lnTo>
                  <a:lnTo>
                    <a:pt x="33734" y="21055"/>
                  </a:lnTo>
                  <a:lnTo>
                    <a:pt x="34090" y="20902"/>
                  </a:lnTo>
                  <a:lnTo>
                    <a:pt x="34090" y="20240"/>
                  </a:lnTo>
                  <a:lnTo>
                    <a:pt x="33555" y="15937"/>
                  </a:lnTo>
                  <a:lnTo>
                    <a:pt x="32893" y="13137"/>
                  </a:lnTo>
                  <a:lnTo>
                    <a:pt x="32257" y="11151"/>
                  </a:lnTo>
                  <a:lnTo>
                    <a:pt x="31417" y="9165"/>
                  </a:lnTo>
                  <a:lnTo>
                    <a:pt x="30373" y="7205"/>
                  </a:lnTo>
                  <a:lnTo>
                    <a:pt x="29075" y="5372"/>
                  </a:lnTo>
                  <a:lnTo>
                    <a:pt x="27496" y="3692"/>
                  </a:lnTo>
                  <a:lnTo>
                    <a:pt x="25638" y="2241"/>
                  </a:lnTo>
                  <a:lnTo>
                    <a:pt x="23448" y="1120"/>
                  </a:lnTo>
                  <a:lnTo>
                    <a:pt x="21564" y="509"/>
                  </a:lnTo>
                  <a:lnTo>
                    <a:pt x="20189" y="229"/>
                  </a:lnTo>
                  <a:lnTo>
                    <a:pt x="18738" y="51"/>
                  </a:lnTo>
                  <a:lnTo>
                    <a:pt x="17185" y="0"/>
                  </a:lnTo>
                  <a:close/>
                </a:path>
              </a:pathLst>
            </a:custGeom>
            <a:solidFill>
              <a:srgbClr val="14090B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70254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6" y="0"/>
                  </a:moveTo>
                  <a:lnTo>
                    <a:pt x="8783" y="77"/>
                  </a:lnTo>
                  <a:lnTo>
                    <a:pt x="8427" y="357"/>
                  </a:lnTo>
                  <a:lnTo>
                    <a:pt x="8172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59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3" y="637"/>
                  </a:lnTo>
                  <a:lnTo>
                    <a:pt x="7027" y="357"/>
                  </a:lnTo>
                  <a:lnTo>
                    <a:pt x="6823" y="280"/>
                  </a:lnTo>
                  <a:lnTo>
                    <a:pt x="6619" y="255"/>
                  </a:lnTo>
                  <a:lnTo>
                    <a:pt x="6187" y="357"/>
                  </a:lnTo>
                  <a:lnTo>
                    <a:pt x="5830" y="611"/>
                  </a:lnTo>
                  <a:lnTo>
                    <a:pt x="5576" y="1019"/>
                  </a:lnTo>
                  <a:lnTo>
                    <a:pt x="5499" y="1273"/>
                  </a:lnTo>
                  <a:lnTo>
                    <a:pt x="3386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29" y="6594"/>
                  </a:lnTo>
                  <a:lnTo>
                    <a:pt x="968" y="6110"/>
                  </a:lnTo>
                  <a:lnTo>
                    <a:pt x="382" y="6034"/>
                  </a:lnTo>
                  <a:lnTo>
                    <a:pt x="331" y="6059"/>
                  </a:lnTo>
                  <a:lnTo>
                    <a:pt x="178" y="6136"/>
                  </a:lnTo>
                  <a:lnTo>
                    <a:pt x="0" y="6441"/>
                  </a:lnTo>
                  <a:lnTo>
                    <a:pt x="0" y="6950"/>
                  </a:lnTo>
                  <a:lnTo>
                    <a:pt x="26" y="7052"/>
                  </a:lnTo>
                  <a:lnTo>
                    <a:pt x="560" y="9980"/>
                  </a:lnTo>
                  <a:lnTo>
                    <a:pt x="1171" y="13493"/>
                  </a:lnTo>
                  <a:lnTo>
                    <a:pt x="1222" y="13875"/>
                  </a:lnTo>
                  <a:lnTo>
                    <a:pt x="1426" y="14537"/>
                  </a:lnTo>
                  <a:lnTo>
                    <a:pt x="1909" y="15301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8" y="17669"/>
                  </a:lnTo>
                  <a:lnTo>
                    <a:pt x="10285" y="17694"/>
                  </a:lnTo>
                  <a:lnTo>
                    <a:pt x="10718" y="17592"/>
                  </a:lnTo>
                  <a:lnTo>
                    <a:pt x="11202" y="17312"/>
                  </a:lnTo>
                  <a:lnTo>
                    <a:pt x="11635" y="16778"/>
                  </a:lnTo>
                  <a:lnTo>
                    <a:pt x="11762" y="16396"/>
                  </a:lnTo>
                  <a:lnTo>
                    <a:pt x="12093" y="14944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7"/>
                  </a:lnTo>
                  <a:lnTo>
                    <a:pt x="14232" y="5627"/>
                  </a:lnTo>
                  <a:lnTo>
                    <a:pt x="14282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2" y="4354"/>
                  </a:lnTo>
                  <a:lnTo>
                    <a:pt x="13519" y="4277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583"/>
                  </a:lnTo>
                  <a:lnTo>
                    <a:pt x="12373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1" y="9573"/>
                  </a:lnTo>
                  <a:lnTo>
                    <a:pt x="12322" y="3284"/>
                  </a:lnTo>
                  <a:lnTo>
                    <a:pt x="12373" y="3030"/>
                  </a:lnTo>
                  <a:lnTo>
                    <a:pt x="12322" y="2546"/>
                  </a:lnTo>
                  <a:lnTo>
                    <a:pt x="12093" y="2164"/>
                  </a:lnTo>
                  <a:lnTo>
                    <a:pt x="11762" y="1884"/>
                  </a:lnTo>
                  <a:lnTo>
                    <a:pt x="11558" y="1808"/>
                  </a:lnTo>
                  <a:lnTo>
                    <a:pt x="11329" y="1782"/>
                  </a:lnTo>
                  <a:lnTo>
                    <a:pt x="10922" y="1884"/>
                  </a:lnTo>
                  <a:lnTo>
                    <a:pt x="10565" y="2139"/>
                  </a:lnTo>
                  <a:lnTo>
                    <a:pt x="10285" y="2546"/>
                  </a:lnTo>
                  <a:lnTo>
                    <a:pt x="10235" y="2801"/>
                  </a:lnTo>
                  <a:lnTo>
                    <a:pt x="8783" y="9089"/>
                  </a:lnTo>
                  <a:lnTo>
                    <a:pt x="8452" y="9013"/>
                  </a:lnTo>
                  <a:lnTo>
                    <a:pt x="10209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6" y="0"/>
                  </a:lnTo>
                  <a:close/>
                </a:path>
              </a:pathLst>
            </a:custGeom>
            <a:solidFill>
              <a:srgbClr val="6B3F2E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>
              <a:off x="7109450" y="1230025"/>
              <a:ext cx="675" cy="25"/>
            </a:xfrm>
            <a:custGeom>
              <a:avLst/>
              <a:gdLst/>
              <a:ahLst/>
              <a:cxnLst/>
              <a:rect l="0" t="0" r="0" b="0"/>
              <a:pathLst>
                <a:path w="27" h="1" extrusionOk="0">
                  <a:moveTo>
                    <a:pt x="1" y="0"/>
                  </a:moveTo>
                  <a:lnTo>
                    <a:pt x="1" y="0"/>
                  </a:lnTo>
                  <a:lnTo>
                    <a:pt x="26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6" name="Shape 76"/>
            <p:cNvSpPr/>
            <p:nvPr/>
          </p:nvSpPr>
          <p:spPr>
            <a:xfrm>
              <a:off x="7143175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3" y="0"/>
                  </a:moveTo>
                  <a:lnTo>
                    <a:pt x="1" y="484"/>
                  </a:lnTo>
                  <a:lnTo>
                    <a:pt x="7537" y="2215"/>
                  </a:lnTo>
                  <a:lnTo>
                    <a:pt x="7639" y="1732"/>
                  </a:lnTo>
                  <a:lnTo>
                    <a:pt x="6544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43" y="841"/>
                  </a:lnTo>
                  <a:lnTo>
                    <a:pt x="3769" y="841"/>
                  </a:lnTo>
                  <a:lnTo>
                    <a:pt x="1656" y="357"/>
                  </a:lnTo>
                  <a:lnTo>
                    <a:pt x="1350" y="281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71101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51" y="1"/>
                  </a:moveTo>
                  <a:lnTo>
                    <a:pt x="51" y="26"/>
                  </a:lnTo>
                  <a:lnTo>
                    <a:pt x="0" y="255"/>
                  </a:lnTo>
                  <a:lnTo>
                    <a:pt x="229" y="306"/>
                  </a:lnTo>
                  <a:lnTo>
                    <a:pt x="1120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7" y="3794"/>
                  </a:lnTo>
                  <a:lnTo>
                    <a:pt x="3895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6" y="5118"/>
                  </a:lnTo>
                  <a:lnTo>
                    <a:pt x="4175" y="4125"/>
                  </a:lnTo>
                  <a:lnTo>
                    <a:pt x="3895" y="3005"/>
                  </a:lnTo>
                  <a:lnTo>
                    <a:pt x="3335" y="1936"/>
                  </a:lnTo>
                  <a:lnTo>
                    <a:pt x="2393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8" name="Shape 78"/>
            <p:cNvSpPr/>
            <p:nvPr/>
          </p:nvSpPr>
          <p:spPr>
            <a:xfrm>
              <a:off x="7087825" y="1403775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7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512422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9" name="Shape 79"/>
            <p:cNvSpPr/>
            <p:nvPr/>
          </p:nvSpPr>
          <p:spPr>
            <a:xfrm>
              <a:off x="7048350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1" y="1935"/>
                  </a:lnTo>
                  <a:lnTo>
                    <a:pt x="9064" y="4023"/>
                  </a:lnTo>
                  <a:lnTo>
                    <a:pt x="9497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F4726D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7026075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8" y="1"/>
                  </a:moveTo>
                  <a:lnTo>
                    <a:pt x="1" y="4227"/>
                  </a:lnTo>
                  <a:lnTo>
                    <a:pt x="9548" y="4227"/>
                  </a:lnTo>
                  <a:lnTo>
                    <a:pt x="10057" y="208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F14C4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1564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Shape 848"/>
          <p:cNvGrpSpPr/>
          <p:nvPr/>
        </p:nvGrpSpPr>
        <p:grpSpPr>
          <a:xfrm flipH="1">
            <a:off x="7488534" y="3754514"/>
            <a:ext cx="1655476" cy="1388992"/>
            <a:chOff x="4163225" y="1879850"/>
            <a:chExt cx="1399625" cy="1174325"/>
          </a:xfrm>
        </p:grpSpPr>
        <p:sp>
          <p:nvSpPr>
            <p:cNvPr id="849" name="Shape 849"/>
            <p:cNvSpPr/>
            <p:nvPr/>
          </p:nvSpPr>
          <p:spPr>
            <a:xfrm>
              <a:off x="4288625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2724" y="0"/>
                  </a:moveTo>
                  <a:lnTo>
                    <a:pt x="2164" y="26"/>
                  </a:lnTo>
                  <a:lnTo>
                    <a:pt x="1171" y="433"/>
                  </a:lnTo>
                  <a:lnTo>
                    <a:pt x="433" y="1197"/>
                  </a:lnTo>
                  <a:lnTo>
                    <a:pt x="26" y="2164"/>
                  </a:lnTo>
                  <a:lnTo>
                    <a:pt x="0" y="2724"/>
                  </a:lnTo>
                  <a:lnTo>
                    <a:pt x="0" y="4914"/>
                  </a:lnTo>
                  <a:lnTo>
                    <a:pt x="26" y="5448"/>
                  </a:lnTo>
                  <a:lnTo>
                    <a:pt x="433" y="6441"/>
                  </a:lnTo>
                  <a:lnTo>
                    <a:pt x="1171" y="7180"/>
                  </a:lnTo>
                  <a:lnTo>
                    <a:pt x="2164" y="7587"/>
                  </a:lnTo>
                  <a:lnTo>
                    <a:pt x="2724" y="7638"/>
                  </a:lnTo>
                  <a:lnTo>
                    <a:pt x="2724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0" name="Shape 850"/>
            <p:cNvSpPr/>
            <p:nvPr/>
          </p:nvSpPr>
          <p:spPr>
            <a:xfrm>
              <a:off x="5011650" y="2352125"/>
              <a:ext cx="68125" cy="190950"/>
            </a:xfrm>
            <a:custGeom>
              <a:avLst/>
              <a:gdLst/>
              <a:ahLst/>
              <a:cxnLst/>
              <a:rect l="0" t="0" r="0" b="0"/>
              <a:pathLst>
                <a:path w="2725" h="7638" extrusionOk="0">
                  <a:moveTo>
                    <a:pt x="0" y="0"/>
                  </a:moveTo>
                  <a:lnTo>
                    <a:pt x="0" y="7638"/>
                  </a:lnTo>
                  <a:lnTo>
                    <a:pt x="560" y="7587"/>
                  </a:lnTo>
                  <a:lnTo>
                    <a:pt x="1553" y="7180"/>
                  </a:lnTo>
                  <a:lnTo>
                    <a:pt x="2292" y="6441"/>
                  </a:lnTo>
                  <a:lnTo>
                    <a:pt x="2699" y="5448"/>
                  </a:lnTo>
                  <a:lnTo>
                    <a:pt x="2724" y="4914"/>
                  </a:lnTo>
                  <a:lnTo>
                    <a:pt x="2724" y="2724"/>
                  </a:lnTo>
                  <a:lnTo>
                    <a:pt x="2699" y="2164"/>
                  </a:lnTo>
                  <a:lnTo>
                    <a:pt x="2292" y="1197"/>
                  </a:lnTo>
                  <a:lnTo>
                    <a:pt x="1553" y="433"/>
                  </a:lnTo>
                  <a:lnTo>
                    <a:pt x="560" y="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1" name="Shape 851"/>
            <p:cNvSpPr/>
            <p:nvPr/>
          </p:nvSpPr>
          <p:spPr>
            <a:xfrm>
              <a:off x="4579475" y="2740375"/>
              <a:ext cx="210075" cy="263525"/>
            </a:xfrm>
            <a:custGeom>
              <a:avLst/>
              <a:gdLst/>
              <a:ahLst/>
              <a:cxnLst/>
              <a:rect l="0" t="0" r="0" b="0"/>
              <a:pathLst>
                <a:path w="8403" h="10541" extrusionOk="0">
                  <a:moveTo>
                    <a:pt x="1" y="0"/>
                  </a:moveTo>
                  <a:lnTo>
                    <a:pt x="1" y="10540"/>
                  </a:lnTo>
                  <a:lnTo>
                    <a:pt x="8402" y="10540"/>
                  </a:lnTo>
                  <a:lnTo>
                    <a:pt x="8402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2" name="Shape 852"/>
            <p:cNvSpPr/>
            <p:nvPr/>
          </p:nvSpPr>
          <p:spPr>
            <a:xfrm>
              <a:off x="4333800" y="1924400"/>
              <a:ext cx="700775" cy="875825"/>
            </a:xfrm>
            <a:custGeom>
              <a:avLst/>
              <a:gdLst/>
              <a:ahLst/>
              <a:cxnLst/>
              <a:rect l="0" t="0" r="0" b="0"/>
              <a:pathLst>
                <a:path w="28031" h="35033" extrusionOk="0">
                  <a:moveTo>
                    <a:pt x="14028" y="1"/>
                  </a:moveTo>
                  <a:lnTo>
                    <a:pt x="13290" y="26"/>
                  </a:lnTo>
                  <a:lnTo>
                    <a:pt x="11890" y="179"/>
                  </a:lnTo>
                  <a:lnTo>
                    <a:pt x="10515" y="459"/>
                  </a:lnTo>
                  <a:lnTo>
                    <a:pt x="9191" y="867"/>
                  </a:lnTo>
                  <a:lnTo>
                    <a:pt x="7944" y="1401"/>
                  </a:lnTo>
                  <a:lnTo>
                    <a:pt x="6747" y="2038"/>
                  </a:lnTo>
                  <a:lnTo>
                    <a:pt x="5627" y="2801"/>
                  </a:lnTo>
                  <a:lnTo>
                    <a:pt x="4583" y="3642"/>
                  </a:lnTo>
                  <a:lnTo>
                    <a:pt x="3641" y="4609"/>
                  </a:lnTo>
                  <a:lnTo>
                    <a:pt x="2776" y="5653"/>
                  </a:lnTo>
                  <a:lnTo>
                    <a:pt x="2012" y="6773"/>
                  </a:lnTo>
                  <a:lnTo>
                    <a:pt x="1375" y="7944"/>
                  </a:lnTo>
                  <a:lnTo>
                    <a:pt x="841" y="9217"/>
                  </a:lnTo>
                  <a:lnTo>
                    <a:pt x="433" y="10541"/>
                  </a:lnTo>
                  <a:lnTo>
                    <a:pt x="153" y="11890"/>
                  </a:lnTo>
                  <a:lnTo>
                    <a:pt x="1" y="13316"/>
                  </a:lnTo>
                  <a:lnTo>
                    <a:pt x="1" y="14029"/>
                  </a:lnTo>
                  <a:lnTo>
                    <a:pt x="1" y="21004"/>
                  </a:lnTo>
                  <a:lnTo>
                    <a:pt x="1" y="21743"/>
                  </a:lnTo>
                  <a:lnTo>
                    <a:pt x="153" y="23143"/>
                  </a:lnTo>
                  <a:lnTo>
                    <a:pt x="433" y="24518"/>
                  </a:lnTo>
                  <a:lnTo>
                    <a:pt x="841" y="25842"/>
                  </a:lnTo>
                  <a:lnTo>
                    <a:pt x="1375" y="27089"/>
                  </a:lnTo>
                  <a:lnTo>
                    <a:pt x="2012" y="28286"/>
                  </a:lnTo>
                  <a:lnTo>
                    <a:pt x="2776" y="29406"/>
                  </a:lnTo>
                  <a:lnTo>
                    <a:pt x="3641" y="30450"/>
                  </a:lnTo>
                  <a:lnTo>
                    <a:pt x="4583" y="31392"/>
                  </a:lnTo>
                  <a:lnTo>
                    <a:pt x="5627" y="32257"/>
                  </a:lnTo>
                  <a:lnTo>
                    <a:pt x="6747" y="33021"/>
                  </a:lnTo>
                  <a:lnTo>
                    <a:pt x="7944" y="33657"/>
                  </a:lnTo>
                  <a:lnTo>
                    <a:pt x="9191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32"/>
                  </a:lnTo>
                  <a:lnTo>
                    <a:pt x="14741" y="35032"/>
                  </a:lnTo>
                  <a:lnTo>
                    <a:pt x="16167" y="34879"/>
                  </a:lnTo>
                  <a:lnTo>
                    <a:pt x="17516" y="34599"/>
                  </a:lnTo>
                  <a:lnTo>
                    <a:pt x="18840" y="34192"/>
                  </a:lnTo>
                  <a:lnTo>
                    <a:pt x="20088" y="33657"/>
                  </a:lnTo>
                  <a:lnTo>
                    <a:pt x="21284" y="33021"/>
                  </a:lnTo>
                  <a:lnTo>
                    <a:pt x="22404" y="32257"/>
                  </a:lnTo>
                  <a:lnTo>
                    <a:pt x="23448" y="31392"/>
                  </a:lnTo>
                  <a:lnTo>
                    <a:pt x="24390" y="30450"/>
                  </a:lnTo>
                  <a:lnTo>
                    <a:pt x="25256" y="29406"/>
                  </a:lnTo>
                  <a:lnTo>
                    <a:pt x="26020" y="28286"/>
                  </a:lnTo>
                  <a:lnTo>
                    <a:pt x="26656" y="27089"/>
                  </a:lnTo>
                  <a:lnTo>
                    <a:pt x="27191" y="25842"/>
                  </a:lnTo>
                  <a:lnTo>
                    <a:pt x="27598" y="24518"/>
                  </a:lnTo>
                  <a:lnTo>
                    <a:pt x="27878" y="23143"/>
                  </a:lnTo>
                  <a:lnTo>
                    <a:pt x="28031" y="21743"/>
                  </a:lnTo>
                  <a:lnTo>
                    <a:pt x="28031" y="21004"/>
                  </a:lnTo>
                  <a:lnTo>
                    <a:pt x="28031" y="14029"/>
                  </a:lnTo>
                  <a:lnTo>
                    <a:pt x="28031" y="13316"/>
                  </a:lnTo>
                  <a:lnTo>
                    <a:pt x="27878" y="11890"/>
                  </a:lnTo>
                  <a:lnTo>
                    <a:pt x="27598" y="10541"/>
                  </a:lnTo>
                  <a:lnTo>
                    <a:pt x="27191" y="9217"/>
                  </a:lnTo>
                  <a:lnTo>
                    <a:pt x="26656" y="7944"/>
                  </a:lnTo>
                  <a:lnTo>
                    <a:pt x="26020" y="6773"/>
                  </a:lnTo>
                  <a:lnTo>
                    <a:pt x="25256" y="5653"/>
                  </a:lnTo>
                  <a:lnTo>
                    <a:pt x="24390" y="4609"/>
                  </a:lnTo>
                  <a:lnTo>
                    <a:pt x="23448" y="3642"/>
                  </a:lnTo>
                  <a:lnTo>
                    <a:pt x="22404" y="2801"/>
                  </a:lnTo>
                  <a:lnTo>
                    <a:pt x="21284" y="2038"/>
                  </a:lnTo>
                  <a:lnTo>
                    <a:pt x="20088" y="1401"/>
                  </a:lnTo>
                  <a:lnTo>
                    <a:pt x="18840" y="867"/>
                  </a:lnTo>
                  <a:lnTo>
                    <a:pt x="17516" y="459"/>
                  </a:lnTo>
                  <a:lnTo>
                    <a:pt x="16167" y="179"/>
                  </a:lnTo>
                  <a:lnTo>
                    <a:pt x="14741" y="26"/>
                  </a:lnTo>
                  <a:lnTo>
                    <a:pt x="14028" y="1"/>
                  </a:lnTo>
                  <a:close/>
                </a:path>
              </a:pathLst>
            </a:custGeom>
            <a:solidFill>
              <a:srgbClr val="F2D1A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>
              <a:off x="4163225" y="2844100"/>
              <a:ext cx="1041925" cy="210075"/>
            </a:xfrm>
            <a:custGeom>
              <a:avLst/>
              <a:gdLst/>
              <a:ahLst/>
              <a:cxnLst/>
              <a:rect l="0" t="0" r="0" b="0"/>
              <a:pathLst>
                <a:path w="41677" h="8403" extrusionOk="0">
                  <a:moveTo>
                    <a:pt x="16625" y="1"/>
                  </a:moveTo>
                  <a:lnTo>
                    <a:pt x="12297" y="154"/>
                  </a:lnTo>
                  <a:lnTo>
                    <a:pt x="11177" y="179"/>
                  </a:lnTo>
                  <a:lnTo>
                    <a:pt x="9115" y="485"/>
                  </a:lnTo>
                  <a:lnTo>
                    <a:pt x="7307" y="1070"/>
                  </a:lnTo>
                  <a:lnTo>
                    <a:pt x="5678" y="1910"/>
                  </a:lnTo>
                  <a:lnTo>
                    <a:pt x="4227" y="3005"/>
                  </a:lnTo>
                  <a:lnTo>
                    <a:pt x="2903" y="4303"/>
                  </a:lnTo>
                  <a:lnTo>
                    <a:pt x="1681" y="5805"/>
                  </a:lnTo>
                  <a:lnTo>
                    <a:pt x="535" y="7486"/>
                  </a:lnTo>
                  <a:lnTo>
                    <a:pt x="1" y="8402"/>
                  </a:lnTo>
                  <a:lnTo>
                    <a:pt x="41677" y="8402"/>
                  </a:lnTo>
                  <a:lnTo>
                    <a:pt x="41142" y="7486"/>
                  </a:lnTo>
                  <a:lnTo>
                    <a:pt x="39996" y="5805"/>
                  </a:lnTo>
                  <a:lnTo>
                    <a:pt x="38774" y="4303"/>
                  </a:lnTo>
                  <a:lnTo>
                    <a:pt x="37451" y="3005"/>
                  </a:lnTo>
                  <a:lnTo>
                    <a:pt x="35999" y="1910"/>
                  </a:lnTo>
                  <a:lnTo>
                    <a:pt x="34370" y="1070"/>
                  </a:lnTo>
                  <a:lnTo>
                    <a:pt x="32563" y="485"/>
                  </a:lnTo>
                  <a:lnTo>
                    <a:pt x="30500" y="179"/>
                  </a:lnTo>
                  <a:lnTo>
                    <a:pt x="29380" y="154"/>
                  </a:lnTo>
                  <a:lnTo>
                    <a:pt x="25052" y="1"/>
                  </a:lnTo>
                  <a:lnTo>
                    <a:pt x="25027" y="434"/>
                  </a:lnTo>
                  <a:lnTo>
                    <a:pt x="24874" y="1248"/>
                  </a:lnTo>
                  <a:lnTo>
                    <a:pt x="24543" y="2012"/>
                  </a:lnTo>
                  <a:lnTo>
                    <a:pt x="24085" y="2674"/>
                  </a:lnTo>
                  <a:lnTo>
                    <a:pt x="23525" y="3260"/>
                  </a:lnTo>
                  <a:lnTo>
                    <a:pt x="22863" y="3718"/>
                  </a:lnTo>
                  <a:lnTo>
                    <a:pt x="22099" y="4023"/>
                  </a:lnTo>
                  <a:lnTo>
                    <a:pt x="21284" y="4202"/>
                  </a:lnTo>
                  <a:lnTo>
                    <a:pt x="20419" y="4202"/>
                  </a:lnTo>
                  <a:lnTo>
                    <a:pt x="19579" y="4023"/>
                  </a:lnTo>
                  <a:lnTo>
                    <a:pt x="18840" y="3718"/>
                  </a:lnTo>
                  <a:lnTo>
                    <a:pt x="18153" y="3260"/>
                  </a:lnTo>
                  <a:lnTo>
                    <a:pt x="17593" y="2674"/>
                  </a:lnTo>
                  <a:lnTo>
                    <a:pt x="17134" y="2012"/>
                  </a:lnTo>
                  <a:lnTo>
                    <a:pt x="16803" y="1248"/>
                  </a:lnTo>
                  <a:lnTo>
                    <a:pt x="16651" y="434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7DC72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4" name="Shape 854"/>
            <p:cNvSpPr/>
            <p:nvPr/>
          </p:nvSpPr>
          <p:spPr>
            <a:xfrm>
              <a:off x="4540025" y="2844100"/>
              <a:ext cx="288350" cy="149600"/>
            </a:xfrm>
            <a:custGeom>
              <a:avLst/>
              <a:gdLst/>
              <a:ahLst/>
              <a:cxnLst/>
              <a:rect l="0" t="0" r="0" b="0"/>
              <a:pathLst>
                <a:path w="11534" h="5984" extrusionOk="0">
                  <a:moveTo>
                    <a:pt x="1553" y="1"/>
                  </a:moveTo>
                  <a:lnTo>
                    <a:pt x="0" y="52"/>
                  </a:lnTo>
                  <a:lnTo>
                    <a:pt x="0" y="128"/>
                  </a:lnTo>
                  <a:lnTo>
                    <a:pt x="0" y="205"/>
                  </a:lnTo>
                  <a:lnTo>
                    <a:pt x="0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299" y="3871"/>
                  </a:lnTo>
                  <a:lnTo>
                    <a:pt x="2088" y="4660"/>
                  </a:lnTo>
                  <a:lnTo>
                    <a:pt x="3004" y="5296"/>
                  </a:lnTo>
                  <a:lnTo>
                    <a:pt x="4048" y="5729"/>
                  </a:lnTo>
                  <a:lnTo>
                    <a:pt x="5168" y="5958"/>
                  </a:lnTo>
                  <a:lnTo>
                    <a:pt x="5779" y="5984"/>
                  </a:lnTo>
                  <a:lnTo>
                    <a:pt x="6365" y="5958"/>
                  </a:lnTo>
                  <a:lnTo>
                    <a:pt x="7485" y="5729"/>
                  </a:lnTo>
                  <a:lnTo>
                    <a:pt x="8529" y="5296"/>
                  </a:lnTo>
                  <a:lnTo>
                    <a:pt x="9446" y="4660"/>
                  </a:lnTo>
                  <a:lnTo>
                    <a:pt x="10235" y="3871"/>
                  </a:lnTo>
                  <a:lnTo>
                    <a:pt x="10846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33" y="205"/>
                  </a:lnTo>
                  <a:lnTo>
                    <a:pt x="11533" y="128"/>
                  </a:lnTo>
                  <a:lnTo>
                    <a:pt x="11533" y="52"/>
                  </a:lnTo>
                  <a:lnTo>
                    <a:pt x="9980" y="1"/>
                  </a:lnTo>
                  <a:lnTo>
                    <a:pt x="9955" y="434"/>
                  </a:lnTo>
                  <a:lnTo>
                    <a:pt x="9802" y="1248"/>
                  </a:lnTo>
                  <a:lnTo>
                    <a:pt x="9471" y="2012"/>
                  </a:lnTo>
                  <a:lnTo>
                    <a:pt x="9013" y="2674"/>
                  </a:lnTo>
                  <a:lnTo>
                    <a:pt x="8453" y="3260"/>
                  </a:lnTo>
                  <a:lnTo>
                    <a:pt x="7791" y="3718"/>
                  </a:lnTo>
                  <a:lnTo>
                    <a:pt x="7027" y="4023"/>
                  </a:lnTo>
                  <a:lnTo>
                    <a:pt x="6212" y="4202"/>
                  </a:lnTo>
                  <a:lnTo>
                    <a:pt x="5347" y="4202"/>
                  </a:lnTo>
                  <a:lnTo>
                    <a:pt x="4507" y="4023"/>
                  </a:lnTo>
                  <a:lnTo>
                    <a:pt x="3768" y="3718"/>
                  </a:lnTo>
                  <a:lnTo>
                    <a:pt x="3081" y="3260"/>
                  </a:lnTo>
                  <a:lnTo>
                    <a:pt x="2521" y="2674"/>
                  </a:lnTo>
                  <a:lnTo>
                    <a:pt x="2062" y="2012"/>
                  </a:lnTo>
                  <a:lnTo>
                    <a:pt x="1731" y="1248"/>
                  </a:lnTo>
                  <a:lnTo>
                    <a:pt x="1579" y="434"/>
                  </a:lnTo>
                  <a:lnTo>
                    <a:pt x="1553" y="1"/>
                  </a:lnTo>
                  <a:close/>
                </a:path>
              </a:pathLst>
            </a:custGeom>
            <a:solidFill>
              <a:srgbClr val="CFE63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5" name="Shape 855"/>
            <p:cNvSpPr/>
            <p:nvPr/>
          </p:nvSpPr>
          <p:spPr>
            <a:xfrm>
              <a:off x="4632300" y="2459675"/>
              <a:ext cx="99950" cy="119700"/>
            </a:xfrm>
            <a:custGeom>
              <a:avLst/>
              <a:gdLst/>
              <a:ahLst/>
              <a:cxnLst/>
              <a:rect l="0" t="0" r="0" b="0"/>
              <a:pathLst>
                <a:path w="3998" h="4788" extrusionOk="0">
                  <a:moveTo>
                    <a:pt x="1885" y="1"/>
                  </a:moveTo>
                  <a:lnTo>
                    <a:pt x="1656" y="306"/>
                  </a:lnTo>
                  <a:lnTo>
                    <a:pt x="157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85" y="4558"/>
                  </a:lnTo>
                  <a:lnTo>
                    <a:pt x="1503" y="4787"/>
                  </a:lnTo>
                  <a:lnTo>
                    <a:pt x="2521" y="4787"/>
                  </a:lnTo>
                  <a:lnTo>
                    <a:pt x="3514" y="4558"/>
                  </a:lnTo>
                  <a:lnTo>
                    <a:pt x="3998" y="4354"/>
                  </a:lnTo>
                  <a:lnTo>
                    <a:pt x="3998" y="4303"/>
                  </a:lnTo>
                  <a:lnTo>
                    <a:pt x="3998" y="4252"/>
                  </a:lnTo>
                  <a:lnTo>
                    <a:pt x="2445" y="586"/>
                  </a:lnTo>
                  <a:lnTo>
                    <a:pt x="2343" y="306"/>
                  </a:lnTo>
                  <a:lnTo>
                    <a:pt x="2114" y="1"/>
                  </a:lnTo>
                  <a:close/>
                </a:path>
              </a:pathLst>
            </a:custGeom>
            <a:solidFill>
              <a:srgbClr val="FEEBD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6" name="Shape 856"/>
            <p:cNvSpPr/>
            <p:nvPr/>
          </p:nvSpPr>
          <p:spPr>
            <a:xfrm>
              <a:off x="4632300" y="2568525"/>
              <a:ext cx="99950" cy="38200"/>
            </a:xfrm>
            <a:custGeom>
              <a:avLst/>
              <a:gdLst/>
              <a:ahLst/>
              <a:cxnLst/>
              <a:rect l="0" t="0" r="0" b="0"/>
              <a:pathLst>
                <a:path w="3998" h="1528" extrusionOk="0">
                  <a:moveTo>
                    <a:pt x="1" y="0"/>
                  </a:moveTo>
                  <a:lnTo>
                    <a:pt x="1" y="306"/>
                  </a:lnTo>
                  <a:lnTo>
                    <a:pt x="357" y="840"/>
                  </a:lnTo>
                  <a:lnTo>
                    <a:pt x="917" y="1273"/>
                  </a:lnTo>
                  <a:lnTo>
                    <a:pt x="1579" y="1502"/>
                  </a:lnTo>
                  <a:lnTo>
                    <a:pt x="1834" y="1528"/>
                  </a:lnTo>
                  <a:lnTo>
                    <a:pt x="2165" y="1528"/>
                  </a:lnTo>
                  <a:lnTo>
                    <a:pt x="2445" y="1502"/>
                  </a:lnTo>
                  <a:lnTo>
                    <a:pt x="3081" y="1273"/>
                  </a:lnTo>
                  <a:lnTo>
                    <a:pt x="3667" y="840"/>
                  </a:lnTo>
                  <a:lnTo>
                    <a:pt x="3998" y="306"/>
                  </a:lnTo>
                  <a:lnTo>
                    <a:pt x="3998" y="0"/>
                  </a:lnTo>
                  <a:lnTo>
                    <a:pt x="3514" y="204"/>
                  </a:lnTo>
                  <a:lnTo>
                    <a:pt x="2521" y="433"/>
                  </a:lnTo>
                  <a:lnTo>
                    <a:pt x="1503" y="433"/>
                  </a:lnTo>
                  <a:lnTo>
                    <a:pt x="485" y="2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7" name="Shape 857"/>
            <p:cNvSpPr/>
            <p:nvPr/>
          </p:nvSpPr>
          <p:spPr>
            <a:xfrm>
              <a:off x="4799700" y="2429125"/>
              <a:ext cx="129875" cy="66850"/>
            </a:xfrm>
            <a:custGeom>
              <a:avLst/>
              <a:gdLst/>
              <a:ahLst/>
              <a:cxnLst/>
              <a:rect l="0" t="0" r="0" b="0"/>
              <a:pathLst>
                <a:path w="5195" h="2674" extrusionOk="0">
                  <a:moveTo>
                    <a:pt x="2826" y="1"/>
                  </a:moveTo>
                  <a:lnTo>
                    <a:pt x="2292" y="103"/>
                  </a:lnTo>
                  <a:lnTo>
                    <a:pt x="1757" y="281"/>
                  </a:lnTo>
                  <a:lnTo>
                    <a:pt x="917" y="866"/>
                  </a:lnTo>
                  <a:lnTo>
                    <a:pt x="102" y="1808"/>
                  </a:lnTo>
                  <a:lnTo>
                    <a:pt x="1" y="1987"/>
                  </a:lnTo>
                  <a:lnTo>
                    <a:pt x="179" y="2114"/>
                  </a:lnTo>
                  <a:lnTo>
                    <a:pt x="1350" y="2547"/>
                  </a:lnTo>
                  <a:lnTo>
                    <a:pt x="2368" y="2674"/>
                  </a:lnTo>
                  <a:lnTo>
                    <a:pt x="2903" y="2572"/>
                  </a:lnTo>
                  <a:lnTo>
                    <a:pt x="3437" y="2394"/>
                  </a:lnTo>
                  <a:lnTo>
                    <a:pt x="4278" y="1808"/>
                  </a:lnTo>
                  <a:lnTo>
                    <a:pt x="5092" y="866"/>
                  </a:lnTo>
                  <a:lnTo>
                    <a:pt x="5194" y="663"/>
                  </a:lnTo>
                  <a:lnTo>
                    <a:pt x="5016" y="561"/>
                  </a:lnTo>
                  <a:lnTo>
                    <a:pt x="3845" y="103"/>
                  </a:lnTo>
                  <a:lnTo>
                    <a:pt x="2826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8" name="Shape 858"/>
            <p:cNvSpPr/>
            <p:nvPr/>
          </p:nvSpPr>
          <p:spPr>
            <a:xfrm>
              <a:off x="4438825" y="2429125"/>
              <a:ext cx="130500" cy="66850"/>
            </a:xfrm>
            <a:custGeom>
              <a:avLst/>
              <a:gdLst/>
              <a:ahLst/>
              <a:cxnLst/>
              <a:rect l="0" t="0" r="0" b="0"/>
              <a:pathLst>
                <a:path w="5220" h="2674" extrusionOk="0">
                  <a:moveTo>
                    <a:pt x="2368" y="1"/>
                  </a:moveTo>
                  <a:lnTo>
                    <a:pt x="1350" y="103"/>
                  </a:lnTo>
                  <a:lnTo>
                    <a:pt x="179" y="561"/>
                  </a:lnTo>
                  <a:lnTo>
                    <a:pt x="0" y="663"/>
                  </a:lnTo>
                  <a:lnTo>
                    <a:pt x="102" y="866"/>
                  </a:lnTo>
                  <a:lnTo>
                    <a:pt x="917" y="1808"/>
                  </a:lnTo>
                  <a:lnTo>
                    <a:pt x="1757" y="2394"/>
                  </a:lnTo>
                  <a:lnTo>
                    <a:pt x="2292" y="2572"/>
                  </a:lnTo>
                  <a:lnTo>
                    <a:pt x="2826" y="2674"/>
                  </a:lnTo>
                  <a:lnTo>
                    <a:pt x="3845" y="2547"/>
                  </a:lnTo>
                  <a:lnTo>
                    <a:pt x="5016" y="2114"/>
                  </a:lnTo>
                  <a:lnTo>
                    <a:pt x="5219" y="1987"/>
                  </a:lnTo>
                  <a:lnTo>
                    <a:pt x="5092" y="1808"/>
                  </a:lnTo>
                  <a:lnTo>
                    <a:pt x="4277" y="866"/>
                  </a:lnTo>
                  <a:lnTo>
                    <a:pt x="3437" y="281"/>
                  </a:lnTo>
                  <a:lnTo>
                    <a:pt x="2903" y="103"/>
                  </a:lnTo>
                  <a:lnTo>
                    <a:pt x="2368" y="1"/>
                  </a:lnTo>
                  <a:close/>
                </a:path>
              </a:pathLst>
            </a:custGeom>
            <a:solidFill>
              <a:srgbClr val="25151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59" name="Shape 859"/>
            <p:cNvSpPr/>
            <p:nvPr/>
          </p:nvSpPr>
          <p:spPr>
            <a:xfrm>
              <a:off x="4471925" y="2438675"/>
              <a:ext cx="26750" cy="26750"/>
            </a:xfrm>
            <a:custGeom>
              <a:avLst/>
              <a:gdLst/>
              <a:ahLst/>
              <a:cxnLst/>
              <a:rect l="0" t="0" r="0" b="0"/>
              <a:pathLst>
                <a:path w="1070" h="1070" extrusionOk="0">
                  <a:moveTo>
                    <a:pt x="535" y="1"/>
                  </a:moveTo>
                  <a:lnTo>
                    <a:pt x="331" y="26"/>
                  </a:lnTo>
                  <a:lnTo>
                    <a:pt x="26" y="332"/>
                  </a:lnTo>
                  <a:lnTo>
                    <a:pt x="0" y="535"/>
                  </a:lnTo>
                  <a:lnTo>
                    <a:pt x="26" y="739"/>
                  </a:lnTo>
                  <a:lnTo>
                    <a:pt x="331" y="1044"/>
                  </a:lnTo>
                  <a:lnTo>
                    <a:pt x="535" y="1070"/>
                  </a:lnTo>
                  <a:lnTo>
                    <a:pt x="739" y="1044"/>
                  </a:lnTo>
                  <a:lnTo>
                    <a:pt x="1044" y="739"/>
                  </a:lnTo>
                  <a:lnTo>
                    <a:pt x="1069" y="535"/>
                  </a:lnTo>
                  <a:lnTo>
                    <a:pt x="1044" y="332"/>
                  </a:lnTo>
                  <a:lnTo>
                    <a:pt x="739" y="26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0" name="Shape 860"/>
            <p:cNvSpPr/>
            <p:nvPr/>
          </p:nvSpPr>
          <p:spPr>
            <a:xfrm>
              <a:off x="4837900" y="2445050"/>
              <a:ext cx="26750" cy="26125"/>
            </a:xfrm>
            <a:custGeom>
              <a:avLst/>
              <a:gdLst/>
              <a:ahLst/>
              <a:cxnLst/>
              <a:rect l="0" t="0" r="0" b="0"/>
              <a:pathLst>
                <a:path w="1070" h="1045" extrusionOk="0">
                  <a:moveTo>
                    <a:pt x="535" y="0"/>
                  </a:moveTo>
                  <a:lnTo>
                    <a:pt x="331" y="26"/>
                  </a:lnTo>
                  <a:lnTo>
                    <a:pt x="25" y="306"/>
                  </a:lnTo>
                  <a:lnTo>
                    <a:pt x="0" y="509"/>
                  </a:lnTo>
                  <a:lnTo>
                    <a:pt x="25" y="739"/>
                  </a:lnTo>
                  <a:lnTo>
                    <a:pt x="331" y="1019"/>
                  </a:lnTo>
                  <a:lnTo>
                    <a:pt x="535" y="1044"/>
                  </a:lnTo>
                  <a:lnTo>
                    <a:pt x="738" y="1019"/>
                  </a:lnTo>
                  <a:lnTo>
                    <a:pt x="1044" y="739"/>
                  </a:lnTo>
                  <a:lnTo>
                    <a:pt x="1069" y="509"/>
                  </a:lnTo>
                  <a:lnTo>
                    <a:pt x="1044" y="306"/>
                  </a:lnTo>
                  <a:lnTo>
                    <a:pt x="738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1" name="Shape 861"/>
            <p:cNvSpPr/>
            <p:nvPr/>
          </p:nvSpPr>
          <p:spPr>
            <a:xfrm>
              <a:off x="4431175" y="2522700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50" y="0"/>
                  </a:moveTo>
                  <a:lnTo>
                    <a:pt x="1096" y="26"/>
                  </a:lnTo>
                  <a:lnTo>
                    <a:pt x="586" y="229"/>
                  </a:lnTo>
                  <a:lnTo>
                    <a:pt x="230" y="586"/>
                  </a:lnTo>
                  <a:lnTo>
                    <a:pt x="1" y="1095"/>
                  </a:lnTo>
                  <a:lnTo>
                    <a:pt x="1" y="1375"/>
                  </a:lnTo>
                  <a:lnTo>
                    <a:pt x="1" y="1655"/>
                  </a:lnTo>
                  <a:lnTo>
                    <a:pt x="230" y="2139"/>
                  </a:lnTo>
                  <a:lnTo>
                    <a:pt x="586" y="2521"/>
                  </a:lnTo>
                  <a:lnTo>
                    <a:pt x="1096" y="2724"/>
                  </a:lnTo>
                  <a:lnTo>
                    <a:pt x="1350" y="2750"/>
                  </a:lnTo>
                  <a:lnTo>
                    <a:pt x="4456" y="2750"/>
                  </a:lnTo>
                  <a:lnTo>
                    <a:pt x="4736" y="2724"/>
                  </a:lnTo>
                  <a:lnTo>
                    <a:pt x="5220" y="2521"/>
                  </a:lnTo>
                  <a:lnTo>
                    <a:pt x="5602" y="2139"/>
                  </a:lnTo>
                  <a:lnTo>
                    <a:pt x="5805" y="1655"/>
                  </a:lnTo>
                  <a:lnTo>
                    <a:pt x="5831" y="1375"/>
                  </a:lnTo>
                  <a:lnTo>
                    <a:pt x="5805" y="1095"/>
                  </a:lnTo>
                  <a:lnTo>
                    <a:pt x="5602" y="586"/>
                  </a:lnTo>
                  <a:lnTo>
                    <a:pt x="5220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F1AA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2" name="Shape 862"/>
            <p:cNvSpPr/>
            <p:nvPr/>
          </p:nvSpPr>
          <p:spPr>
            <a:xfrm>
              <a:off x="4791425" y="2522700"/>
              <a:ext cx="146425" cy="68750"/>
            </a:xfrm>
            <a:custGeom>
              <a:avLst/>
              <a:gdLst/>
              <a:ahLst/>
              <a:cxnLst/>
              <a:rect l="0" t="0" r="0" b="0"/>
              <a:pathLst>
                <a:path w="5857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612" y="229"/>
                  </a:lnTo>
                  <a:lnTo>
                    <a:pt x="230" y="586"/>
                  </a:lnTo>
                  <a:lnTo>
                    <a:pt x="26" y="1095"/>
                  </a:lnTo>
                  <a:lnTo>
                    <a:pt x="1" y="1375"/>
                  </a:lnTo>
                  <a:lnTo>
                    <a:pt x="26" y="1655"/>
                  </a:lnTo>
                  <a:lnTo>
                    <a:pt x="230" y="2139"/>
                  </a:lnTo>
                  <a:lnTo>
                    <a:pt x="612" y="2521"/>
                  </a:lnTo>
                  <a:lnTo>
                    <a:pt x="1095" y="2724"/>
                  </a:lnTo>
                  <a:lnTo>
                    <a:pt x="1375" y="2750"/>
                  </a:lnTo>
                  <a:lnTo>
                    <a:pt x="4481" y="2750"/>
                  </a:lnTo>
                  <a:lnTo>
                    <a:pt x="4761" y="2724"/>
                  </a:lnTo>
                  <a:lnTo>
                    <a:pt x="5245" y="2521"/>
                  </a:lnTo>
                  <a:lnTo>
                    <a:pt x="5627" y="2139"/>
                  </a:lnTo>
                  <a:lnTo>
                    <a:pt x="5831" y="1655"/>
                  </a:lnTo>
                  <a:lnTo>
                    <a:pt x="5856" y="1375"/>
                  </a:lnTo>
                  <a:lnTo>
                    <a:pt x="5831" y="1095"/>
                  </a:lnTo>
                  <a:lnTo>
                    <a:pt x="5627" y="586"/>
                  </a:lnTo>
                  <a:lnTo>
                    <a:pt x="5245" y="229"/>
                  </a:lnTo>
                  <a:lnTo>
                    <a:pt x="4761" y="26"/>
                  </a:lnTo>
                  <a:lnTo>
                    <a:pt x="4481" y="0"/>
                  </a:lnTo>
                  <a:close/>
                </a:path>
              </a:pathLst>
            </a:custGeom>
            <a:solidFill>
              <a:srgbClr val="F1AA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3" name="Shape 863"/>
            <p:cNvSpPr/>
            <p:nvPr/>
          </p:nvSpPr>
          <p:spPr>
            <a:xfrm>
              <a:off x="4448375" y="2341925"/>
              <a:ext cx="110775" cy="22300"/>
            </a:xfrm>
            <a:custGeom>
              <a:avLst/>
              <a:gdLst/>
              <a:ahLst/>
              <a:cxnLst/>
              <a:rect l="0" t="0" r="0" b="0"/>
              <a:pathLst>
                <a:path w="4431" h="892" fill="none" extrusionOk="0">
                  <a:moveTo>
                    <a:pt x="4430" y="892"/>
                  </a:moveTo>
                  <a:lnTo>
                    <a:pt x="4201" y="663"/>
                  </a:lnTo>
                  <a:lnTo>
                    <a:pt x="3666" y="332"/>
                  </a:lnTo>
                  <a:lnTo>
                    <a:pt x="2826" y="1"/>
                  </a:lnTo>
                  <a:lnTo>
                    <a:pt x="1630" y="1"/>
                  </a:lnTo>
                  <a:lnTo>
                    <a:pt x="764" y="332"/>
                  </a:lnTo>
                  <a:lnTo>
                    <a:pt x="255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1F2F45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4" name="Shape 864"/>
            <p:cNvSpPr/>
            <p:nvPr/>
          </p:nvSpPr>
          <p:spPr>
            <a:xfrm>
              <a:off x="4809250" y="2341925"/>
              <a:ext cx="110775" cy="22300"/>
            </a:xfrm>
            <a:custGeom>
              <a:avLst/>
              <a:gdLst/>
              <a:ahLst/>
              <a:cxnLst/>
              <a:rect l="0" t="0" r="0" b="0"/>
              <a:pathLst>
                <a:path w="4431" h="892" fill="none" extrusionOk="0">
                  <a:moveTo>
                    <a:pt x="4430" y="892"/>
                  </a:moveTo>
                  <a:lnTo>
                    <a:pt x="4176" y="663"/>
                  </a:lnTo>
                  <a:lnTo>
                    <a:pt x="3666" y="332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64" y="332"/>
                  </a:lnTo>
                  <a:lnTo>
                    <a:pt x="230" y="663"/>
                  </a:lnTo>
                  <a:lnTo>
                    <a:pt x="0" y="892"/>
                  </a:lnTo>
                </a:path>
              </a:pathLst>
            </a:custGeom>
            <a:noFill/>
            <a:ln w="21000" cap="rnd" cmpd="sng">
              <a:solidFill>
                <a:srgbClr val="1F2F45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5" name="Shape 865"/>
            <p:cNvSpPr/>
            <p:nvPr/>
          </p:nvSpPr>
          <p:spPr>
            <a:xfrm>
              <a:off x="4622125" y="2646800"/>
              <a:ext cx="124125" cy="36300"/>
            </a:xfrm>
            <a:custGeom>
              <a:avLst/>
              <a:gdLst/>
              <a:ahLst/>
              <a:cxnLst/>
              <a:rect l="0" t="0" r="0" b="0"/>
              <a:pathLst>
                <a:path w="4965" h="1452" fill="none" extrusionOk="0">
                  <a:moveTo>
                    <a:pt x="0" y="1"/>
                  </a:moveTo>
                  <a:lnTo>
                    <a:pt x="153" y="306"/>
                  </a:lnTo>
                  <a:lnTo>
                    <a:pt x="637" y="841"/>
                  </a:lnTo>
                  <a:lnTo>
                    <a:pt x="1273" y="1223"/>
                  </a:lnTo>
                  <a:lnTo>
                    <a:pt x="2063" y="1426"/>
                  </a:lnTo>
                  <a:lnTo>
                    <a:pt x="2495" y="1452"/>
                  </a:lnTo>
                  <a:lnTo>
                    <a:pt x="2903" y="1426"/>
                  </a:lnTo>
                  <a:lnTo>
                    <a:pt x="3692" y="1223"/>
                  </a:lnTo>
                  <a:lnTo>
                    <a:pt x="4328" y="841"/>
                  </a:lnTo>
                  <a:lnTo>
                    <a:pt x="4812" y="332"/>
                  </a:lnTo>
                  <a:lnTo>
                    <a:pt x="4965" y="26"/>
                  </a:lnTo>
                </a:path>
              </a:pathLst>
            </a:custGeom>
            <a:noFill/>
            <a:ln w="21000" cap="rnd" cmpd="sng">
              <a:solidFill>
                <a:srgbClr val="E15758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6" name="Shape 866"/>
            <p:cNvSpPr/>
            <p:nvPr/>
          </p:nvSpPr>
          <p:spPr>
            <a:xfrm>
              <a:off x="4288625" y="1879850"/>
              <a:ext cx="791775" cy="541675"/>
            </a:xfrm>
            <a:custGeom>
              <a:avLst/>
              <a:gdLst/>
              <a:ahLst/>
              <a:cxnLst/>
              <a:rect l="0" t="0" r="0" b="0"/>
              <a:pathLst>
                <a:path w="31671" h="21667" extrusionOk="0">
                  <a:moveTo>
                    <a:pt x="15021" y="1"/>
                  </a:moveTo>
                  <a:lnTo>
                    <a:pt x="13417" y="154"/>
                  </a:lnTo>
                  <a:lnTo>
                    <a:pt x="11889" y="485"/>
                  </a:lnTo>
                  <a:lnTo>
                    <a:pt x="10387" y="943"/>
                  </a:lnTo>
                  <a:lnTo>
                    <a:pt x="8987" y="1554"/>
                  </a:lnTo>
                  <a:lnTo>
                    <a:pt x="7638" y="2267"/>
                  </a:lnTo>
                  <a:lnTo>
                    <a:pt x="6365" y="3132"/>
                  </a:lnTo>
                  <a:lnTo>
                    <a:pt x="5194" y="4100"/>
                  </a:lnTo>
                  <a:lnTo>
                    <a:pt x="4124" y="5169"/>
                  </a:lnTo>
                  <a:lnTo>
                    <a:pt x="3157" y="6340"/>
                  </a:lnTo>
                  <a:lnTo>
                    <a:pt x="2291" y="7613"/>
                  </a:lnTo>
                  <a:lnTo>
                    <a:pt x="1553" y="8962"/>
                  </a:lnTo>
                  <a:lnTo>
                    <a:pt x="967" y="10388"/>
                  </a:lnTo>
                  <a:lnTo>
                    <a:pt x="509" y="11865"/>
                  </a:lnTo>
                  <a:lnTo>
                    <a:pt x="178" y="13418"/>
                  </a:lnTo>
                  <a:lnTo>
                    <a:pt x="26" y="14996"/>
                  </a:lnTo>
                  <a:lnTo>
                    <a:pt x="0" y="15811"/>
                  </a:lnTo>
                  <a:lnTo>
                    <a:pt x="0" y="21463"/>
                  </a:lnTo>
                  <a:lnTo>
                    <a:pt x="356" y="21513"/>
                  </a:lnTo>
                  <a:lnTo>
                    <a:pt x="1146" y="21437"/>
                  </a:lnTo>
                  <a:lnTo>
                    <a:pt x="2037" y="21132"/>
                  </a:lnTo>
                  <a:lnTo>
                    <a:pt x="2953" y="20673"/>
                  </a:lnTo>
                  <a:lnTo>
                    <a:pt x="4303" y="19757"/>
                  </a:lnTo>
                  <a:lnTo>
                    <a:pt x="5856" y="18306"/>
                  </a:lnTo>
                  <a:lnTo>
                    <a:pt x="6416" y="17593"/>
                  </a:lnTo>
                  <a:lnTo>
                    <a:pt x="6874" y="10515"/>
                  </a:lnTo>
                  <a:lnTo>
                    <a:pt x="10820" y="16727"/>
                  </a:lnTo>
                  <a:lnTo>
                    <a:pt x="11431" y="17160"/>
                  </a:lnTo>
                  <a:lnTo>
                    <a:pt x="13391" y="18077"/>
                  </a:lnTo>
                  <a:lnTo>
                    <a:pt x="16065" y="19019"/>
                  </a:lnTo>
                  <a:lnTo>
                    <a:pt x="19171" y="19910"/>
                  </a:lnTo>
                  <a:lnTo>
                    <a:pt x="22455" y="20699"/>
                  </a:lnTo>
                  <a:lnTo>
                    <a:pt x="25663" y="21284"/>
                  </a:lnTo>
                  <a:lnTo>
                    <a:pt x="28539" y="21641"/>
                  </a:lnTo>
                  <a:lnTo>
                    <a:pt x="30856" y="21666"/>
                  </a:lnTo>
                  <a:lnTo>
                    <a:pt x="31671" y="21513"/>
                  </a:lnTo>
                  <a:lnTo>
                    <a:pt x="31671" y="15811"/>
                  </a:lnTo>
                  <a:lnTo>
                    <a:pt x="31645" y="14996"/>
                  </a:lnTo>
                  <a:lnTo>
                    <a:pt x="31493" y="13418"/>
                  </a:lnTo>
                  <a:lnTo>
                    <a:pt x="31162" y="11865"/>
                  </a:lnTo>
                  <a:lnTo>
                    <a:pt x="30703" y="10388"/>
                  </a:lnTo>
                  <a:lnTo>
                    <a:pt x="30118" y="8962"/>
                  </a:lnTo>
                  <a:lnTo>
                    <a:pt x="29380" y="7613"/>
                  </a:lnTo>
                  <a:lnTo>
                    <a:pt x="28514" y="6340"/>
                  </a:lnTo>
                  <a:lnTo>
                    <a:pt x="27547" y="5169"/>
                  </a:lnTo>
                  <a:lnTo>
                    <a:pt x="26477" y="4100"/>
                  </a:lnTo>
                  <a:lnTo>
                    <a:pt x="25306" y="3132"/>
                  </a:lnTo>
                  <a:lnTo>
                    <a:pt x="24033" y="2267"/>
                  </a:lnTo>
                  <a:lnTo>
                    <a:pt x="22709" y="1554"/>
                  </a:lnTo>
                  <a:lnTo>
                    <a:pt x="21284" y="943"/>
                  </a:lnTo>
                  <a:lnTo>
                    <a:pt x="19782" y="485"/>
                  </a:lnTo>
                  <a:lnTo>
                    <a:pt x="18254" y="154"/>
                  </a:lnTo>
                  <a:lnTo>
                    <a:pt x="16650" y="1"/>
                  </a:lnTo>
                  <a:close/>
                </a:path>
              </a:pathLst>
            </a:custGeom>
            <a:solidFill>
              <a:srgbClr val="111D2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7" name="Shape 867"/>
            <p:cNvSpPr/>
            <p:nvPr/>
          </p:nvSpPr>
          <p:spPr>
            <a:xfrm>
              <a:off x="5205775" y="2455225"/>
              <a:ext cx="357075" cy="586225"/>
            </a:xfrm>
            <a:custGeom>
              <a:avLst/>
              <a:gdLst/>
              <a:ahLst/>
              <a:cxnLst/>
              <a:rect l="0" t="0" r="0" b="0"/>
              <a:pathLst>
                <a:path w="14283" h="23449" extrusionOk="0">
                  <a:moveTo>
                    <a:pt x="9216" y="1"/>
                  </a:moveTo>
                  <a:lnTo>
                    <a:pt x="8784" y="102"/>
                  </a:lnTo>
                  <a:lnTo>
                    <a:pt x="8427" y="357"/>
                  </a:lnTo>
                  <a:lnTo>
                    <a:pt x="8173" y="764"/>
                  </a:lnTo>
                  <a:lnTo>
                    <a:pt x="8096" y="993"/>
                  </a:lnTo>
                  <a:lnTo>
                    <a:pt x="6339" y="8529"/>
                  </a:lnTo>
                  <a:lnTo>
                    <a:pt x="6034" y="8453"/>
                  </a:lnTo>
                  <a:lnTo>
                    <a:pt x="7587" y="1757"/>
                  </a:lnTo>
                  <a:lnTo>
                    <a:pt x="7638" y="1503"/>
                  </a:lnTo>
                  <a:lnTo>
                    <a:pt x="7587" y="1044"/>
                  </a:lnTo>
                  <a:lnTo>
                    <a:pt x="7358" y="637"/>
                  </a:lnTo>
                  <a:lnTo>
                    <a:pt x="7027" y="357"/>
                  </a:lnTo>
                  <a:lnTo>
                    <a:pt x="6823" y="306"/>
                  </a:lnTo>
                  <a:lnTo>
                    <a:pt x="6594" y="255"/>
                  </a:lnTo>
                  <a:lnTo>
                    <a:pt x="6187" y="357"/>
                  </a:lnTo>
                  <a:lnTo>
                    <a:pt x="5830" y="637"/>
                  </a:lnTo>
                  <a:lnTo>
                    <a:pt x="5550" y="1019"/>
                  </a:lnTo>
                  <a:lnTo>
                    <a:pt x="5474" y="1273"/>
                  </a:lnTo>
                  <a:lnTo>
                    <a:pt x="3386" y="10439"/>
                  </a:lnTo>
                  <a:lnTo>
                    <a:pt x="3132" y="9548"/>
                  </a:lnTo>
                  <a:lnTo>
                    <a:pt x="2648" y="8173"/>
                  </a:lnTo>
                  <a:lnTo>
                    <a:pt x="2139" y="7231"/>
                  </a:lnTo>
                  <a:lnTo>
                    <a:pt x="1630" y="6594"/>
                  </a:lnTo>
                  <a:lnTo>
                    <a:pt x="968" y="6111"/>
                  </a:lnTo>
                  <a:lnTo>
                    <a:pt x="382" y="6034"/>
                  </a:lnTo>
                  <a:lnTo>
                    <a:pt x="331" y="6060"/>
                  </a:lnTo>
                  <a:lnTo>
                    <a:pt x="153" y="6136"/>
                  </a:lnTo>
                  <a:lnTo>
                    <a:pt x="0" y="6442"/>
                  </a:lnTo>
                  <a:lnTo>
                    <a:pt x="0" y="6951"/>
                  </a:lnTo>
                  <a:lnTo>
                    <a:pt x="26" y="7078"/>
                  </a:lnTo>
                  <a:lnTo>
                    <a:pt x="560" y="10006"/>
                  </a:lnTo>
                  <a:lnTo>
                    <a:pt x="1146" y="13494"/>
                  </a:lnTo>
                  <a:lnTo>
                    <a:pt x="1222" y="13901"/>
                  </a:lnTo>
                  <a:lnTo>
                    <a:pt x="1426" y="14563"/>
                  </a:lnTo>
                  <a:lnTo>
                    <a:pt x="1910" y="15327"/>
                  </a:lnTo>
                  <a:lnTo>
                    <a:pt x="2953" y="16116"/>
                  </a:lnTo>
                  <a:lnTo>
                    <a:pt x="3157" y="16192"/>
                  </a:lnTo>
                  <a:lnTo>
                    <a:pt x="1859" y="21844"/>
                  </a:lnTo>
                  <a:lnTo>
                    <a:pt x="8784" y="23448"/>
                  </a:lnTo>
                  <a:lnTo>
                    <a:pt x="10158" y="17694"/>
                  </a:lnTo>
                  <a:lnTo>
                    <a:pt x="10286" y="17694"/>
                  </a:lnTo>
                  <a:lnTo>
                    <a:pt x="10693" y="17618"/>
                  </a:lnTo>
                  <a:lnTo>
                    <a:pt x="11202" y="17338"/>
                  </a:lnTo>
                  <a:lnTo>
                    <a:pt x="11635" y="16803"/>
                  </a:lnTo>
                  <a:lnTo>
                    <a:pt x="11762" y="16396"/>
                  </a:lnTo>
                  <a:lnTo>
                    <a:pt x="12093" y="14970"/>
                  </a:lnTo>
                  <a:lnTo>
                    <a:pt x="12831" y="11737"/>
                  </a:lnTo>
                  <a:lnTo>
                    <a:pt x="13086" y="10617"/>
                  </a:lnTo>
                  <a:lnTo>
                    <a:pt x="13213" y="10108"/>
                  </a:lnTo>
                  <a:lnTo>
                    <a:pt x="14232" y="5652"/>
                  </a:lnTo>
                  <a:lnTo>
                    <a:pt x="14283" y="5423"/>
                  </a:lnTo>
                  <a:lnTo>
                    <a:pt x="14232" y="4965"/>
                  </a:lnTo>
                  <a:lnTo>
                    <a:pt x="14028" y="4609"/>
                  </a:lnTo>
                  <a:lnTo>
                    <a:pt x="13723" y="4354"/>
                  </a:lnTo>
                  <a:lnTo>
                    <a:pt x="13519" y="4303"/>
                  </a:lnTo>
                  <a:lnTo>
                    <a:pt x="13315" y="4252"/>
                  </a:lnTo>
                  <a:lnTo>
                    <a:pt x="12933" y="4354"/>
                  </a:lnTo>
                  <a:lnTo>
                    <a:pt x="12602" y="4609"/>
                  </a:lnTo>
                  <a:lnTo>
                    <a:pt x="12348" y="4965"/>
                  </a:lnTo>
                  <a:lnTo>
                    <a:pt x="12297" y="5194"/>
                  </a:lnTo>
                  <a:lnTo>
                    <a:pt x="11253" y="9675"/>
                  </a:lnTo>
                  <a:lnTo>
                    <a:pt x="10871" y="9573"/>
                  </a:lnTo>
                  <a:lnTo>
                    <a:pt x="12322" y="3285"/>
                  </a:lnTo>
                  <a:lnTo>
                    <a:pt x="12373" y="3030"/>
                  </a:lnTo>
                  <a:lnTo>
                    <a:pt x="12297" y="2572"/>
                  </a:lnTo>
                  <a:lnTo>
                    <a:pt x="12093" y="2165"/>
                  </a:lnTo>
                  <a:lnTo>
                    <a:pt x="11762" y="1884"/>
                  </a:lnTo>
                  <a:lnTo>
                    <a:pt x="11559" y="1834"/>
                  </a:lnTo>
                  <a:lnTo>
                    <a:pt x="11329" y="1783"/>
                  </a:lnTo>
                  <a:lnTo>
                    <a:pt x="10922" y="1884"/>
                  </a:lnTo>
                  <a:lnTo>
                    <a:pt x="10540" y="2165"/>
                  </a:lnTo>
                  <a:lnTo>
                    <a:pt x="10286" y="2546"/>
                  </a:lnTo>
                  <a:lnTo>
                    <a:pt x="10209" y="2801"/>
                  </a:lnTo>
                  <a:lnTo>
                    <a:pt x="8758" y="9089"/>
                  </a:lnTo>
                  <a:lnTo>
                    <a:pt x="8453" y="9013"/>
                  </a:lnTo>
                  <a:lnTo>
                    <a:pt x="10184" y="1503"/>
                  </a:lnTo>
                  <a:lnTo>
                    <a:pt x="10235" y="1248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24" y="102"/>
                  </a:lnTo>
                  <a:lnTo>
                    <a:pt x="9420" y="26"/>
                  </a:lnTo>
                  <a:lnTo>
                    <a:pt x="9216" y="1"/>
                  </a:lnTo>
                  <a:close/>
                </a:path>
              </a:pathLst>
            </a:custGeom>
            <a:solidFill>
              <a:srgbClr val="F2D1A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8" name="Shape 868"/>
            <p:cNvSpPr/>
            <p:nvPr/>
          </p:nvSpPr>
          <p:spPr>
            <a:xfrm>
              <a:off x="5289775" y="2714900"/>
              <a:ext cx="25" cy="675"/>
            </a:xfrm>
            <a:custGeom>
              <a:avLst/>
              <a:gdLst/>
              <a:ahLst/>
              <a:cxnLst/>
              <a:rect l="0" t="0" r="0" b="0"/>
              <a:pathLst>
                <a:path w="1" h="27" extrusionOk="0">
                  <a:moveTo>
                    <a:pt x="1" y="1"/>
                  </a:moveTo>
                  <a:lnTo>
                    <a:pt x="1" y="1"/>
                  </a:lnTo>
                  <a:lnTo>
                    <a:pt x="1" y="26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69" name="Shape 869"/>
            <p:cNvSpPr/>
            <p:nvPr/>
          </p:nvSpPr>
          <p:spPr>
            <a:xfrm>
              <a:off x="5322875" y="2659525"/>
              <a:ext cx="191600" cy="55400"/>
            </a:xfrm>
            <a:custGeom>
              <a:avLst/>
              <a:gdLst/>
              <a:ahLst/>
              <a:cxnLst/>
              <a:rect l="0" t="0" r="0" b="0"/>
              <a:pathLst>
                <a:path w="7664" h="2216" extrusionOk="0">
                  <a:moveTo>
                    <a:pt x="128" y="1"/>
                  </a:moveTo>
                  <a:lnTo>
                    <a:pt x="1" y="485"/>
                  </a:lnTo>
                  <a:lnTo>
                    <a:pt x="7536" y="2216"/>
                  </a:lnTo>
                  <a:lnTo>
                    <a:pt x="7664" y="1732"/>
                  </a:lnTo>
                  <a:lnTo>
                    <a:pt x="6569" y="1503"/>
                  </a:lnTo>
                  <a:lnTo>
                    <a:pt x="6187" y="1401"/>
                  </a:lnTo>
                  <a:lnTo>
                    <a:pt x="4074" y="917"/>
                  </a:lnTo>
                  <a:lnTo>
                    <a:pt x="3769" y="841"/>
                  </a:lnTo>
                  <a:lnTo>
                    <a:pt x="1681" y="357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28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0" name="Shape 870"/>
            <p:cNvSpPr/>
            <p:nvPr/>
          </p:nvSpPr>
          <p:spPr>
            <a:xfrm>
              <a:off x="5290425" y="2708550"/>
              <a:ext cx="105675" cy="159775"/>
            </a:xfrm>
            <a:custGeom>
              <a:avLst/>
              <a:gdLst/>
              <a:ahLst/>
              <a:cxnLst/>
              <a:rect l="0" t="0" r="0" b="0"/>
              <a:pathLst>
                <a:path w="4227" h="6391" extrusionOk="0">
                  <a:moveTo>
                    <a:pt x="51" y="0"/>
                  </a:moveTo>
                  <a:lnTo>
                    <a:pt x="51" y="51"/>
                  </a:lnTo>
                  <a:lnTo>
                    <a:pt x="0" y="280"/>
                  </a:lnTo>
                  <a:lnTo>
                    <a:pt x="204" y="306"/>
                  </a:lnTo>
                  <a:lnTo>
                    <a:pt x="1120" y="637"/>
                  </a:lnTo>
                  <a:lnTo>
                    <a:pt x="1833" y="1044"/>
                  </a:lnTo>
                  <a:lnTo>
                    <a:pt x="2597" y="1680"/>
                  </a:lnTo>
                  <a:lnTo>
                    <a:pt x="3234" y="2571"/>
                  </a:lnTo>
                  <a:lnTo>
                    <a:pt x="3717" y="3794"/>
                  </a:lnTo>
                  <a:lnTo>
                    <a:pt x="3870" y="5372"/>
                  </a:lnTo>
                  <a:lnTo>
                    <a:pt x="3794" y="6314"/>
                  </a:lnTo>
                  <a:lnTo>
                    <a:pt x="4099" y="6390"/>
                  </a:lnTo>
                  <a:lnTo>
                    <a:pt x="4125" y="6212"/>
                  </a:lnTo>
                  <a:lnTo>
                    <a:pt x="4226" y="5117"/>
                  </a:lnTo>
                  <a:lnTo>
                    <a:pt x="4150" y="4124"/>
                  </a:lnTo>
                  <a:lnTo>
                    <a:pt x="3895" y="3030"/>
                  </a:lnTo>
                  <a:lnTo>
                    <a:pt x="3335" y="1935"/>
                  </a:lnTo>
                  <a:lnTo>
                    <a:pt x="2393" y="968"/>
                  </a:lnTo>
                  <a:lnTo>
                    <a:pt x="1375" y="407"/>
                  </a:lnTo>
                  <a:lnTo>
                    <a:pt x="535" y="10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1" name="Shape 871"/>
            <p:cNvSpPr/>
            <p:nvPr/>
          </p:nvSpPr>
          <p:spPr>
            <a:xfrm>
              <a:off x="5268150" y="2888650"/>
              <a:ext cx="183950" cy="84675"/>
            </a:xfrm>
            <a:custGeom>
              <a:avLst/>
              <a:gdLst/>
              <a:ahLst/>
              <a:cxnLst/>
              <a:rect l="0" t="0" r="0" b="0"/>
              <a:pathLst>
                <a:path w="7358" h="3387" extrusionOk="0">
                  <a:moveTo>
                    <a:pt x="408" y="1"/>
                  </a:moveTo>
                  <a:lnTo>
                    <a:pt x="0" y="1783"/>
                  </a:lnTo>
                  <a:lnTo>
                    <a:pt x="6950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2" name="Shape 872"/>
            <p:cNvSpPr/>
            <p:nvPr/>
          </p:nvSpPr>
          <p:spPr>
            <a:xfrm>
              <a:off x="5228050" y="2910950"/>
              <a:ext cx="238050" cy="100575"/>
            </a:xfrm>
            <a:custGeom>
              <a:avLst/>
              <a:gdLst/>
              <a:ahLst/>
              <a:cxnLst/>
              <a:rect l="0" t="0" r="0" b="0"/>
              <a:pathLst>
                <a:path w="9522" h="4023" extrusionOk="0">
                  <a:moveTo>
                    <a:pt x="459" y="0"/>
                  </a:moveTo>
                  <a:lnTo>
                    <a:pt x="0" y="1909"/>
                  </a:lnTo>
                  <a:lnTo>
                    <a:pt x="9089" y="4023"/>
                  </a:lnTo>
                  <a:lnTo>
                    <a:pt x="9522" y="2088"/>
                  </a:lnTo>
                  <a:lnTo>
                    <a:pt x="459" y="0"/>
                  </a:lnTo>
                  <a:close/>
                </a:path>
              </a:pathLst>
            </a:custGeom>
            <a:solidFill>
              <a:srgbClr val="CFE63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73" name="Shape 873"/>
            <p:cNvSpPr/>
            <p:nvPr/>
          </p:nvSpPr>
          <p:spPr>
            <a:xfrm>
              <a:off x="5206400" y="2948500"/>
              <a:ext cx="250800" cy="105675"/>
            </a:xfrm>
            <a:custGeom>
              <a:avLst/>
              <a:gdLst/>
              <a:ahLst/>
              <a:cxnLst/>
              <a:rect l="0" t="0" r="0" b="0"/>
              <a:pathLst>
                <a:path w="10032" h="4227" extrusionOk="0">
                  <a:moveTo>
                    <a:pt x="968" y="0"/>
                  </a:moveTo>
                  <a:lnTo>
                    <a:pt x="1" y="4226"/>
                  </a:lnTo>
                  <a:lnTo>
                    <a:pt x="9548" y="4226"/>
                  </a:lnTo>
                  <a:lnTo>
                    <a:pt x="10031" y="2088"/>
                  </a:lnTo>
                  <a:lnTo>
                    <a:pt x="968" y="0"/>
                  </a:lnTo>
                  <a:close/>
                </a:path>
              </a:pathLst>
            </a:custGeom>
            <a:solidFill>
              <a:srgbClr val="7DC72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874" name="Shape 874"/>
          <p:cNvSpPr txBox="1">
            <a:spLocks noGrp="1"/>
          </p:cNvSpPr>
          <p:nvPr>
            <p:ph type="title"/>
          </p:nvPr>
        </p:nvSpPr>
        <p:spPr>
          <a:xfrm>
            <a:off x="653625" y="1425175"/>
            <a:ext cx="59691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9600" b="0"/>
              <a:t>Thanks!</a:t>
            </a:r>
          </a:p>
        </p:txBody>
      </p:sp>
      <p:sp>
        <p:nvSpPr>
          <p:cNvPr id="875" name="Shape 875"/>
          <p:cNvSpPr txBox="1">
            <a:spLocks noGrp="1"/>
          </p:cNvSpPr>
          <p:nvPr>
            <p:ph type="subTitle" idx="4294967295"/>
          </p:nvPr>
        </p:nvSpPr>
        <p:spPr>
          <a:xfrm>
            <a:off x="685800" y="1868575"/>
            <a:ext cx="5937000" cy="2256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 b="1" dirty="0"/>
              <a:t>Any questions?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dirty="0"/>
              <a:t>You can find </a:t>
            </a:r>
            <a:r>
              <a:rPr lang="en" dirty="0" smtClean="0"/>
              <a:t>us at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" dirty="0"/>
          </a:p>
          <a:p>
            <a:pPr marL="457200" lvl="0" indent="-381000" rtl="0">
              <a:spcBef>
                <a:spcPts val="0"/>
              </a:spcBef>
            </a:pPr>
            <a:r>
              <a:rPr lang="es-CO" dirty="0" smtClean="0"/>
              <a:t>C</a:t>
            </a:r>
            <a:r>
              <a:rPr lang="en" dirty="0" smtClean="0"/>
              <a:t>laudia.lezama@lalomaprojects.ca</a:t>
            </a:r>
            <a:endParaRPr lang="en" dirty="0"/>
          </a:p>
          <a:p>
            <a:pPr marL="457200" lvl="0" indent="-381000" rtl="0">
              <a:spcBef>
                <a:spcPts val="0"/>
              </a:spcBef>
            </a:pPr>
            <a:r>
              <a:rPr lang="es-CO" dirty="0" smtClean="0"/>
              <a:t>L</a:t>
            </a:r>
            <a:r>
              <a:rPr lang="en" dirty="0" smtClean="0"/>
              <a:t>ope.trujillo@lalomaprojects.ca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9260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3244425" y="815575"/>
            <a:ext cx="33615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Colombia</a:t>
            </a:r>
            <a:endParaRPr lang="en" dirty="0"/>
          </a:p>
        </p:txBody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3244425" y="1632575"/>
            <a:ext cx="3958800" cy="2501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49 million people</a:t>
            </a:r>
          </a:p>
          <a:p>
            <a:pPr lvl="0" rtl="0">
              <a:spcBef>
                <a:spcPts val="0"/>
              </a:spcBef>
              <a:buNone/>
            </a:pPr>
            <a:endParaRPr lang="en" dirty="0" smtClean="0"/>
          </a:p>
        </p:txBody>
      </p:sp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1026" name="Picture 2" descr="Resultado de imagen para colombia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557" y="-12614"/>
            <a:ext cx="3119226" cy="515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3244425" y="815575"/>
            <a:ext cx="33615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Colombia</a:t>
            </a:r>
            <a:endParaRPr lang="en" dirty="0"/>
          </a:p>
        </p:txBody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3244425" y="1632575"/>
            <a:ext cx="3958800" cy="2501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49 million people</a:t>
            </a:r>
          </a:p>
          <a:p>
            <a:pPr lvl="0" rtl="0">
              <a:spcBef>
                <a:spcPts val="0"/>
              </a:spcBef>
              <a:buNone/>
            </a:pPr>
            <a:endParaRPr lang="en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" dirty="0" smtClean="0"/>
              <a:t>26% afro</a:t>
            </a:r>
          </a:p>
          <a:p>
            <a:pPr>
              <a:buNone/>
            </a:pPr>
            <a:endParaRPr lang="en" dirty="0"/>
          </a:p>
          <a:p>
            <a:pPr>
              <a:buNone/>
            </a:pPr>
            <a:endParaRPr lang="en" dirty="0"/>
          </a:p>
        </p:txBody>
      </p:sp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4100" name="Picture 4" descr="Resultado de imagen para palenque de san basili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2" r="2299"/>
          <a:stretch/>
        </p:blipFill>
        <p:spPr bwMode="auto">
          <a:xfrm>
            <a:off x="0" y="0"/>
            <a:ext cx="314485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33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3244425" y="815575"/>
            <a:ext cx="3361500" cy="7449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Colombia</a:t>
            </a:r>
            <a:endParaRPr lang="en" dirty="0"/>
          </a:p>
        </p:txBody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3244425" y="1632575"/>
            <a:ext cx="3958800" cy="2501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/>
              <a:t>49 million people</a:t>
            </a:r>
          </a:p>
          <a:p>
            <a:pPr lvl="0" rtl="0">
              <a:spcBef>
                <a:spcPts val="0"/>
              </a:spcBef>
              <a:buNone/>
            </a:pPr>
            <a:endParaRPr lang="en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" dirty="0" smtClean="0"/>
              <a:t>3.5% indigenous</a:t>
            </a:r>
            <a:endParaRPr lang="en" dirty="0"/>
          </a:p>
        </p:txBody>
      </p:sp>
      <p:grpSp>
        <p:nvGrpSpPr>
          <p:cNvPr id="367" name="Shape 367"/>
          <p:cNvGrpSpPr/>
          <p:nvPr/>
        </p:nvGrpSpPr>
        <p:grpSpPr>
          <a:xfrm flipH="1">
            <a:off x="7488547" y="3753778"/>
            <a:ext cx="1655447" cy="1389731"/>
            <a:chOff x="238125" y="394325"/>
            <a:chExt cx="1399600" cy="1174950"/>
          </a:xfrm>
        </p:grpSpPr>
        <p:sp>
          <p:nvSpPr>
            <p:cNvPr id="368" name="Shape 368"/>
            <p:cNvSpPr/>
            <p:nvPr/>
          </p:nvSpPr>
          <p:spPr>
            <a:xfrm>
              <a:off x="352675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2725" y="0"/>
                  </a:moveTo>
                  <a:lnTo>
                    <a:pt x="2190" y="51"/>
                  </a:lnTo>
                  <a:lnTo>
                    <a:pt x="1197" y="459"/>
                  </a:lnTo>
                  <a:lnTo>
                    <a:pt x="459" y="1197"/>
                  </a:lnTo>
                  <a:lnTo>
                    <a:pt x="52" y="2190"/>
                  </a:lnTo>
                  <a:lnTo>
                    <a:pt x="1" y="2750"/>
                  </a:lnTo>
                  <a:lnTo>
                    <a:pt x="1" y="4914"/>
                  </a:lnTo>
                  <a:lnTo>
                    <a:pt x="52" y="5474"/>
                  </a:lnTo>
                  <a:lnTo>
                    <a:pt x="459" y="6467"/>
                  </a:lnTo>
                  <a:lnTo>
                    <a:pt x="1197" y="7205"/>
                  </a:lnTo>
                  <a:lnTo>
                    <a:pt x="2190" y="7613"/>
                  </a:lnTo>
                  <a:lnTo>
                    <a:pt x="2725" y="7638"/>
                  </a:lnTo>
                  <a:lnTo>
                    <a:pt x="2725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>
              <a:off x="1097350" y="866600"/>
              <a:ext cx="68125" cy="190975"/>
            </a:xfrm>
            <a:custGeom>
              <a:avLst/>
              <a:gdLst/>
              <a:ahLst/>
              <a:cxnLst/>
              <a:rect l="0" t="0" r="0" b="0"/>
              <a:pathLst>
                <a:path w="2725" h="7639" extrusionOk="0">
                  <a:moveTo>
                    <a:pt x="0" y="0"/>
                  </a:moveTo>
                  <a:lnTo>
                    <a:pt x="0" y="7638"/>
                  </a:lnTo>
                  <a:lnTo>
                    <a:pt x="561" y="7613"/>
                  </a:lnTo>
                  <a:lnTo>
                    <a:pt x="1553" y="7205"/>
                  </a:lnTo>
                  <a:lnTo>
                    <a:pt x="2292" y="6467"/>
                  </a:lnTo>
                  <a:lnTo>
                    <a:pt x="2699" y="5474"/>
                  </a:lnTo>
                  <a:lnTo>
                    <a:pt x="2725" y="4914"/>
                  </a:lnTo>
                  <a:lnTo>
                    <a:pt x="2725" y="2750"/>
                  </a:lnTo>
                  <a:lnTo>
                    <a:pt x="2699" y="2190"/>
                  </a:lnTo>
                  <a:lnTo>
                    <a:pt x="2292" y="1197"/>
                  </a:lnTo>
                  <a:lnTo>
                    <a:pt x="1553" y="459"/>
                  </a:lnTo>
                  <a:lnTo>
                    <a:pt x="561" y="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654375" y="1254850"/>
              <a:ext cx="210675" cy="264150"/>
            </a:xfrm>
            <a:custGeom>
              <a:avLst/>
              <a:gdLst/>
              <a:ahLst/>
              <a:cxnLst/>
              <a:rect l="0" t="0" r="0" b="0"/>
              <a:pathLst>
                <a:path w="8427" h="10566" extrusionOk="0">
                  <a:moveTo>
                    <a:pt x="0" y="0"/>
                  </a:moveTo>
                  <a:lnTo>
                    <a:pt x="0" y="10566"/>
                  </a:lnTo>
                  <a:lnTo>
                    <a:pt x="8427" y="10566"/>
                  </a:lnTo>
                  <a:lnTo>
                    <a:pt x="8427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>
              <a:off x="408675" y="439525"/>
              <a:ext cx="701425" cy="875800"/>
            </a:xfrm>
            <a:custGeom>
              <a:avLst/>
              <a:gdLst/>
              <a:ahLst/>
              <a:cxnLst/>
              <a:rect l="0" t="0" r="0" b="0"/>
              <a:pathLst>
                <a:path w="28057" h="35032" extrusionOk="0">
                  <a:moveTo>
                    <a:pt x="14029" y="1"/>
                  </a:moveTo>
                  <a:lnTo>
                    <a:pt x="13290" y="26"/>
                  </a:lnTo>
                  <a:lnTo>
                    <a:pt x="11890" y="153"/>
                  </a:lnTo>
                  <a:lnTo>
                    <a:pt x="10515" y="433"/>
                  </a:lnTo>
                  <a:lnTo>
                    <a:pt x="9192" y="841"/>
                  </a:lnTo>
                  <a:lnTo>
                    <a:pt x="7944" y="1375"/>
                  </a:lnTo>
                  <a:lnTo>
                    <a:pt x="6748" y="2037"/>
                  </a:lnTo>
                  <a:lnTo>
                    <a:pt x="5627" y="2776"/>
                  </a:lnTo>
                  <a:lnTo>
                    <a:pt x="4584" y="3641"/>
                  </a:lnTo>
                  <a:lnTo>
                    <a:pt x="3642" y="4583"/>
                  </a:lnTo>
                  <a:lnTo>
                    <a:pt x="2776" y="5627"/>
                  </a:lnTo>
                  <a:lnTo>
                    <a:pt x="2038" y="6747"/>
                  </a:lnTo>
                  <a:lnTo>
                    <a:pt x="1376" y="7944"/>
                  </a:lnTo>
                  <a:lnTo>
                    <a:pt x="841" y="9191"/>
                  </a:lnTo>
                  <a:lnTo>
                    <a:pt x="434" y="10515"/>
                  </a:lnTo>
                  <a:lnTo>
                    <a:pt x="154" y="11890"/>
                  </a:lnTo>
                  <a:lnTo>
                    <a:pt x="1" y="13316"/>
                  </a:lnTo>
                  <a:lnTo>
                    <a:pt x="1" y="14028"/>
                  </a:lnTo>
                  <a:lnTo>
                    <a:pt x="1" y="21004"/>
                  </a:lnTo>
                  <a:lnTo>
                    <a:pt x="1" y="21717"/>
                  </a:lnTo>
                  <a:lnTo>
                    <a:pt x="154" y="23143"/>
                  </a:lnTo>
                  <a:lnTo>
                    <a:pt x="434" y="24517"/>
                  </a:lnTo>
                  <a:lnTo>
                    <a:pt x="841" y="25841"/>
                  </a:lnTo>
                  <a:lnTo>
                    <a:pt x="1376" y="27089"/>
                  </a:lnTo>
                  <a:lnTo>
                    <a:pt x="2038" y="28285"/>
                  </a:lnTo>
                  <a:lnTo>
                    <a:pt x="2776" y="29405"/>
                  </a:lnTo>
                  <a:lnTo>
                    <a:pt x="3642" y="30449"/>
                  </a:lnTo>
                  <a:lnTo>
                    <a:pt x="4584" y="31391"/>
                  </a:lnTo>
                  <a:lnTo>
                    <a:pt x="5627" y="32257"/>
                  </a:lnTo>
                  <a:lnTo>
                    <a:pt x="6748" y="32995"/>
                  </a:lnTo>
                  <a:lnTo>
                    <a:pt x="7944" y="33657"/>
                  </a:lnTo>
                  <a:lnTo>
                    <a:pt x="9192" y="34192"/>
                  </a:lnTo>
                  <a:lnTo>
                    <a:pt x="10515" y="34599"/>
                  </a:lnTo>
                  <a:lnTo>
                    <a:pt x="11890" y="34879"/>
                  </a:lnTo>
                  <a:lnTo>
                    <a:pt x="13290" y="35006"/>
                  </a:lnTo>
                  <a:lnTo>
                    <a:pt x="14029" y="35032"/>
                  </a:lnTo>
                  <a:lnTo>
                    <a:pt x="14742" y="35006"/>
                  </a:lnTo>
                  <a:lnTo>
                    <a:pt x="16167" y="34879"/>
                  </a:lnTo>
                  <a:lnTo>
                    <a:pt x="17542" y="34599"/>
                  </a:lnTo>
                  <a:lnTo>
                    <a:pt x="18841" y="34192"/>
                  </a:lnTo>
                  <a:lnTo>
                    <a:pt x="20113" y="33657"/>
                  </a:lnTo>
                  <a:lnTo>
                    <a:pt x="21310" y="32995"/>
                  </a:lnTo>
                  <a:lnTo>
                    <a:pt x="22430" y="32257"/>
                  </a:lnTo>
                  <a:lnTo>
                    <a:pt x="23449" y="31391"/>
                  </a:lnTo>
                  <a:lnTo>
                    <a:pt x="24416" y="30449"/>
                  </a:lnTo>
                  <a:lnTo>
                    <a:pt x="25282" y="29405"/>
                  </a:lnTo>
                  <a:lnTo>
                    <a:pt x="26020" y="28285"/>
                  </a:lnTo>
                  <a:lnTo>
                    <a:pt x="26682" y="27089"/>
                  </a:lnTo>
                  <a:lnTo>
                    <a:pt x="27216" y="25841"/>
                  </a:lnTo>
                  <a:lnTo>
                    <a:pt x="27624" y="24517"/>
                  </a:lnTo>
                  <a:lnTo>
                    <a:pt x="27904" y="23143"/>
                  </a:lnTo>
                  <a:lnTo>
                    <a:pt x="28031" y="21717"/>
                  </a:lnTo>
                  <a:lnTo>
                    <a:pt x="28057" y="21004"/>
                  </a:lnTo>
                  <a:lnTo>
                    <a:pt x="28057" y="14028"/>
                  </a:lnTo>
                  <a:lnTo>
                    <a:pt x="28031" y="13316"/>
                  </a:lnTo>
                  <a:lnTo>
                    <a:pt x="27904" y="11890"/>
                  </a:lnTo>
                  <a:lnTo>
                    <a:pt x="27624" y="10515"/>
                  </a:lnTo>
                  <a:lnTo>
                    <a:pt x="27216" y="9191"/>
                  </a:lnTo>
                  <a:lnTo>
                    <a:pt x="26682" y="7944"/>
                  </a:lnTo>
                  <a:lnTo>
                    <a:pt x="26020" y="6747"/>
                  </a:lnTo>
                  <a:lnTo>
                    <a:pt x="25282" y="5627"/>
                  </a:lnTo>
                  <a:lnTo>
                    <a:pt x="24416" y="4583"/>
                  </a:lnTo>
                  <a:lnTo>
                    <a:pt x="23449" y="3641"/>
                  </a:lnTo>
                  <a:lnTo>
                    <a:pt x="22430" y="2776"/>
                  </a:lnTo>
                  <a:lnTo>
                    <a:pt x="21310" y="2037"/>
                  </a:lnTo>
                  <a:lnTo>
                    <a:pt x="20113" y="1375"/>
                  </a:lnTo>
                  <a:lnTo>
                    <a:pt x="18841" y="841"/>
                  </a:lnTo>
                  <a:lnTo>
                    <a:pt x="17542" y="433"/>
                  </a:lnTo>
                  <a:lnTo>
                    <a:pt x="16167" y="153"/>
                  </a:lnTo>
                  <a:lnTo>
                    <a:pt x="14742" y="26"/>
                  </a:lnTo>
                  <a:lnTo>
                    <a:pt x="14029" y="1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>
              <a:off x="533425" y="933425"/>
              <a:ext cx="91050" cy="90400"/>
            </a:xfrm>
            <a:custGeom>
              <a:avLst/>
              <a:gdLst/>
              <a:ahLst/>
              <a:cxnLst/>
              <a:rect l="0" t="0" r="0" b="0"/>
              <a:pathLst>
                <a:path w="3642" h="3616" extrusionOk="0">
                  <a:moveTo>
                    <a:pt x="1834" y="1"/>
                  </a:moveTo>
                  <a:lnTo>
                    <a:pt x="1452" y="26"/>
                  </a:lnTo>
                  <a:lnTo>
                    <a:pt x="790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1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90" y="3310"/>
                  </a:lnTo>
                  <a:lnTo>
                    <a:pt x="1452" y="3590"/>
                  </a:lnTo>
                  <a:lnTo>
                    <a:pt x="1834" y="3616"/>
                  </a:lnTo>
                  <a:lnTo>
                    <a:pt x="2190" y="3590"/>
                  </a:lnTo>
                  <a:lnTo>
                    <a:pt x="2852" y="3310"/>
                  </a:lnTo>
                  <a:lnTo>
                    <a:pt x="3336" y="2827"/>
                  </a:lnTo>
                  <a:lnTo>
                    <a:pt x="3616" y="2165"/>
                  </a:lnTo>
                  <a:lnTo>
                    <a:pt x="3642" y="1808"/>
                  </a:lnTo>
                  <a:lnTo>
                    <a:pt x="3616" y="1426"/>
                  </a:lnTo>
                  <a:lnTo>
                    <a:pt x="3336" y="790"/>
                  </a:lnTo>
                  <a:lnTo>
                    <a:pt x="2852" y="281"/>
                  </a:lnTo>
                  <a:lnTo>
                    <a:pt x="2190" y="26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>
              <a:off x="894325" y="933425"/>
              <a:ext cx="91025" cy="90400"/>
            </a:xfrm>
            <a:custGeom>
              <a:avLst/>
              <a:gdLst/>
              <a:ahLst/>
              <a:cxnLst/>
              <a:rect l="0" t="0" r="0" b="0"/>
              <a:pathLst>
                <a:path w="3641" h="3616" extrusionOk="0">
                  <a:moveTo>
                    <a:pt x="1808" y="1"/>
                  </a:moveTo>
                  <a:lnTo>
                    <a:pt x="1451" y="26"/>
                  </a:lnTo>
                  <a:lnTo>
                    <a:pt x="789" y="281"/>
                  </a:lnTo>
                  <a:lnTo>
                    <a:pt x="306" y="790"/>
                  </a:lnTo>
                  <a:lnTo>
                    <a:pt x="26" y="1426"/>
                  </a:lnTo>
                  <a:lnTo>
                    <a:pt x="0" y="1808"/>
                  </a:lnTo>
                  <a:lnTo>
                    <a:pt x="26" y="2165"/>
                  </a:lnTo>
                  <a:lnTo>
                    <a:pt x="306" y="2827"/>
                  </a:lnTo>
                  <a:lnTo>
                    <a:pt x="789" y="3310"/>
                  </a:lnTo>
                  <a:lnTo>
                    <a:pt x="1451" y="3590"/>
                  </a:lnTo>
                  <a:lnTo>
                    <a:pt x="1808" y="3616"/>
                  </a:lnTo>
                  <a:lnTo>
                    <a:pt x="2190" y="3590"/>
                  </a:lnTo>
                  <a:lnTo>
                    <a:pt x="2826" y="3310"/>
                  </a:lnTo>
                  <a:lnTo>
                    <a:pt x="3335" y="2827"/>
                  </a:lnTo>
                  <a:lnTo>
                    <a:pt x="3615" y="2165"/>
                  </a:lnTo>
                  <a:lnTo>
                    <a:pt x="3641" y="1808"/>
                  </a:lnTo>
                  <a:lnTo>
                    <a:pt x="3615" y="1426"/>
                  </a:lnTo>
                  <a:lnTo>
                    <a:pt x="3335" y="790"/>
                  </a:lnTo>
                  <a:lnTo>
                    <a:pt x="2826" y="281"/>
                  </a:lnTo>
                  <a:lnTo>
                    <a:pt x="2190" y="26"/>
                  </a:lnTo>
                  <a:lnTo>
                    <a:pt x="1808" y="1"/>
                  </a:lnTo>
                  <a:close/>
                </a:path>
              </a:pathLst>
            </a:custGeom>
            <a:solidFill>
              <a:srgbClr val="593115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238125" y="1359225"/>
              <a:ext cx="1042550" cy="210050"/>
            </a:xfrm>
            <a:custGeom>
              <a:avLst/>
              <a:gdLst/>
              <a:ahLst/>
              <a:cxnLst/>
              <a:rect l="0" t="0" r="0" b="0"/>
              <a:pathLst>
                <a:path w="41702" h="8402" extrusionOk="0">
                  <a:moveTo>
                    <a:pt x="16625" y="1"/>
                  </a:moveTo>
                  <a:lnTo>
                    <a:pt x="12297" y="153"/>
                  </a:lnTo>
                  <a:lnTo>
                    <a:pt x="11176" y="179"/>
                  </a:lnTo>
                  <a:lnTo>
                    <a:pt x="9140" y="484"/>
                  </a:lnTo>
                  <a:lnTo>
                    <a:pt x="7307" y="1070"/>
                  </a:lnTo>
                  <a:lnTo>
                    <a:pt x="5677" y="1910"/>
                  </a:lnTo>
                  <a:lnTo>
                    <a:pt x="4226" y="2979"/>
                  </a:lnTo>
                  <a:lnTo>
                    <a:pt x="2902" y="4303"/>
                  </a:lnTo>
                  <a:lnTo>
                    <a:pt x="1680" y="5805"/>
                  </a:lnTo>
                  <a:lnTo>
                    <a:pt x="560" y="7485"/>
                  </a:lnTo>
                  <a:lnTo>
                    <a:pt x="0" y="8402"/>
                  </a:lnTo>
                  <a:lnTo>
                    <a:pt x="41702" y="8402"/>
                  </a:lnTo>
                  <a:lnTo>
                    <a:pt x="41141" y="7485"/>
                  </a:lnTo>
                  <a:lnTo>
                    <a:pt x="39996" y="5805"/>
                  </a:lnTo>
                  <a:lnTo>
                    <a:pt x="38799" y="4303"/>
                  </a:lnTo>
                  <a:lnTo>
                    <a:pt x="37475" y="2979"/>
                  </a:lnTo>
                  <a:lnTo>
                    <a:pt x="36024" y="1910"/>
                  </a:lnTo>
                  <a:lnTo>
                    <a:pt x="34395" y="1070"/>
                  </a:lnTo>
                  <a:lnTo>
                    <a:pt x="32562" y="484"/>
                  </a:lnTo>
                  <a:lnTo>
                    <a:pt x="30525" y="179"/>
                  </a:lnTo>
                  <a:lnTo>
                    <a:pt x="29380" y="153"/>
                  </a:lnTo>
                  <a:lnTo>
                    <a:pt x="25051" y="1"/>
                  </a:lnTo>
                  <a:lnTo>
                    <a:pt x="25051" y="433"/>
                  </a:lnTo>
                  <a:lnTo>
                    <a:pt x="24873" y="1248"/>
                  </a:lnTo>
                  <a:lnTo>
                    <a:pt x="24568" y="2012"/>
                  </a:lnTo>
                  <a:lnTo>
                    <a:pt x="24110" y="2674"/>
                  </a:lnTo>
                  <a:lnTo>
                    <a:pt x="23524" y="3259"/>
                  </a:lnTo>
                  <a:lnTo>
                    <a:pt x="22862" y="3692"/>
                  </a:lnTo>
                  <a:lnTo>
                    <a:pt x="22098" y="4023"/>
                  </a:lnTo>
                  <a:lnTo>
                    <a:pt x="21284" y="4201"/>
                  </a:lnTo>
                  <a:lnTo>
                    <a:pt x="20418" y="4201"/>
                  </a:lnTo>
                  <a:lnTo>
                    <a:pt x="19603" y="4023"/>
                  </a:lnTo>
                  <a:lnTo>
                    <a:pt x="18840" y="3692"/>
                  </a:lnTo>
                  <a:lnTo>
                    <a:pt x="18178" y="3259"/>
                  </a:lnTo>
                  <a:lnTo>
                    <a:pt x="17592" y="2674"/>
                  </a:lnTo>
                  <a:lnTo>
                    <a:pt x="17134" y="2012"/>
                  </a:lnTo>
                  <a:lnTo>
                    <a:pt x="16828" y="1248"/>
                  </a:lnTo>
                  <a:lnTo>
                    <a:pt x="16650" y="433"/>
                  </a:lnTo>
                  <a:lnTo>
                    <a:pt x="16625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614900" y="1359225"/>
              <a:ext cx="288975" cy="148950"/>
            </a:xfrm>
            <a:custGeom>
              <a:avLst/>
              <a:gdLst/>
              <a:ahLst/>
              <a:cxnLst/>
              <a:rect l="0" t="0" r="0" b="0"/>
              <a:pathLst>
                <a:path w="11559" h="5958" extrusionOk="0">
                  <a:moveTo>
                    <a:pt x="1554" y="1"/>
                  </a:moveTo>
                  <a:lnTo>
                    <a:pt x="1" y="51"/>
                  </a:lnTo>
                  <a:lnTo>
                    <a:pt x="1" y="128"/>
                  </a:lnTo>
                  <a:lnTo>
                    <a:pt x="1" y="179"/>
                  </a:lnTo>
                  <a:lnTo>
                    <a:pt x="26" y="790"/>
                  </a:lnTo>
                  <a:lnTo>
                    <a:pt x="255" y="1910"/>
                  </a:lnTo>
                  <a:lnTo>
                    <a:pt x="688" y="2954"/>
                  </a:lnTo>
                  <a:lnTo>
                    <a:pt x="1324" y="3870"/>
                  </a:lnTo>
                  <a:lnTo>
                    <a:pt x="2088" y="4659"/>
                  </a:lnTo>
                  <a:lnTo>
                    <a:pt x="3030" y="5270"/>
                  </a:lnTo>
                  <a:lnTo>
                    <a:pt x="4049" y="5703"/>
                  </a:lnTo>
                  <a:lnTo>
                    <a:pt x="5194" y="5958"/>
                  </a:lnTo>
                  <a:lnTo>
                    <a:pt x="6365" y="5958"/>
                  </a:lnTo>
                  <a:lnTo>
                    <a:pt x="7486" y="5703"/>
                  </a:lnTo>
                  <a:lnTo>
                    <a:pt x="8529" y="5270"/>
                  </a:lnTo>
                  <a:lnTo>
                    <a:pt x="9446" y="4659"/>
                  </a:lnTo>
                  <a:lnTo>
                    <a:pt x="10235" y="3870"/>
                  </a:lnTo>
                  <a:lnTo>
                    <a:pt x="10872" y="2954"/>
                  </a:lnTo>
                  <a:lnTo>
                    <a:pt x="11304" y="1910"/>
                  </a:lnTo>
                  <a:lnTo>
                    <a:pt x="11533" y="790"/>
                  </a:lnTo>
                  <a:lnTo>
                    <a:pt x="11559" y="179"/>
                  </a:lnTo>
                  <a:lnTo>
                    <a:pt x="11559" y="128"/>
                  </a:lnTo>
                  <a:lnTo>
                    <a:pt x="11533" y="51"/>
                  </a:lnTo>
                  <a:lnTo>
                    <a:pt x="9980" y="1"/>
                  </a:lnTo>
                  <a:lnTo>
                    <a:pt x="9980" y="433"/>
                  </a:lnTo>
                  <a:lnTo>
                    <a:pt x="9802" y="1248"/>
                  </a:lnTo>
                  <a:lnTo>
                    <a:pt x="9497" y="2012"/>
                  </a:lnTo>
                  <a:lnTo>
                    <a:pt x="9039" y="2674"/>
                  </a:lnTo>
                  <a:lnTo>
                    <a:pt x="8453" y="3259"/>
                  </a:lnTo>
                  <a:lnTo>
                    <a:pt x="7791" y="3692"/>
                  </a:lnTo>
                  <a:lnTo>
                    <a:pt x="7027" y="4023"/>
                  </a:lnTo>
                  <a:lnTo>
                    <a:pt x="6213" y="4201"/>
                  </a:lnTo>
                  <a:lnTo>
                    <a:pt x="5347" y="4201"/>
                  </a:lnTo>
                  <a:lnTo>
                    <a:pt x="4532" y="4023"/>
                  </a:lnTo>
                  <a:lnTo>
                    <a:pt x="3769" y="3692"/>
                  </a:lnTo>
                  <a:lnTo>
                    <a:pt x="3107" y="3259"/>
                  </a:lnTo>
                  <a:lnTo>
                    <a:pt x="2521" y="2674"/>
                  </a:lnTo>
                  <a:lnTo>
                    <a:pt x="2063" y="2012"/>
                  </a:lnTo>
                  <a:lnTo>
                    <a:pt x="1757" y="1248"/>
                  </a:lnTo>
                  <a:lnTo>
                    <a:pt x="1579" y="433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16100" y="974800"/>
              <a:ext cx="82775" cy="119675"/>
            </a:xfrm>
            <a:custGeom>
              <a:avLst/>
              <a:gdLst/>
              <a:ahLst/>
              <a:cxnLst/>
              <a:rect l="0" t="0" r="0" b="0"/>
              <a:pathLst>
                <a:path w="3311" h="4787" extrusionOk="0">
                  <a:moveTo>
                    <a:pt x="1554" y="0"/>
                  </a:moveTo>
                  <a:lnTo>
                    <a:pt x="1375" y="306"/>
                  </a:lnTo>
                  <a:lnTo>
                    <a:pt x="1299" y="586"/>
                  </a:lnTo>
                  <a:lnTo>
                    <a:pt x="26" y="4252"/>
                  </a:lnTo>
                  <a:lnTo>
                    <a:pt x="1" y="4303"/>
                  </a:lnTo>
                  <a:lnTo>
                    <a:pt x="1" y="4354"/>
                  </a:lnTo>
                  <a:lnTo>
                    <a:pt x="408" y="4558"/>
                  </a:lnTo>
                  <a:lnTo>
                    <a:pt x="1223" y="4787"/>
                  </a:lnTo>
                  <a:lnTo>
                    <a:pt x="2063" y="4787"/>
                  </a:lnTo>
                  <a:lnTo>
                    <a:pt x="2903" y="4558"/>
                  </a:lnTo>
                  <a:lnTo>
                    <a:pt x="3310" y="4354"/>
                  </a:lnTo>
                  <a:lnTo>
                    <a:pt x="3310" y="4303"/>
                  </a:lnTo>
                  <a:lnTo>
                    <a:pt x="3285" y="4252"/>
                  </a:lnTo>
                  <a:lnTo>
                    <a:pt x="2012" y="586"/>
                  </a:lnTo>
                  <a:lnTo>
                    <a:pt x="1935" y="306"/>
                  </a:lnTo>
                  <a:lnTo>
                    <a:pt x="1757" y="0"/>
                  </a:lnTo>
                  <a:close/>
                </a:path>
              </a:pathLst>
            </a:custGeom>
            <a:solidFill>
              <a:srgbClr val="D3A699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16100" y="1083625"/>
              <a:ext cx="82775" cy="37575"/>
            </a:xfrm>
            <a:custGeom>
              <a:avLst/>
              <a:gdLst/>
              <a:ahLst/>
              <a:cxnLst/>
              <a:rect l="0" t="0" r="0" b="0"/>
              <a:pathLst>
                <a:path w="3311" h="1503" extrusionOk="0">
                  <a:moveTo>
                    <a:pt x="1" y="1"/>
                  </a:moveTo>
                  <a:lnTo>
                    <a:pt x="1" y="306"/>
                  </a:lnTo>
                  <a:lnTo>
                    <a:pt x="281" y="841"/>
                  </a:lnTo>
                  <a:lnTo>
                    <a:pt x="764" y="1248"/>
                  </a:lnTo>
                  <a:lnTo>
                    <a:pt x="1299" y="1477"/>
                  </a:lnTo>
                  <a:lnTo>
                    <a:pt x="1528" y="1503"/>
                  </a:lnTo>
                  <a:lnTo>
                    <a:pt x="1783" y="1503"/>
                  </a:lnTo>
                  <a:lnTo>
                    <a:pt x="2012" y="1477"/>
                  </a:lnTo>
                  <a:lnTo>
                    <a:pt x="2546" y="1248"/>
                  </a:lnTo>
                  <a:lnTo>
                    <a:pt x="3030" y="841"/>
                  </a:lnTo>
                  <a:lnTo>
                    <a:pt x="3310" y="306"/>
                  </a:lnTo>
                  <a:lnTo>
                    <a:pt x="3310" y="1"/>
                  </a:lnTo>
                  <a:lnTo>
                    <a:pt x="2903" y="205"/>
                  </a:lnTo>
                  <a:lnTo>
                    <a:pt x="2063" y="434"/>
                  </a:lnTo>
                  <a:lnTo>
                    <a:pt x="1223" y="434"/>
                  </a:lnTo>
                  <a:lnTo>
                    <a:pt x="408" y="2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552525" y="949350"/>
              <a:ext cx="26750" cy="26100"/>
            </a:xfrm>
            <a:custGeom>
              <a:avLst/>
              <a:gdLst/>
              <a:ahLst/>
              <a:cxnLst/>
              <a:rect l="0" t="0" r="0" b="0"/>
              <a:pathLst>
                <a:path w="1070" h="1044" extrusionOk="0">
                  <a:moveTo>
                    <a:pt x="535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35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70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913400" y="949350"/>
              <a:ext cx="26125" cy="26100"/>
            </a:xfrm>
            <a:custGeom>
              <a:avLst/>
              <a:gdLst/>
              <a:ahLst/>
              <a:cxnLst/>
              <a:rect l="0" t="0" r="0" b="0"/>
              <a:pathLst>
                <a:path w="1045" h="1044" extrusionOk="0">
                  <a:moveTo>
                    <a:pt x="510" y="0"/>
                  </a:moveTo>
                  <a:lnTo>
                    <a:pt x="306" y="26"/>
                  </a:lnTo>
                  <a:lnTo>
                    <a:pt x="26" y="306"/>
                  </a:lnTo>
                  <a:lnTo>
                    <a:pt x="1" y="509"/>
                  </a:lnTo>
                  <a:lnTo>
                    <a:pt x="26" y="738"/>
                  </a:lnTo>
                  <a:lnTo>
                    <a:pt x="306" y="1018"/>
                  </a:lnTo>
                  <a:lnTo>
                    <a:pt x="510" y="1044"/>
                  </a:lnTo>
                  <a:lnTo>
                    <a:pt x="739" y="1018"/>
                  </a:lnTo>
                  <a:lnTo>
                    <a:pt x="1019" y="738"/>
                  </a:lnTo>
                  <a:lnTo>
                    <a:pt x="1045" y="509"/>
                  </a:lnTo>
                  <a:lnTo>
                    <a:pt x="1019" y="306"/>
                  </a:lnTo>
                  <a:lnTo>
                    <a:pt x="739" y="26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506075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26" y="1095"/>
                  </a:lnTo>
                  <a:lnTo>
                    <a:pt x="0" y="1375"/>
                  </a:lnTo>
                  <a:lnTo>
                    <a:pt x="26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45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45" y="229"/>
                  </a:lnTo>
                  <a:lnTo>
                    <a:pt x="4736" y="26"/>
                  </a:lnTo>
                  <a:lnTo>
                    <a:pt x="4455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866950" y="1037175"/>
              <a:ext cx="145775" cy="68750"/>
            </a:xfrm>
            <a:custGeom>
              <a:avLst/>
              <a:gdLst/>
              <a:ahLst/>
              <a:cxnLst/>
              <a:rect l="0" t="0" r="0" b="0"/>
              <a:pathLst>
                <a:path w="5831" h="2750" extrusionOk="0">
                  <a:moveTo>
                    <a:pt x="1375" y="0"/>
                  </a:moveTo>
                  <a:lnTo>
                    <a:pt x="1095" y="26"/>
                  </a:lnTo>
                  <a:lnTo>
                    <a:pt x="586" y="229"/>
                  </a:lnTo>
                  <a:lnTo>
                    <a:pt x="229" y="611"/>
                  </a:lnTo>
                  <a:lnTo>
                    <a:pt x="0" y="1095"/>
                  </a:lnTo>
                  <a:lnTo>
                    <a:pt x="0" y="1375"/>
                  </a:lnTo>
                  <a:lnTo>
                    <a:pt x="0" y="1655"/>
                  </a:lnTo>
                  <a:lnTo>
                    <a:pt x="229" y="2164"/>
                  </a:lnTo>
                  <a:lnTo>
                    <a:pt x="586" y="2521"/>
                  </a:lnTo>
                  <a:lnTo>
                    <a:pt x="1095" y="2750"/>
                  </a:lnTo>
                  <a:lnTo>
                    <a:pt x="4736" y="2750"/>
                  </a:lnTo>
                  <a:lnTo>
                    <a:pt x="5219" y="2521"/>
                  </a:lnTo>
                  <a:lnTo>
                    <a:pt x="5601" y="2164"/>
                  </a:lnTo>
                  <a:lnTo>
                    <a:pt x="5805" y="1655"/>
                  </a:lnTo>
                  <a:lnTo>
                    <a:pt x="5830" y="1375"/>
                  </a:lnTo>
                  <a:lnTo>
                    <a:pt x="5805" y="1095"/>
                  </a:lnTo>
                  <a:lnTo>
                    <a:pt x="5601" y="611"/>
                  </a:lnTo>
                  <a:lnTo>
                    <a:pt x="5219" y="229"/>
                  </a:lnTo>
                  <a:lnTo>
                    <a:pt x="4736" y="26"/>
                  </a:lnTo>
                  <a:lnTo>
                    <a:pt x="4456" y="0"/>
                  </a:lnTo>
                  <a:close/>
                </a:path>
              </a:pathLst>
            </a:custGeom>
            <a:solidFill>
              <a:srgbClr val="C66C68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363500" y="394325"/>
              <a:ext cx="791800" cy="526400"/>
            </a:xfrm>
            <a:custGeom>
              <a:avLst/>
              <a:gdLst/>
              <a:ahLst/>
              <a:cxnLst/>
              <a:rect l="0" t="0" r="0" b="0"/>
              <a:pathLst>
                <a:path w="31672" h="21056" extrusionOk="0">
                  <a:moveTo>
                    <a:pt x="15836" y="1"/>
                  </a:moveTo>
                  <a:lnTo>
                    <a:pt x="15021" y="26"/>
                  </a:lnTo>
                  <a:lnTo>
                    <a:pt x="13417" y="179"/>
                  </a:lnTo>
                  <a:lnTo>
                    <a:pt x="11890" y="510"/>
                  </a:lnTo>
                  <a:lnTo>
                    <a:pt x="10388" y="968"/>
                  </a:lnTo>
                  <a:lnTo>
                    <a:pt x="8962" y="1554"/>
                  </a:lnTo>
                  <a:lnTo>
                    <a:pt x="7638" y="2292"/>
                  </a:lnTo>
                  <a:lnTo>
                    <a:pt x="6365" y="3158"/>
                  </a:lnTo>
                  <a:lnTo>
                    <a:pt x="5194" y="4125"/>
                  </a:lnTo>
                  <a:lnTo>
                    <a:pt x="4125" y="5195"/>
                  </a:lnTo>
                  <a:lnTo>
                    <a:pt x="3157" y="6366"/>
                  </a:lnTo>
                  <a:lnTo>
                    <a:pt x="2292" y="7639"/>
                  </a:lnTo>
                  <a:lnTo>
                    <a:pt x="1553" y="8988"/>
                  </a:lnTo>
                  <a:lnTo>
                    <a:pt x="968" y="10388"/>
                  </a:lnTo>
                  <a:lnTo>
                    <a:pt x="484" y="11890"/>
                  </a:lnTo>
                  <a:lnTo>
                    <a:pt x="179" y="13418"/>
                  </a:lnTo>
                  <a:lnTo>
                    <a:pt x="26" y="15022"/>
                  </a:lnTo>
                  <a:lnTo>
                    <a:pt x="0" y="15836"/>
                  </a:lnTo>
                  <a:lnTo>
                    <a:pt x="0" y="21055"/>
                  </a:lnTo>
                  <a:lnTo>
                    <a:pt x="739" y="20597"/>
                  </a:lnTo>
                  <a:lnTo>
                    <a:pt x="2979" y="19044"/>
                  </a:lnTo>
                  <a:lnTo>
                    <a:pt x="5729" y="16702"/>
                  </a:lnTo>
                  <a:lnTo>
                    <a:pt x="7893" y="14411"/>
                  </a:lnTo>
                  <a:lnTo>
                    <a:pt x="9293" y="12654"/>
                  </a:lnTo>
                  <a:lnTo>
                    <a:pt x="9980" y="11687"/>
                  </a:lnTo>
                  <a:lnTo>
                    <a:pt x="10031" y="11839"/>
                  </a:lnTo>
                  <a:lnTo>
                    <a:pt x="10591" y="12883"/>
                  </a:lnTo>
                  <a:lnTo>
                    <a:pt x="11279" y="13825"/>
                  </a:lnTo>
                  <a:lnTo>
                    <a:pt x="12272" y="14894"/>
                  </a:lnTo>
                  <a:lnTo>
                    <a:pt x="13595" y="15989"/>
                  </a:lnTo>
                  <a:lnTo>
                    <a:pt x="15301" y="17007"/>
                  </a:lnTo>
                  <a:lnTo>
                    <a:pt x="17414" y="17822"/>
                  </a:lnTo>
                  <a:lnTo>
                    <a:pt x="18662" y="18102"/>
                  </a:lnTo>
                  <a:lnTo>
                    <a:pt x="18713" y="17440"/>
                  </a:lnTo>
                  <a:lnTo>
                    <a:pt x="18611" y="14971"/>
                  </a:lnTo>
                  <a:lnTo>
                    <a:pt x="18764" y="15098"/>
                  </a:lnTo>
                  <a:lnTo>
                    <a:pt x="20393" y="16346"/>
                  </a:lnTo>
                  <a:lnTo>
                    <a:pt x="22735" y="17720"/>
                  </a:lnTo>
                  <a:lnTo>
                    <a:pt x="24772" y="18662"/>
                  </a:lnTo>
                  <a:lnTo>
                    <a:pt x="27216" y="19579"/>
                  </a:lnTo>
                  <a:lnTo>
                    <a:pt x="30067" y="20368"/>
                  </a:lnTo>
                  <a:lnTo>
                    <a:pt x="31671" y="20674"/>
                  </a:lnTo>
                  <a:lnTo>
                    <a:pt x="31671" y="15836"/>
                  </a:lnTo>
                  <a:lnTo>
                    <a:pt x="31646" y="15022"/>
                  </a:lnTo>
                  <a:lnTo>
                    <a:pt x="31493" y="13418"/>
                  </a:lnTo>
                  <a:lnTo>
                    <a:pt x="31162" y="11890"/>
                  </a:lnTo>
                  <a:lnTo>
                    <a:pt x="30704" y="10388"/>
                  </a:lnTo>
                  <a:lnTo>
                    <a:pt x="30093" y="8988"/>
                  </a:lnTo>
                  <a:lnTo>
                    <a:pt x="29380" y="7639"/>
                  </a:lnTo>
                  <a:lnTo>
                    <a:pt x="28514" y="6366"/>
                  </a:lnTo>
                  <a:lnTo>
                    <a:pt x="27547" y="5195"/>
                  </a:lnTo>
                  <a:lnTo>
                    <a:pt x="26478" y="4125"/>
                  </a:lnTo>
                  <a:lnTo>
                    <a:pt x="25306" y="3158"/>
                  </a:lnTo>
                  <a:lnTo>
                    <a:pt x="24034" y="2292"/>
                  </a:lnTo>
                  <a:lnTo>
                    <a:pt x="22684" y="1554"/>
                  </a:lnTo>
                  <a:lnTo>
                    <a:pt x="21284" y="968"/>
                  </a:lnTo>
                  <a:lnTo>
                    <a:pt x="19782" y="510"/>
                  </a:lnTo>
                  <a:lnTo>
                    <a:pt x="18254" y="179"/>
                  </a:lnTo>
                  <a:lnTo>
                    <a:pt x="16650" y="26"/>
                  </a:lnTo>
                  <a:lnTo>
                    <a:pt x="15836" y="1"/>
                  </a:lnTo>
                  <a:close/>
                </a:path>
              </a:pathLst>
            </a:custGeom>
            <a:solidFill>
              <a:srgbClr val="542D1C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523900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4" y="866"/>
                  </a:moveTo>
                  <a:lnTo>
                    <a:pt x="4175" y="662"/>
                  </a:lnTo>
                  <a:lnTo>
                    <a:pt x="3666" y="306"/>
                  </a:lnTo>
                  <a:lnTo>
                    <a:pt x="2800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884775" y="857050"/>
              <a:ext cx="110125" cy="21675"/>
            </a:xfrm>
            <a:custGeom>
              <a:avLst/>
              <a:gdLst/>
              <a:ahLst/>
              <a:cxnLst/>
              <a:rect l="0" t="0" r="0" b="0"/>
              <a:pathLst>
                <a:path w="4405" h="867" fill="none" extrusionOk="0">
                  <a:moveTo>
                    <a:pt x="4405" y="866"/>
                  </a:moveTo>
                  <a:lnTo>
                    <a:pt x="4175" y="662"/>
                  </a:lnTo>
                  <a:lnTo>
                    <a:pt x="3641" y="306"/>
                  </a:lnTo>
                  <a:lnTo>
                    <a:pt x="2801" y="1"/>
                  </a:lnTo>
                  <a:lnTo>
                    <a:pt x="1604" y="1"/>
                  </a:lnTo>
                  <a:lnTo>
                    <a:pt x="738" y="306"/>
                  </a:lnTo>
                  <a:lnTo>
                    <a:pt x="229" y="662"/>
                  </a:lnTo>
                  <a:lnTo>
                    <a:pt x="0" y="866"/>
                  </a:lnTo>
                </a:path>
              </a:pathLst>
            </a:custGeom>
            <a:noFill/>
            <a:ln w="21000" cap="rnd" cmpd="sng">
              <a:solidFill>
                <a:srgbClr val="713C23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>
              <a:off x="697650" y="1161925"/>
              <a:ext cx="123500" cy="35650"/>
            </a:xfrm>
            <a:custGeom>
              <a:avLst/>
              <a:gdLst/>
              <a:ahLst/>
              <a:cxnLst/>
              <a:rect l="0" t="0" r="0" b="0"/>
              <a:pathLst>
                <a:path w="4940" h="1426" fill="none" extrusionOk="0">
                  <a:moveTo>
                    <a:pt x="0" y="0"/>
                  </a:moveTo>
                  <a:lnTo>
                    <a:pt x="128" y="306"/>
                  </a:lnTo>
                  <a:lnTo>
                    <a:pt x="611" y="815"/>
                  </a:lnTo>
                  <a:lnTo>
                    <a:pt x="1248" y="1197"/>
                  </a:lnTo>
                  <a:lnTo>
                    <a:pt x="2037" y="1426"/>
                  </a:lnTo>
                  <a:lnTo>
                    <a:pt x="2470" y="1426"/>
                  </a:lnTo>
                  <a:lnTo>
                    <a:pt x="2903" y="1426"/>
                  </a:lnTo>
                  <a:lnTo>
                    <a:pt x="3666" y="1222"/>
                  </a:lnTo>
                  <a:lnTo>
                    <a:pt x="4303" y="840"/>
                  </a:lnTo>
                  <a:lnTo>
                    <a:pt x="4787" y="331"/>
                  </a:lnTo>
                  <a:lnTo>
                    <a:pt x="4939" y="26"/>
                  </a:lnTo>
                </a:path>
              </a:pathLst>
            </a:custGeom>
            <a:noFill/>
            <a:ln w="21000" cap="rnd" cmpd="sng">
              <a:solidFill>
                <a:srgbClr val="AE4C3F"/>
              </a:solidFill>
              <a:prstDash val="solid"/>
              <a:miter lim="254588"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>
              <a:off x="1280650" y="970350"/>
              <a:ext cx="357075" cy="585575"/>
            </a:xfrm>
            <a:custGeom>
              <a:avLst/>
              <a:gdLst/>
              <a:ahLst/>
              <a:cxnLst/>
              <a:rect l="0" t="0" r="0" b="0"/>
              <a:pathLst>
                <a:path w="14283" h="23423" extrusionOk="0">
                  <a:moveTo>
                    <a:pt x="9217" y="0"/>
                  </a:moveTo>
                  <a:lnTo>
                    <a:pt x="8784" y="77"/>
                  </a:lnTo>
                  <a:lnTo>
                    <a:pt x="8427" y="357"/>
                  </a:lnTo>
                  <a:lnTo>
                    <a:pt x="8173" y="738"/>
                  </a:lnTo>
                  <a:lnTo>
                    <a:pt x="8096" y="993"/>
                  </a:lnTo>
                  <a:lnTo>
                    <a:pt x="6365" y="8529"/>
                  </a:lnTo>
                  <a:lnTo>
                    <a:pt x="6060" y="8453"/>
                  </a:lnTo>
                  <a:lnTo>
                    <a:pt x="7587" y="1757"/>
                  </a:lnTo>
                  <a:lnTo>
                    <a:pt x="7638" y="1502"/>
                  </a:lnTo>
                  <a:lnTo>
                    <a:pt x="7587" y="1019"/>
                  </a:lnTo>
                  <a:lnTo>
                    <a:pt x="7384" y="637"/>
                  </a:lnTo>
                  <a:lnTo>
                    <a:pt x="7027" y="357"/>
                  </a:lnTo>
                  <a:lnTo>
                    <a:pt x="6824" y="280"/>
                  </a:lnTo>
                  <a:lnTo>
                    <a:pt x="6620" y="255"/>
                  </a:lnTo>
                  <a:lnTo>
                    <a:pt x="6187" y="357"/>
                  </a:lnTo>
                  <a:lnTo>
                    <a:pt x="5831" y="611"/>
                  </a:lnTo>
                  <a:lnTo>
                    <a:pt x="5576" y="1019"/>
                  </a:lnTo>
                  <a:lnTo>
                    <a:pt x="5500" y="1273"/>
                  </a:lnTo>
                  <a:lnTo>
                    <a:pt x="3387" y="10413"/>
                  </a:lnTo>
                  <a:lnTo>
                    <a:pt x="3157" y="9547"/>
                  </a:lnTo>
                  <a:lnTo>
                    <a:pt x="2648" y="8172"/>
                  </a:lnTo>
                  <a:lnTo>
                    <a:pt x="2139" y="7205"/>
                  </a:lnTo>
                  <a:lnTo>
                    <a:pt x="1630" y="6594"/>
                  </a:lnTo>
                  <a:lnTo>
                    <a:pt x="968" y="6110"/>
                  </a:lnTo>
                  <a:lnTo>
                    <a:pt x="408" y="6034"/>
                  </a:lnTo>
                  <a:lnTo>
                    <a:pt x="332" y="6059"/>
                  </a:lnTo>
                  <a:lnTo>
                    <a:pt x="179" y="6136"/>
                  </a:lnTo>
                  <a:lnTo>
                    <a:pt x="1" y="6441"/>
                  </a:lnTo>
                  <a:lnTo>
                    <a:pt x="1" y="6950"/>
                  </a:lnTo>
                  <a:lnTo>
                    <a:pt x="51" y="7052"/>
                  </a:lnTo>
                  <a:lnTo>
                    <a:pt x="561" y="9980"/>
                  </a:lnTo>
                  <a:lnTo>
                    <a:pt x="1172" y="13493"/>
                  </a:lnTo>
                  <a:lnTo>
                    <a:pt x="1223" y="13875"/>
                  </a:lnTo>
                  <a:lnTo>
                    <a:pt x="1426" y="14537"/>
                  </a:lnTo>
                  <a:lnTo>
                    <a:pt x="1910" y="15301"/>
                  </a:lnTo>
                  <a:lnTo>
                    <a:pt x="2954" y="16116"/>
                  </a:lnTo>
                  <a:lnTo>
                    <a:pt x="3183" y="16192"/>
                  </a:lnTo>
                  <a:lnTo>
                    <a:pt x="1859" y="21844"/>
                  </a:lnTo>
                  <a:lnTo>
                    <a:pt x="8809" y="23422"/>
                  </a:lnTo>
                  <a:lnTo>
                    <a:pt x="10159" y="17669"/>
                  </a:lnTo>
                  <a:lnTo>
                    <a:pt x="10286" y="17694"/>
                  </a:lnTo>
                  <a:lnTo>
                    <a:pt x="10719" y="17592"/>
                  </a:lnTo>
                  <a:lnTo>
                    <a:pt x="11228" y="17312"/>
                  </a:lnTo>
                  <a:lnTo>
                    <a:pt x="11635" y="16778"/>
                  </a:lnTo>
                  <a:lnTo>
                    <a:pt x="11763" y="16396"/>
                  </a:lnTo>
                  <a:lnTo>
                    <a:pt x="12094" y="14944"/>
                  </a:lnTo>
                  <a:lnTo>
                    <a:pt x="12832" y="11737"/>
                  </a:lnTo>
                  <a:lnTo>
                    <a:pt x="13086" y="10617"/>
                  </a:lnTo>
                  <a:lnTo>
                    <a:pt x="13214" y="10107"/>
                  </a:lnTo>
                  <a:lnTo>
                    <a:pt x="14232" y="5627"/>
                  </a:lnTo>
                  <a:lnTo>
                    <a:pt x="14283" y="5397"/>
                  </a:lnTo>
                  <a:lnTo>
                    <a:pt x="14232" y="4965"/>
                  </a:lnTo>
                  <a:lnTo>
                    <a:pt x="14028" y="4608"/>
                  </a:lnTo>
                  <a:lnTo>
                    <a:pt x="13723" y="4354"/>
                  </a:lnTo>
                  <a:lnTo>
                    <a:pt x="13519" y="4277"/>
                  </a:lnTo>
                  <a:lnTo>
                    <a:pt x="13341" y="4252"/>
                  </a:lnTo>
                  <a:lnTo>
                    <a:pt x="12934" y="4354"/>
                  </a:lnTo>
                  <a:lnTo>
                    <a:pt x="12603" y="4583"/>
                  </a:lnTo>
                  <a:lnTo>
                    <a:pt x="12374" y="4965"/>
                  </a:lnTo>
                  <a:lnTo>
                    <a:pt x="12297" y="5194"/>
                  </a:lnTo>
                  <a:lnTo>
                    <a:pt x="11253" y="9649"/>
                  </a:lnTo>
                  <a:lnTo>
                    <a:pt x="10872" y="9573"/>
                  </a:lnTo>
                  <a:lnTo>
                    <a:pt x="12323" y="3284"/>
                  </a:lnTo>
                  <a:lnTo>
                    <a:pt x="12374" y="3030"/>
                  </a:lnTo>
                  <a:lnTo>
                    <a:pt x="12323" y="2546"/>
                  </a:lnTo>
                  <a:lnTo>
                    <a:pt x="12094" y="2164"/>
                  </a:lnTo>
                  <a:lnTo>
                    <a:pt x="11763" y="1884"/>
                  </a:lnTo>
                  <a:lnTo>
                    <a:pt x="11559" y="1808"/>
                  </a:lnTo>
                  <a:lnTo>
                    <a:pt x="11330" y="1782"/>
                  </a:lnTo>
                  <a:lnTo>
                    <a:pt x="10922" y="1884"/>
                  </a:lnTo>
                  <a:lnTo>
                    <a:pt x="10566" y="2139"/>
                  </a:lnTo>
                  <a:lnTo>
                    <a:pt x="10286" y="2546"/>
                  </a:lnTo>
                  <a:lnTo>
                    <a:pt x="10235" y="2801"/>
                  </a:lnTo>
                  <a:lnTo>
                    <a:pt x="8784" y="9089"/>
                  </a:lnTo>
                  <a:lnTo>
                    <a:pt x="8478" y="9013"/>
                  </a:lnTo>
                  <a:lnTo>
                    <a:pt x="10210" y="1477"/>
                  </a:lnTo>
                  <a:lnTo>
                    <a:pt x="10235" y="1222"/>
                  </a:lnTo>
                  <a:lnTo>
                    <a:pt x="10184" y="764"/>
                  </a:lnTo>
                  <a:lnTo>
                    <a:pt x="9980" y="357"/>
                  </a:lnTo>
                  <a:lnTo>
                    <a:pt x="9649" y="77"/>
                  </a:lnTo>
                  <a:lnTo>
                    <a:pt x="9420" y="26"/>
                  </a:lnTo>
                  <a:lnTo>
                    <a:pt x="9217" y="0"/>
                  </a:lnTo>
                  <a:close/>
                </a:path>
              </a:pathLst>
            </a:custGeom>
            <a:solidFill>
              <a:srgbClr val="C08A70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>
              <a:off x="1365300" y="1230025"/>
              <a:ext cx="25" cy="25"/>
            </a:xfrm>
            <a:custGeom>
              <a:avLst/>
              <a:gdLst/>
              <a:ahLst/>
              <a:cxnLst/>
              <a:rect l="0" t="0" r="0" b="0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FA47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98400" y="1174650"/>
              <a:ext cx="190975" cy="55400"/>
            </a:xfrm>
            <a:custGeom>
              <a:avLst/>
              <a:gdLst/>
              <a:ahLst/>
              <a:cxnLst/>
              <a:rect l="0" t="0" r="0" b="0"/>
              <a:pathLst>
                <a:path w="7639" h="2216" extrusionOk="0">
                  <a:moveTo>
                    <a:pt x="102" y="0"/>
                  </a:moveTo>
                  <a:lnTo>
                    <a:pt x="0" y="484"/>
                  </a:lnTo>
                  <a:lnTo>
                    <a:pt x="7536" y="2215"/>
                  </a:lnTo>
                  <a:lnTo>
                    <a:pt x="7638" y="1732"/>
                  </a:lnTo>
                  <a:lnTo>
                    <a:pt x="6569" y="1477"/>
                  </a:lnTo>
                  <a:lnTo>
                    <a:pt x="6543" y="1477"/>
                  </a:lnTo>
                  <a:lnTo>
                    <a:pt x="6162" y="1401"/>
                  </a:lnTo>
                  <a:lnTo>
                    <a:pt x="4074" y="917"/>
                  </a:lnTo>
                  <a:lnTo>
                    <a:pt x="3768" y="841"/>
                  </a:lnTo>
                  <a:lnTo>
                    <a:pt x="1655" y="357"/>
                  </a:lnTo>
                  <a:lnTo>
                    <a:pt x="1350" y="28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>
              <a:off x="1365300" y="1223650"/>
              <a:ext cx="105675" cy="159150"/>
            </a:xfrm>
            <a:custGeom>
              <a:avLst/>
              <a:gdLst/>
              <a:ahLst/>
              <a:cxnLst/>
              <a:rect l="0" t="0" r="0" b="0"/>
              <a:pathLst>
                <a:path w="4227" h="6366" extrusionOk="0">
                  <a:moveTo>
                    <a:pt x="77" y="1"/>
                  </a:moveTo>
                  <a:lnTo>
                    <a:pt x="52" y="26"/>
                  </a:lnTo>
                  <a:lnTo>
                    <a:pt x="1" y="255"/>
                  </a:lnTo>
                  <a:lnTo>
                    <a:pt x="230" y="306"/>
                  </a:lnTo>
                  <a:lnTo>
                    <a:pt x="1121" y="612"/>
                  </a:lnTo>
                  <a:lnTo>
                    <a:pt x="1859" y="1019"/>
                  </a:lnTo>
                  <a:lnTo>
                    <a:pt x="2597" y="1656"/>
                  </a:lnTo>
                  <a:lnTo>
                    <a:pt x="3259" y="2572"/>
                  </a:lnTo>
                  <a:lnTo>
                    <a:pt x="3718" y="3794"/>
                  </a:lnTo>
                  <a:lnTo>
                    <a:pt x="3896" y="5347"/>
                  </a:lnTo>
                  <a:lnTo>
                    <a:pt x="3819" y="6315"/>
                  </a:lnTo>
                  <a:lnTo>
                    <a:pt x="4099" y="6365"/>
                  </a:lnTo>
                  <a:lnTo>
                    <a:pt x="4150" y="6213"/>
                  </a:lnTo>
                  <a:lnTo>
                    <a:pt x="4227" y="5118"/>
                  </a:lnTo>
                  <a:lnTo>
                    <a:pt x="4176" y="4125"/>
                  </a:lnTo>
                  <a:lnTo>
                    <a:pt x="3896" y="3005"/>
                  </a:lnTo>
                  <a:lnTo>
                    <a:pt x="3336" y="1936"/>
                  </a:lnTo>
                  <a:lnTo>
                    <a:pt x="2394" y="968"/>
                  </a:lnTo>
                  <a:lnTo>
                    <a:pt x="1375" y="383"/>
                  </a:lnTo>
                  <a:lnTo>
                    <a:pt x="535" y="103"/>
                  </a:lnTo>
                  <a:lnTo>
                    <a:pt x="77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1343025" y="1403775"/>
              <a:ext cx="183975" cy="84675"/>
            </a:xfrm>
            <a:custGeom>
              <a:avLst/>
              <a:gdLst/>
              <a:ahLst/>
              <a:cxnLst/>
              <a:rect l="0" t="0" r="0" b="0"/>
              <a:pathLst>
                <a:path w="7359" h="3387" extrusionOk="0">
                  <a:moveTo>
                    <a:pt x="408" y="1"/>
                  </a:moveTo>
                  <a:lnTo>
                    <a:pt x="1" y="1783"/>
                  </a:lnTo>
                  <a:lnTo>
                    <a:pt x="6951" y="3387"/>
                  </a:lnTo>
                  <a:lnTo>
                    <a:pt x="7358" y="1605"/>
                  </a:lnTo>
                  <a:lnTo>
                    <a:pt x="408" y="1"/>
                  </a:lnTo>
                  <a:close/>
                </a:path>
              </a:pathLst>
            </a:custGeom>
            <a:solidFill>
              <a:srgbClr val="A06A5A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1303575" y="1425425"/>
              <a:ext cx="237425" cy="100575"/>
            </a:xfrm>
            <a:custGeom>
              <a:avLst/>
              <a:gdLst/>
              <a:ahLst/>
              <a:cxnLst/>
              <a:rect l="0" t="0" r="0" b="0"/>
              <a:pathLst>
                <a:path w="9497" h="4023" extrusionOk="0">
                  <a:moveTo>
                    <a:pt x="433" y="0"/>
                  </a:moveTo>
                  <a:lnTo>
                    <a:pt x="0" y="1935"/>
                  </a:lnTo>
                  <a:lnTo>
                    <a:pt x="9063" y="4023"/>
                  </a:lnTo>
                  <a:lnTo>
                    <a:pt x="9496" y="2113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52C5B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92" name="Shape 392"/>
            <p:cNvSpPr/>
            <p:nvPr/>
          </p:nvSpPr>
          <p:spPr>
            <a:xfrm>
              <a:off x="1281300" y="1463600"/>
              <a:ext cx="251425" cy="105675"/>
            </a:xfrm>
            <a:custGeom>
              <a:avLst/>
              <a:gdLst/>
              <a:ahLst/>
              <a:cxnLst/>
              <a:rect l="0" t="0" r="0" b="0"/>
              <a:pathLst>
                <a:path w="10057" h="4227" extrusionOk="0">
                  <a:moveTo>
                    <a:pt x="967" y="1"/>
                  </a:moveTo>
                  <a:lnTo>
                    <a:pt x="0" y="4227"/>
                  </a:lnTo>
                  <a:lnTo>
                    <a:pt x="9547" y="4227"/>
                  </a:lnTo>
                  <a:lnTo>
                    <a:pt x="10056" y="2088"/>
                  </a:lnTo>
                  <a:lnTo>
                    <a:pt x="967" y="1"/>
                  </a:lnTo>
                  <a:close/>
                </a:path>
              </a:pathLst>
            </a:custGeom>
            <a:solidFill>
              <a:srgbClr val="419C9F"/>
            </a:solidFill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3074" name="Picture 2" descr="Resultado de imagen para nukak mak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t="470" r="11281" b="1078"/>
          <a:stretch/>
        </p:blipFill>
        <p:spPr bwMode="auto">
          <a:xfrm>
            <a:off x="-8548" y="1"/>
            <a:ext cx="3144852" cy="514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18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uci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9447</TotalTime>
  <Words>506</Words>
  <Application>Microsoft Macintosh PowerPoint</Application>
  <PresentationFormat>On-screen Show (16:9)</PresentationFormat>
  <Paragraphs>167</Paragraphs>
  <Slides>61</Slides>
  <Notes>61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Sniglet</vt:lpstr>
      <vt:lpstr>ABeeZee</vt:lpstr>
      <vt:lpstr>Wingdings</vt:lpstr>
      <vt:lpstr>Arial</vt:lpstr>
      <vt:lpstr>Lucius template</vt:lpstr>
      <vt:lpstr>Fotografía de Photo Editor</vt:lpstr>
      <vt:lpstr>Visio</vt:lpstr>
      <vt:lpstr>How to bring internet  where there is no market?</vt:lpstr>
      <vt:lpstr>We called this:   The Market Dilema.</vt:lpstr>
      <vt:lpstr>We live in Canada</vt:lpstr>
      <vt:lpstr>And our workplace is in Colombia</vt:lpstr>
      <vt:lpstr>OUR PLACE</vt:lpstr>
      <vt:lpstr>PowerPoint Presentation</vt:lpstr>
      <vt:lpstr>Colombia</vt:lpstr>
      <vt:lpstr>Colombia</vt:lpstr>
      <vt:lpstr>Colombia</vt:lpstr>
      <vt:lpstr>Colombia</vt:lpstr>
      <vt:lpstr>PowerPoint Presentation</vt:lpstr>
      <vt:lpstr>PowerPoint Presentation</vt:lpstr>
      <vt:lpstr>Colombian West Coast</vt:lpstr>
      <vt:lpstr>Utría´s Cove</vt:lpstr>
      <vt:lpstr>Chonta´s Xylophone </vt:lpstr>
      <vt:lpstr>Chontaduro fruit        </vt:lpstr>
      <vt:lpstr>Logging        </vt:lpstr>
      <vt:lpstr>Village</vt:lpstr>
      <vt:lpstr>Conflict</vt:lpstr>
      <vt:lpstr>Fishing</vt:lpstr>
      <vt:lpstr>Future</vt:lpstr>
      <vt:lpstr>West Coast cities</vt:lpstr>
      <vt:lpstr>West Coast cities</vt:lpstr>
      <vt:lpstr>Please give us a sense of how you structured the business model for your community networking project:   </vt:lpstr>
      <vt:lpstr>OUR BUSINESS MODEL</vt:lpstr>
      <vt:lpstr>Colombian West Coast cities</vt:lpstr>
      <vt:lpstr>Find a "big guy affected"…</vt:lpstr>
      <vt:lpstr>In 1999…</vt:lpstr>
      <vt:lpstr>In 1999…</vt:lpstr>
      <vt:lpstr>What advice would you give others working on community networks?  </vt:lpstr>
      <vt:lpstr>OUR STRATEGY</vt:lpstr>
      <vt:lpstr>Our process is easy</vt:lpstr>
      <vt:lpstr>Our process is easy</vt:lpstr>
      <vt:lpstr>Our process is easy</vt:lpstr>
      <vt:lpstr>Our process is easy</vt:lpstr>
      <vt:lpstr>BUENAVENTURA´S CASE</vt:lpstr>
      <vt:lpstr>PORTEL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INFOAULAS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Tools to live  2. Keep it simple  3. It's a marathon  4. Do not run alone 5. Dreams can come true </vt:lpstr>
      <vt:lpstr>What key lessons have you learned?  </vt:lpstr>
      <vt:lpstr>1. Tools to live  2. Keep it simple  3. It's a marathon  4. Do not run alone 5. Dreams can come true </vt:lpstr>
      <vt:lpstr>Thanks!</vt:lpstr>
    </vt:vector>
  </TitlesOfParts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Lope Trujillo Perdom</dc:creator>
  <cp:lastModifiedBy>Microsoft Office User</cp:lastModifiedBy>
  <cp:revision>80</cp:revision>
  <dcterms:modified xsi:type="dcterms:W3CDTF">2017-11-08T20:17:51Z</dcterms:modified>
</cp:coreProperties>
</file>