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5"/>
    <p:restoredTop sz="78372"/>
  </p:normalViewPr>
  <p:slideViewPr>
    <p:cSldViewPr snapToGrid="0" snapToObjects="1">
      <p:cViewPr>
        <p:scale>
          <a:sx n="97" d="100"/>
          <a:sy n="97" d="100"/>
        </p:scale>
        <p:origin x="1208" y="624"/>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9C4D4-69B4-8E41-9DD7-383F8D3BBBED}"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A0845FEE-7316-AD4F-B47B-FCCD8E562137}">
      <dgm:prSet custT="1"/>
      <dgm:spPr/>
      <dgm:t>
        <a:bodyPr/>
        <a:lstStyle/>
        <a:p>
          <a:r>
            <a:rPr lang="en-US" sz="1800" b="1" i="0" dirty="0" smtClean="0">
              <a:latin typeface="Hind Semibold" charset="0"/>
              <a:ea typeface="Hind Semibold" charset="0"/>
              <a:cs typeface="Hind Semibold" charset="0"/>
            </a:rPr>
            <a:t>Technical Issues</a:t>
          </a:r>
          <a:endParaRPr lang="en-US" sz="1800" b="1" i="0" dirty="0">
            <a:latin typeface="Hind Semibold" charset="0"/>
            <a:ea typeface="Hind Semibold" charset="0"/>
            <a:cs typeface="Hind Semibold" charset="0"/>
          </a:endParaRPr>
        </a:p>
      </dgm:t>
    </dgm:pt>
    <dgm:pt modelId="{72D6DA16-115A-9546-BE19-2B4C740979B3}" type="parTrans" cxnId="{F2FA74D7-6DF1-B14E-B14A-57F07B3BE205}">
      <dgm:prSet/>
      <dgm:spPr/>
      <dgm:t>
        <a:bodyPr/>
        <a:lstStyle/>
        <a:p>
          <a:endParaRPr lang="en-US">
            <a:latin typeface="+mn-lt"/>
          </a:endParaRPr>
        </a:p>
      </dgm:t>
    </dgm:pt>
    <dgm:pt modelId="{F0C639C2-905C-104C-AF01-7C0537AD25A2}" type="sibTrans" cxnId="{F2FA74D7-6DF1-B14E-B14A-57F07B3BE205}">
      <dgm:prSet/>
      <dgm:spPr/>
      <dgm:t>
        <a:bodyPr/>
        <a:lstStyle/>
        <a:p>
          <a:endParaRPr lang="en-US">
            <a:latin typeface="+mn-lt"/>
          </a:endParaRPr>
        </a:p>
      </dgm:t>
    </dgm:pt>
    <dgm:pt modelId="{307EAEC6-D795-E640-8EB2-371D402136FA}">
      <dgm:prSet custT="1"/>
      <dgm:spPr/>
      <dgm:t>
        <a:bodyPr/>
        <a:lstStyle/>
        <a:p>
          <a:r>
            <a:rPr lang="en-US" sz="1800" b="1" i="0" dirty="0" smtClean="0">
              <a:latin typeface="Hind Semibold" charset="0"/>
              <a:ea typeface="Hind Semibold" charset="0"/>
              <a:cs typeface="Hind Semibold" charset="0"/>
            </a:rPr>
            <a:t>Filtering and Blocking</a:t>
          </a:r>
        </a:p>
      </dgm:t>
    </dgm:pt>
    <dgm:pt modelId="{73C378BF-0171-D94B-89ED-F0DB32CF33FA}" type="parTrans" cxnId="{8B6010F9-5B7E-2141-AEA9-79ADB42A7E72}">
      <dgm:prSet/>
      <dgm:spPr/>
      <dgm:t>
        <a:bodyPr/>
        <a:lstStyle/>
        <a:p>
          <a:endParaRPr lang="en-US">
            <a:latin typeface="+mn-lt"/>
          </a:endParaRPr>
        </a:p>
      </dgm:t>
    </dgm:pt>
    <dgm:pt modelId="{C69B407C-52A5-9E45-BA34-F32B2120B724}" type="sibTrans" cxnId="{8B6010F9-5B7E-2141-AEA9-79ADB42A7E72}">
      <dgm:prSet/>
      <dgm:spPr/>
      <dgm:t>
        <a:bodyPr/>
        <a:lstStyle/>
        <a:p>
          <a:endParaRPr lang="en-US">
            <a:latin typeface="+mn-lt"/>
          </a:endParaRPr>
        </a:p>
      </dgm:t>
    </dgm:pt>
    <dgm:pt modelId="{2AA56730-F51E-3645-AD6B-FEECF0C56866}">
      <dgm:prSet custT="1"/>
      <dgm:spPr/>
      <dgm:t>
        <a:bodyPr/>
        <a:lstStyle/>
        <a:p>
          <a:r>
            <a:rPr lang="en-US" sz="1800" b="1" i="0" dirty="0" smtClean="0">
              <a:latin typeface="Hind Semibold" charset="0"/>
              <a:ea typeface="Hind Semibold" charset="0"/>
              <a:cs typeface="Hind Semibold" charset="0"/>
            </a:rPr>
            <a:t>Local Hosting</a:t>
          </a:r>
          <a:endParaRPr lang="en-US" sz="1800" b="1" i="0" dirty="0">
            <a:latin typeface="Hind Semibold" charset="0"/>
            <a:ea typeface="Hind Semibold" charset="0"/>
            <a:cs typeface="Hind Semibold" charset="0"/>
          </a:endParaRPr>
        </a:p>
      </dgm:t>
    </dgm:pt>
    <dgm:pt modelId="{05A1B6D7-B2B4-3340-AA04-9AFE66626F80}" type="parTrans" cxnId="{5CF0E40F-0910-E247-B392-691B3C73953D}">
      <dgm:prSet/>
      <dgm:spPr/>
      <dgm:t>
        <a:bodyPr/>
        <a:lstStyle/>
        <a:p>
          <a:endParaRPr lang="en-US">
            <a:latin typeface="+mn-lt"/>
          </a:endParaRPr>
        </a:p>
      </dgm:t>
    </dgm:pt>
    <dgm:pt modelId="{C2214A92-7279-8F45-8400-AC86744BEB49}" type="sibTrans" cxnId="{5CF0E40F-0910-E247-B392-691B3C73953D}">
      <dgm:prSet/>
      <dgm:spPr/>
      <dgm:t>
        <a:bodyPr/>
        <a:lstStyle/>
        <a:p>
          <a:endParaRPr lang="en-US">
            <a:latin typeface="+mn-lt"/>
          </a:endParaRPr>
        </a:p>
      </dgm:t>
    </dgm:pt>
    <dgm:pt modelId="{7089A01F-F047-744D-A02A-3A0876AC8AA4}">
      <dgm:prSet custT="1"/>
      <dgm:spPr/>
      <dgm:t>
        <a:bodyPr/>
        <a:lstStyle/>
        <a:p>
          <a:r>
            <a:rPr lang="en-US" sz="1500" b="0" baseline="0" smtClean="0">
              <a:latin typeface="+mn-lt"/>
              <a:ea typeface="Arial" charset="0"/>
              <a:cs typeface="Arial" charset="0"/>
              <a:sym typeface="Avenir Roman" charset="0"/>
            </a:rPr>
            <a:t>Dependency on Latin characters</a:t>
          </a:r>
          <a:endParaRPr lang="en-US" sz="1500" dirty="0">
            <a:latin typeface="+mn-lt"/>
            <a:ea typeface="Arial" charset="0"/>
            <a:cs typeface="Arial" charset="0"/>
          </a:endParaRPr>
        </a:p>
      </dgm:t>
    </dgm:pt>
    <dgm:pt modelId="{AC27EDFA-1EFE-D147-A1FA-6ECA35E2115E}" type="parTrans" cxnId="{84E14F88-3DF6-234F-99C3-587678AA3B90}">
      <dgm:prSet/>
      <dgm:spPr/>
      <dgm:t>
        <a:bodyPr/>
        <a:lstStyle/>
        <a:p>
          <a:endParaRPr lang="en-US">
            <a:latin typeface="+mn-lt"/>
          </a:endParaRPr>
        </a:p>
      </dgm:t>
    </dgm:pt>
    <dgm:pt modelId="{B6CC077A-3068-6742-9B0B-E619C45968C5}" type="sibTrans" cxnId="{84E14F88-3DF6-234F-99C3-587678AA3B90}">
      <dgm:prSet/>
      <dgm:spPr/>
      <dgm:t>
        <a:bodyPr/>
        <a:lstStyle/>
        <a:p>
          <a:endParaRPr lang="en-US">
            <a:latin typeface="+mn-lt"/>
          </a:endParaRPr>
        </a:p>
      </dgm:t>
    </dgm:pt>
    <dgm:pt modelId="{63A80CA4-DCA7-114E-9C2E-5FA2A7F6C348}">
      <dgm:prSet custT="1"/>
      <dgm:spPr/>
      <dgm:t>
        <a:bodyPr/>
        <a:lstStyle/>
        <a:p>
          <a:r>
            <a:rPr lang="en-US" sz="1500" dirty="0" smtClean="0">
              <a:latin typeface="+mn-lt"/>
              <a:ea typeface="Arial" charset="0"/>
              <a:cs typeface="Arial" charset="0"/>
            </a:rPr>
            <a:t>Laws and measures restrict the availability of online content</a:t>
          </a:r>
        </a:p>
      </dgm:t>
    </dgm:pt>
    <dgm:pt modelId="{95A4C848-7E78-1B46-BFD0-CB38C94E43C7}" type="parTrans" cxnId="{6F3758D1-60F8-8F42-881D-5EF8ECAB9FFE}">
      <dgm:prSet/>
      <dgm:spPr/>
      <dgm:t>
        <a:bodyPr/>
        <a:lstStyle/>
        <a:p>
          <a:endParaRPr lang="en-US">
            <a:latin typeface="+mn-lt"/>
          </a:endParaRPr>
        </a:p>
      </dgm:t>
    </dgm:pt>
    <dgm:pt modelId="{FC51E25D-6B5D-AA4A-B3F6-E96BB7132F3E}" type="sibTrans" cxnId="{6F3758D1-60F8-8F42-881D-5EF8ECAB9FFE}">
      <dgm:prSet/>
      <dgm:spPr/>
      <dgm:t>
        <a:bodyPr/>
        <a:lstStyle/>
        <a:p>
          <a:endParaRPr lang="en-US">
            <a:latin typeface="+mn-lt"/>
          </a:endParaRPr>
        </a:p>
      </dgm:t>
    </dgm:pt>
    <dgm:pt modelId="{ECA4C43E-A115-CB4C-A460-C91FE7D295E3}">
      <dgm:prSet custT="1"/>
      <dgm:spPr/>
      <dgm:t>
        <a:bodyPr/>
        <a:lstStyle/>
        <a:p>
          <a:r>
            <a:rPr lang="en-US" sz="1500" dirty="0" smtClean="0">
              <a:latin typeface="+mn-lt"/>
              <a:ea typeface="Arial" charset="0"/>
              <a:cs typeface="Arial" charset="0"/>
            </a:rPr>
            <a:t>Cheaper to host content abroad, but this results in increased latency</a:t>
          </a:r>
          <a:endParaRPr lang="en-US" sz="1500" dirty="0">
            <a:latin typeface="+mn-lt"/>
            <a:ea typeface="Arial" charset="0"/>
            <a:cs typeface="Arial" charset="0"/>
          </a:endParaRPr>
        </a:p>
      </dgm:t>
    </dgm:pt>
    <dgm:pt modelId="{6A504238-38BF-424A-8311-07BF145028A5}" type="parTrans" cxnId="{F4351887-2360-3A43-A7A2-3861E2E30760}">
      <dgm:prSet/>
      <dgm:spPr/>
      <dgm:t>
        <a:bodyPr/>
        <a:lstStyle/>
        <a:p>
          <a:endParaRPr lang="en-US">
            <a:latin typeface="+mn-lt"/>
          </a:endParaRPr>
        </a:p>
      </dgm:t>
    </dgm:pt>
    <dgm:pt modelId="{8E05E617-98FC-AD43-BD85-59EB97F8E9D1}" type="sibTrans" cxnId="{F4351887-2360-3A43-A7A2-3861E2E30760}">
      <dgm:prSet/>
      <dgm:spPr/>
      <dgm:t>
        <a:bodyPr/>
        <a:lstStyle/>
        <a:p>
          <a:endParaRPr lang="en-US">
            <a:latin typeface="+mn-lt"/>
          </a:endParaRPr>
        </a:p>
      </dgm:t>
    </dgm:pt>
    <dgm:pt modelId="{495602BA-DED5-6849-8546-5299C7A9A5F8}">
      <dgm:prSet custT="1"/>
      <dgm:spPr/>
      <dgm:t>
        <a:bodyPr/>
        <a:lstStyle/>
        <a:p>
          <a:r>
            <a:rPr lang="en-US" sz="1800" b="1" i="0" dirty="0" smtClean="0">
              <a:latin typeface="Hind Semibold" charset="0"/>
              <a:ea typeface="Hind Semibold" charset="0"/>
              <a:cs typeface="Hind Semibold" charset="0"/>
            </a:rPr>
            <a:t>Content Creation</a:t>
          </a:r>
          <a:endParaRPr lang="en-US" sz="1800" b="1" i="0" dirty="0">
            <a:latin typeface="Hind Semibold" charset="0"/>
            <a:ea typeface="Hind Semibold" charset="0"/>
            <a:cs typeface="Hind Semibold" charset="0"/>
          </a:endParaRPr>
        </a:p>
      </dgm:t>
    </dgm:pt>
    <dgm:pt modelId="{B5D280E4-7213-E741-9DAB-733806F0AED9}" type="parTrans" cxnId="{E6783569-72D1-8A49-ABD5-A8989B0DFD23}">
      <dgm:prSet/>
      <dgm:spPr/>
      <dgm:t>
        <a:bodyPr/>
        <a:lstStyle/>
        <a:p>
          <a:endParaRPr lang="en-US">
            <a:latin typeface="+mn-lt"/>
          </a:endParaRPr>
        </a:p>
      </dgm:t>
    </dgm:pt>
    <dgm:pt modelId="{51E69F4E-FAAB-5540-BCB6-A963DA22EDA3}" type="sibTrans" cxnId="{E6783569-72D1-8A49-ABD5-A8989B0DFD23}">
      <dgm:prSet/>
      <dgm:spPr/>
      <dgm:t>
        <a:bodyPr/>
        <a:lstStyle/>
        <a:p>
          <a:endParaRPr lang="en-US">
            <a:latin typeface="+mn-lt"/>
          </a:endParaRPr>
        </a:p>
      </dgm:t>
    </dgm:pt>
    <dgm:pt modelId="{A0A8759A-3542-4B42-85C4-345117EACA6F}">
      <dgm:prSet custT="1"/>
      <dgm:spPr/>
      <dgm:t>
        <a:bodyPr/>
        <a:lstStyle/>
        <a:p>
          <a:r>
            <a:rPr lang="en-US" sz="1500" dirty="0" smtClean="0">
              <a:latin typeface="+mn-lt"/>
              <a:ea typeface="Arial" charset="0"/>
              <a:cs typeface="Arial" charset="0"/>
            </a:rPr>
            <a:t>Requires knowledge, skills, and resources</a:t>
          </a:r>
        </a:p>
      </dgm:t>
    </dgm:pt>
    <dgm:pt modelId="{D91EECE7-B5CF-7943-9312-0B328A0771C0}" type="parTrans" cxnId="{6526BC01-D525-0648-8457-A91BF57EF2F8}">
      <dgm:prSet/>
      <dgm:spPr/>
      <dgm:t>
        <a:bodyPr/>
        <a:lstStyle/>
        <a:p>
          <a:endParaRPr lang="en-US">
            <a:latin typeface="+mn-lt"/>
          </a:endParaRPr>
        </a:p>
      </dgm:t>
    </dgm:pt>
    <dgm:pt modelId="{EFDC4D44-FDCA-E348-A7DB-AE3D58B68E81}" type="sibTrans" cxnId="{6526BC01-D525-0648-8457-A91BF57EF2F8}">
      <dgm:prSet/>
      <dgm:spPr/>
      <dgm:t>
        <a:bodyPr/>
        <a:lstStyle/>
        <a:p>
          <a:endParaRPr lang="en-US">
            <a:latin typeface="+mn-lt"/>
          </a:endParaRPr>
        </a:p>
      </dgm:t>
    </dgm:pt>
    <dgm:pt modelId="{C33E7ADD-E647-D745-AB40-8DBAD2DF339D}">
      <dgm:prSet custT="1"/>
      <dgm:spPr/>
      <dgm:t>
        <a:bodyPr/>
        <a:lstStyle/>
        <a:p>
          <a:r>
            <a:rPr lang="en-US" sz="1500" dirty="0" smtClean="0">
              <a:latin typeface="+mn-lt"/>
              <a:ea typeface="Arial" charset="0"/>
              <a:cs typeface="Arial" charset="0"/>
            </a:rPr>
            <a:t>Need ability to fund and sell services</a:t>
          </a:r>
        </a:p>
      </dgm:t>
    </dgm:pt>
    <dgm:pt modelId="{B17B252D-4F87-C24D-8920-722AAE738616}" type="parTrans" cxnId="{0255162D-ECE8-F647-8093-A7C15FEA3104}">
      <dgm:prSet/>
      <dgm:spPr/>
      <dgm:t>
        <a:bodyPr/>
        <a:lstStyle/>
        <a:p>
          <a:endParaRPr lang="en-US">
            <a:latin typeface="+mn-lt"/>
          </a:endParaRPr>
        </a:p>
      </dgm:t>
    </dgm:pt>
    <dgm:pt modelId="{5681C036-653F-8E42-93F8-F66DACB48A31}" type="sibTrans" cxnId="{0255162D-ECE8-F647-8093-A7C15FEA3104}">
      <dgm:prSet/>
      <dgm:spPr/>
      <dgm:t>
        <a:bodyPr/>
        <a:lstStyle/>
        <a:p>
          <a:endParaRPr lang="en-US">
            <a:latin typeface="+mn-lt"/>
          </a:endParaRPr>
        </a:p>
      </dgm:t>
    </dgm:pt>
    <dgm:pt modelId="{EA864AC3-EF6D-774A-8D11-537AD8149F81}" type="pres">
      <dgm:prSet presAssocID="{46F9C4D4-69B4-8E41-9DD7-383F8D3BBBED}" presName="linear" presStyleCnt="0">
        <dgm:presLayoutVars>
          <dgm:dir/>
          <dgm:animLvl val="lvl"/>
          <dgm:resizeHandles val="exact"/>
        </dgm:presLayoutVars>
      </dgm:prSet>
      <dgm:spPr/>
      <dgm:t>
        <a:bodyPr/>
        <a:lstStyle/>
        <a:p>
          <a:endParaRPr lang="en-US"/>
        </a:p>
      </dgm:t>
    </dgm:pt>
    <dgm:pt modelId="{F5561FCD-D6A1-7C4D-BC37-7E8010E0A92F}" type="pres">
      <dgm:prSet presAssocID="{A0845FEE-7316-AD4F-B47B-FCCD8E562137}" presName="parentLin" presStyleCnt="0"/>
      <dgm:spPr/>
      <dgm:t>
        <a:bodyPr/>
        <a:lstStyle/>
        <a:p>
          <a:endParaRPr lang="en-US"/>
        </a:p>
      </dgm:t>
    </dgm:pt>
    <dgm:pt modelId="{E87F4857-F001-FB49-A11D-D55623729776}" type="pres">
      <dgm:prSet presAssocID="{A0845FEE-7316-AD4F-B47B-FCCD8E562137}" presName="parentLeftMargin" presStyleLbl="node1" presStyleIdx="0" presStyleCnt="4"/>
      <dgm:spPr/>
      <dgm:t>
        <a:bodyPr/>
        <a:lstStyle/>
        <a:p>
          <a:endParaRPr lang="en-US"/>
        </a:p>
      </dgm:t>
    </dgm:pt>
    <dgm:pt modelId="{67EBF0C4-4768-AF41-AE7E-B248847942A0}" type="pres">
      <dgm:prSet presAssocID="{A0845FEE-7316-AD4F-B47B-FCCD8E562137}" presName="parentText" presStyleLbl="node1" presStyleIdx="0" presStyleCnt="4">
        <dgm:presLayoutVars>
          <dgm:chMax val="0"/>
          <dgm:bulletEnabled val="1"/>
        </dgm:presLayoutVars>
      </dgm:prSet>
      <dgm:spPr/>
      <dgm:t>
        <a:bodyPr/>
        <a:lstStyle/>
        <a:p>
          <a:endParaRPr lang="en-US"/>
        </a:p>
      </dgm:t>
    </dgm:pt>
    <dgm:pt modelId="{5772B8B9-7053-504B-9BD7-7B15A7A5B93A}" type="pres">
      <dgm:prSet presAssocID="{A0845FEE-7316-AD4F-B47B-FCCD8E562137}" presName="negativeSpace" presStyleCnt="0"/>
      <dgm:spPr/>
      <dgm:t>
        <a:bodyPr/>
        <a:lstStyle/>
        <a:p>
          <a:endParaRPr lang="en-US"/>
        </a:p>
      </dgm:t>
    </dgm:pt>
    <dgm:pt modelId="{63FF8A54-2F09-5A4F-BE42-A5720B30EB5B}" type="pres">
      <dgm:prSet presAssocID="{A0845FEE-7316-AD4F-B47B-FCCD8E562137}" presName="childText" presStyleLbl="conFgAcc1" presStyleIdx="0" presStyleCnt="4">
        <dgm:presLayoutVars>
          <dgm:bulletEnabled val="1"/>
        </dgm:presLayoutVars>
      </dgm:prSet>
      <dgm:spPr/>
      <dgm:t>
        <a:bodyPr/>
        <a:lstStyle/>
        <a:p>
          <a:endParaRPr lang="en-US"/>
        </a:p>
      </dgm:t>
    </dgm:pt>
    <dgm:pt modelId="{4BEFD74E-426A-504B-8D90-C9FD51D039BA}" type="pres">
      <dgm:prSet presAssocID="{F0C639C2-905C-104C-AF01-7C0537AD25A2}" presName="spaceBetweenRectangles" presStyleCnt="0"/>
      <dgm:spPr/>
      <dgm:t>
        <a:bodyPr/>
        <a:lstStyle/>
        <a:p>
          <a:endParaRPr lang="en-US"/>
        </a:p>
      </dgm:t>
    </dgm:pt>
    <dgm:pt modelId="{B4791447-5896-2348-A602-97F712B486DC}" type="pres">
      <dgm:prSet presAssocID="{307EAEC6-D795-E640-8EB2-371D402136FA}" presName="parentLin" presStyleCnt="0"/>
      <dgm:spPr/>
      <dgm:t>
        <a:bodyPr/>
        <a:lstStyle/>
        <a:p>
          <a:endParaRPr lang="en-US"/>
        </a:p>
      </dgm:t>
    </dgm:pt>
    <dgm:pt modelId="{DE526ECB-BE8B-DA4C-99D3-BAFD726FE64D}" type="pres">
      <dgm:prSet presAssocID="{307EAEC6-D795-E640-8EB2-371D402136FA}" presName="parentLeftMargin" presStyleLbl="node1" presStyleIdx="0" presStyleCnt="4"/>
      <dgm:spPr/>
      <dgm:t>
        <a:bodyPr/>
        <a:lstStyle/>
        <a:p>
          <a:endParaRPr lang="en-US"/>
        </a:p>
      </dgm:t>
    </dgm:pt>
    <dgm:pt modelId="{AB205675-E7BD-6840-917B-CECDEBE5E6D0}" type="pres">
      <dgm:prSet presAssocID="{307EAEC6-D795-E640-8EB2-371D402136FA}" presName="parentText" presStyleLbl="node1" presStyleIdx="1" presStyleCnt="4">
        <dgm:presLayoutVars>
          <dgm:chMax val="0"/>
          <dgm:bulletEnabled val="1"/>
        </dgm:presLayoutVars>
      </dgm:prSet>
      <dgm:spPr/>
      <dgm:t>
        <a:bodyPr/>
        <a:lstStyle/>
        <a:p>
          <a:endParaRPr lang="en-US"/>
        </a:p>
      </dgm:t>
    </dgm:pt>
    <dgm:pt modelId="{E89F6F11-D7D1-8D4D-8FDD-1D0E4D9CFB2C}" type="pres">
      <dgm:prSet presAssocID="{307EAEC6-D795-E640-8EB2-371D402136FA}" presName="negativeSpace" presStyleCnt="0"/>
      <dgm:spPr/>
      <dgm:t>
        <a:bodyPr/>
        <a:lstStyle/>
        <a:p>
          <a:endParaRPr lang="en-US"/>
        </a:p>
      </dgm:t>
    </dgm:pt>
    <dgm:pt modelId="{B5BDF69F-05A4-E743-A880-F0F2D180561E}" type="pres">
      <dgm:prSet presAssocID="{307EAEC6-D795-E640-8EB2-371D402136FA}" presName="childText" presStyleLbl="conFgAcc1" presStyleIdx="1" presStyleCnt="4">
        <dgm:presLayoutVars>
          <dgm:bulletEnabled val="1"/>
        </dgm:presLayoutVars>
      </dgm:prSet>
      <dgm:spPr/>
      <dgm:t>
        <a:bodyPr/>
        <a:lstStyle/>
        <a:p>
          <a:endParaRPr lang="en-US"/>
        </a:p>
      </dgm:t>
    </dgm:pt>
    <dgm:pt modelId="{E934680B-98FB-EF48-92D4-B883E8B089B5}" type="pres">
      <dgm:prSet presAssocID="{C69B407C-52A5-9E45-BA34-F32B2120B724}" presName="spaceBetweenRectangles" presStyleCnt="0"/>
      <dgm:spPr/>
      <dgm:t>
        <a:bodyPr/>
        <a:lstStyle/>
        <a:p>
          <a:endParaRPr lang="en-US"/>
        </a:p>
      </dgm:t>
    </dgm:pt>
    <dgm:pt modelId="{6055859F-05DE-F846-932F-700E01A6A7EB}" type="pres">
      <dgm:prSet presAssocID="{2AA56730-F51E-3645-AD6B-FEECF0C56866}" presName="parentLin" presStyleCnt="0"/>
      <dgm:spPr/>
      <dgm:t>
        <a:bodyPr/>
        <a:lstStyle/>
        <a:p>
          <a:endParaRPr lang="en-US"/>
        </a:p>
      </dgm:t>
    </dgm:pt>
    <dgm:pt modelId="{B5F31836-CE21-8346-845A-1C8281C8A74D}" type="pres">
      <dgm:prSet presAssocID="{2AA56730-F51E-3645-AD6B-FEECF0C56866}" presName="parentLeftMargin" presStyleLbl="node1" presStyleIdx="1" presStyleCnt="4"/>
      <dgm:spPr/>
      <dgm:t>
        <a:bodyPr/>
        <a:lstStyle/>
        <a:p>
          <a:endParaRPr lang="en-US"/>
        </a:p>
      </dgm:t>
    </dgm:pt>
    <dgm:pt modelId="{A57C8CCD-027E-6145-88F5-3B5402932D92}" type="pres">
      <dgm:prSet presAssocID="{2AA56730-F51E-3645-AD6B-FEECF0C56866}" presName="parentText" presStyleLbl="node1" presStyleIdx="2" presStyleCnt="4">
        <dgm:presLayoutVars>
          <dgm:chMax val="0"/>
          <dgm:bulletEnabled val="1"/>
        </dgm:presLayoutVars>
      </dgm:prSet>
      <dgm:spPr/>
      <dgm:t>
        <a:bodyPr/>
        <a:lstStyle/>
        <a:p>
          <a:endParaRPr lang="en-US"/>
        </a:p>
      </dgm:t>
    </dgm:pt>
    <dgm:pt modelId="{67200B0F-FC5D-8C4D-89AB-07D4CA75DD25}" type="pres">
      <dgm:prSet presAssocID="{2AA56730-F51E-3645-AD6B-FEECF0C56866}" presName="negativeSpace" presStyleCnt="0"/>
      <dgm:spPr/>
      <dgm:t>
        <a:bodyPr/>
        <a:lstStyle/>
        <a:p>
          <a:endParaRPr lang="en-US"/>
        </a:p>
      </dgm:t>
    </dgm:pt>
    <dgm:pt modelId="{08A69501-3514-D14F-9CFC-DA7BE7EBE1E2}" type="pres">
      <dgm:prSet presAssocID="{2AA56730-F51E-3645-AD6B-FEECF0C56866}" presName="childText" presStyleLbl="conFgAcc1" presStyleIdx="2" presStyleCnt="4">
        <dgm:presLayoutVars>
          <dgm:bulletEnabled val="1"/>
        </dgm:presLayoutVars>
      </dgm:prSet>
      <dgm:spPr/>
      <dgm:t>
        <a:bodyPr/>
        <a:lstStyle/>
        <a:p>
          <a:endParaRPr lang="en-US"/>
        </a:p>
      </dgm:t>
    </dgm:pt>
    <dgm:pt modelId="{15786FE9-8F3C-1A4E-9DEA-A1EF980C46CF}" type="pres">
      <dgm:prSet presAssocID="{C2214A92-7279-8F45-8400-AC86744BEB49}" presName="spaceBetweenRectangles" presStyleCnt="0"/>
      <dgm:spPr/>
      <dgm:t>
        <a:bodyPr/>
        <a:lstStyle/>
        <a:p>
          <a:endParaRPr lang="en-US"/>
        </a:p>
      </dgm:t>
    </dgm:pt>
    <dgm:pt modelId="{E6317348-C7C4-C349-B8C9-68188C11AFF4}" type="pres">
      <dgm:prSet presAssocID="{495602BA-DED5-6849-8546-5299C7A9A5F8}" presName="parentLin" presStyleCnt="0"/>
      <dgm:spPr/>
      <dgm:t>
        <a:bodyPr/>
        <a:lstStyle/>
        <a:p>
          <a:endParaRPr lang="en-US"/>
        </a:p>
      </dgm:t>
    </dgm:pt>
    <dgm:pt modelId="{A3FDE073-C47B-0B4C-814D-2274798506E0}" type="pres">
      <dgm:prSet presAssocID="{495602BA-DED5-6849-8546-5299C7A9A5F8}" presName="parentLeftMargin" presStyleLbl="node1" presStyleIdx="2" presStyleCnt="4"/>
      <dgm:spPr/>
      <dgm:t>
        <a:bodyPr/>
        <a:lstStyle/>
        <a:p>
          <a:endParaRPr lang="en-US"/>
        </a:p>
      </dgm:t>
    </dgm:pt>
    <dgm:pt modelId="{AB4CFE3D-ADC7-1F49-B8E9-9F1FE8ACEC11}" type="pres">
      <dgm:prSet presAssocID="{495602BA-DED5-6849-8546-5299C7A9A5F8}" presName="parentText" presStyleLbl="node1" presStyleIdx="3" presStyleCnt="4">
        <dgm:presLayoutVars>
          <dgm:chMax val="0"/>
          <dgm:bulletEnabled val="1"/>
        </dgm:presLayoutVars>
      </dgm:prSet>
      <dgm:spPr/>
      <dgm:t>
        <a:bodyPr/>
        <a:lstStyle/>
        <a:p>
          <a:endParaRPr lang="en-US"/>
        </a:p>
      </dgm:t>
    </dgm:pt>
    <dgm:pt modelId="{E8202B54-4D13-BB44-B353-44B1AF3AD523}" type="pres">
      <dgm:prSet presAssocID="{495602BA-DED5-6849-8546-5299C7A9A5F8}" presName="negativeSpace" presStyleCnt="0"/>
      <dgm:spPr/>
      <dgm:t>
        <a:bodyPr/>
        <a:lstStyle/>
        <a:p>
          <a:endParaRPr lang="en-US"/>
        </a:p>
      </dgm:t>
    </dgm:pt>
    <dgm:pt modelId="{A3F60344-159F-154A-AB9C-E392BC52FC63}" type="pres">
      <dgm:prSet presAssocID="{495602BA-DED5-6849-8546-5299C7A9A5F8}" presName="childText" presStyleLbl="conFgAcc1" presStyleIdx="3" presStyleCnt="4">
        <dgm:presLayoutVars>
          <dgm:bulletEnabled val="1"/>
        </dgm:presLayoutVars>
      </dgm:prSet>
      <dgm:spPr/>
      <dgm:t>
        <a:bodyPr/>
        <a:lstStyle/>
        <a:p>
          <a:endParaRPr lang="en-US"/>
        </a:p>
      </dgm:t>
    </dgm:pt>
  </dgm:ptLst>
  <dgm:cxnLst>
    <dgm:cxn modelId="{F4351887-2360-3A43-A7A2-3861E2E30760}" srcId="{2AA56730-F51E-3645-AD6B-FEECF0C56866}" destId="{ECA4C43E-A115-CB4C-A460-C91FE7D295E3}" srcOrd="0" destOrd="0" parTransId="{6A504238-38BF-424A-8311-07BF145028A5}" sibTransId="{8E05E617-98FC-AD43-BD85-59EB97F8E9D1}"/>
    <dgm:cxn modelId="{675F0D00-F3E8-834C-914A-AFF411E1C685}" type="presOf" srcId="{C33E7ADD-E647-D745-AB40-8DBAD2DF339D}" destId="{A3F60344-159F-154A-AB9C-E392BC52FC63}" srcOrd="0" destOrd="1" presId="urn:microsoft.com/office/officeart/2005/8/layout/list1"/>
    <dgm:cxn modelId="{8A0EE04C-D886-EC40-B558-B4C32E2628C6}" type="presOf" srcId="{63A80CA4-DCA7-114E-9C2E-5FA2A7F6C348}" destId="{B5BDF69F-05A4-E743-A880-F0F2D180561E}" srcOrd="0" destOrd="0" presId="urn:microsoft.com/office/officeart/2005/8/layout/list1"/>
    <dgm:cxn modelId="{84E14F88-3DF6-234F-99C3-587678AA3B90}" srcId="{A0845FEE-7316-AD4F-B47B-FCCD8E562137}" destId="{7089A01F-F047-744D-A02A-3A0876AC8AA4}" srcOrd="0" destOrd="0" parTransId="{AC27EDFA-1EFE-D147-A1FA-6ECA35E2115E}" sibTransId="{B6CC077A-3068-6742-9B0B-E619C45968C5}"/>
    <dgm:cxn modelId="{0255162D-ECE8-F647-8093-A7C15FEA3104}" srcId="{495602BA-DED5-6849-8546-5299C7A9A5F8}" destId="{C33E7ADD-E647-D745-AB40-8DBAD2DF339D}" srcOrd="1" destOrd="0" parTransId="{B17B252D-4F87-C24D-8920-722AAE738616}" sibTransId="{5681C036-653F-8E42-93F8-F66DACB48A31}"/>
    <dgm:cxn modelId="{6F3758D1-60F8-8F42-881D-5EF8ECAB9FFE}" srcId="{307EAEC6-D795-E640-8EB2-371D402136FA}" destId="{63A80CA4-DCA7-114E-9C2E-5FA2A7F6C348}" srcOrd="0" destOrd="0" parTransId="{95A4C848-7E78-1B46-BFD0-CB38C94E43C7}" sibTransId="{FC51E25D-6B5D-AA4A-B3F6-E96BB7132F3E}"/>
    <dgm:cxn modelId="{E2885DBA-1B51-674F-984A-90AB60278FF2}" type="presOf" srcId="{46F9C4D4-69B4-8E41-9DD7-383F8D3BBBED}" destId="{EA864AC3-EF6D-774A-8D11-537AD8149F81}" srcOrd="0" destOrd="0" presId="urn:microsoft.com/office/officeart/2005/8/layout/list1"/>
    <dgm:cxn modelId="{E068C0BE-9E2C-2547-9226-69B1B959BE45}" type="presOf" srcId="{ECA4C43E-A115-CB4C-A460-C91FE7D295E3}" destId="{08A69501-3514-D14F-9CFC-DA7BE7EBE1E2}" srcOrd="0" destOrd="0" presId="urn:microsoft.com/office/officeart/2005/8/layout/list1"/>
    <dgm:cxn modelId="{55F5399C-9EC4-764D-A071-F80839F5DD39}" type="presOf" srcId="{2AA56730-F51E-3645-AD6B-FEECF0C56866}" destId="{B5F31836-CE21-8346-845A-1C8281C8A74D}" srcOrd="0" destOrd="0" presId="urn:microsoft.com/office/officeart/2005/8/layout/list1"/>
    <dgm:cxn modelId="{DF10EA8B-7E67-D249-AA67-57A1891BE814}" type="presOf" srcId="{307EAEC6-D795-E640-8EB2-371D402136FA}" destId="{AB205675-E7BD-6840-917B-CECDEBE5E6D0}" srcOrd="1" destOrd="0" presId="urn:microsoft.com/office/officeart/2005/8/layout/list1"/>
    <dgm:cxn modelId="{E6783569-72D1-8A49-ABD5-A8989B0DFD23}" srcId="{46F9C4D4-69B4-8E41-9DD7-383F8D3BBBED}" destId="{495602BA-DED5-6849-8546-5299C7A9A5F8}" srcOrd="3" destOrd="0" parTransId="{B5D280E4-7213-E741-9DAB-733806F0AED9}" sibTransId="{51E69F4E-FAAB-5540-BCB6-A963DA22EDA3}"/>
    <dgm:cxn modelId="{F2FA74D7-6DF1-B14E-B14A-57F07B3BE205}" srcId="{46F9C4D4-69B4-8E41-9DD7-383F8D3BBBED}" destId="{A0845FEE-7316-AD4F-B47B-FCCD8E562137}" srcOrd="0" destOrd="0" parTransId="{72D6DA16-115A-9546-BE19-2B4C740979B3}" sibTransId="{F0C639C2-905C-104C-AF01-7C0537AD25A2}"/>
    <dgm:cxn modelId="{2A4ADB24-2AFA-E64A-93C4-DC0FF3E5DD4E}" type="presOf" srcId="{A0A8759A-3542-4B42-85C4-345117EACA6F}" destId="{A3F60344-159F-154A-AB9C-E392BC52FC63}" srcOrd="0" destOrd="0" presId="urn:microsoft.com/office/officeart/2005/8/layout/list1"/>
    <dgm:cxn modelId="{5CF0E40F-0910-E247-B392-691B3C73953D}" srcId="{46F9C4D4-69B4-8E41-9DD7-383F8D3BBBED}" destId="{2AA56730-F51E-3645-AD6B-FEECF0C56866}" srcOrd="2" destOrd="0" parTransId="{05A1B6D7-B2B4-3340-AA04-9AFE66626F80}" sibTransId="{C2214A92-7279-8F45-8400-AC86744BEB49}"/>
    <dgm:cxn modelId="{6A27D446-8182-6043-AE6C-449090954183}" type="presOf" srcId="{495602BA-DED5-6849-8546-5299C7A9A5F8}" destId="{AB4CFE3D-ADC7-1F49-B8E9-9F1FE8ACEC11}" srcOrd="1" destOrd="0" presId="urn:microsoft.com/office/officeart/2005/8/layout/list1"/>
    <dgm:cxn modelId="{17164E30-30E2-004A-8D2F-3C40B2897AFA}" type="presOf" srcId="{A0845FEE-7316-AD4F-B47B-FCCD8E562137}" destId="{67EBF0C4-4768-AF41-AE7E-B248847942A0}" srcOrd="1" destOrd="0" presId="urn:microsoft.com/office/officeart/2005/8/layout/list1"/>
    <dgm:cxn modelId="{E11B60B5-AE78-1D4D-A5EC-9F98910A50D1}" type="presOf" srcId="{307EAEC6-D795-E640-8EB2-371D402136FA}" destId="{DE526ECB-BE8B-DA4C-99D3-BAFD726FE64D}" srcOrd="0" destOrd="0" presId="urn:microsoft.com/office/officeart/2005/8/layout/list1"/>
    <dgm:cxn modelId="{CF03E8D1-87BF-3B4B-9959-96CB461DCD63}" type="presOf" srcId="{7089A01F-F047-744D-A02A-3A0876AC8AA4}" destId="{63FF8A54-2F09-5A4F-BE42-A5720B30EB5B}" srcOrd="0" destOrd="0" presId="urn:microsoft.com/office/officeart/2005/8/layout/list1"/>
    <dgm:cxn modelId="{5B8AEB13-7CE4-8E4F-BEC0-F3A6B950DE24}" type="presOf" srcId="{A0845FEE-7316-AD4F-B47B-FCCD8E562137}" destId="{E87F4857-F001-FB49-A11D-D55623729776}" srcOrd="0" destOrd="0" presId="urn:microsoft.com/office/officeart/2005/8/layout/list1"/>
    <dgm:cxn modelId="{8B6010F9-5B7E-2141-AEA9-79ADB42A7E72}" srcId="{46F9C4D4-69B4-8E41-9DD7-383F8D3BBBED}" destId="{307EAEC6-D795-E640-8EB2-371D402136FA}" srcOrd="1" destOrd="0" parTransId="{73C378BF-0171-D94B-89ED-F0DB32CF33FA}" sibTransId="{C69B407C-52A5-9E45-BA34-F32B2120B724}"/>
    <dgm:cxn modelId="{4B78CB27-30B9-A546-A52E-AE64D2A4B5E9}" type="presOf" srcId="{2AA56730-F51E-3645-AD6B-FEECF0C56866}" destId="{A57C8CCD-027E-6145-88F5-3B5402932D92}" srcOrd="1" destOrd="0" presId="urn:microsoft.com/office/officeart/2005/8/layout/list1"/>
    <dgm:cxn modelId="{B4145071-6074-CE4A-99D3-AE371CAB34F8}" type="presOf" srcId="{495602BA-DED5-6849-8546-5299C7A9A5F8}" destId="{A3FDE073-C47B-0B4C-814D-2274798506E0}" srcOrd="0" destOrd="0" presId="urn:microsoft.com/office/officeart/2005/8/layout/list1"/>
    <dgm:cxn modelId="{6526BC01-D525-0648-8457-A91BF57EF2F8}" srcId="{495602BA-DED5-6849-8546-5299C7A9A5F8}" destId="{A0A8759A-3542-4B42-85C4-345117EACA6F}" srcOrd="0" destOrd="0" parTransId="{D91EECE7-B5CF-7943-9312-0B328A0771C0}" sibTransId="{EFDC4D44-FDCA-E348-A7DB-AE3D58B68E81}"/>
    <dgm:cxn modelId="{D86D69C0-77F8-6341-814E-C45F59E57452}" type="presParOf" srcId="{EA864AC3-EF6D-774A-8D11-537AD8149F81}" destId="{F5561FCD-D6A1-7C4D-BC37-7E8010E0A92F}" srcOrd="0" destOrd="0" presId="urn:microsoft.com/office/officeart/2005/8/layout/list1"/>
    <dgm:cxn modelId="{14FBF75A-FDC4-4A4A-9726-32C1B7AFD1C1}" type="presParOf" srcId="{F5561FCD-D6A1-7C4D-BC37-7E8010E0A92F}" destId="{E87F4857-F001-FB49-A11D-D55623729776}" srcOrd="0" destOrd="0" presId="urn:microsoft.com/office/officeart/2005/8/layout/list1"/>
    <dgm:cxn modelId="{1BDA32AD-15B6-5F4D-BD29-F126CC5ECE14}" type="presParOf" srcId="{F5561FCD-D6A1-7C4D-BC37-7E8010E0A92F}" destId="{67EBF0C4-4768-AF41-AE7E-B248847942A0}" srcOrd="1" destOrd="0" presId="urn:microsoft.com/office/officeart/2005/8/layout/list1"/>
    <dgm:cxn modelId="{509F97EC-C936-9A4A-825F-A3EE7FBC6B48}" type="presParOf" srcId="{EA864AC3-EF6D-774A-8D11-537AD8149F81}" destId="{5772B8B9-7053-504B-9BD7-7B15A7A5B93A}" srcOrd="1" destOrd="0" presId="urn:microsoft.com/office/officeart/2005/8/layout/list1"/>
    <dgm:cxn modelId="{6D3A9402-A947-7A42-9106-A6C3AA8B4453}" type="presParOf" srcId="{EA864AC3-EF6D-774A-8D11-537AD8149F81}" destId="{63FF8A54-2F09-5A4F-BE42-A5720B30EB5B}" srcOrd="2" destOrd="0" presId="urn:microsoft.com/office/officeart/2005/8/layout/list1"/>
    <dgm:cxn modelId="{8C8C8CE9-0E9D-D640-A70B-8734193D3881}" type="presParOf" srcId="{EA864AC3-EF6D-774A-8D11-537AD8149F81}" destId="{4BEFD74E-426A-504B-8D90-C9FD51D039BA}" srcOrd="3" destOrd="0" presId="urn:microsoft.com/office/officeart/2005/8/layout/list1"/>
    <dgm:cxn modelId="{E86C2CD9-DFD5-9B4C-A0CF-32893C294F85}" type="presParOf" srcId="{EA864AC3-EF6D-774A-8D11-537AD8149F81}" destId="{B4791447-5896-2348-A602-97F712B486DC}" srcOrd="4" destOrd="0" presId="urn:microsoft.com/office/officeart/2005/8/layout/list1"/>
    <dgm:cxn modelId="{57A7A427-E4CF-C54C-8E1E-A635D3A6D235}" type="presParOf" srcId="{B4791447-5896-2348-A602-97F712B486DC}" destId="{DE526ECB-BE8B-DA4C-99D3-BAFD726FE64D}" srcOrd="0" destOrd="0" presId="urn:microsoft.com/office/officeart/2005/8/layout/list1"/>
    <dgm:cxn modelId="{10057142-CC99-464B-89BF-5DE34D5E3BC3}" type="presParOf" srcId="{B4791447-5896-2348-A602-97F712B486DC}" destId="{AB205675-E7BD-6840-917B-CECDEBE5E6D0}" srcOrd="1" destOrd="0" presId="urn:microsoft.com/office/officeart/2005/8/layout/list1"/>
    <dgm:cxn modelId="{BF47CB89-E9E9-ED45-A3A8-C555EEDBF856}" type="presParOf" srcId="{EA864AC3-EF6D-774A-8D11-537AD8149F81}" destId="{E89F6F11-D7D1-8D4D-8FDD-1D0E4D9CFB2C}" srcOrd="5" destOrd="0" presId="urn:microsoft.com/office/officeart/2005/8/layout/list1"/>
    <dgm:cxn modelId="{40B2D49C-30B2-034D-B634-EA40C46AA223}" type="presParOf" srcId="{EA864AC3-EF6D-774A-8D11-537AD8149F81}" destId="{B5BDF69F-05A4-E743-A880-F0F2D180561E}" srcOrd="6" destOrd="0" presId="urn:microsoft.com/office/officeart/2005/8/layout/list1"/>
    <dgm:cxn modelId="{108E9771-9FC4-1D4B-AABC-D5CA2E2FE88D}" type="presParOf" srcId="{EA864AC3-EF6D-774A-8D11-537AD8149F81}" destId="{E934680B-98FB-EF48-92D4-B883E8B089B5}" srcOrd="7" destOrd="0" presId="urn:microsoft.com/office/officeart/2005/8/layout/list1"/>
    <dgm:cxn modelId="{95A0DBDD-95F3-3841-A068-BE0956079B31}" type="presParOf" srcId="{EA864AC3-EF6D-774A-8D11-537AD8149F81}" destId="{6055859F-05DE-F846-932F-700E01A6A7EB}" srcOrd="8" destOrd="0" presId="urn:microsoft.com/office/officeart/2005/8/layout/list1"/>
    <dgm:cxn modelId="{AC017446-A099-184C-B018-437F4640F6E3}" type="presParOf" srcId="{6055859F-05DE-F846-932F-700E01A6A7EB}" destId="{B5F31836-CE21-8346-845A-1C8281C8A74D}" srcOrd="0" destOrd="0" presId="urn:microsoft.com/office/officeart/2005/8/layout/list1"/>
    <dgm:cxn modelId="{D4E6C329-81E9-D14F-8E27-1B3C26A87EA6}" type="presParOf" srcId="{6055859F-05DE-F846-932F-700E01A6A7EB}" destId="{A57C8CCD-027E-6145-88F5-3B5402932D92}" srcOrd="1" destOrd="0" presId="urn:microsoft.com/office/officeart/2005/8/layout/list1"/>
    <dgm:cxn modelId="{854F41E6-AC62-4D4B-B8B3-E23AE2D8D501}" type="presParOf" srcId="{EA864AC3-EF6D-774A-8D11-537AD8149F81}" destId="{67200B0F-FC5D-8C4D-89AB-07D4CA75DD25}" srcOrd="9" destOrd="0" presId="urn:microsoft.com/office/officeart/2005/8/layout/list1"/>
    <dgm:cxn modelId="{A74AEDCB-BF6A-5542-934A-9D73523E36F1}" type="presParOf" srcId="{EA864AC3-EF6D-774A-8D11-537AD8149F81}" destId="{08A69501-3514-D14F-9CFC-DA7BE7EBE1E2}" srcOrd="10" destOrd="0" presId="urn:microsoft.com/office/officeart/2005/8/layout/list1"/>
    <dgm:cxn modelId="{1B443200-BC05-724C-8AEE-B4B74CE235C2}" type="presParOf" srcId="{EA864AC3-EF6D-774A-8D11-537AD8149F81}" destId="{15786FE9-8F3C-1A4E-9DEA-A1EF980C46CF}" srcOrd="11" destOrd="0" presId="urn:microsoft.com/office/officeart/2005/8/layout/list1"/>
    <dgm:cxn modelId="{75395DA3-FBDB-A44F-A931-64D6AE37D996}" type="presParOf" srcId="{EA864AC3-EF6D-774A-8D11-537AD8149F81}" destId="{E6317348-C7C4-C349-B8C9-68188C11AFF4}" srcOrd="12" destOrd="0" presId="urn:microsoft.com/office/officeart/2005/8/layout/list1"/>
    <dgm:cxn modelId="{0FE238E9-C1A7-C842-A67F-8AE6AB94A76D}" type="presParOf" srcId="{E6317348-C7C4-C349-B8C9-68188C11AFF4}" destId="{A3FDE073-C47B-0B4C-814D-2274798506E0}" srcOrd="0" destOrd="0" presId="urn:microsoft.com/office/officeart/2005/8/layout/list1"/>
    <dgm:cxn modelId="{64A2F8CA-6B96-124B-985F-AB23D1A26CB7}" type="presParOf" srcId="{E6317348-C7C4-C349-B8C9-68188C11AFF4}" destId="{AB4CFE3D-ADC7-1F49-B8E9-9F1FE8ACEC11}" srcOrd="1" destOrd="0" presId="urn:microsoft.com/office/officeart/2005/8/layout/list1"/>
    <dgm:cxn modelId="{22B7CC67-587F-254C-B5F9-6724910E39A2}" type="presParOf" srcId="{EA864AC3-EF6D-774A-8D11-537AD8149F81}" destId="{E8202B54-4D13-BB44-B353-44B1AF3AD523}" srcOrd="13" destOrd="0" presId="urn:microsoft.com/office/officeart/2005/8/layout/list1"/>
    <dgm:cxn modelId="{63592CD3-B7FE-D141-B2CE-9FB01242EFAC}" type="presParOf" srcId="{EA864AC3-EF6D-774A-8D11-537AD8149F81}" destId="{A3F60344-159F-154A-AB9C-E392BC52FC6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0F8DC-4745-6944-8854-83A748D1D1C2}"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F39451BC-4E2B-664E-B09E-24598E0C5BBB}">
      <dgm:prSet phldrT="[Text]"/>
      <dgm:spPr/>
      <dgm:t>
        <a:bodyPr/>
        <a:lstStyle/>
        <a:p>
          <a:r>
            <a:rPr lang="en-US" b="1" dirty="0" smtClean="0">
              <a:latin typeface="+mn-lt"/>
            </a:rPr>
            <a:t>Technical platform for the development and </a:t>
          </a:r>
          <a:br>
            <a:rPr lang="en-US" b="1" dirty="0" smtClean="0">
              <a:latin typeface="+mn-lt"/>
            </a:rPr>
          </a:br>
          <a:r>
            <a:rPr lang="en-US" b="1" dirty="0" smtClean="0">
              <a:latin typeface="+mn-lt"/>
            </a:rPr>
            <a:t>distribution of content</a:t>
          </a:r>
          <a:endParaRPr lang="en-US" b="1" dirty="0">
            <a:latin typeface="+mn-lt"/>
          </a:endParaRPr>
        </a:p>
      </dgm:t>
    </dgm:pt>
    <dgm:pt modelId="{D5E18669-E750-CC4A-B3B4-3B0B30CAE038}" type="parTrans" cxnId="{4FD6245E-777E-DA40-9B8A-080C9EA027E7}">
      <dgm:prSet/>
      <dgm:spPr/>
      <dgm:t>
        <a:bodyPr/>
        <a:lstStyle/>
        <a:p>
          <a:endParaRPr lang="en-US">
            <a:latin typeface="+mn-lt"/>
          </a:endParaRPr>
        </a:p>
      </dgm:t>
    </dgm:pt>
    <dgm:pt modelId="{114B4372-40ED-244E-A11C-03ABEA1477EB}" type="sibTrans" cxnId="{4FD6245E-777E-DA40-9B8A-080C9EA027E7}">
      <dgm:prSet/>
      <dgm:spPr/>
      <dgm:t>
        <a:bodyPr/>
        <a:lstStyle/>
        <a:p>
          <a:endParaRPr lang="en-US">
            <a:latin typeface="+mn-lt"/>
          </a:endParaRPr>
        </a:p>
      </dgm:t>
    </dgm:pt>
    <dgm:pt modelId="{43D44C49-698A-2E42-83E5-D0F8D1CA9D88}">
      <dgm:prSet phldrT="[Text]"/>
      <dgm:spPr/>
      <dgm:t>
        <a:bodyPr/>
        <a:lstStyle/>
        <a:p>
          <a:r>
            <a:rPr lang="en-US" b="1" dirty="0" smtClean="0">
              <a:latin typeface="+mn-lt"/>
            </a:rPr>
            <a:t>Favorable policies for the creation of content</a:t>
          </a:r>
          <a:endParaRPr lang="en-US" b="1" dirty="0">
            <a:latin typeface="+mn-lt"/>
          </a:endParaRPr>
        </a:p>
      </dgm:t>
    </dgm:pt>
    <dgm:pt modelId="{9D8B4691-FBD0-934A-A8D7-A5614F14CDAF}" type="parTrans" cxnId="{7C6EBBF7-8E89-5B4C-9674-4F0502E29A40}">
      <dgm:prSet/>
      <dgm:spPr/>
      <dgm:t>
        <a:bodyPr/>
        <a:lstStyle/>
        <a:p>
          <a:endParaRPr lang="en-US">
            <a:latin typeface="+mn-lt"/>
          </a:endParaRPr>
        </a:p>
      </dgm:t>
    </dgm:pt>
    <dgm:pt modelId="{6380A3BE-E7BC-374A-921B-9FA78D50E40A}" type="sibTrans" cxnId="{7C6EBBF7-8E89-5B4C-9674-4F0502E29A40}">
      <dgm:prSet/>
      <dgm:spPr/>
      <dgm:t>
        <a:bodyPr/>
        <a:lstStyle/>
        <a:p>
          <a:endParaRPr lang="en-US">
            <a:latin typeface="+mn-lt"/>
          </a:endParaRPr>
        </a:p>
      </dgm:t>
    </dgm:pt>
    <dgm:pt modelId="{3EFE9129-5864-CB43-91A8-BBB19FEC90FC}">
      <dgm:prSet phldrT="[Text]"/>
      <dgm:spPr/>
      <dgm:t>
        <a:bodyPr/>
        <a:lstStyle/>
        <a:p>
          <a:r>
            <a:rPr lang="en-US" b="1" dirty="0" smtClean="0">
              <a:latin typeface="+mn-lt"/>
            </a:rPr>
            <a:t>Local facilities to host the resulting content</a:t>
          </a:r>
          <a:endParaRPr lang="en-US" b="1" dirty="0">
            <a:latin typeface="+mn-lt"/>
          </a:endParaRPr>
        </a:p>
      </dgm:t>
    </dgm:pt>
    <dgm:pt modelId="{E8389960-0355-1243-9A10-43C6FA71620D}" type="parTrans" cxnId="{83643BD9-21B9-1543-90FF-9B978853A8A8}">
      <dgm:prSet/>
      <dgm:spPr/>
      <dgm:t>
        <a:bodyPr/>
        <a:lstStyle/>
        <a:p>
          <a:endParaRPr lang="en-US">
            <a:latin typeface="+mn-lt"/>
          </a:endParaRPr>
        </a:p>
      </dgm:t>
    </dgm:pt>
    <dgm:pt modelId="{3AEF40CA-BB59-C245-AF33-7B7FCF0A95E4}" type="sibTrans" cxnId="{83643BD9-21B9-1543-90FF-9B978853A8A8}">
      <dgm:prSet/>
      <dgm:spPr/>
      <dgm:t>
        <a:bodyPr/>
        <a:lstStyle/>
        <a:p>
          <a:endParaRPr lang="en-US">
            <a:latin typeface="+mn-lt"/>
          </a:endParaRPr>
        </a:p>
      </dgm:t>
    </dgm:pt>
    <dgm:pt modelId="{E4F62094-83DF-AA41-A7C0-3198C3331B60}" type="pres">
      <dgm:prSet presAssocID="{A320F8DC-4745-6944-8854-83A748D1D1C2}" presName="outerComposite" presStyleCnt="0">
        <dgm:presLayoutVars>
          <dgm:chMax val="5"/>
          <dgm:dir/>
          <dgm:resizeHandles val="exact"/>
        </dgm:presLayoutVars>
      </dgm:prSet>
      <dgm:spPr/>
      <dgm:t>
        <a:bodyPr/>
        <a:lstStyle/>
        <a:p>
          <a:endParaRPr lang="en-US"/>
        </a:p>
      </dgm:t>
    </dgm:pt>
    <dgm:pt modelId="{D7B69786-DF20-B946-8436-DE1C5395362E}" type="pres">
      <dgm:prSet presAssocID="{A320F8DC-4745-6944-8854-83A748D1D1C2}" presName="dummyMaxCanvas" presStyleCnt="0">
        <dgm:presLayoutVars/>
      </dgm:prSet>
      <dgm:spPr/>
    </dgm:pt>
    <dgm:pt modelId="{90D87D12-C24E-7049-9059-734A9B70547F}" type="pres">
      <dgm:prSet presAssocID="{A320F8DC-4745-6944-8854-83A748D1D1C2}" presName="ThreeNodes_1" presStyleLbl="node1" presStyleIdx="0" presStyleCnt="3">
        <dgm:presLayoutVars>
          <dgm:bulletEnabled val="1"/>
        </dgm:presLayoutVars>
      </dgm:prSet>
      <dgm:spPr/>
      <dgm:t>
        <a:bodyPr/>
        <a:lstStyle/>
        <a:p>
          <a:endParaRPr lang="en-US"/>
        </a:p>
      </dgm:t>
    </dgm:pt>
    <dgm:pt modelId="{96E94AD0-BC32-D948-AC92-0FCA611DFB7A}" type="pres">
      <dgm:prSet presAssocID="{A320F8DC-4745-6944-8854-83A748D1D1C2}" presName="ThreeNodes_2" presStyleLbl="node1" presStyleIdx="1" presStyleCnt="3">
        <dgm:presLayoutVars>
          <dgm:bulletEnabled val="1"/>
        </dgm:presLayoutVars>
      </dgm:prSet>
      <dgm:spPr/>
      <dgm:t>
        <a:bodyPr/>
        <a:lstStyle/>
        <a:p>
          <a:endParaRPr lang="en-US"/>
        </a:p>
      </dgm:t>
    </dgm:pt>
    <dgm:pt modelId="{1550B61F-43AC-E143-82B6-669D52BA5CE8}" type="pres">
      <dgm:prSet presAssocID="{A320F8DC-4745-6944-8854-83A748D1D1C2}" presName="ThreeNodes_3" presStyleLbl="node1" presStyleIdx="2" presStyleCnt="3">
        <dgm:presLayoutVars>
          <dgm:bulletEnabled val="1"/>
        </dgm:presLayoutVars>
      </dgm:prSet>
      <dgm:spPr/>
      <dgm:t>
        <a:bodyPr/>
        <a:lstStyle/>
        <a:p>
          <a:endParaRPr lang="en-US"/>
        </a:p>
      </dgm:t>
    </dgm:pt>
    <dgm:pt modelId="{7411EBAB-923D-5047-BADC-56057AD62FCB}" type="pres">
      <dgm:prSet presAssocID="{A320F8DC-4745-6944-8854-83A748D1D1C2}" presName="ThreeConn_1-2" presStyleLbl="fgAccFollowNode1" presStyleIdx="0" presStyleCnt="2">
        <dgm:presLayoutVars>
          <dgm:bulletEnabled val="1"/>
        </dgm:presLayoutVars>
      </dgm:prSet>
      <dgm:spPr/>
      <dgm:t>
        <a:bodyPr/>
        <a:lstStyle/>
        <a:p>
          <a:endParaRPr lang="en-US"/>
        </a:p>
      </dgm:t>
    </dgm:pt>
    <dgm:pt modelId="{97A80A76-EB13-C14F-8139-AC1A86FD1C19}" type="pres">
      <dgm:prSet presAssocID="{A320F8DC-4745-6944-8854-83A748D1D1C2}" presName="ThreeConn_2-3" presStyleLbl="fgAccFollowNode1" presStyleIdx="1" presStyleCnt="2">
        <dgm:presLayoutVars>
          <dgm:bulletEnabled val="1"/>
        </dgm:presLayoutVars>
      </dgm:prSet>
      <dgm:spPr/>
      <dgm:t>
        <a:bodyPr/>
        <a:lstStyle/>
        <a:p>
          <a:endParaRPr lang="en-US"/>
        </a:p>
      </dgm:t>
    </dgm:pt>
    <dgm:pt modelId="{10C59B5A-B518-2D4D-A4ED-3D79DBDEBED7}" type="pres">
      <dgm:prSet presAssocID="{A320F8DC-4745-6944-8854-83A748D1D1C2}" presName="ThreeNodes_1_text" presStyleLbl="node1" presStyleIdx="2" presStyleCnt="3">
        <dgm:presLayoutVars>
          <dgm:bulletEnabled val="1"/>
        </dgm:presLayoutVars>
      </dgm:prSet>
      <dgm:spPr/>
      <dgm:t>
        <a:bodyPr/>
        <a:lstStyle/>
        <a:p>
          <a:endParaRPr lang="en-US"/>
        </a:p>
      </dgm:t>
    </dgm:pt>
    <dgm:pt modelId="{0ED527CC-5C03-1040-A0C2-E21C1C928793}" type="pres">
      <dgm:prSet presAssocID="{A320F8DC-4745-6944-8854-83A748D1D1C2}" presName="ThreeNodes_2_text" presStyleLbl="node1" presStyleIdx="2" presStyleCnt="3">
        <dgm:presLayoutVars>
          <dgm:bulletEnabled val="1"/>
        </dgm:presLayoutVars>
      </dgm:prSet>
      <dgm:spPr/>
      <dgm:t>
        <a:bodyPr/>
        <a:lstStyle/>
        <a:p>
          <a:endParaRPr lang="en-US"/>
        </a:p>
      </dgm:t>
    </dgm:pt>
    <dgm:pt modelId="{FCE3AC8C-E50C-9E4D-AD7F-60D7B7145D14}" type="pres">
      <dgm:prSet presAssocID="{A320F8DC-4745-6944-8854-83A748D1D1C2}" presName="ThreeNodes_3_text" presStyleLbl="node1" presStyleIdx="2" presStyleCnt="3">
        <dgm:presLayoutVars>
          <dgm:bulletEnabled val="1"/>
        </dgm:presLayoutVars>
      </dgm:prSet>
      <dgm:spPr/>
      <dgm:t>
        <a:bodyPr/>
        <a:lstStyle/>
        <a:p>
          <a:endParaRPr lang="en-US"/>
        </a:p>
      </dgm:t>
    </dgm:pt>
  </dgm:ptLst>
  <dgm:cxnLst>
    <dgm:cxn modelId="{8E2F527C-D24C-BD43-B96C-33A62C8D515A}" type="presOf" srcId="{F39451BC-4E2B-664E-B09E-24598E0C5BBB}" destId="{90D87D12-C24E-7049-9059-734A9B70547F}" srcOrd="0" destOrd="0" presId="urn:microsoft.com/office/officeart/2005/8/layout/vProcess5"/>
    <dgm:cxn modelId="{562415A3-B871-F846-BC6C-28EA499659B0}" type="presOf" srcId="{6380A3BE-E7BC-374A-921B-9FA78D50E40A}" destId="{97A80A76-EB13-C14F-8139-AC1A86FD1C19}" srcOrd="0" destOrd="0" presId="urn:microsoft.com/office/officeart/2005/8/layout/vProcess5"/>
    <dgm:cxn modelId="{7C6EBBF7-8E89-5B4C-9674-4F0502E29A40}" srcId="{A320F8DC-4745-6944-8854-83A748D1D1C2}" destId="{43D44C49-698A-2E42-83E5-D0F8D1CA9D88}" srcOrd="1" destOrd="0" parTransId="{9D8B4691-FBD0-934A-A8D7-A5614F14CDAF}" sibTransId="{6380A3BE-E7BC-374A-921B-9FA78D50E40A}"/>
    <dgm:cxn modelId="{83643BD9-21B9-1543-90FF-9B978853A8A8}" srcId="{A320F8DC-4745-6944-8854-83A748D1D1C2}" destId="{3EFE9129-5864-CB43-91A8-BBB19FEC90FC}" srcOrd="2" destOrd="0" parTransId="{E8389960-0355-1243-9A10-43C6FA71620D}" sibTransId="{3AEF40CA-BB59-C245-AF33-7B7FCF0A95E4}"/>
    <dgm:cxn modelId="{8ED6A971-D1DC-284C-95A3-4B47D507DE76}" type="presOf" srcId="{3EFE9129-5864-CB43-91A8-BBB19FEC90FC}" destId="{1550B61F-43AC-E143-82B6-669D52BA5CE8}" srcOrd="0" destOrd="0" presId="urn:microsoft.com/office/officeart/2005/8/layout/vProcess5"/>
    <dgm:cxn modelId="{DD460FCB-4C39-144B-A757-0F6F59F9E9BC}" type="presOf" srcId="{F39451BC-4E2B-664E-B09E-24598E0C5BBB}" destId="{10C59B5A-B518-2D4D-A4ED-3D79DBDEBED7}" srcOrd="1" destOrd="0" presId="urn:microsoft.com/office/officeart/2005/8/layout/vProcess5"/>
    <dgm:cxn modelId="{5270F1F1-5932-B143-8307-F6CF1BE7615E}" type="presOf" srcId="{3EFE9129-5864-CB43-91A8-BBB19FEC90FC}" destId="{FCE3AC8C-E50C-9E4D-AD7F-60D7B7145D14}" srcOrd="1" destOrd="0" presId="urn:microsoft.com/office/officeart/2005/8/layout/vProcess5"/>
    <dgm:cxn modelId="{4FD6245E-777E-DA40-9B8A-080C9EA027E7}" srcId="{A320F8DC-4745-6944-8854-83A748D1D1C2}" destId="{F39451BC-4E2B-664E-B09E-24598E0C5BBB}" srcOrd="0" destOrd="0" parTransId="{D5E18669-E750-CC4A-B3B4-3B0B30CAE038}" sibTransId="{114B4372-40ED-244E-A11C-03ABEA1477EB}"/>
    <dgm:cxn modelId="{854DA3D2-552D-1748-96CB-EC4A0723C453}" type="presOf" srcId="{43D44C49-698A-2E42-83E5-D0F8D1CA9D88}" destId="{0ED527CC-5C03-1040-A0C2-E21C1C928793}" srcOrd="1" destOrd="0" presId="urn:microsoft.com/office/officeart/2005/8/layout/vProcess5"/>
    <dgm:cxn modelId="{8ADAEC87-A988-F242-AC0F-5B02AA81871B}" type="presOf" srcId="{43D44C49-698A-2E42-83E5-D0F8D1CA9D88}" destId="{96E94AD0-BC32-D948-AC92-0FCA611DFB7A}" srcOrd="0" destOrd="0" presId="urn:microsoft.com/office/officeart/2005/8/layout/vProcess5"/>
    <dgm:cxn modelId="{E1A86B84-5655-2949-BEB5-C6D2BBE0A27C}" type="presOf" srcId="{114B4372-40ED-244E-A11C-03ABEA1477EB}" destId="{7411EBAB-923D-5047-BADC-56057AD62FCB}" srcOrd="0" destOrd="0" presId="urn:microsoft.com/office/officeart/2005/8/layout/vProcess5"/>
    <dgm:cxn modelId="{8D488AFA-E222-1949-95CC-54544BDA597E}" type="presOf" srcId="{A320F8DC-4745-6944-8854-83A748D1D1C2}" destId="{E4F62094-83DF-AA41-A7C0-3198C3331B60}" srcOrd="0" destOrd="0" presId="urn:microsoft.com/office/officeart/2005/8/layout/vProcess5"/>
    <dgm:cxn modelId="{4C82E94A-DD3B-834D-9121-D19154CF7B72}" type="presParOf" srcId="{E4F62094-83DF-AA41-A7C0-3198C3331B60}" destId="{D7B69786-DF20-B946-8436-DE1C5395362E}" srcOrd="0" destOrd="0" presId="urn:microsoft.com/office/officeart/2005/8/layout/vProcess5"/>
    <dgm:cxn modelId="{AD1A52BF-05D0-C04E-BC1F-6B93DC3279DA}" type="presParOf" srcId="{E4F62094-83DF-AA41-A7C0-3198C3331B60}" destId="{90D87D12-C24E-7049-9059-734A9B70547F}" srcOrd="1" destOrd="0" presId="urn:microsoft.com/office/officeart/2005/8/layout/vProcess5"/>
    <dgm:cxn modelId="{E8425678-0454-0A49-B2E9-7F7A568D4DAA}" type="presParOf" srcId="{E4F62094-83DF-AA41-A7C0-3198C3331B60}" destId="{96E94AD0-BC32-D948-AC92-0FCA611DFB7A}" srcOrd="2" destOrd="0" presId="urn:microsoft.com/office/officeart/2005/8/layout/vProcess5"/>
    <dgm:cxn modelId="{4BD1CF23-95FA-F348-A07F-E22054FABF23}" type="presParOf" srcId="{E4F62094-83DF-AA41-A7C0-3198C3331B60}" destId="{1550B61F-43AC-E143-82B6-669D52BA5CE8}" srcOrd="3" destOrd="0" presId="urn:microsoft.com/office/officeart/2005/8/layout/vProcess5"/>
    <dgm:cxn modelId="{2F8B13B4-6F82-C742-B4E7-653E425551B0}" type="presParOf" srcId="{E4F62094-83DF-AA41-A7C0-3198C3331B60}" destId="{7411EBAB-923D-5047-BADC-56057AD62FCB}" srcOrd="4" destOrd="0" presId="urn:microsoft.com/office/officeart/2005/8/layout/vProcess5"/>
    <dgm:cxn modelId="{5A7FFABA-3591-2F41-A248-89220497294D}" type="presParOf" srcId="{E4F62094-83DF-AA41-A7C0-3198C3331B60}" destId="{97A80A76-EB13-C14F-8139-AC1A86FD1C19}" srcOrd="5" destOrd="0" presId="urn:microsoft.com/office/officeart/2005/8/layout/vProcess5"/>
    <dgm:cxn modelId="{B748476B-16B5-504C-8BDD-978C80FC79DC}" type="presParOf" srcId="{E4F62094-83DF-AA41-A7C0-3198C3331B60}" destId="{10C59B5A-B518-2D4D-A4ED-3D79DBDEBED7}" srcOrd="6" destOrd="0" presId="urn:microsoft.com/office/officeart/2005/8/layout/vProcess5"/>
    <dgm:cxn modelId="{A371B309-DFB3-FB46-BAC1-FD9D97D4F681}" type="presParOf" srcId="{E4F62094-83DF-AA41-A7C0-3198C3331B60}" destId="{0ED527CC-5C03-1040-A0C2-E21C1C928793}" srcOrd="7" destOrd="0" presId="urn:microsoft.com/office/officeart/2005/8/layout/vProcess5"/>
    <dgm:cxn modelId="{D53D0E89-AE9E-2943-BAAD-B0739DDC259C}" type="presParOf" srcId="{E4F62094-83DF-AA41-A7C0-3198C3331B60}" destId="{FCE3AC8C-E50C-9E4D-AD7F-60D7B7145D1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8A54-2F09-5A4F-BE42-A5720B30EB5B}">
      <dsp:nvSpPr>
        <dsp:cNvPr id="0" name=""/>
        <dsp:cNvSpPr/>
      </dsp:nvSpPr>
      <dsp:spPr>
        <a:xfrm>
          <a:off x="0" y="304904"/>
          <a:ext cx="7831794" cy="69693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7834" tIns="312420" rIns="607834"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baseline="0" smtClean="0">
              <a:latin typeface="+mn-lt"/>
              <a:ea typeface="Arial" charset="0"/>
              <a:cs typeface="Arial" charset="0"/>
              <a:sym typeface="Avenir Roman" charset="0"/>
            </a:rPr>
            <a:t>Dependency on Latin characters</a:t>
          </a:r>
          <a:endParaRPr lang="en-US" sz="1500" kern="1200" dirty="0">
            <a:latin typeface="+mn-lt"/>
            <a:ea typeface="Arial" charset="0"/>
            <a:cs typeface="Arial" charset="0"/>
          </a:endParaRPr>
        </a:p>
      </dsp:txBody>
      <dsp:txXfrm>
        <a:off x="0" y="304904"/>
        <a:ext cx="7831794" cy="696937"/>
      </dsp:txXfrm>
    </dsp:sp>
    <dsp:sp modelId="{67EBF0C4-4768-AF41-AE7E-B248847942A0}">
      <dsp:nvSpPr>
        <dsp:cNvPr id="0" name=""/>
        <dsp:cNvSpPr/>
      </dsp:nvSpPr>
      <dsp:spPr>
        <a:xfrm>
          <a:off x="391589" y="83504"/>
          <a:ext cx="5482255"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16" tIns="0" rIns="207216" bIns="0" numCol="1" spcCol="1270" anchor="ctr" anchorCtr="0">
          <a:noAutofit/>
        </a:bodyPr>
        <a:lstStyle/>
        <a:p>
          <a:pPr lvl="0" algn="l" defTabSz="800100">
            <a:lnSpc>
              <a:spcPct val="90000"/>
            </a:lnSpc>
            <a:spcBef>
              <a:spcPct val="0"/>
            </a:spcBef>
            <a:spcAft>
              <a:spcPct val="35000"/>
            </a:spcAft>
          </a:pPr>
          <a:r>
            <a:rPr lang="en-US" sz="1800" b="1" i="0" kern="1200" dirty="0" smtClean="0">
              <a:latin typeface="Hind Semibold" charset="0"/>
              <a:ea typeface="Hind Semibold" charset="0"/>
              <a:cs typeface="Hind Semibold" charset="0"/>
            </a:rPr>
            <a:t>Technical Issues</a:t>
          </a:r>
          <a:endParaRPr lang="en-US" sz="1800" b="1" i="0" kern="1200" dirty="0">
            <a:latin typeface="Hind Semibold" charset="0"/>
            <a:ea typeface="Hind Semibold" charset="0"/>
            <a:cs typeface="Hind Semibold" charset="0"/>
          </a:endParaRPr>
        </a:p>
      </dsp:txBody>
      <dsp:txXfrm>
        <a:off x="413205" y="105120"/>
        <a:ext cx="5439023" cy="399568"/>
      </dsp:txXfrm>
    </dsp:sp>
    <dsp:sp modelId="{B5BDF69F-05A4-E743-A880-F0F2D180561E}">
      <dsp:nvSpPr>
        <dsp:cNvPr id="0" name=""/>
        <dsp:cNvSpPr/>
      </dsp:nvSpPr>
      <dsp:spPr>
        <a:xfrm>
          <a:off x="0" y="1304242"/>
          <a:ext cx="7831794" cy="69693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7834" tIns="312420" rIns="60783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Laws and measures restrict the availability of online content</a:t>
          </a:r>
        </a:p>
      </dsp:txBody>
      <dsp:txXfrm>
        <a:off x="0" y="1304242"/>
        <a:ext cx="7831794" cy="696937"/>
      </dsp:txXfrm>
    </dsp:sp>
    <dsp:sp modelId="{AB205675-E7BD-6840-917B-CECDEBE5E6D0}">
      <dsp:nvSpPr>
        <dsp:cNvPr id="0" name=""/>
        <dsp:cNvSpPr/>
      </dsp:nvSpPr>
      <dsp:spPr>
        <a:xfrm>
          <a:off x="391589" y="1082842"/>
          <a:ext cx="5482255"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16" tIns="0" rIns="207216" bIns="0" numCol="1" spcCol="1270" anchor="ctr" anchorCtr="0">
          <a:noAutofit/>
        </a:bodyPr>
        <a:lstStyle/>
        <a:p>
          <a:pPr lvl="0" algn="l" defTabSz="800100">
            <a:lnSpc>
              <a:spcPct val="90000"/>
            </a:lnSpc>
            <a:spcBef>
              <a:spcPct val="0"/>
            </a:spcBef>
            <a:spcAft>
              <a:spcPct val="35000"/>
            </a:spcAft>
          </a:pPr>
          <a:r>
            <a:rPr lang="en-US" sz="1800" b="1" i="0" kern="1200" dirty="0" smtClean="0">
              <a:latin typeface="Hind Semibold" charset="0"/>
              <a:ea typeface="Hind Semibold" charset="0"/>
              <a:cs typeface="Hind Semibold" charset="0"/>
            </a:rPr>
            <a:t>Filtering and Blocking</a:t>
          </a:r>
        </a:p>
      </dsp:txBody>
      <dsp:txXfrm>
        <a:off x="413205" y="1104458"/>
        <a:ext cx="5439023" cy="399568"/>
      </dsp:txXfrm>
    </dsp:sp>
    <dsp:sp modelId="{08A69501-3514-D14F-9CFC-DA7BE7EBE1E2}">
      <dsp:nvSpPr>
        <dsp:cNvPr id="0" name=""/>
        <dsp:cNvSpPr/>
      </dsp:nvSpPr>
      <dsp:spPr>
        <a:xfrm>
          <a:off x="0" y="2303579"/>
          <a:ext cx="7831794" cy="69693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7834" tIns="312420" rIns="60783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Cheaper to host content abroad, but this results in increased latency</a:t>
          </a:r>
          <a:endParaRPr lang="en-US" sz="1500" kern="1200" dirty="0">
            <a:latin typeface="+mn-lt"/>
            <a:ea typeface="Arial" charset="0"/>
            <a:cs typeface="Arial" charset="0"/>
          </a:endParaRPr>
        </a:p>
      </dsp:txBody>
      <dsp:txXfrm>
        <a:off x="0" y="2303579"/>
        <a:ext cx="7831794" cy="696937"/>
      </dsp:txXfrm>
    </dsp:sp>
    <dsp:sp modelId="{A57C8CCD-027E-6145-88F5-3B5402932D92}">
      <dsp:nvSpPr>
        <dsp:cNvPr id="0" name=""/>
        <dsp:cNvSpPr/>
      </dsp:nvSpPr>
      <dsp:spPr>
        <a:xfrm>
          <a:off x="391589" y="2082179"/>
          <a:ext cx="5482255"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16" tIns="0" rIns="207216" bIns="0" numCol="1" spcCol="1270" anchor="ctr" anchorCtr="0">
          <a:noAutofit/>
        </a:bodyPr>
        <a:lstStyle/>
        <a:p>
          <a:pPr lvl="0" algn="l" defTabSz="800100">
            <a:lnSpc>
              <a:spcPct val="90000"/>
            </a:lnSpc>
            <a:spcBef>
              <a:spcPct val="0"/>
            </a:spcBef>
            <a:spcAft>
              <a:spcPct val="35000"/>
            </a:spcAft>
          </a:pPr>
          <a:r>
            <a:rPr lang="en-US" sz="1800" b="1" i="0" kern="1200" dirty="0" smtClean="0">
              <a:latin typeface="Hind Semibold" charset="0"/>
              <a:ea typeface="Hind Semibold" charset="0"/>
              <a:cs typeface="Hind Semibold" charset="0"/>
            </a:rPr>
            <a:t>Local Hosting</a:t>
          </a:r>
          <a:endParaRPr lang="en-US" sz="1800" b="1" i="0" kern="1200" dirty="0">
            <a:latin typeface="Hind Semibold" charset="0"/>
            <a:ea typeface="Hind Semibold" charset="0"/>
            <a:cs typeface="Hind Semibold" charset="0"/>
          </a:endParaRPr>
        </a:p>
      </dsp:txBody>
      <dsp:txXfrm>
        <a:off x="413205" y="2103795"/>
        <a:ext cx="5439023" cy="399568"/>
      </dsp:txXfrm>
    </dsp:sp>
    <dsp:sp modelId="{A3F60344-159F-154A-AB9C-E392BC52FC63}">
      <dsp:nvSpPr>
        <dsp:cNvPr id="0" name=""/>
        <dsp:cNvSpPr/>
      </dsp:nvSpPr>
      <dsp:spPr>
        <a:xfrm>
          <a:off x="0" y="3302917"/>
          <a:ext cx="7831794" cy="10158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7834" tIns="312420" rIns="60783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Requires knowledge, skills, and resources</a:t>
          </a:r>
        </a:p>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Need ability to fund and sell services</a:t>
          </a:r>
        </a:p>
      </dsp:txBody>
      <dsp:txXfrm>
        <a:off x="0" y="3302917"/>
        <a:ext cx="7831794" cy="1015875"/>
      </dsp:txXfrm>
    </dsp:sp>
    <dsp:sp modelId="{AB4CFE3D-ADC7-1F49-B8E9-9F1FE8ACEC11}">
      <dsp:nvSpPr>
        <dsp:cNvPr id="0" name=""/>
        <dsp:cNvSpPr/>
      </dsp:nvSpPr>
      <dsp:spPr>
        <a:xfrm>
          <a:off x="391589" y="3081517"/>
          <a:ext cx="5482255"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216" tIns="0" rIns="207216" bIns="0" numCol="1" spcCol="1270" anchor="ctr" anchorCtr="0">
          <a:noAutofit/>
        </a:bodyPr>
        <a:lstStyle/>
        <a:p>
          <a:pPr lvl="0" algn="l" defTabSz="800100">
            <a:lnSpc>
              <a:spcPct val="90000"/>
            </a:lnSpc>
            <a:spcBef>
              <a:spcPct val="0"/>
            </a:spcBef>
            <a:spcAft>
              <a:spcPct val="35000"/>
            </a:spcAft>
          </a:pPr>
          <a:r>
            <a:rPr lang="en-US" sz="1800" b="1" i="0" kern="1200" dirty="0" smtClean="0">
              <a:latin typeface="Hind Semibold" charset="0"/>
              <a:ea typeface="Hind Semibold" charset="0"/>
              <a:cs typeface="Hind Semibold" charset="0"/>
            </a:rPr>
            <a:t>Content Creation</a:t>
          </a:r>
          <a:endParaRPr lang="en-US" sz="1800" b="1" i="0" kern="1200" dirty="0">
            <a:latin typeface="Hind Semibold" charset="0"/>
            <a:ea typeface="Hind Semibold" charset="0"/>
            <a:cs typeface="Hind Semibold" charset="0"/>
          </a:endParaRPr>
        </a:p>
      </dsp:txBody>
      <dsp:txXfrm>
        <a:off x="413205" y="3103133"/>
        <a:ext cx="5439023"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87D12-C24E-7049-9059-734A9B70547F}">
      <dsp:nvSpPr>
        <dsp:cNvPr id="0" name=""/>
        <dsp:cNvSpPr/>
      </dsp:nvSpPr>
      <dsp:spPr>
        <a:xfrm>
          <a:off x="0" y="0"/>
          <a:ext cx="7002780" cy="1276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latin typeface="+mn-lt"/>
            </a:rPr>
            <a:t>Technical platform for the development and </a:t>
          </a:r>
          <a:br>
            <a:rPr lang="en-US" sz="2300" b="1" kern="1200" dirty="0" smtClean="0">
              <a:latin typeface="+mn-lt"/>
            </a:rPr>
          </a:br>
          <a:r>
            <a:rPr lang="en-US" sz="2300" b="1" kern="1200" dirty="0" smtClean="0">
              <a:latin typeface="+mn-lt"/>
            </a:rPr>
            <a:t>distribution of content</a:t>
          </a:r>
          <a:endParaRPr lang="en-US" sz="2300" b="1" kern="1200" dirty="0">
            <a:latin typeface="+mn-lt"/>
          </a:endParaRPr>
        </a:p>
      </dsp:txBody>
      <dsp:txXfrm>
        <a:off x="37383" y="37383"/>
        <a:ext cx="5625499" cy="1201584"/>
      </dsp:txXfrm>
    </dsp:sp>
    <dsp:sp modelId="{96E94AD0-BC32-D948-AC92-0FCA611DFB7A}">
      <dsp:nvSpPr>
        <dsp:cNvPr id="0" name=""/>
        <dsp:cNvSpPr/>
      </dsp:nvSpPr>
      <dsp:spPr>
        <a:xfrm>
          <a:off x="617892" y="1489075"/>
          <a:ext cx="7002780" cy="1276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latin typeface="+mn-lt"/>
            </a:rPr>
            <a:t>Favorable policies for the creation of content</a:t>
          </a:r>
          <a:endParaRPr lang="en-US" sz="2300" b="1" kern="1200" dirty="0">
            <a:latin typeface="+mn-lt"/>
          </a:endParaRPr>
        </a:p>
      </dsp:txBody>
      <dsp:txXfrm>
        <a:off x="655275" y="1526458"/>
        <a:ext cx="5480494" cy="1201584"/>
      </dsp:txXfrm>
    </dsp:sp>
    <dsp:sp modelId="{1550B61F-43AC-E143-82B6-669D52BA5CE8}">
      <dsp:nvSpPr>
        <dsp:cNvPr id="0" name=""/>
        <dsp:cNvSpPr/>
      </dsp:nvSpPr>
      <dsp:spPr>
        <a:xfrm>
          <a:off x="1235784" y="2978150"/>
          <a:ext cx="7002780" cy="1276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latin typeface="+mn-lt"/>
            </a:rPr>
            <a:t>Local facilities to host the resulting content</a:t>
          </a:r>
          <a:endParaRPr lang="en-US" sz="2300" b="1" kern="1200" dirty="0">
            <a:latin typeface="+mn-lt"/>
          </a:endParaRPr>
        </a:p>
      </dsp:txBody>
      <dsp:txXfrm>
        <a:off x="1273167" y="3015533"/>
        <a:ext cx="5480494" cy="1201584"/>
      </dsp:txXfrm>
    </dsp:sp>
    <dsp:sp modelId="{7411EBAB-923D-5047-BADC-56057AD62FCB}">
      <dsp:nvSpPr>
        <dsp:cNvPr id="0" name=""/>
        <dsp:cNvSpPr/>
      </dsp:nvSpPr>
      <dsp:spPr>
        <a:xfrm>
          <a:off x="6173152" y="967898"/>
          <a:ext cx="829627" cy="82962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latin typeface="+mn-lt"/>
          </a:endParaRPr>
        </a:p>
      </dsp:txBody>
      <dsp:txXfrm>
        <a:off x="6359818" y="967898"/>
        <a:ext cx="456295" cy="624294"/>
      </dsp:txXfrm>
    </dsp:sp>
    <dsp:sp modelId="{97A80A76-EB13-C14F-8139-AC1A86FD1C19}">
      <dsp:nvSpPr>
        <dsp:cNvPr id="0" name=""/>
        <dsp:cNvSpPr/>
      </dsp:nvSpPr>
      <dsp:spPr>
        <a:xfrm>
          <a:off x="6791045" y="2448464"/>
          <a:ext cx="829627" cy="82962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latin typeface="+mn-lt"/>
          </a:endParaRPr>
        </a:p>
      </dsp:txBody>
      <dsp:txXfrm>
        <a:off x="6977711" y="2448464"/>
        <a:ext cx="456295" cy="6242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Introduction:</a:t>
            </a:r>
          </a:p>
          <a:p>
            <a:endParaRPr lang="en-US" sz="120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u="none" kern="1200" baseline="0" dirty="0" smtClean="0">
                <a:solidFill>
                  <a:schemeClr val="tx1"/>
                </a:solidFill>
                <a:latin typeface="+mj-lt"/>
                <a:ea typeface="ＭＳ Ｐゴシック" charset="0"/>
                <a:cs typeface="+mj-cs"/>
                <a:sym typeface="Avenir Roman" charset="0"/>
              </a:rPr>
              <a:t>Local content is an important </a:t>
            </a:r>
            <a:r>
              <a:rPr lang="en-US" sz="2400" b="1" u="none" kern="1200" baseline="0" dirty="0" smtClean="0">
                <a:solidFill>
                  <a:schemeClr val="tx1"/>
                </a:solidFill>
                <a:latin typeface="+mj-lt"/>
                <a:ea typeface="ＭＳ Ｐゴシック" charset="0"/>
                <a:cs typeface="+mj-cs"/>
                <a:sym typeface="Avenir Roman" charset="0"/>
              </a:rPr>
              <a:t>driver for the adoption and growth of the Internet</a:t>
            </a:r>
            <a:r>
              <a:rPr lang="en-US" sz="2400" u="none" kern="1200" baseline="0" dirty="0" smtClean="0">
                <a:solidFill>
                  <a:schemeClr val="tx1"/>
                </a:solidFill>
                <a:latin typeface="+mj-lt"/>
                <a:ea typeface="ＭＳ Ｐゴシック" charset="0"/>
                <a:cs typeface="+mj-cs"/>
                <a:sym typeface="Avenir Roman" charset="0"/>
              </a:rPr>
              <a:t>, particularly in developing countries.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2400" u="none"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u="none" kern="1200" baseline="0" dirty="0" smtClean="0">
                <a:solidFill>
                  <a:schemeClr val="tx1"/>
                </a:solidFill>
                <a:latin typeface="+mj-lt"/>
                <a:ea typeface="ＭＳ Ｐゴシック" charset="0"/>
                <a:cs typeface="+mj-cs"/>
                <a:sym typeface="Avenir Roman" charset="0"/>
              </a:rPr>
              <a:t>It provides an incentive for people to use the Internet, especially to those who are not currently online. This is because the </a:t>
            </a:r>
            <a:r>
              <a:rPr lang="en-US" sz="2400" b="0" i="0" dirty="0" smtClean="0">
                <a:solidFill>
                  <a:schemeClr val="tx1"/>
                </a:solidFill>
                <a:effectLst/>
                <a:latin typeface="+mj-lt"/>
                <a:ea typeface="ＭＳ Ｐゴシック" charset="0"/>
                <a:cs typeface="+mj-cs"/>
                <a:sym typeface="Avenir Roman" charset="0"/>
              </a:rPr>
              <a:t>content that is most important to people is typically in their own language and is relevant to the communities in which they live and work.</a:t>
            </a:r>
            <a:endParaRPr lang="en-US" sz="2400" b="0" i="0" u="sng" kern="1200" baseline="0" dirty="0" smtClean="0">
              <a:solidFill>
                <a:schemeClr val="tx1"/>
              </a:solidFill>
              <a:effectLst/>
              <a:latin typeface="+mj-lt"/>
              <a:ea typeface="ＭＳ Ｐゴシック" charset="0"/>
              <a:cs typeface="+mj-cs"/>
              <a:sym typeface="Avenir Roman" charset="0"/>
            </a:endParaRPr>
          </a:p>
          <a:p>
            <a:endParaRPr lang="en-US" sz="2400" b="0" i="0" u="sng" kern="1200" baseline="0" dirty="0" smtClean="0">
              <a:solidFill>
                <a:schemeClr val="tx1"/>
              </a:solidFill>
              <a:effectLst/>
              <a:latin typeface="+mj-lt"/>
              <a:ea typeface="ＭＳ Ｐゴシック" charset="0"/>
              <a:cs typeface="+mj-cs"/>
              <a:sym typeface="Avenir Roman" charset="0"/>
            </a:endParaRPr>
          </a:p>
          <a:p>
            <a:r>
              <a:rPr lang="en-US" sz="2400" b="0" i="0" dirty="0" smtClean="0">
                <a:solidFill>
                  <a:schemeClr val="tx1"/>
                </a:solidFill>
                <a:effectLst/>
                <a:latin typeface="+mj-lt"/>
                <a:ea typeface="ＭＳ Ｐゴシック" charset="0"/>
                <a:cs typeface="+mj-cs"/>
                <a:sym typeface="Avenir Roman" charset="0"/>
              </a:rPr>
              <a:t>The Internet </a:t>
            </a:r>
            <a:r>
              <a:rPr lang="en-US" sz="2400" b="1" i="0" dirty="0" smtClean="0">
                <a:solidFill>
                  <a:schemeClr val="tx1"/>
                </a:solidFill>
                <a:effectLst/>
                <a:latin typeface="+mj-lt"/>
                <a:ea typeface="ＭＳ Ｐゴシック" charset="0"/>
                <a:cs typeface="+mj-cs"/>
                <a:sym typeface="Avenir Roman" charset="0"/>
              </a:rPr>
              <a:t>empowers users as content creators</a:t>
            </a:r>
            <a:r>
              <a:rPr lang="en-US" sz="2400" b="0" i="0" baseline="0" dirty="0" smtClean="0">
                <a:solidFill>
                  <a:schemeClr val="tx1"/>
                </a:solidFill>
                <a:effectLst/>
                <a:latin typeface="+mj-lt"/>
                <a:ea typeface="ＭＳ Ｐゴシック" charset="0"/>
                <a:cs typeface="+mj-cs"/>
                <a:sym typeface="Avenir Roman" charset="0"/>
              </a:rPr>
              <a:t> </a:t>
            </a:r>
            <a:r>
              <a:rPr lang="en-US" sz="2400" b="0" i="0" dirty="0" smtClean="0">
                <a:solidFill>
                  <a:schemeClr val="tx1"/>
                </a:solidFill>
                <a:effectLst/>
                <a:latin typeface="+mj-lt"/>
                <a:ea typeface="ＭＳ Ｐゴシック" charset="0"/>
                <a:cs typeface="+mj-cs"/>
                <a:sym typeface="Avenir Roman" charset="0"/>
              </a:rPr>
              <a:t>so that they can develop and disseminate</a:t>
            </a:r>
            <a:r>
              <a:rPr lang="en-US" sz="2400" b="0" i="0" baseline="0" dirty="0" smtClean="0">
                <a:solidFill>
                  <a:schemeClr val="tx1"/>
                </a:solidFill>
                <a:effectLst/>
                <a:latin typeface="+mj-lt"/>
                <a:ea typeface="ＭＳ Ｐゴシック" charset="0"/>
                <a:cs typeface="+mj-cs"/>
                <a:sym typeface="Avenir Roman" charset="0"/>
              </a:rPr>
              <a:t> </a:t>
            </a:r>
            <a:r>
              <a:rPr lang="en-US" sz="2400" b="0" i="0" dirty="0" smtClean="0">
                <a:solidFill>
                  <a:schemeClr val="tx1"/>
                </a:solidFill>
                <a:effectLst/>
                <a:latin typeface="+mj-lt"/>
                <a:ea typeface="ＭＳ Ｐゴシック" charset="0"/>
                <a:cs typeface="+mj-cs"/>
                <a:sym typeface="Avenir Roman" charset="0"/>
              </a:rPr>
              <a:t>their own</a:t>
            </a:r>
            <a:r>
              <a:rPr lang="en-US" sz="2400" b="0" i="0" baseline="0" dirty="0" smtClean="0">
                <a:solidFill>
                  <a:schemeClr val="tx1"/>
                </a:solidFill>
                <a:effectLst/>
                <a:latin typeface="+mj-lt"/>
                <a:ea typeface="ＭＳ Ｐゴシック" charset="0"/>
                <a:cs typeface="+mj-cs"/>
                <a:sym typeface="Avenir Roman" charset="0"/>
              </a:rPr>
              <a:t> knowledge. It </a:t>
            </a:r>
            <a:r>
              <a:rPr lang="en-US" sz="2400" b="0" i="0" dirty="0" smtClean="0">
                <a:solidFill>
                  <a:schemeClr val="tx1"/>
                </a:solidFill>
                <a:effectLst/>
                <a:latin typeface="+mj-lt"/>
                <a:ea typeface="ＭＳ Ｐゴシック" charset="0"/>
                <a:cs typeface="+mj-cs"/>
                <a:sym typeface="Avenir Roman" charset="0"/>
              </a:rPr>
              <a:t>has also allowed individuals to exercise </a:t>
            </a:r>
            <a:r>
              <a:rPr lang="en-US" sz="2400" b="1" i="0" dirty="0" smtClean="0">
                <a:solidFill>
                  <a:schemeClr val="tx1"/>
                </a:solidFill>
                <a:effectLst/>
                <a:latin typeface="+mj-lt"/>
                <a:ea typeface="ＭＳ Ｐゴシック" charset="0"/>
                <a:cs typeface="+mj-cs"/>
                <a:sym typeface="Avenir Roman" charset="0"/>
              </a:rPr>
              <a:t>greater choice and control over the content that they consume</a:t>
            </a:r>
            <a:r>
              <a:rPr lang="en-US" sz="2400" b="0" i="0" dirty="0" smtClean="0">
                <a:solidFill>
                  <a:schemeClr val="tx1"/>
                </a:solidFill>
                <a:effectLst/>
                <a:latin typeface="+mj-lt"/>
                <a:ea typeface="ＭＳ Ｐゴシック" charset="0"/>
                <a:cs typeface="+mj-cs"/>
                <a:sym typeface="Avenir Roman" charset="0"/>
              </a:rPr>
              <a:t>, in contrast to the limited channels of traditional broadcasting.</a:t>
            </a:r>
            <a:endParaRPr lang="en-US" sz="1200" u="sng" kern="1200" baseline="0" dirty="0" smtClean="0">
              <a:solidFill>
                <a:schemeClr val="tx1"/>
              </a:solidFill>
              <a:latin typeface="+mj-lt"/>
              <a:ea typeface="ＭＳ Ｐゴシック" charset="0"/>
              <a:cs typeface="+mj-cs"/>
              <a:sym typeface="Avenir Roman" charset="0"/>
            </a:endParaRPr>
          </a:p>
          <a:p>
            <a:endParaRPr lang="en-US" sz="1200" u="none" kern="1200" baseline="0" dirty="0" smtClean="0">
              <a:solidFill>
                <a:schemeClr val="tx1"/>
              </a:solidFill>
              <a:latin typeface="+mj-lt"/>
              <a:ea typeface="ＭＳ Ｐゴシック" charset="0"/>
              <a:cs typeface="+mj-cs"/>
              <a:sym typeface="Avenir Roman" charset="0"/>
            </a:endParaRPr>
          </a:p>
          <a:p>
            <a:r>
              <a:rPr lang="en-US" sz="1200" u="none" kern="1200" baseline="0" dirty="0" smtClean="0">
                <a:solidFill>
                  <a:schemeClr val="tx1"/>
                </a:solidFill>
                <a:latin typeface="+mj-lt"/>
                <a:ea typeface="ＭＳ Ｐゴシック" charset="0"/>
                <a:cs typeface="+mj-cs"/>
                <a:sym typeface="Avenir Roman" charset="0"/>
              </a:rPr>
              <a:t>In order for local content to be created and accessed, a few things are critical: </a:t>
            </a:r>
            <a:r>
              <a:rPr lang="en-US" sz="1200" b="1" u="none" kern="1200" baseline="0" dirty="0" smtClean="0">
                <a:solidFill>
                  <a:schemeClr val="tx1"/>
                </a:solidFill>
                <a:latin typeface="+mj-lt"/>
                <a:ea typeface="ＭＳ Ｐゴシック" charset="0"/>
                <a:cs typeface="+mj-cs"/>
                <a:sym typeface="Avenir Roman" charset="0"/>
              </a:rPr>
              <a:t>w</a:t>
            </a:r>
            <a:r>
              <a:rPr lang="en-US" sz="1200" b="1" kern="1200" baseline="0" dirty="0" smtClean="0">
                <a:solidFill>
                  <a:schemeClr val="tx1"/>
                </a:solidFill>
                <a:latin typeface="+mj-lt"/>
                <a:ea typeface="ＭＳ Ｐゴシック" charset="0"/>
                <a:cs typeface="+mj-cs"/>
                <a:sym typeface="Avenir Roman" charset="0"/>
              </a:rPr>
              <a:t>ell-functioning local connectivity, government support of content development and training, </a:t>
            </a:r>
            <a:r>
              <a:rPr lang="en-US" sz="1200" b="0" kern="1200" baseline="0" dirty="0" smtClean="0">
                <a:solidFill>
                  <a:schemeClr val="tx1"/>
                </a:solidFill>
                <a:latin typeface="+mj-lt"/>
                <a:ea typeface="ＭＳ Ｐゴシック" charset="0"/>
                <a:cs typeface="+mj-cs"/>
                <a:sym typeface="Avenir Roman" charset="0"/>
              </a:rPr>
              <a:t>and</a:t>
            </a:r>
            <a:r>
              <a:rPr lang="en-US" sz="1200" b="1" kern="1200" baseline="0" dirty="0" smtClean="0">
                <a:solidFill>
                  <a:schemeClr val="tx1"/>
                </a:solidFill>
                <a:latin typeface="+mj-lt"/>
                <a:ea typeface="ＭＳ Ｐゴシック" charset="0"/>
                <a:cs typeface="+mj-cs"/>
                <a:sym typeface="Avenir Roman" charset="0"/>
              </a:rPr>
              <a:t> a clear legal and regulatory environment.</a:t>
            </a:r>
            <a:endParaRPr lang="en-US" sz="1200" b="1" dirty="0"/>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pPr lvl="0"/>
            <a:r>
              <a:rPr lang="en-US" sz="1200" u="sng" dirty="0" smtClean="0"/>
              <a:t>Why Local Content is Important:</a:t>
            </a:r>
          </a:p>
          <a:p>
            <a:pPr lvl="0"/>
            <a:endParaRPr lang="en-US" sz="1200" dirty="0" smtClean="0"/>
          </a:p>
          <a:p>
            <a:pPr lvl="0"/>
            <a:r>
              <a:rPr lang="en-US" sz="1200" dirty="0" smtClean="0"/>
              <a:t>In many countries, Internet connectivity is not the biggest hurdle</a:t>
            </a:r>
            <a:r>
              <a:rPr lang="en-US" sz="1200" baseline="0" dirty="0" smtClean="0"/>
              <a:t> to be overcome in order to bring the next two billion people online. For example, in Rwanda, </a:t>
            </a:r>
            <a:r>
              <a:rPr lang="en-US" sz="1200" dirty="0" smtClean="0"/>
              <a:t>88% of the population has access to a 3G signal, but less than 10%</a:t>
            </a:r>
            <a:r>
              <a:rPr lang="en-US" sz="1200" baseline="0" dirty="0" smtClean="0"/>
              <a:t> </a:t>
            </a:r>
            <a:r>
              <a:rPr lang="en-US" sz="1200" dirty="0" smtClean="0"/>
              <a:t>have subscribed. While affordability of service is clearly an issue, </a:t>
            </a:r>
            <a:r>
              <a:rPr lang="en-US" sz="1200" b="1" dirty="0" smtClean="0"/>
              <a:t>many non-Internet users claim that the Internet is simply not relevant or is not of interest to them</a:t>
            </a:r>
            <a:r>
              <a:rPr lang="en-US" sz="1200" dirty="0" smtClean="0"/>
              <a:t>.</a:t>
            </a:r>
            <a:r>
              <a:rPr lang="en-US" sz="1200" baseline="0" dirty="0" smtClean="0"/>
              <a:t> Locally-relevant content must thus be a critical component of efforts towards bridging the digital divide.</a:t>
            </a:r>
          </a:p>
          <a:p>
            <a:pPr lvl="0"/>
            <a:endParaRPr lang="en-US" sz="1200" baseline="0" dirty="0" smtClean="0"/>
          </a:p>
          <a:p>
            <a:pPr lvl="0"/>
            <a:r>
              <a:rPr lang="en-US" sz="1200" b="0" i="0" dirty="0" smtClean="0">
                <a:solidFill>
                  <a:schemeClr val="tx1"/>
                </a:solidFill>
                <a:effectLst/>
                <a:latin typeface="+mj-lt"/>
                <a:ea typeface="ＭＳ Ｐゴシック" charset="0"/>
                <a:cs typeface="+mj-cs"/>
                <a:sym typeface="Avenir Roman" charset="0"/>
              </a:rPr>
              <a:t>The content that is most important to people is typically that which is relevant to the communities in which they live and work. These communities may be defined by their location, culture, language, religion, ethnicity, or area of interest, and individuals may belong to many communities at the same time.</a:t>
            </a:r>
            <a:r>
              <a:rPr lang="en-US" sz="1200" b="0" i="0" baseline="0" dirty="0" smtClean="0">
                <a:solidFill>
                  <a:schemeClr val="tx1"/>
                </a:solidFill>
                <a:effectLst/>
                <a:latin typeface="+mj-lt"/>
                <a:ea typeface="ＭＳ Ｐゴシック" charset="0"/>
                <a:cs typeface="+mj-cs"/>
                <a:sym typeface="Avenir Roman" charset="0"/>
              </a:rPr>
              <a:t> </a:t>
            </a:r>
            <a:r>
              <a:rPr lang="en-US" sz="1200" b="1" dirty="0" smtClean="0"/>
              <a:t>Local content can include government services, commercial content, as well as user-generated content</a:t>
            </a:r>
            <a:r>
              <a:rPr lang="en-US" sz="1200" dirty="0" smtClean="0"/>
              <a:t> produced by family, friends, neighbors, and other users. It includes content that preserves and helps share local, oral traditions. </a:t>
            </a:r>
            <a:r>
              <a:rPr lang="en-US" sz="1200" b="1" dirty="0" smtClean="0"/>
              <a:t>It offers a reason for people to use the Internet.</a:t>
            </a:r>
          </a:p>
          <a:p>
            <a:pPr lvl="0"/>
            <a:endParaRPr lang="en-US" sz="1200" b="1" dirty="0" smtClean="0"/>
          </a:p>
          <a:p>
            <a:pPr marL="0" marR="0" lvl="0" indent="0" algn="l" defTabSz="457200" rtl="0" eaLnBrk="0" fontAlgn="base" latinLnBrk="0" hangingPunct="0">
              <a:lnSpc>
                <a:spcPct val="125000"/>
              </a:lnSpc>
              <a:spcBef>
                <a:spcPct val="30000"/>
              </a:spcBef>
              <a:spcAft>
                <a:spcPct val="0"/>
              </a:spcAft>
              <a:buClrTx/>
              <a:buSzTx/>
              <a:buFontTx/>
              <a:buNone/>
              <a:tabLst/>
              <a:defRPr/>
            </a:pPr>
            <a:r>
              <a:rPr lang="en-US" sz="1200" b="0" i="0" dirty="0" smtClean="0">
                <a:solidFill>
                  <a:schemeClr val="tx1"/>
                </a:solidFill>
                <a:effectLst/>
                <a:latin typeface="+mj-lt"/>
                <a:ea typeface="ＭＳ Ｐゴシック" charset="0"/>
                <a:cs typeface="+mj-cs"/>
                <a:sym typeface="Avenir Roman" charset="0"/>
              </a:rPr>
              <a:t>The Internet empowers users as content creators.</a:t>
            </a:r>
            <a:r>
              <a:rPr lang="en-US" sz="1200" b="0" i="0" baseline="0" dirty="0" smtClean="0">
                <a:solidFill>
                  <a:schemeClr val="tx1"/>
                </a:solidFill>
                <a:effectLst/>
                <a:latin typeface="+mj-lt"/>
                <a:ea typeface="ＭＳ Ｐゴシック" charset="0"/>
                <a:cs typeface="+mj-cs"/>
                <a:sym typeface="Avenir Roman" charset="0"/>
              </a:rPr>
              <a:t> </a:t>
            </a:r>
            <a:r>
              <a:rPr lang="en-US" sz="1200" b="0" i="0" dirty="0" smtClean="0">
                <a:solidFill>
                  <a:schemeClr val="tx1"/>
                </a:solidFill>
                <a:effectLst/>
                <a:latin typeface="+mj-lt"/>
                <a:ea typeface="ＭＳ Ｐゴシック" charset="0"/>
                <a:cs typeface="+mj-cs"/>
                <a:sym typeface="Avenir Roman" charset="0"/>
              </a:rPr>
              <a:t>It is a </a:t>
            </a:r>
            <a:r>
              <a:rPr lang="en-US" sz="1200" b="1" i="0" dirty="0" smtClean="0">
                <a:solidFill>
                  <a:schemeClr val="tx1"/>
                </a:solidFill>
                <a:effectLst/>
                <a:latin typeface="+mj-lt"/>
                <a:ea typeface="ＭＳ Ｐゴシック" charset="0"/>
                <a:cs typeface="+mj-cs"/>
                <a:sym typeface="Avenir Roman" charset="0"/>
              </a:rPr>
              <a:t>platform for crowd-sourced content creation and community-developed and peer-reviewed knowledge bases</a:t>
            </a:r>
            <a:r>
              <a:rPr lang="en-US" sz="1200" b="0" i="0" dirty="0" smtClean="0">
                <a:solidFill>
                  <a:schemeClr val="tx1"/>
                </a:solidFill>
                <a:effectLst/>
                <a:latin typeface="+mj-lt"/>
                <a:ea typeface="ＭＳ Ｐゴシック" charset="0"/>
                <a:cs typeface="+mj-cs"/>
                <a:sym typeface="Avenir Roman" charset="0"/>
              </a:rPr>
              <a:t> such as Wikipedia. It allows content creators to disseminate information widely and nearly instantaneously at a very low cost.</a:t>
            </a:r>
          </a:p>
          <a:p>
            <a:endParaRPr lang="en-US" sz="1200" dirty="0" smtClean="0"/>
          </a:p>
          <a:p>
            <a:r>
              <a:rPr lang="en-US" sz="1200" b="1" dirty="0" smtClean="0"/>
              <a:t>Locally relevant content does not have to be locally generated.</a:t>
            </a:r>
            <a:r>
              <a:rPr lang="en-US" sz="1200" baseline="0" dirty="0" smtClean="0"/>
              <a:t> It </a:t>
            </a:r>
            <a:r>
              <a:rPr lang="en-US" sz="1200" dirty="0" smtClean="0"/>
              <a:t>simply has to fulfil a local demand, often based on language or subject. </a:t>
            </a:r>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Tx/>
              <a:buNone/>
              <a:tabLst/>
              <a:defRPr/>
            </a:pPr>
            <a:r>
              <a:rPr lang="en-US" dirty="0" smtClean="0"/>
              <a:t>There are a number of </a:t>
            </a:r>
            <a:r>
              <a:rPr lang="en-US" u="sng" dirty="0" smtClean="0"/>
              <a:t>key considerations</a:t>
            </a:r>
            <a:r>
              <a:rPr lang="en-US" dirty="0" smtClean="0"/>
              <a:t> with regard to local content availability and usage:</a:t>
            </a:r>
            <a:endParaRPr lang="en-US" b="1" dirty="0" smtClean="0"/>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Language:</a:t>
            </a:r>
          </a:p>
          <a:p>
            <a:pPr marL="0" indent="0">
              <a:buFont typeface="Arial" charset="0"/>
              <a:buNone/>
            </a:pPr>
            <a:endParaRPr lang="en-US" sz="2400" b="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b="1" kern="1200" baseline="0" dirty="0" smtClean="0">
                <a:solidFill>
                  <a:schemeClr val="tx1"/>
                </a:solidFill>
                <a:latin typeface="+mj-lt"/>
                <a:ea typeface="ＭＳ Ｐゴシック" charset="0"/>
                <a:cs typeface="+mj-cs"/>
                <a:sym typeface="Avenir Roman" charset="0"/>
              </a:rPr>
              <a:t>The English language is significantly overrepresented in online content </a:t>
            </a:r>
            <a:r>
              <a:rPr lang="en-US" sz="2400" b="0" kern="1200" baseline="0" dirty="0" smtClean="0">
                <a:solidFill>
                  <a:schemeClr val="tx1"/>
                </a:solidFill>
                <a:latin typeface="+mj-lt"/>
                <a:ea typeface="ＭＳ Ｐゴシック" charset="0"/>
                <a:cs typeface="+mj-cs"/>
                <a:sym typeface="Avenir Roman" charset="0"/>
              </a:rPr>
              <a:t>in comparison to the number of English speakers online. This is largely for historical reasons: the pioneering role of the United States in developing the Internet and its content, the outsized role of English in other contexts as the world’s lingua franca, and the earlier technical challenges of alphabets with non-Latin characters.</a:t>
            </a:r>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Content Distribution:</a:t>
            </a:r>
          </a:p>
          <a:p>
            <a:endParaRPr lang="en-US" sz="2400" b="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smtClean="0">
                <a:solidFill>
                  <a:schemeClr val="tx1"/>
                </a:solidFill>
                <a:latin typeface="+mj-lt"/>
                <a:ea typeface="ＭＳ Ｐゴシック" charset="0"/>
                <a:cs typeface="+mj-cs"/>
                <a:sym typeface="Avenir Roman" charset="0"/>
              </a:rPr>
              <a:t>Existing commercial content that is locally-relevant might be produced, but not available in a given country. There are a number of business reasons why content may not be released in a market, such as because of a </a:t>
            </a:r>
            <a:r>
              <a:rPr lang="en-US" sz="2400" b="1" kern="1200" baseline="0" dirty="0" smtClean="0">
                <a:solidFill>
                  <a:schemeClr val="tx1"/>
                </a:solidFill>
                <a:latin typeface="+mj-lt"/>
                <a:ea typeface="ＭＳ Ｐゴシック" charset="0"/>
                <a:cs typeface="+mj-cs"/>
                <a:sym typeface="Avenir Roman" charset="0"/>
              </a:rPr>
              <a:t>lack of licensing distribution agreements</a:t>
            </a:r>
            <a:r>
              <a:rPr lang="en-US" sz="2400" b="0" kern="1200" baseline="0" dirty="0" smtClean="0">
                <a:solidFill>
                  <a:schemeClr val="tx1"/>
                </a:solidFill>
                <a:latin typeface="+mj-lt"/>
                <a:ea typeface="ＭＳ Ｐゴシック" charset="0"/>
                <a:cs typeface="+mj-cs"/>
                <a:sym typeface="Avenir Roman" charset="0"/>
              </a:rPr>
              <a:t>. </a:t>
            </a:r>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Development:</a:t>
            </a:r>
          </a:p>
          <a:p>
            <a:endParaRPr lang="en-US" sz="2400" b="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smtClean="0">
                <a:solidFill>
                  <a:schemeClr val="tx1"/>
                </a:solidFill>
                <a:latin typeface="+mj-lt"/>
                <a:ea typeface="ＭＳ Ｐゴシック" charset="0"/>
                <a:cs typeface="+mj-cs"/>
                <a:sym typeface="Avenir Roman" charset="0"/>
              </a:rPr>
              <a:t>The Internet has created a global platform for consuming interesting content, as well as for producing, distributing, and monetizing content. Since users and entrepreneurs are likely to create content and services to fill a gap in their own environment, </a:t>
            </a:r>
            <a:r>
              <a:rPr lang="en-US" sz="2400" b="1" kern="1200" baseline="0" dirty="0" smtClean="0">
                <a:solidFill>
                  <a:schemeClr val="tx1"/>
                </a:solidFill>
                <a:latin typeface="+mj-lt"/>
                <a:ea typeface="ＭＳ Ｐゴシック" charset="0"/>
                <a:cs typeface="+mj-cs"/>
                <a:sym typeface="Avenir Roman" charset="0"/>
              </a:rPr>
              <a:t>encouraging local content development is a key consideration in making more locally-relevant content available</a:t>
            </a:r>
            <a:r>
              <a:rPr lang="en-US" sz="2400" b="0" kern="1200" baseline="0" dirty="0" smtClean="0">
                <a:solidFill>
                  <a:schemeClr val="tx1"/>
                </a:solidFill>
                <a:latin typeface="+mj-lt"/>
                <a:ea typeface="ＭＳ Ｐゴシック" charset="0"/>
                <a:cs typeface="+mj-cs"/>
                <a:sym typeface="Avenir Roman" charset="0"/>
              </a:rPr>
              <a:t>. Local content can be both commercially-produced and user-generated.</a:t>
            </a:r>
            <a:endParaRPr lang="en-US" b="0" dirty="0" smtClean="0"/>
          </a:p>
          <a:p>
            <a:endParaRPr lang="en-US" sz="2400" b="1"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Location:</a:t>
            </a:r>
          </a:p>
          <a:p>
            <a:endParaRPr lang="en-US" sz="2400" b="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smtClean="0">
                <a:solidFill>
                  <a:schemeClr val="tx1"/>
                </a:solidFill>
                <a:latin typeface="+mj-lt"/>
                <a:ea typeface="ＭＳ Ｐゴシック" charset="0"/>
                <a:cs typeface="+mj-cs"/>
                <a:sym typeface="Avenir Roman" charset="0"/>
              </a:rPr>
              <a:t>Most, if not all, countries have existing, locally-relevant content. This content may originate from international websites and/or from local websites. However, </a:t>
            </a:r>
            <a:r>
              <a:rPr lang="en-US" sz="2400" b="1" kern="1200" baseline="0" dirty="0" smtClean="0">
                <a:solidFill>
                  <a:schemeClr val="tx1"/>
                </a:solidFill>
                <a:latin typeface="+mj-lt"/>
                <a:ea typeface="ＭＳ Ｐゴシック" charset="0"/>
                <a:cs typeface="+mj-cs"/>
                <a:sym typeface="Avenir Roman" charset="0"/>
              </a:rPr>
              <a:t>downloading content that is hosted abroad can require expensive international links</a:t>
            </a:r>
            <a:r>
              <a:rPr lang="en-US" sz="2400" b="0" kern="1200" baseline="0" dirty="0" smtClean="0">
                <a:solidFill>
                  <a:schemeClr val="tx1"/>
                </a:solidFill>
                <a:latin typeface="+mj-lt"/>
                <a:ea typeface="ＭＳ Ｐゴシック" charset="0"/>
                <a:cs typeface="+mj-cs"/>
                <a:sym typeface="Avenir Roman" charset="0"/>
              </a:rPr>
              <a:t>. These links are not only expensive, but can incur significant latency (i.e. load slowly) and, as a result, reduce overall demand in a country for the Internet.</a:t>
            </a:r>
          </a:p>
        </p:txBody>
      </p:sp>
    </p:spTree>
    <p:extLst>
      <p:ext uri="{BB962C8B-B14F-4D97-AF65-F5344CB8AC3E}">
        <p14:creationId xmlns:p14="http://schemas.microsoft.com/office/powerpoint/2010/main" val="142034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1200" b="0" u="sng" kern="1200" baseline="0" dirty="0" smtClean="0">
                <a:solidFill>
                  <a:schemeClr val="tx1"/>
                </a:solidFill>
                <a:latin typeface="+mj-lt"/>
                <a:ea typeface="ＭＳ Ｐゴシック" charset="0"/>
                <a:cs typeface="+mj-cs"/>
                <a:sym typeface="Avenir Roman" charset="0"/>
              </a:rPr>
              <a:t>Challenges:</a:t>
            </a:r>
          </a:p>
          <a:p>
            <a:endParaRPr lang="en-US" sz="1200" b="0" kern="1200" baseline="0" dirty="0" smtClean="0">
              <a:solidFill>
                <a:schemeClr val="tx1"/>
              </a:solidFill>
              <a:latin typeface="+mj-lt"/>
              <a:ea typeface="ＭＳ Ｐゴシック" charset="0"/>
              <a:cs typeface="+mj-cs"/>
              <a:sym typeface="Avenir Roman" charset="0"/>
            </a:endParaRPr>
          </a:p>
          <a:p>
            <a:pPr marL="171450" marR="0" indent="-171450" algn="l" defTabSz="457200" rtl="0" eaLnBrk="0" fontAlgn="base" latinLnBrk="0" hangingPunct="0">
              <a:lnSpc>
                <a:spcPct val="125000"/>
              </a:lnSpc>
              <a:spcBef>
                <a:spcPct val="30000"/>
              </a:spcBef>
              <a:spcAft>
                <a:spcPct val="0"/>
              </a:spcAft>
              <a:buClrTx/>
              <a:buSzTx/>
              <a:buFont typeface="Wingdings" charset="2"/>
              <a:buChar char="u"/>
              <a:tabLst/>
              <a:defRPr/>
            </a:pPr>
            <a:r>
              <a:rPr lang="en-US" sz="1200" b="0" kern="1200" baseline="0" dirty="0" smtClean="0">
                <a:solidFill>
                  <a:schemeClr val="tx1"/>
                </a:solidFill>
                <a:latin typeface="+mj-lt"/>
                <a:ea typeface="ＭＳ Ｐゴシック" charset="0"/>
                <a:cs typeface="+mj-cs"/>
                <a:sym typeface="Avenir Roman" charset="0"/>
              </a:rPr>
              <a:t>Historically, Internet naming (i.e. domain names) was based on the Latin alphabet, which created challenges for many languages like Mandarin Chinese and Russian which use different alphabets. However these </a:t>
            </a:r>
            <a:r>
              <a:rPr lang="en-US" sz="1200" b="1" kern="1200" baseline="0" dirty="0" smtClean="0">
                <a:solidFill>
                  <a:schemeClr val="tx1"/>
                </a:solidFill>
                <a:latin typeface="+mj-lt"/>
                <a:ea typeface="ＭＳ Ｐゴシック" charset="0"/>
                <a:cs typeface="+mj-cs"/>
                <a:sym typeface="Avenir Roman" charset="0"/>
              </a:rPr>
              <a:t>technical issues</a:t>
            </a:r>
            <a:r>
              <a:rPr lang="en-US" sz="1200" b="0" kern="1200" baseline="0" dirty="0" smtClean="0">
                <a:solidFill>
                  <a:schemeClr val="tx1"/>
                </a:solidFill>
                <a:latin typeface="+mj-lt"/>
                <a:ea typeface="ＭＳ Ｐゴシック" charset="0"/>
                <a:cs typeface="+mj-cs"/>
                <a:sym typeface="Avenir Roman" charset="0"/>
              </a:rPr>
              <a:t> are increasingly being addressed. In 2009, for instance, ICANN introduced the use of Internationalized Domain Names, and today efforts are being made to enable non-Latin characters in email headers.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Wingdings" charset="2"/>
              <a:buChar char="u"/>
            </a:pPr>
            <a:r>
              <a:rPr lang="en-US" sz="1200" b="0" kern="1200" baseline="0" dirty="0" smtClean="0">
                <a:solidFill>
                  <a:schemeClr val="tx1"/>
                </a:solidFill>
                <a:latin typeface="+mj-lt"/>
                <a:ea typeface="ＭＳ Ｐゴシック" charset="0"/>
                <a:cs typeface="+mj-cs"/>
                <a:sym typeface="Avenir Roman" charset="0"/>
              </a:rPr>
              <a:t>Governments can and have enacted laws and measures that restrict online content which they deem to be undesirable. </a:t>
            </a:r>
            <a:r>
              <a:rPr lang="en-US" sz="1200" b="1" kern="1200" baseline="0" dirty="0" smtClean="0">
                <a:solidFill>
                  <a:schemeClr val="tx1"/>
                </a:solidFill>
                <a:latin typeface="+mj-lt"/>
                <a:ea typeface="ＭＳ Ｐゴシック" charset="0"/>
                <a:cs typeface="+mj-cs"/>
                <a:sym typeface="Avenir Roman" charset="0"/>
              </a:rPr>
              <a:t>Filtering and blocking</a:t>
            </a:r>
            <a:r>
              <a:rPr lang="en-US" sz="1200" b="0" kern="1200" baseline="0" dirty="0" smtClean="0">
                <a:solidFill>
                  <a:schemeClr val="tx1"/>
                </a:solidFill>
                <a:latin typeface="+mj-lt"/>
                <a:ea typeface="ＭＳ Ｐゴシック" charset="0"/>
                <a:cs typeface="+mj-cs"/>
                <a:sym typeface="Avenir Roman" charset="0"/>
              </a:rPr>
              <a:t> content for religious, social, legal or political reasons can potentially impact the availability of international and local content of interest. This impact is further increased by uncertainty around how these laws will be interpreted and enforced.</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Wingdings" charset="2"/>
              <a:buChar char="u"/>
            </a:pPr>
            <a:r>
              <a:rPr lang="en-US" sz="1200" b="0" kern="1200" baseline="0" dirty="0" smtClean="0">
                <a:solidFill>
                  <a:schemeClr val="tx1"/>
                </a:solidFill>
                <a:latin typeface="+mj-lt"/>
                <a:ea typeface="ＭＳ Ｐゴシック" charset="0"/>
                <a:cs typeface="+mj-cs"/>
                <a:sym typeface="Avenir Roman" charset="0"/>
              </a:rPr>
              <a:t>In developing countries, it is typically cheaper to host content abroad. This is because these large, foreign data centers have significant economies of scale and lower operating costs. In addition, there is often a perception of higher technical competence and better service quality from data centers in other countries. </a:t>
            </a:r>
            <a:r>
              <a:rPr lang="en-US" sz="2400" dirty="0" smtClean="0">
                <a:solidFill>
                  <a:schemeClr val="tx1"/>
                </a:solidFill>
                <a:effectLst/>
                <a:latin typeface="+mj-lt"/>
                <a:ea typeface="ＭＳ Ｐゴシック" charset="0"/>
                <a:cs typeface="+mj-cs"/>
                <a:sym typeface="Avenir Roman" charset="0"/>
              </a:rPr>
              <a:t>Legislation and regulation which affects the liability of content developers, the companies hosting content, and intermediaries that distribute content, can also have an impact on hosting decisions. Encouraging, but not requiring, </a:t>
            </a:r>
            <a:r>
              <a:rPr lang="en-US" sz="2400" b="1" dirty="0" smtClean="0">
                <a:solidFill>
                  <a:schemeClr val="tx1"/>
                </a:solidFill>
                <a:effectLst/>
                <a:latin typeface="+mj-lt"/>
                <a:ea typeface="ＭＳ Ｐゴシック" charset="0"/>
                <a:cs typeface="+mj-cs"/>
                <a:sym typeface="Avenir Roman" charset="0"/>
              </a:rPr>
              <a:t>more local hosting</a:t>
            </a:r>
            <a:r>
              <a:rPr lang="en-US" sz="2400" dirty="0" smtClean="0">
                <a:solidFill>
                  <a:schemeClr val="tx1"/>
                </a:solidFill>
                <a:effectLst/>
                <a:latin typeface="+mj-lt"/>
                <a:ea typeface="ＭＳ Ｐゴシック" charset="0"/>
                <a:cs typeface="+mj-cs"/>
                <a:sym typeface="Avenir Roman" charset="0"/>
              </a:rPr>
              <a:t> will make locally-relevant content more accessible. </a:t>
            </a:r>
            <a:endParaRPr lang="en-US" sz="1200" dirty="0" smtClean="0">
              <a:effectLst/>
            </a:endParaRPr>
          </a:p>
          <a:p>
            <a:endParaRPr lang="en-US" sz="1200" b="0" kern="1200" baseline="0" dirty="0" smtClean="0">
              <a:solidFill>
                <a:schemeClr val="tx1"/>
              </a:solidFill>
              <a:latin typeface="+mj-lt"/>
              <a:ea typeface="ＭＳ Ｐゴシック" charset="0"/>
              <a:cs typeface="+mj-cs"/>
              <a:sym typeface="Avenir Roman" charset="0"/>
            </a:endParaRPr>
          </a:p>
          <a:p>
            <a:pPr marL="171450" marR="0" indent="-171450" algn="l" defTabSz="457200" rtl="0" eaLnBrk="0" fontAlgn="base" latinLnBrk="0" hangingPunct="0">
              <a:lnSpc>
                <a:spcPct val="125000"/>
              </a:lnSpc>
              <a:spcBef>
                <a:spcPct val="30000"/>
              </a:spcBef>
              <a:spcAft>
                <a:spcPct val="0"/>
              </a:spcAft>
              <a:buClrTx/>
              <a:buSzTx/>
              <a:buFont typeface="Wingdings" charset="2"/>
              <a:buChar char="u"/>
              <a:tabLst/>
              <a:defRPr/>
            </a:pPr>
            <a:r>
              <a:rPr lang="en-US" sz="1200" b="0" kern="1200" baseline="0" dirty="0" smtClean="0">
                <a:solidFill>
                  <a:schemeClr val="tx1"/>
                </a:solidFill>
                <a:latin typeface="+mj-lt"/>
                <a:ea typeface="ＭＳ Ｐゴシック" charset="0"/>
                <a:cs typeface="+mj-cs"/>
                <a:sym typeface="Avenir Roman" charset="0"/>
              </a:rPr>
              <a:t>Developing content requires Internet access and some level of </a:t>
            </a:r>
            <a:r>
              <a:rPr lang="en-US" sz="1200" b="1" kern="1200" baseline="0" dirty="0" smtClean="0">
                <a:solidFill>
                  <a:schemeClr val="tx1"/>
                </a:solidFill>
                <a:latin typeface="+mj-lt"/>
                <a:ea typeface="ＭＳ Ｐゴシック" charset="0"/>
                <a:cs typeface="+mj-cs"/>
                <a:sym typeface="Avenir Roman" charset="0"/>
              </a:rPr>
              <a:t>technical knowledge and skill</a:t>
            </a:r>
            <a:r>
              <a:rPr lang="en-US" sz="1200" b="0" kern="1200" baseline="0" dirty="0" smtClean="0">
                <a:solidFill>
                  <a:schemeClr val="tx1"/>
                </a:solidFill>
                <a:latin typeface="+mj-lt"/>
                <a:ea typeface="ＭＳ Ｐゴシック" charset="0"/>
                <a:cs typeface="+mj-cs"/>
                <a:sym typeface="Avenir Roman" charset="0"/>
              </a:rPr>
              <a:t>, which are not always available. </a:t>
            </a:r>
            <a:r>
              <a:rPr lang="en-US" sz="1200" dirty="0" smtClean="0">
                <a:solidFill>
                  <a:schemeClr val="tx1"/>
                </a:solidFill>
                <a:effectLst/>
                <a:latin typeface="+mj-lt"/>
                <a:ea typeface="ＭＳ Ｐゴシック" charset="0"/>
                <a:cs typeface="+mj-cs"/>
                <a:sym typeface="Avenir Roman" charset="0"/>
              </a:rPr>
              <a:t>The building blocks for generating new content (i.e. software development kits) may not be available in accessible languages. In addition, </a:t>
            </a:r>
            <a:r>
              <a:rPr lang="en-US" sz="2400" dirty="0" smtClean="0">
                <a:solidFill>
                  <a:schemeClr val="tx1"/>
                </a:solidFill>
                <a:effectLst/>
                <a:latin typeface="+mj-lt"/>
                <a:ea typeface="ＭＳ Ｐゴシック" charset="0"/>
                <a:cs typeface="+mj-cs"/>
                <a:sym typeface="Avenir Roman" charset="0"/>
              </a:rPr>
              <a:t>entrepreneurs need the ability to both fund and sell their services, which can be ensured through various means including an appropriate copyright regime. This is complicated in countries where there are few or no options for online payments (i.e. PayPal), and where mobile app stores are not allowed to sell apps or collect payments.</a:t>
            </a:r>
            <a:endParaRPr lang="en-US" sz="1200" b="0" kern="1200" baseline="0" dirty="0" smtClean="0">
              <a:solidFill>
                <a:schemeClr val="tx1"/>
              </a:solidFill>
              <a:latin typeface="+mj-lt"/>
              <a:ea typeface="ＭＳ Ｐゴシック" charset="0"/>
              <a:cs typeface="+mj-cs"/>
              <a:sym typeface="Avenir Roman" charset="0"/>
            </a:endParaRPr>
          </a:p>
        </p:txBody>
      </p:sp>
    </p:spTree>
    <p:extLst>
      <p:ext uri="{BB962C8B-B14F-4D97-AF65-F5344CB8AC3E}">
        <p14:creationId xmlns:p14="http://schemas.microsoft.com/office/powerpoint/2010/main" val="148719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r>
              <a:rPr lang="en-US" sz="1200" u="sng" strike="noStrike" dirty="0" smtClean="0">
                <a:solidFill>
                  <a:schemeClr val="tx1"/>
                </a:solidFill>
                <a:effectLst/>
                <a:latin typeface="+mj-lt"/>
                <a:ea typeface="ＭＳ Ｐゴシック" charset="0"/>
                <a:cs typeface="+mj-cs"/>
                <a:sym typeface="Avenir Roman" charset="0"/>
              </a:rPr>
              <a:t>Guiding Principles:</a:t>
            </a:r>
          </a:p>
          <a:p>
            <a:endParaRPr lang="en-US" sz="1200" strike="noStrike" dirty="0" smtClean="0">
              <a:solidFill>
                <a:schemeClr val="tx1"/>
              </a:solidFill>
              <a:effectLst/>
              <a:latin typeface="+mj-lt"/>
              <a:ea typeface="ＭＳ Ｐゴシック" charset="0"/>
              <a:cs typeface="+mj-cs"/>
              <a:sym typeface="Avenir Roman" charset="0"/>
            </a:endParaRPr>
          </a:p>
          <a:p>
            <a:r>
              <a:rPr lang="en-US" sz="1200" strike="noStrike" dirty="0" smtClean="0">
                <a:solidFill>
                  <a:schemeClr val="tx1"/>
                </a:solidFill>
                <a:effectLst/>
                <a:latin typeface="+mj-lt"/>
                <a:ea typeface="ＭＳ Ｐゴシック" charset="0"/>
                <a:cs typeface="+mj-cs"/>
                <a:sym typeface="Avenir Roman" charset="0"/>
              </a:rPr>
              <a:t>There are three </a:t>
            </a:r>
            <a:r>
              <a:rPr lang="en-US" sz="1200" u="none" strike="noStrike" dirty="0" smtClean="0">
                <a:solidFill>
                  <a:schemeClr val="tx1"/>
                </a:solidFill>
                <a:effectLst/>
                <a:latin typeface="+mj-lt"/>
                <a:ea typeface="ＭＳ Ｐゴシック" charset="0"/>
                <a:cs typeface="+mj-cs"/>
                <a:sym typeface="Avenir Roman" charset="0"/>
              </a:rPr>
              <a:t>roadblocks</a:t>
            </a:r>
            <a:r>
              <a:rPr lang="en-US" sz="1200" strike="noStrike" dirty="0" smtClean="0">
                <a:solidFill>
                  <a:schemeClr val="tx1"/>
                </a:solidFill>
                <a:effectLst/>
                <a:latin typeface="+mj-lt"/>
                <a:ea typeface="ＭＳ Ｐゴシック" charset="0"/>
                <a:cs typeface="+mj-cs"/>
                <a:sym typeface="Avenir Roman" charset="0"/>
              </a:rPr>
              <a:t> which need to be overcome in order to create an enabling environment for the creation, access, use, and dissemination of locally-relevant content.</a:t>
            </a:r>
            <a:r>
              <a:rPr lang="en-US" sz="1200" strike="noStrike" baseline="0" dirty="0" smtClean="0">
                <a:solidFill>
                  <a:schemeClr val="tx1"/>
                </a:solidFill>
                <a:effectLst/>
                <a:latin typeface="+mj-lt"/>
                <a:ea typeface="ＭＳ Ｐゴシック" charset="0"/>
                <a:cs typeface="+mj-cs"/>
                <a:sym typeface="Avenir Roman" charset="0"/>
              </a:rPr>
              <a:t> </a:t>
            </a:r>
          </a:p>
          <a:p>
            <a:endParaRPr lang="en-US" sz="1200" strike="noStrike" baseline="0" dirty="0" smtClean="0">
              <a:solidFill>
                <a:schemeClr val="tx1"/>
              </a:solidFill>
              <a:effectLst/>
              <a:latin typeface="+mj-lt"/>
              <a:ea typeface="ＭＳ Ｐゴシック" charset="0"/>
              <a:cs typeface="+mj-cs"/>
              <a:sym typeface="Avenir Roman" charset="0"/>
            </a:endParaRPr>
          </a:p>
          <a:p>
            <a:r>
              <a:rPr lang="en-US" sz="1200" strike="noStrike" baseline="0" dirty="0" smtClean="0">
                <a:solidFill>
                  <a:schemeClr val="tx1"/>
                </a:solidFill>
                <a:effectLst/>
                <a:latin typeface="+mj-lt"/>
                <a:ea typeface="ＭＳ Ｐゴシック" charset="0"/>
                <a:cs typeface="+mj-cs"/>
                <a:sym typeface="Avenir Roman" charset="0"/>
              </a:rPr>
              <a:t>1) there needs to be a </a:t>
            </a:r>
            <a:r>
              <a:rPr lang="en-US" sz="1200" dirty="0" smtClean="0">
                <a:solidFill>
                  <a:schemeClr val="tx1"/>
                </a:solidFill>
                <a:effectLst/>
                <a:latin typeface="+mj-lt"/>
                <a:ea typeface="ＭＳ Ｐゴシック" charset="0"/>
                <a:cs typeface="+mj-cs"/>
                <a:sym typeface="Avenir Roman" charset="0"/>
              </a:rPr>
              <a:t>technical platform for the development and distribution of</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content:</a:t>
            </a:r>
            <a:r>
              <a:rPr lang="en-US" sz="1200" baseline="0" dirty="0" smtClean="0">
                <a:solidFill>
                  <a:schemeClr val="tx1"/>
                </a:solidFill>
                <a:effectLst/>
                <a:latin typeface="+mj-lt"/>
                <a:ea typeface="ＭＳ Ｐゴシック" charset="0"/>
                <a:cs typeface="+mj-cs"/>
                <a:sym typeface="Avenir Roman" charset="0"/>
              </a:rPr>
              <a:t> </a:t>
            </a:r>
          </a:p>
          <a:p>
            <a:endParaRPr lang="en-US" sz="1200" baseline="0" dirty="0" smtClean="0">
              <a:solidFill>
                <a:schemeClr val="tx1"/>
              </a:solidFill>
              <a:effectLst/>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1200" dirty="0" smtClean="0">
                <a:solidFill>
                  <a:schemeClr val="tx1"/>
                </a:solidFill>
                <a:effectLst/>
                <a:latin typeface="+mj-lt"/>
                <a:ea typeface="ＭＳ Ｐゴシック" charset="0"/>
                <a:cs typeface="+mj-cs"/>
                <a:sym typeface="Avenir Roman" charset="0"/>
              </a:rPr>
              <a:t>Open standards facilitate the use of non-Latin characters</a:t>
            </a:r>
            <a:r>
              <a:rPr lang="en-US" sz="1200" baseline="0" dirty="0" smtClean="0">
                <a:solidFill>
                  <a:schemeClr val="tx1"/>
                </a:solidFill>
                <a:effectLst/>
                <a:latin typeface="+mj-lt"/>
                <a:ea typeface="ＭＳ Ｐゴシック" charset="0"/>
                <a:cs typeface="+mj-cs"/>
                <a:sym typeface="Avenir Roman" charset="0"/>
              </a:rPr>
              <a:t> and </a:t>
            </a:r>
            <a:r>
              <a:rPr lang="en-US" sz="1200" dirty="0" smtClean="0">
                <a:solidFill>
                  <a:schemeClr val="tx1"/>
                </a:solidFill>
                <a:effectLst/>
                <a:latin typeface="+mj-lt"/>
                <a:ea typeface="ＭＳ Ｐゴシック" charset="0"/>
                <a:cs typeface="+mj-cs"/>
                <a:sym typeface="Avenir Roman" charset="0"/>
              </a:rPr>
              <a:t>enable a global network through</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which all users can communicate. This</a:t>
            </a:r>
            <a:r>
              <a:rPr lang="en-US" sz="1200" baseline="0" dirty="0" smtClean="0">
                <a:solidFill>
                  <a:schemeClr val="tx1"/>
                </a:solidFill>
                <a:effectLst/>
                <a:latin typeface="+mj-lt"/>
                <a:ea typeface="ＭＳ Ｐゴシック" charset="0"/>
                <a:cs typeface="+mj-cs"/>
                <a:sym typeface="Avenir Roman" charset="0"/>
              </a:rPr>
              <a:t> end-to-end principle </a:t>
            </a:r>
            <a:r>
              <a:rPr lang="en-US" sz="1200" dirty="0" smtClean="0">
                <a:solidFill>
                  <a:schemeClr val="tx1"/>
                </a:solidFill>
                <a:effectLst/>
                <a:latin typeface="+mj-lt"/>
                <a:ea typeface="ＭＳ Ｐゴシック" charset="0"/>
                <a:cs typeface="+mj-cs"/>
                <a:sym typeface="Avenir Roman" charset="0"/>
              </a:rPr>
              <a:t>provides the basis on which entrepreneurs can develop and distribute their own content. </a:t>
            </a:r>
            <a:endParaRPr lang="en-US" sz="1200" dirty="0" smtClean="0"/>
          </a:p>
          <a:p>
            <a:endParaRPr lang="en-US" sz="1200" baseline="0" dirty="0" smtClean="0">
              <a:solidFill>
                <a:schemeClr val="tx1"/>
              </a:solidFill>
              <a:effectLst/>
              <a:latin typeface="+mj-lt"/>
              <a:ea typeface="ＭＳ Ｐゴシック" charset="0"/>
              <a:cs typeface="+mj-cs"/>
              <a:sym typeface="Avenir Roman" charset="0"/>
            </a:endParaRPr>
          </a:p>
          <a:p>
            <a:r>
              <a:rPr lang="en-US" sz="1200" baseline="0" dirty="0" smtClean="0">
                <a:solidFill>
                  <a:schemeClr val="tx1"/>
                </a:solidFill>
                <a:effectLst/>
                <a:latin typeface="+mj-lt"/>
                <a:ea typeface="ＭＳ Ｐゴシック" charset="0"/>
                <a:cs typeface="+mj-cs"/>
                <a:sym typeface="Avenir Roman" charset="0"/>
              </a:rPr>
              <a:t>2) there must be</a:t>
            </a:r>
            <a:r>
              <a:rPr lang="en-US" sz="1200" dirty="0" smtClean="0">
                <a:solidFill>
                  <a:schemeClr val="tx1"/>
                </a:solidFill>
                <a:effectLst/>
                <a:latin typeface="+mj-lt"/>
                <a:ea typeface="ＭＳ Ｐゴシック" charset="0"/>
                <a:cs typeface="+mj-cs"/>
                <a:sym typeface="Avenir Roman" charset="0"/>
              </a:rPr>
              <a:t> favorable policies for the creation of content: </a:t>
            </a:r>
          </a:p>
          <a:p>
            <a:endParaRPr lang="en-US" sz="12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1200" dirty="0" smtClean="0">
                <a:solidFill>
                  <a:schemeClr val="tx1"/>
                </a:solidFill>
                <a:effectLst/>
                <a:latin typeface="+mj-lt"/>
                <a:ea typeface="ＭＳ Ｐゴシック" charset="0"/>
                <a:cs typeface="+mj-cs"/>
                <a:sym typeface="Avenir Roman" charset="0"/>
              </a:rPr>
              <a:t>Governments can encourage the development of locally-relevant content by developing</a:t>
            </a:r>
            <a:r>
              <a:rPr lang="en-US" sz="1200" baseline="0" dirty="0" smtClean="0">
                <a:solidFill>
                  <a:schemeClr val="tx1"/>
                </a:solidFill>
                <a:effectLst/>
                <a:latin typeface="+mj-lt"/>
                <a:ea typeface="ＭＳ Ｐゴシック" charset="0"/>
                <a:cs typeface="+mj-cs"/>
                <a:sym typeface="Avenir Roman" charset="0"/>
              </a:rPr>
              <a:t> their own content</a:t>
            </a:r>
            <a:r>
              <a:rPr lang="en-US" sz="1200" dirty="0" smtClean="0">
                <a:solidFill>
                  <a:schemeClr val="tx1"/>
                </a:solidFill>
                <a:effectLst/>
                <a:latin typeface="+mj-lt"/>
                <a:ea typeface="ＭＳ Ｐゴシック" charset="0"/>
                <a:cs typeface="+mj-cs"/>
                <a:sym typeface="Avenir Roman" charset="0"/>
              </a:rPr>
              <a:t>. This will result in content of local interest, as well as help create local capabilities for developing and hosting such content and increase the usage of a local Internet Exchange Points. </a:t>
            </a:r>
          </a:p>
          <a:p>
            <a:pPr marL="342900" indent="-342900">
              <a:buFont typeface="Arial" charset="0"/>
              <a:buChar char="•"/>
            </a:pPr>
            <a:r>
              <a:rPr lang="en-US" sz="1200" dirty="0" smtClean="0">
                <a:solidFill>
                  <a:schemeClr val="tx1"/>
                </a:solidFill>
                <a:effectLst/>
                <a:latin typeface="+mj-lt"/>
                <a:ea typeface="ＭＳ Ｐゴシック" charset="0"/>
                <a:cs typeface="+mj-cs"/>
                <a:sym typeface="Avenir Roman" charset="0"/>
              </a:rPr>
              <a:t>Governments can help to promote content creation through capacity building (to provide the needed skills in a given market) and through</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fostering a financial system which enables online payments.</a:t>
            </a:r>
          </a:p>
          <a:p>
            <a:endParaRPr lang="en-US" sz="1200" dirty="0" smtClean="0">
              <a:solidFill>
                <a:schemeClr val="tx1"/>
              </a:solidFill>
              <a:effectLst/>
              <a:latin typeface="+mj-lt"/>
              <a:ea typeface="ＭＳ Ｐゴシック" charset="0"/>
              <a:cs typeface="+mj-cs"/>
              <a:sym typeface="Avenir Roman" charset="0"/>
            </a:endParaRPr>
          </a:p>
          <a:p>
            <a:r>
              <a:rPr lang="en-US" sz="1200" dirty="0" smtClean="0">
                <a:solidFill>
                  <a:schemeClr val="tx1"/>
                </a:solidFill>
                <a:effectLst/>
                <a:latin typeface="+mj-lt"/>
                <a:ea typeface="ＭＳ Ｐゴシック" charset="0"/>
                <a:cs typeface="+mj-cs"/>
                <a:sym typeface="Avenir Roman" charset="0"/>
              </a:rPr>
              <a:t>3) there must be local facilities to host the resulting content. To enable the local hosting of locally-relevant content, a number of important issues must be addressed: </a:t>
            </a:r>
          </a:p>
          <a:p>
            <a:endParaRPr lang="en-US" sz="1200"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1200" dirty="0" smtClean="0">
                <a:solidFill>
                  <a:schemeClr val="tx1"/>
                </a:solidFill>
                <a:effectLst/>
                <a:latin typeface="+mj-lt"/>
                <a:ea typeface="ＭＳ Ｐゴシック" charset="0"/>
                <a:cs typeface="+mj-cs"/>
                <a:sym typeface="Avenir Roman" charset="0"/>
              </a:rPr>
              <a:t>There needs to be </a:t>
            </a:r>
            <a:r>
              <a:rPr lang="en-US" sz="1200" b="1" dirty="0" smtClean="0">
                <a:solidFill>
                  <a:schemeClr val="tx1"/>
                </a:solidFill>
                <a:effectLst/>
                <a:latin typeface="+mj-lt"/>
                <a:ea typeface="ＭＳ Ｐゴシック" charset="0"/>
                <a:cs typeface="+mj-cs"/>
                <a:sym typeface="Avenir Roman" charset="0"/>
              </a:rPr>
              <a:t>well-functioning Internet Exchange Points</a:t>
            </a:r>
            <a:r>
              <a:rPr lang="en-US" sz="1200" dirty="0" smtClean="0">
                <a:solidFill>
                  <a:schemeClr val="tx1"/>
                </a:solidFill>
                <a:effectLst/>
                <a:latin typeface="+mj-lt"/>
                <a:ea typeface="ＭＳ Ｐゴシック" charset="0"/>
                <a:cs typeface="+mj-cs"/>
                <a:sym typeface="Avenir Roman" charset="0"/>
              </a:rPr>
              <a:t>, through which all Internet Service Providers</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can efficiently access locally-stored content.</a:t>
            </a:r>
          </a:p>
          <a:p>
            <a:pPr marL="457200" indent="-457200">
              <a:buFont typeface="+mj-lt"/>
              <a:buAutoNum type="arabicPeriod"/>
            </a:pPr>
            <a:r>
              <a:rPr lang="en-US" sz="1200" b="1" dirty="0" smtClean="0">
                <a:solidFill>
                  <a:schemeClr val="tx1"/>
                </a:solidFill>
                <a:effectLst/>
                <a:latin typeface="+mj-lt"/>
                <a:ea typeface="ＭＳ Ｐゴシック" charset="0"/>
                <a:cs typeface="+mj-cs"/>
                <a:sym typeface="Avenir Roman" charset="0"/>
              </a:rPr>
              <a:t>Local data centers</a:t>
            </a:r>
            <a:r>
              <a:rPr lang="en-US" sz="1200" dirty="0" smtClean="0">
                <a:solidFill>
                  <a:schemeClr val="tx1"/>
                </a:solidFill>
                <a:effectLst/>
                <a:latin typeface="+mj-lt"/>
                <a:ea typeface="ＭＳ Ｐゴシック" charset="0"/>
                <a:cs typeface="+mj-cs"/>
                <a:sym typeface="Avenir Roman" charset="0"/>
              </a:rPr>
              <a:t> must understand the needs of the local content market, and in turn, the local content market must understand the capabilities and advantages of the local data centers. </a:t>
            </a:r>
          </a:p>
          <a:p>
            <a:pPr marL="457200" indent="-457200">
              <a:buFont typeface="+mj-lt"/>
              <a:buAutoNum type="arabicPeriod"/>
            </a:pPr>
            <a:r>
              <a:rPr lang="en-US" sz="1200" dirty="0" smtClean="0">
                <a:solidFill>
                  <a:schemeClr val="tx1"/>
                </a:solidFill>
                <a:effectLst/>
                <a:latin typeface="+mj-lt"/>
                <a:ea typeface="ＭＳ Ｐゴシック" charset="0"/>
                <a:cs typeface="+mj-cs"/>
                <a:sym typeface="Avenir Roman" charset="0"/>
              </a:rPr>
              <a:t>Where there are </a:t>
            </a:r>
            <a:r>
              <a:rPr lang="en-US" sz="1200" b="1" dirty="0" smtClean="0">
                <a:solidFill>
                  <a:schemeClr val="tx1"/>
                </a:solidFill>
                <a:effectLst/>
                <a:latin typeface="+mj-lt"/>
                <a:ea typeface="ＭＳ Ｐゴシック" charset="0"/>
                <a:cs typeface="+mj-cs"/>
                <a:sym typeface="Avenir Roman" charset="0"/>
              </a:rPr>
              <a:t>gaps in technical skills</a:t>
            </a:r>
            <a:r>
              <a:rPr lang="en-US" sz="1200" dirty="0" smtClean="0">
                <a:solidFill>
                  <a:schemeClr val="tx1"/>
                </a:solidFill>
                <a:effectLst/>
                <a:latin typeface="+mj-lt"/>
                <a:ea typeface="ＭＳ Ｐゴシック" charset="0"/>
                <a:cs typeface="+mj-cs"/>
                <a:sym typeface="Avenir Roman" charset="0"/>
              </a:rPr>
              <a:t>, the government can play an important role in ensuring</a:t>
            </a:r>
            <a:r>
              <a:rPr lang="en-US" sz="1200" baseline="0" dirty="0" smtClean="0">
                <a:solidFill>
                  <a:schemeClr val="tx1"/>
                </a:solidFill>
                <a:effectLst/>
                <a:latin typeface="+mj-lt"/>
                <a:ea typeface="ＭＳ Ｐゴシック" charset="0"/>
                <a:cs typeface="+mj-cs"/>
                <a:sym typeface="Avenir Roman" charset="0"/>
              </a:rPr>
              <a:t> the provision of relevant</a:t>
            </a:r>
            <a:r>
              <a:rPr lang="en-US" sz="1200" dirty="0" smtClean="0">
                <a:solidFill>
                  <a:schemeClr val="tx1"/>
                </a:solidFill>
                <a:effectLst/>
                <a:latin typeface="+mj-lt"/>
                <a:ea typeface="ＭＳ Ｐゴシック" charset="0"/>
                <a:cs typeface="+mj-cs"/>
                <a:sym typeface="Avenir Roman" charset="0"/>
              </a:rPr>
              <a:t> training. </a:t>
            </a:r>
          </a:p>
          <a:p>
            <a:pPr marL="457200" indent="-457200">
              <a:buFont typeface="+mj-lt"/>
              <a:buAutoNum type="arabicPeriod"/>
            </a:pPr>
            <a:r>
              <a:rPr lang="en-US" sz="1200" dirty="0" smtClean="0">
                <a:solidFill>
                  <a:schemeClr val="tx1"/>
                </a:solidFill>
                <a:effectLst/>
                <a:latin typeface="+mj-lt"/>
                <a:ea typeface="ＭＳ Ｐゴシック" charset="0"/>
                <a:cs typeface="+mj-cs"/>
                <a:sym typeface="Avenir Roman" charset="0"/>
              </a:rPr>
              <a:t>There needs to be clarity regarding a government’s legal and policy positions, specifically with respect to content and limited intermediary liability. </a:t>
            </a:r>
            <a:endParaRPr lang="en-US" sz="1200" dirty="0" smtClean="0">
              <a:effectLst/>
            </a:endParaRP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dirty="0" smtClean="0">
              <a:effectLst/>
            </a:endParaRPr>
          </a:p>
          <a:p>
            <a:r>
              <a:rPr lang="en-US" sz="1200" dirty="0" smtClean="0">
                <a:solidFill>
                  <a:schemeClr val="tx1"/>
                </a:solidFill>
                <a:effectLst/>
                <a:latin typeface="+mj-lt"/>
                <a:ea typeface="ＭＳ Ｐゴシック" charset="0"/>
                <a:cs typeface="+mj-cs"/>
                <a:sym typeface="Avenir Roman" charset="0"/>
              </a:rPr>
              <a:t>The Internet Society conducted a study on local content in Rwanda. We found that when content was hosted locally, the costs and latency for viewing the content went down and the content became more accessible for users. When a large content-delivery network opened a cache in the country in late 2014, demand for content doubled within several months because the content loaded faster. Over time, this will likely increase the amount of relevant, locally-hosted content. </a:t>
            </a:r>
            <a:endParaRPr lang="en-US" sz="1200" dirty="0" smtClean="0"/>
          </a:p>
        </p:txBody>
      </p:sp>
    </p:spTree>
    <p:extLst>
      <p:ext uri="{BB962C8B-B14F-4D97-AF65-F5344CB8AC3E}">
        <p14:creationId xmlns:p14="http://schemas.microsoft.com/office/powerpoint/2010/main" val="182974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baseline="0" dirty="0" smtClean="0">
                <a:solidFill>
                  <a:schemeClr val="tx1"/>
                </a:solidFill>
                <a:latin typeface="+mj-lt"/>
                <a:ea typeface="ＭＳ Ｐゴシック" charset="0"/>
                <a:cs typeface="+mj-cs"/>
                <a:sym typeface="Avenir Roman" charset="0"/>
              </a:rPr>
              <a:t>Thank You:</a:t>
            </a:r>
          </a:p>
          <a:p>
            <a:endParaRPr lang="en-US" sz="1200" b="0" i="0" u="sng" kern="1200" baseline="0" dirty="0" smtClean="0">
              <a:solidFill>
                <a:schemeClr val="tx1"/>
              </a:solidFill>
              <a:latin typeface="+mj-lt"/>
              <a:ea typeface="ＭＳ Ｐゴシック" charset="0"/>
              <a:cs typeface="+mj-cs"/>
              <a:sym typeface="Avenir Roman" charset="0"/>
            </a:endParaRPr>
          </a:p>
          <a:p>
            <a:r>
              <a:rPr lang="en-US" sz="1200" b="0" i="0" u="none" kern="1200" baseline="0" dirty="0" smtClean="0">
                <a:solidFill>
                  <a:schemeClr val="tx1"/>
                </a:solidFill>
                <a:latin typeface="+mj-lt"/>
                <a:ea typeface="ＭＳ Ｐゴシック" charset="0"/>
                <a:cs typeface="+mj-cs"/>
                <a:sym typeface="Avenir Roman" charset="0"/>
              </a:rPr>
              <a:t>An open Internet, where </a:t>
            </a:r>
            <a:r>
              <a:rPr lang="en-US" sz="1200" u="none" dirty="0" smtClean="0">
                <a:solidFill>
                  <a:schemeClr val="tx1"/>
                </a:solidFill>
                <a:effectLst/>
                <a:latin typeface="+mj-lt"/>
                <a:ea typeface="ＭＳ Ｐゴシック" charset="0"/>
                <a:cs typeface="+mj-cs"/>
                <a:sym typeface="Avenir Roman" charset="0"/>
              </a:rPr>
              <a:t>users can access the content of their choice, depends upon</a:t>
            </a:r>
            <a:r>
              <a:rPr lang="en-US" sz="1200" u="none" baseline="0" dirty="0" smtClean="0">
                <a:solidFill>
                  <a:schemeClr val="tx1"/>
                </a:solidFill>
                <a:effectLst/>
                <a:latin typeface="+mj-lt"/>
                <a:ea typeface="ＭＳ Ｐゴシック" charset="0"/>
                <a:cs typeface="+mj-cs"/>
                <a:sym typeface="Avenir Roman" charset="0"/>
              </a:rPr>
              <a:t> </a:t>
            </a:r>
            <a:r>
              <a:rPr lang="en-US" sz="1200" b="1" u="none" dirty="0" err="1" smtClean="0">
                <a:solidFill>
                  <a:schemeClr val="tx1"/>
                </a:solidFill>
                <a:effectLst/>
                <a:latin typeface="+mj-lt"/>
                <a:ea typeface="ＭＳ Ｐゴシック" charset="0"/>
                <a:cs typeface="+mj-cs"/>
                <a:sym typeface="Avenir Roman" charset="0"/>
              </a:rPr>
              <a:t>permissionless</a:t>
            </a:r>
            <a:r>
              <a:rPr lang="en-US" sz="1200" b="1" u="none" dirty="0" smtClean="0">
                <a:solidFill>
                  <a:schemeClr val="tx1"/>
                </a:solidFill>
                <a:effectLst/>
                <a:latin typeface="+mj-lt"/>
                <a:ea typeface="ＭＳ Ｐゴシック" charset="0"/>
                <a:cs typeface="+mj-cs"/>
                <a:sym typeface="Avenir Roman" charset="0"/>
              </a:rPr>
              <a:t> innovation</a:t>
            </a:r>
            <a:r>
              <a:rPr lang="en-US" sz="1200" u="none" dirty="0" smtClean="0">
                <a:solidFill>
                  <a:schemeClr val="tx1"/>
                </a:solidFill>
                <a:effectLst/>
                <a:latin typeface="+mj-lt"/>
                <a:ea typeface="ＭＳ Ｐゴシック" charset="0"/>
                <a:cs typeface="+mj-cs"/>
                <a:sym typeface="Avenir Roman" charset="0"/>
              </a:rPr>
              <a:t>.</a:t>
            </a:r>
            <a:r>
              <a:rPr lang="en-US" sz="1200" b="0" i="0" u="none" kern="1200" baseline="0" dirty="0" smtClean="0">
                <a:solidFill>
                  <a:schemeClr val="tx1"/>
                </a:solidFill>
                <a:effectLst/>
                <a:latin typeface="+mj-lt"/>
                <a:ea typeface="ＭＳ Ｐゴシック" charset="0"/>
                <a:cs typeface="+mj-cs"/>
                <a:sym typeface="Avenir Roman" charset="0"/>
              </a:rPr>
              <a:t> </a:t>
            </a:r>
          </a:p>
          <a:p>
            <a:endParaRPr lang="en-US" sz="1200" b="0" i="0" u="none" kern="1200" baseline="0" dirty="0" smtClean="0">
              <a:solidFill>
                <a:schemeClr val="tx1"/>
              </a:solidFill>
              <a:effectLst/>
              <a:latin typeface="+mj-lt"/>
              <a:ea typeface="ＭＳ Ｐゴシック" charset="0"/>
              <a:cs typeface="+mj-cs"/>
              <a:sym typeface="Avenir Roman" charset="0"/>
            </a:endParaRPr>
          </a:p>
          <a:p>
            <a:r>
              <a:rPr lang="en-US" sz="1200" dirty="0" smtClean="0">
                <a:solidFill>
                  <a:schemeClr val="tx1"/>
                </a:solidFill>
                <a:effectLst/>
                <a:latin typeface="+mj-lt"/>
                <a:ea typeface="ＭＳ Ｐゴシック" charset="0"/>
                <a:cs typeface="+mj-cs"/>
                <a:sym typeface="Avenir Roman" charset="0"/>
              </a:rPr>
              <a:t>Government policies that: </a:t>
            </a:r>
          </a:p>
          <a:p>
            <a:endParaRPr lang="en-US" sz="1200"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limit open and unrestricted access to the Internet, </a:t>
            </a: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do not offer adequate and effective intellectual property protection, </a:t>
            </a: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do not offer appropriate limitations on liability for intermediaries that host content, and</a:t>
            </a: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require</a:t>
            </a:r>
            <a:r>
              <a:rPr lang="en-US" sz="1200" baseline="0" dirty="0" smtClean="0">
                <a:solidFill>
                  <a:schemeClr val="tx1"/>
                </a:solidFill>
                <a:effectLst/>
                <a:latin typeface="+mj-lt"/>
                <a:ea typeface="ＭＳ Ｐゴシック" charset="0"/>
                <a:cs typeface="+mj-cs"/>
                <a:sym typeface="Avenir Roman" charset="0"/>
              </a:rPr>
              <a:t> or mandate local hosting (instead of leaving it as an option),</a:t>
            </a:r>
            <a:r>
              <a:rPr lang="en-US" sz="1200" dirty="0" smtClean="0">
                <a:solidFill>
                  <a:schemeClr val="tx1"/>
                </a:solidFill>
                <a:effectLst/>
                <a:latin typeface="+mj-lt"/>
                <a:ea typeface="ＭＳ Ｐゴシック" charset="0"/>
                <a:cs typeface="+mj-cs"/>
                <a:sym typeface="Avenir Roman" charset="0"/>
              </a:rPr>
              <a:t> </a:t>
            </a:r>
          </a:p>
          <a:p>
            <a:endParaRPr lang="en-US" sz="1200" dirty="0" smtClean="0">
              <a:solidFill>
                <a:schemeClr val="tx1"/>
              </a:solidFill>
              <a:effectLst/>
              <a:latin typeface="+mj-lt"/>
              <a:ea typeface="ＭＳ Ｐゴシック" charset="0"/>
              <a:cs typeface="+mj-cs"/>
              <a:sym typeface="Avenir Roman" charset="0"/>
            </a:endParaRPr>
          </a:p>
          <a:p>
            <a:r>
              <a:rPr lang="en-US" sz="1200" dirty="0" smtClean="0">
                <a:solidFill>
                  <a:schemeClr val="tx1"/>
                </a:solidFill>
                <a:effectLst/>
                <a:latin typeface="+mj-lt"/>
                <a:ea typeface="ＭＳ Ｐゴシック" charset="0"/>
                <a:cs typeface="+mj-cs"/>
                <a:sym typeface="Avenir Roman" charset="0"/>
              </a:rPr>
              <a:t>will restrict local content production and availability. </a:t>
            </a:r>
            <a:endParaRPr lang="en-US" sz="1200" dirty="0" smtClean="0"/>
          </a:p>
          <a:p>
            <a:endParaRPr lang="en-US" sz="1200" dirty="0" smtClean="0">
              <a:solidFill>
                <a:schemeClr val="tx1"/>
              </a:solidFill>
              <a:effectLst/>
              <a:latin typeface="+mj-lt"/>
              <a:ea typeface="ＭＳ Ｐゴシック" charset="0"/>
              <a:cs typeface="+mj-cs"/>
              <a:sym typeface="Avenir Roman" charset="0"/>
            </a:endParaRPr>
          </a:p>
          <a:p>
            <a:r>
              <a:rPr lang="en-US" sz="1200" dirty="0" smtClean="0">
                <a:solidFill>
                  <a:schemeClr val="tx1"/>
                </a:solidFill>
                <a:effectLst/>
                <a:latin typeface="+mj-lt"/>
                <a:ea typeface="ＭＳ Ｐゴシック" charset="0"/>
                <a:cs typeface="+mj-cs"/>
                <a:sym typeface="Avenir Roman" charset="0"/>
              </a:rPr>
              <a:t>As more locally relevant content becomes available, more users will take advantage of the Internet and come online. This will help to bridge the digital divide and create a healthy ecosystem in which users are not just consuming more locally-relevant content, but also creating their own content. This, in turn, will further increase the breadth and depth of content offerings available on the Internet</a:t>
            </a:r>
            <a:r>
              <a:rPr lang="en-US" sz="1200" baseline="0" dirty="0" smtClean="0">
                <a:solidFill>
                  <a:schemeClr val="tx1"/>
                </a:solidFill>
                <a:effectLst/>
                <a:latin typeface="+mj-lt"/>
                <a:ea typeface="ＭＳ Ｐゴシック" charset="0"/>
                <a:cs typeface="+mj-cs"/>
                <a:sym typeface="Avenir Roman" charset="0"/>
              </a:rPr>
              <a:t> for everyone to access.</a:t>
            </a:r>
            <a:endParaRPr lang="en-US" sz="1200" b="0" i="0" u="sng" kern="1200" baseline="0" dirty="0" smtClean="0">
              <a:solidFill>
                <a:schemeClr val="tx1"/>
              </a:solidFill>
              <a:effectLst/>
              <a:latin typeface="+mj-lt"/>
              <a:ea typeface="ＭＳ Ｐゴシック" charset="0"/>
              <a:cs typeface="+mj-cs"/>
              <a:sym typeface="Avenir Roman" charset="0"/>
            </a:endParaRPr>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Option 1-Title Page">
    <p:spTree>
      <p:nvGrpSpPr>
        <p:cNvPr id="1" name=""/>
        <p:cNvGrpSpPr/>
        <p:nvPr/>
      </p:nvGrpSpPr>
      <p:grpSpPr>
        <a:xfrm>
          <a:off x="0" y="0"/>
          <a:ext cx="0" cy="0"/>
          <a:chOff x="0" y="0"/>
          <a:chExt cx="0" cy="0"/>
        </a:xfrm>
      </p:grpSpPr>
      <p:pic>
        <p:nvPicPr>
          <p:cNvPr id="4" name="image2.png" descr="ISOC_0015_SEL_IMG.png"/>
          <p:cNvPicPr>
            <a:picLocks noChangeAspect="1" noChangeArrowheads="1"/>
          </p:cNvPicPr>
          <p:nvPr userDrawn="1"/>
        </p:nvPicPr>
        <p:blipFill>
          <a:blip r:embed="rId2">
            <a:alphaModFix amt="8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65031"/>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6" name="image3.png" descr="isoc_logo_rev.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9367" y="688976"/>
            <a:ext cx="3018367"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1222648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14819"/>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5561262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9643629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Large quote or statement style</a:t>
            </a:r>
          </a:p>
          <a:p>
            <a:pPr lvl="1"/>
            <a:r>
              <a:rPr lang="en-US" dirty="0" smtClean="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7" r:id="rId4"/>
    <p:sldLayoutId id="2147483729" r:id="rId5"/>
    <p:sldLayoutId id="2147483730" r:id="rId6"/>
    <p:sldLayoutId id="2147483714" r:id="rId7"/>
    <p:sldLayoutId id="2147483715" r:id="rId8"/>
    <p:sldLayoutId id="2147483731" r:id="rId9"/>
    <p:sldLayoutId id="2147483716" r:id="rId10"/>
    <p:sldLayoutId id="2147483735" r:id="rId11"/>
    <p:sldLayoutId id="2147483751" r:id="rId12"/>
    <p:sldLayoutId id="2147483752" r:id="rId13"/>
    <p:sldLayoutId id="2147483753" r:id="rId14"/>
    <p:sldLayoutId id="2147483754" r:id="rId15"/>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1370183"/>
          </a:xfrm>
        </p:spPr>
        <p:txBody>
          <a:bodyPr/>
          <a:lstStyle/>
          <a:p>
            <a:r>
              <a:rPr lang="en-US" dirty="0" smtClean="0"/>
              <a:t>The ability to create and to access </a:t>
            </a:r>
            <a:br>
              <a:rPr lang="en-US" dirty="0" smtClean="0"/>
            </a:br>
            <a:r>
              <a:rPr lang="en-US" dirty="0" smtClean="0"/>
              <a:t>relevant local online content is an important driver</a:t>
            </a:r>
            <a:br>
              <a:rPr lang="en-US" dirty="0" smtClean="0"/>
            </a:br>
            <a:r>
              <a:rPr lang="en-US" dirty="0" smtClean="0"/>
              <a:t>for the adoption and growth of the Internet.</a:t>
            </a:r>
            <a:endParaRPr lang="en-US" dirty="0"/>
          </a:p>
        </p:txBody>
      </p:sp>
      <p:sp>
        <p:nvSpPr>
          <p:cNvPr id="2" name="Title 1"/>
          <p:cNvSpPr>
            <a:spLocks noGrp="1"/>
          </p:cNvSpPr>
          <p:nvPr>
            <p:ph type="ctrTitle"/>
          </p:nvPr>
        </p:nvSpPr>
        <p:spPr/>
        <p:txBody>
          <a:bodyPr/>
          <a:lstStyle/>
          <a:p>
            <a:r>
              <a:rPr lang="en-US" smtClean="0"/>
              <a:t>Local Content</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smtClean="0"/>
              <a:t>Why It Matters</a:t>
            </a:r>
            <a:endParaRPr lang="en-US" dirty="0"/>
          </a:p>
        </p:txBody>
      </p:sp>
      <p:sp>
        <p:nvSpPr>
          <p:cNvPr id="6" name="Text Placeholder 4"/>
          <p:cNvSpPr>
            <a:spLocks noGrp="1"/>
          </p:cNvSpPr>
          <p:nvPr>
            <p:ph idx="1"/>
          </p:nvPr>
        </p:nvSpPr>
        <p:spPr>
          <a:xfrm>
            <a:off x="540000" y="1548400"/>
            <a:ext cx="10369300" cy="3798300"/>
          </a:xfrm>
        </p:spPr>
        <p:txBody>
          <a:bodyPr/>
          <a:lstStyle/>
          <a:p>
            <a:r>
              <a:rPr lang="en-US" sz="3200" dirty="0" smtClean="0"/>
              <a:t>Local content is critical to bridging the digital divide.</a:t>
            </a:r>
          </a:p>
          <a:p>
            <a:r>
              <a:rPr lang="en-US" sz="2400" dirty="0" smtClean="0">
                <a:ea typeface="Hind Semibold" charset="0"/>
                <a:cs typeface="Hind Semibold" charset="0"/>
              </a:rPr>
              <a:t>In many countries, the availability of Internet services far outpaces usage.</a:t>
            </a:r>
          </a:p>
          <a:p>
            <a:pPr marL="342900" indent="-342900">
              <a:buFont typeface="Arial" charset="0"/>
              <a:buChar char="•"/>
            </a:pPr>
            <a:r>
              <a:rPr lang="en-US" sz="2400" dirty="0" smtClean="0"/>
              <a:t>Local content provides an incentive to get online. </a:t>
            </a:r>
          </a:p>
          <a:p>
            <a:pPr marL="342900" indent="-342900">
              <a:buFont typeface="Arial" charset="0"/>
              <a:buChar char="•"/>
            </a:pPr>
            <a:r>
              <a:rPr lang="en-US" sz="2400" dirty="0" smtClean="0"/>
              <a:t>Encouraging the development and production of local content can help drive growth of the Internet.</a:t>
            </a:r>
          </a:p>
          <a:p>
            <a:pPr marL="342900" indent="-342900">
              <a:buFont typeface="Arial" charset="0"/>
              <a:buChar char="•"/>
            </a:pPr>
            <a:r>
              <a:rPr lang="en-US" sz="2400" dirty="0" smtClean="0"/>
              <a:t>Content has to be relevant to a local community, but it does not necessarily have to be locally-generated.</a:t>
            </a:r>
          </a:p>
          <a:p>
            <a:endParaRPr lang="en-US" dirty="0" smtClean="0"/>
          </a:p>
          <a:p>
            <a:endParaRPr lang="en-US" dirty="0"/>
          </a:p>
        </p:txBody>
      </p:sp>
      <p:sp>
        <p:nvSpPr>
          <p:cNvPr id="11" name="Slide Number Placeholder 9"/>
          <p:cNvSpPr>
            <a:spLocks noGrp="1"/>
          </p:cNvSpPr>
          <p:nvPr>
            <p:ph type="sldNum" sz="quarter" idx="15"/>
          </p:nvPr>
        </p:nvSpPr>
        <p:spPr>
          <a:xfrm>
            <a:off x="8918575" y="6342063"/>
            <a:ext cx="2743200" cy="173037"/>
          </a:xfrm>
        </p:spPr>
        <p:txBody>
          <a:bodyPr/>
          <a:lstStyle>
            <a:lvl1pPr>
              <a:defRPr/>
            </a:lvl1pPr>
          </a:lstStyle>
          <a:p>
            <a:fld id="{1B651B30-40FA-3D49-8DE4-2D17B4A7CB9C}" type="slidenum">
              <a:rPr lang="uk-UA" altLang="en-US" smtClean="0"/>
              <a:t>2</a:t>
            </a:fld>
            <a:endParaRPr lang="uk-UA"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Considerations</a:t>
            </a:r>
            <a:endParaRPr lang="en-US" dirty="0"/>
          </a:p>
        </p:txBody>
      </p:sp>
      <p:sp>
        <p:nvSpPr>
          <p:cNvPr id="18" name="ZoneTexte 12"/>
          <p:cNvSpPr txBox="1"/>
          <p:nvPr/>
        </p:nvSpPr>
        <p:spPr>
          <a:xfrm>
            <a:off x="1529671" y="1611787"/>
            <a:ext cx="3025607" cy="400110"/>
          </a:xfrm>
          <a:prstGeom prst="rect">
            <a:avLst/>
          </a:prstGeom>
          <a:noFill/>
        </p:spPr>
        <p:txBody>
          <a:bodyPr wrap="square" lIns="0" rtlCol="0" anchor="ctr">
            <a:spAutoFit/>
          </a:bodyPr>
          <a:lstStyle/>
          <a:p>
            <a:r>
              <a:rPr lang="en-US" sz="2000" b="1" dirty="0">
                <a:solidFill>
                  <a:schemeClr val="accent3"/>
                </a:solidFill>
              </a:rPr>
              <a:t>Language</a:t>
            </a:r>
          </a:p>
        </p:txBody>
      </p:sp>
      <p:sp>
        <p:nvSpPr>
          <p:cNvPr id="19" name="ZoneTexte 16"/>
          <p:cNvSpPr txBox="1"/>
          <p:nvPr/>
        </p:nvSpPr>
        <p:spPr>
          <a:xfrm>
            <a:off x="1529670" y="3148792"/>
            <a:ext cx="1930672" cy="707886"/>
          </a:xfrm>
          <a:prstGeom prst="rect">
            <a:avLst/>
          </a:prstGeom>
          <a:noFill/>
        </p:spPr>
        <p:txBody>
          <a:bodyPr wrap="square" lIns="0" rtlCol="0" anchor="ctr">
            <a:spAutoFit/>
          </a:bodyPr>
          <a:lstStyle/>
          <a:p>
            <a:r>
              <a:rPr lang="en-US" sz="2000" b="1" dirty="0">
                <a:solidFill>
                  <a:schemeClr val="accent6"/>
                </a:solidFill>
              </a:rPr>
              <a:t>Content Distribution</a:t>
            </a:r>
          </a:p>
        </p:txBody>
      </p:sp>
      <p:sp>
        <p:nvSpPr>
          <p:cNvPr id="21" name="ZoneTexte 18"/>
          <p:cNvSpPr txBox="1"/>
          <p:nvPr/>
        </p:nvSpPr>
        <p:spPr>
          <a:xfrm>
            <a:off x="7816915" y="4676782"/>
            <a:ext cx="2567899" cy="400110"/>
          </a:xfrm>
          <a:prstGeom prst="rect">
            <a:avLst/>
          </a:prstGeom>
          <a:noFill/>
        </p:spPr>
        <p:txBody>
          <a:bodyPr wrap="square" lIns="72000" rIns="0" rtlCol="0" anchor="ctr">
            <a:spAutoFit/>
          </a:bodyPr>
          <a:lstStyle/>
          <a:p>
            <a:pPr algn="r"/>
            <a:r>
              <a:rPr lang="en-US" sz="2000" b="1" dirty="0">
                <a:solidFill>
                  <a:schemeClr val="accent2"/>
                </a:solidFill>
              </a:rPr>
              <a:t>Location</a:t>
            </a:r>
          </a:p>
        </p:txBody>
      </p:sp>
      <p:cxnSp>
        <p:nvCxnSpPr>
          <p:cNvPr id="22" name="Connecteur droit 6"/>
          <p:cNvCxnSpPr/>
          <p:nvPr/>
        </p:nvCxnSpPr>
        <p:spPr>
          <a:xfrm>
            <a:off x="6398679" y="5059320"/>
            <a:ext cx="39861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35"/>
          <p:cNvCxnSpPr/>
          <p:nvPr/>
        </p:nvCxnSpPr>
        <p:spPr>
          <a:xfrm>
            <a:off x="1529670" y="3861918"/>
            <a:ext cx="279843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39"/>
          <p:cNvCxnSpPr/>
          <p:nvPr/>
        </p:nvCxnSpPr>
        <p:spPr>
          <a:xfrm>
            <a:off x="1974170" y="2013323"/>
            <a:ext cx="38879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Shape 137"/>
          <p:cNvSpPr>
            <a:spLocks noChangeArrowheads="1"/>
          </p:cNvSpPr>
          <p:nvPr/>
        </p:nvSpPr>
        <p:spPr bwMode="auto">
          <a:xfrm>
            <a:off x="1485900" y="2044618"/>
            <a:ext cx="2789550" cy="775595"/>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nSpc>
                <a:spcPct val="120000"/>
              </a:lnSpc>
            </a:pPr>
            <a:r>
              <a:rPr lang="en-US" sz="1600" dirty="0">
                <a:solidFill>
                  <a:srgbClr val="535353"/>
                </a:solidFill>
                <a:ea typeface="Arial" charset="0"/>
              </a:rPr>
              <a:t>Not all languages are equally-represented online.</a:t>
            </a:r>
          </a:p>
        </p:txBody>
      </p:sp>
      <p:sp>
        <p:nvSpPr>
          <p:cNvPr id="31" name="Shape 137"/>
          <p:cNvSpPr>
            <a:spLocks noChangeArrowheads="1"/>
          </p:cNvSpPr>
          <p:nvPr/>
        </p:nvSpPr>
        <p:spPr bwMode="auto">
          <a:xfrm>
            <a:off x="1485901" y="3938726"/>
            <a:ext cx="3013181" cy="1071060"/>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nSpc>
                <a:spcPct val="120000"/>
              </a:lnSpc>
            </a:pPr>
            <a:r>
              <a:rPr lang="en-US" sz="1600" dirty="0">
                <a:solidFill>
                  <a:srgbClr val="535353"/>
                </a:solidFill>
                <a:ea typeface="Arial" charset="0"/>
              </a:rPr>
              <a:t>Existing commercial content may be locally-relevant, but not available for commercial reasons.</a:t>
            </a:r>
          </a:p>
        </p:txBody>
      </p:sp>
      <p:sp>
        <p:nvSpPr>
          <p:cNvPr id="32" name="Shape 137"/>
          <p:cNvSpPr>
            <a:spLocks noChangeArrowheads="1"/>
          </p:cNvSpPr>
          <p:nvPr/>
        </p:nvSpPr>
        <p:spPr bwMode="auto">
          <a:xfrm>
            <a:off x="6781800" y="5112580"/>
            <a:ext cx="3764878" cy="1071060"/>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gn="r">
              <a:lnSpc>
                <a:spcPct val="120000"/>
              </a:lnSpc>
            </a:pPr>
            <a:r>
              <a:rPr lang="en-US" sz="1600" dirty="0">
                <a:solidFill>
                  <a:srgbClr val="535353"/>
                </a:solidFill>
                <a:ea typeface="Arial" charset="0"/>
              </a:rPr>
              <a:t>Content sourced from abroad requires expensive international links and can </a:t>
            </a:r>
            <a:br>
              <a:rPr lang="en-US" sz="1600" dirty="0">
                <a:solidFill>
                  <a:srgbClr val="535353"/>
                </a:solidFill>
                <a:ea typeface="Arial" charset="0"/>
              </a:rPr>
            </a:br>
            <a:r>
              <a:rPr lang="en-US" sz="1600" dirty="0">
                <a:solidFill>
                  <a:srgbClr val="535353"/>
                </a:solidFill>
                <a:ea typeface="Arial" charset="0"/>
              </a:rPr>
              <a:t>result in significant latency.</a:t>
            </a:r>
          </a:p>
        </p:txBody>
      </p:sp>
      <p:sp>
        <p:nvSpPr>
          <p:cNvPr id="20" name="ZoneTexte 17"/>
          <p:cNvSpPr txBox="1"/>
          <p:nvPr/>
        </p:nvSpPr>
        <p:spPr>
          <a:xfrm>
            <a:off x="7953068" y="2231005"/>
            <a:ext cx="2431747" cy="369332"/>
          </a:xfrm>
          <a:prstGeom prst="rect">
            <a:avLst/>
          </a:prstGeom>
          <a:noFill/>
        </p:spPr>
        <p:txBody>
          <a:bodyPr wrap="square" lIns="72000" rIns="0" rtlCol="0" anchor="ctr">
            <a:spAutoFit/>
          </a:bodyPr>
          <a:lstStyle/>
          <a:p>
            <a:pPr algn="r"/>
            <a:r>
              <a:rPr lang="en-US" b="1" dirty="0">
                <a:solidFill>
                  <a:schemeClr val="accent4"/>
                </a:solidFill>
              </a:rPr>
              <a:t>Development</a:t>
            </a:r>
          </a:p>
        </p:txBody>
      </p:sp>
      <p:cxnSp>
        <p:nvCxnSpPr>
          <p:cNvPr id="23" name="Connecteur droit 21"/>
          <p:cNvCxnSpPr/>
          <p:nvPr/>
        </p:nvCxnSpPr>
        <p:spPr>
          <a:xfrm>
            <a:off x="7203395" y="2680360"/>
            <a:ext cx="31814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Shape 137"/>
          <p:cNvSpPr>
            <a:spLocks noChangeArrowheads="1"/>
          </p:cNvSpPr>
          <p:nvPr/>
        </p:nvSpPr>
        <p:spPr bwMode="auto">
          <a:xfrm>
            <a:off x="8036674" y="2736044"/>
            <a:ext cx="2510004" cy="1661991"/>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gn="r">
              <a:lnSpc>
                <a:spcPct val="120000"/>
              </a:lnSpc>
            </a:pPr>
            <a:r>
              <a:rPr lang="en-US" sz="1600" dirty="0">
                <a:solidFill>
                  <a:srgbClr val="535353"/>
                </a:solidFill>
                <a:ea typeface="Arial" charset="0"/>
              </a:rPr>
              <a:t>The surest way to </a:t>
            </a:r>
            <a:br>
              <a:rPr lang="en-US" sz="1600" dirty="0">
                <a:solidFill>
                  <a:srgbClr val="535353"/>
                </a:solidFill>
                <a:ea typeface="Arial" charset="0"/>
              </a:rPr>
            </a:br>
            <a:r>
              <a:rPr lang="en-US" sz="1600" dirty="0">
                <a:solidFill>
                  <a:srgbClr val="535353"/>
                </a:solidFill>
                <a:ea typeface="Arial" charset="0"/>
              </a:rPr>
              <a:t>have locally-relevant </a:t>
            </a:r>
            <a:br>
              <a:rPr lang="en-US" sz="1600" dirty="0">
                <a:solidFill>
                  <a:srgbClr val="535353"/>
                </a:solidFill>
                <a:ea typeface="Arial" charset="0"/>
              </a:rPr>
            </a:br>
            <a:r>
              <a:rPr lang="en-US" sz="1600" dirty="0">
                <a:solidFill>
                  <a:srgbClr val="535353"/>
                </a:solidFill>
                <a:ea typeface="Arial" charset="0"/>
              </a:rPr>
              <a:t>content is to encourage </a:t>
            </a:r>
            <a:br>
              <a:rPr lang="en-US" sz="1600" dirty="0">
                <a:solidFill>
                  <a:srgbClr val="535353"/>
                </a:solidFill>
                <a:ea typeface="Arial" charset="0"/>
              </a:rPr>
            </a:br>
            <a:r>
              <a:rPr lang="en-US" sz="1600" dirty="0">
                <a:solidFill>
                  <a:srgbClr val="535353"/>
                </a:solidFill>
                <a:ea typeface="Arial" charset="0"/>
              </a:rPr>
              <a:t>local content development.</a:t>
            </a:r>
          </a:p>
        </p:txBody>
      </p:sp>
      <p:sp>
        <p:nvSpPr>
          <p:cNvPr id="27" name="Freeform 119"/>
          <p:cNvSpPr>
            <a:spLocks/>
          </p:cNvSpPr>
          <p:nvPr/>
        </p:nvSpPr>
        <p:spPr bwMode="auto">
          <a:xfrm rot="18900000">
            <a:off x="4169140" y="2621324"/>
            <a:ext cx="1934310" cy="1562259"/>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rgbClr val="FAB732"/>
          </a:solidFill>
          <a:ln>
            <a:solidFill>
              <a:schemeClr val="accent6"/>
            </a:solid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117"/>
          <p:cNvSpPr>
            <a:spLocks/>
          </p:cNvSpPr>
          <p:nvPr/>
        </p:nvSpPr>
        <p:spPr bwMode="auto">
          <a:xfrm rot="18900000">
            <a:off x="5329737" y="1703562"/>
            <a:ext cx="1680685" cy="2122462"/>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chemeClr val="accent3"/>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44"/>
          <p:cNvSpPr>
            <a:spLocks/>
          </p:cNvSpPr>
          <p:nvPr/>
        </p:nvSpPr>
        <p:spPr bwMode="auto">
          <a:xfrm rot="18900000">
            <a:off x="5052019" y="3320738"/>
            <a:ext cx="1677302" cy="2035643"/>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chemeClr val="accent2"/>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2"/>
          <p:cNvSpPr>
            <a:spLocks/>
          </p:cNvSpPr>
          <p:nvPr/>
        </p:nvSpPr>
        <p:spPr bwMode="auto">
          <a:xfrm rot="18900000">
            <a:off x="5920337" y="2949798"/>
            <a:ext cx="1973469" cy="1502924"/>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chemeClr val="accent4"/>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Ellipse 1"/>
          <p:cNvSpPr/>
          <p:nvPr/>
        </p:nvSpPr>
        <p:spPr>
          <a:xfrm>
            <a:off x="5862126" y="1655836"/>
            <a:ext cx="308574" cy="308574"/>
          </a:xfrm>
          <a:prstGeom prst="ellipse">
            <a:avLst/>
          </a:prstGeom>
          <a:solidFill>
            <a:srgbClr val="FFFFFF"/>
          </a:solidFill>
          <a:ln w="38100">
            <a:solidFill>
              <a:schemeClr val="accent3"/>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6" name="Ellipse 1"/>
          <p:cNvSpPr/>
          <p:nvPr/>
        </p:nvSpPr>
        <p:spPr>
          <a:xfrm>
            <a:off x="4648207" y="3933153"/>
            <a:ext cx="308574" cy="308574"/>
          </a:xfrm>
          <a:prstGeom prst="ellipse">
            <a:avLst/>
          </a:prstGeom>
          <a:solidFill>
            <a:srgbClr val="FFFFFF"/>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7" name="Ellipse 1"/>
          <p:cNvSpPr/>
          <p:nvPr/>
        </p:nvSpPr>
        <p:spPr>
          <a:xfrm>
            <a:off x="5890670" y="5081963"/>
            <a:ext cx="308574" cy="308574"/>
          </a:xfrm>
          <a:prstGeom prst="ellipse">
            <a:avLst/>
          </a:prstGeom>
          <a:solidFill>
            <a:srgbClr val="FFFFFF"/>
          </a:solidFill>
          <a:ln w="38100">
            <a:solidFill>
              <a:schemeClr val="accent2"/>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8" name="Ellipse 1"/>
          <p:cNvSpPr/>
          <p:nvPr/>
        </p:nvSpPr>
        <p:spPr>
          <a:xfrm>
            <a:off x="7056598" y="2772638"/>
            <a:ext cx="308574" cy="308574"/>
          </a:xfrm>
          <a:prstGeom prst="ellipse">
            <a:avLst/>
          </a:prstGeom>
          <a:solidFill>
            <a:srgbClr val="FFFFFF"/>
          </a:solidFill>
          <a:ln w="38100">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2809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59149301"/>
              </p:ext>
            </p:extLst>
          </p:nvPr>
        </p:nvGraphicFramePr>
        <p:xfrm>
          <a:off x="2232582" y="1404939"/>
          <a:ext cx="7831794" cy="4402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1" name="Shape 402"/>
          <p:cNvSpPr>
            <a:spLocks noGrp="1"/>
          </p:cNvSpPr>
          <p:nvPr>
            <p:ph type="title"/>
          </p:nvPr>
        </p:nvSpPr>
        <p:spPr/>
        <p:txBody>
          <a:bodyPr/>
          <a:lstStyle/>
          <a:p>
            <a:r>
              <a:rPr lang="en-US" smtClean="0"/>
              <a:t>Challenges</a:t>
            </a:r>
            <a:endParaRPr lang="en-US" dirty="0"/>
          </a:p>
        </p:txBody>
      </p:sp>
    </p:spTree>
    <p:extLst>
      <p:ext uri="{BB962C8B-B14F-4D97-AF65-F5344CB8AC3E}">
        <p14:creationId xmlns:p14="http://schemas.microsoft.com/office/powerpoint/2010/main" val="800842935"/>
      </p:ext>
    </p:extLst>
  </p:cSld>
  <p:clrMapOvr>
    <a:masterClrMapping/>
  </p:clrMapOvr>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smtClean="0"/>
              <a:t>Guiding Principles</a:t>
            </a:r>
            <a:endParaRPr lang="en-US" dirty="0"/>
          </a:p>
        </p:txBody>
      </p:sp>
      <p:graphicFrame>
        <p:nvGraphicFramePr>
          <p:cNvPr id="9" name="Diagram 8"/>
          <p:cNvGraphicFramePr/>
          <p:nvPr>
            <p:extLst>
              <p:ext uri="{D42A27DB-BD31-4B8C-83A1-F6EECF244321}">
                <p14:modId xmlns:p14="http://schemas.microsoft.com/office/powerpoint/2010/main" val="1149401123"/>
              </p:ext>
            </p:extLst>
          </p:nvPr>
        </p:nvGraphicFramePr>
        <p:xfrm>
          <a:off x="2023035" y="1638300"/>
          <a:ext cx="8238565"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825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kern="0" dirty="0">
                <a:solidFill>
                  <a:schemeClr val="bg1"/>
                </a:solidFill>
              </a:rPr>
              <a:t>Download the Briefing </a:t>
            </a:r>
            <a:r>
              <a:rPr lang="en-US" kern="0" dirty="0" smtClean="0">
                <a:solidFill>
                  <a:schemeClr val="bg1"/>
                </a:solidFill>
              </a:rPr>
              <a:t>Paper.</a:t>
            </a:r>
            <a:endParaRPr lang="en-US" kern="0" dirty="0">
              <a:solidFill>
                <a:schemeClr val="bg1"/>
              </a:solidFill>
            </a:endParaRPr>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SOCPPT_Lite" id="{D8609F2E-9E11-4C47-92B7-7F4199017E14}" vid="{C74DF5D6-4A73-6144-B4EC-637C98CCF9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ISOCPPT_Lite</Template>
  <TotalTime>24</TotalTime>
  <Words>1803</Words>
  <Application>Microsoft Macintosh PowerPoint</Application>
  <PresentationFormat>Widescreen</PresentationFormat>
  <Paragraphs>112</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.AppleSystemUIFont</vt:lpstr>
      <vt:lpstr>Avenir Roman</vt:lpstr>
      <vt:lpstr>Calibri</vt:lpstr>
      <vt:lpstr>Calibri Light</vt:lpstr>
      <vt:lpstr>Hind Light</vt:lpstr>
      <vt:lpstr>Hind Medium</vt:lpstr>
      <vt:lpstr>Hind Semibold</vt:lpstr>
      <vt:lpstr>ＭＳ Ｐゴシック</vt:lpstr>
      <vt:lpstr>Wingdings</vt:lpstr>
      <vt:lpstr>Arial</vt:lpstr>
      <vt:lpstr>ISOC - Blue template</vt:lpstr>
      <vt:lpstr>Local Content</vt:lpstr>
      <vt:lpstr>Why It Matters</vt:lpstr>
      <vt:lpstr>Key Considerations</vt:lpstr>
      <vt:lpstr>Challenges</vt:lpstr>
      <vt:lpstr>Guiding Principles</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Content</dc:title>
  <dc:creator>Beth Gombala</dc:creator>
  <cp:lastModifiedBy>Beth Gombala</cp:lastModifiedBy>
  <cp:revision>5</cp:revision>
  <cp:lastPrinted>2016-06-14T17:50:38Z</cp:lastPrinted>
  <dcterms:created xsi:type="dcterms:W3CDTF">2016-11-02T19:47:14Z</dcterms:created>
  <dcterms:modified xsi:type="dcterms:W3CDTF">2016-11-03T15:27:37Z</dcterms:modified>
</cp:coreProperties>
</file>