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handoutMasterIdLst>
    <p:handoutMasterId r:id="rId9"/>
  </p:handoutMasterIdLst>
  <p:sldIdLst>
    <p:sldId id="295" r:id="rId2"/>
    <p:sldId id="296" r:id="rId3"/>
    <p:sldId id="297" r:id="rId4"/>
    <p:sldId id="298" r:id="rId5"/>
    <p:sldId id="299" r:id="rId6"/>
    <p:sldId id="300" r:id="rId7"/>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Hind Light" charset="0"/>
        <a:ea typeface="ＭＳ Ｐゴシック" charset="-128"/>
        <a:cs typeface="+mn-cs"/>
      </a:defRPr>
    </a:lvl1pPr>
    <a:lvl2pPr marL="457200" algn="l" rtl="0" fontAlgn="base">
      <a:spcBef>
        <a:spcPct val="0"/>
      </a:spcBef>
      <a:spcAft>
        <a:spcPct val="0"/>
      </a:spcAft>
      <a:defRPr kern="1200">
        <a:solidFill>
          <a:schemeClr val="tx1"/>
        </a:solidFill>
        <a:latin typeface="Hind Light" charset="0"/>
        <a:ea typeface="ＭＳ Ｐゴシック" charset="-128"/>
        <a:cs typeface="+mn-cs"/>
      </a:defRPr>
    </a:lvl2pPr>
    <a:lvl3pPr marL="914400" algn="l" rtl="0" fontAlgn="base">
      <a:spcBef>
        <a:spcPct val="0"/>
      </a:spcBef>
      <a:spcAft>
        <a:spcPct val="0"/>
      </a:spcAft>
      <a:defRPr kern="1200">
        <a:solidFill>
          <a:schemeClr val="tx1"/>
        </a:solidFill>
        <a:latin typeface="Hind Light" charset="0"/>
        <a:ea typeface="ＭＳ Ｐゴシック" charset="-128"/>
        <a:cs typeface="+mn-cs"/>
      </a:defRPr>
    </a:lvl3pPr>
    <a:lvl4pPr marL="1371600" algn="l" rtl="0" fontAlgn="base">
      <a:spcBef>
        <a:spcPct val="0"/>
      </a:spcBef>
      <a:spcAft>
        <a:spcPct val="0"/>
      </a:spcAft>
      <a:defRPr kern="1200">
        <a:solidFill>
          <a:schemeClr val="tx1"/>
        </a:solidFill>
        <a:latin typeface="Hind Light" charset="0"/>
        <a:ea typeface="ＭＳ Ｐゴシック" charset="-128"/>
        <a:cs typeface="+mn-cs"/>
      </a:defRPr>
    </a:lvl4pPr>
    <a:lvl5pPr marL="1828800" algn="l" rtl="0" fontAlgn="base">
      <a:spcBef>
        <a:spcPct val="0"/>
      </a:spcBef>
      <a:spcAft>
        <a:spcPct val="0"/>
      </a:spcAft>
      <a:defRPr kern="1200">
        <a:solidFill>
          <a:schemeClr val="tx1"/>
        </a:solidFill>
        <a:latin typeface="Hind Light" charset="0"/>
        <a:ea typeface="ＭＳ Ｐゴシック" charset="-128"/>
        <a:cs typeface="+mn-cs"/>
      </a:defRPr>
    </a:lvl5pPr>
    <a:lvl6pPr marL="2286000" algn="l" defTabSz="914400" rtl="0" eaLnBrk="1" latinLnBrk="0" hangingPunct="1">
      <a:defRPr kern="1200">
        <a:solidFill>
          <a:schemeClr val="tx1"/>
        </a:solidFill>
        <a:latin typeface="Hind Light" charset="0"/>
        <a:ea typeface="ＭＳ Ｐゴシック" charset="-128"/>
        <a:cs typeface="+mn-cs"/>
      </a:defRPr>
    </a:lvl6pPr>
    <a:lvl7pPr marL="2743200" algn="l" defTabSz="914400" rtl="0" eaLnBrk="1" latinLnBrk="0" hangingPunct="1">
      <a:defRPr kern="1200">
        <a:solidFill>
          <a:schemeClr val="tx1"/>
        </a:solidFill>
        <a:latin typeface="Hind Light" charset="0"/>
        <a:ea typeface="ＭＳ Ｐゴシック" charset="-128"/>
        <a:cs typeface="+mn-cs"/>
      </a:defRPr>
    </a:lvl7pPr>
    <a:lvl8pPr marL="3200400" algn="l" defTabSz="914400" rtl="0" eaLnBrk="1" latinLnBrk="0" hangingPunct="1">
      <a:defRPr kern="1200">
        <a:solidFill>
          <a:schemeClr val="tx1"/>
        </a:solidFill>
        <a:latin typeface="Hind Light" charset="0"/>
        <a:ea typeface="ＭＳ Ｐゴシック" charset="-128"/>
        <a:cs typeface="+mn-cs"/>
      </a:defRPr>
    </a:lvl8pPr>
    <a:lvl9pPr marL="3657600" algn="l" defTabSz="914400" rtl="0" eaLnBrk="1" latinLnBrk="0" hangingPunct="1">
      <a:defRPr kern="1200">
        <a:solidFill>
          <a:schemeClr val="tx1"/>
        </a:solidFill>
        <a:latin typeface="Hind Light"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43E50"/>
    <a:srgbClr val="EEF2E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21"/>
    <p:restoredTop sz="78372"/>
  </p:normalViewPr>
  <p:slideViewPr>
    <p:cSldViewPr snapToGrid="0" snapToObjects="1">
      <p:cViewPr>
        <p:scale>
          <a:sx n="100" d="100"/>
          <a:sy n="100" d="100"/>
        </p:scale>
        <p:origin x="1048" y="536"/>
      </p:cViewPr>
      <p:guideLst>
        <p:guide orient="horz" pos="2160"/>
        <p:guide pos="3840"/>
      </p:guideLst>
    </p:cSldViewPr>
  </p:slideViewPr>
  <p:notesTextViewPr>
    <p:cViewPr>
      <p:scale>
        <a:sx n="1" d="1"/>
        <a:sy n="1" d="1"/>
      </p:scale>
      <p:origin x="0" y="0"/>
    </p:cViewPr>
  </p:notesTextViewPr>
  <p:sorterViewPr>
    <p:cViewPr>
      <p:scale>
        <a:sx n="88" d="100"/>
        <a:sy n="88" d="100"/>
      </p:scale>
      <p:origin x="0" y="0"/>
    </p:cViewPr>
  </p:sorterViewPr>
  <p:notesViewPr>
    <p:cSldViewPr snapToGrid="0" snapToObjects="1">
      <p:cViewPr varScale="1">
        <p:scale>
          <a:sx n="160" d="100"/>
          <a:sy n="160" d="100"/>
        </p:scale>
        <p:origin x="4704" y="192"/>
      </p:cViewPr>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handoutMaster" Target="handoutMasters/handoutMaster1.xml"/><Relationship Id="rId1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22C6280-DF57-FC49-A3DE-9350F385BB84}" type="doc">
      <dgm:prSet loTypeId="urn:microsoft.com/office/officeart/2005/8/layout/process4" loCatId="process" qsTypeId="urn:microsoft.com/office/officeart/2005/8/quickstyle/simple4" qsCatId="simple" csTypeId="urn:microsoft.com/office/officeart/2005/8/colors/accent0_3" csCatId="mainScheme" phldr="1"/>
      <dgm:spPr/>
      <dgm:t>
        <a:bodyPr/>
        <a:lstStyle/>
        <a:p>
          <a:endParaRPr lang="en-US"/>
        </a:p>
      </dgm:t>
    </dgm:pt>
    <dgm:pt modelId="{4FD208DE-96B4-2E41-B056-18EC9E098EE7}">
      <dgm:prSet phldrT="[Text]" custT="1"/>
      <dgm:spPr/>
      <dgm:t>
        <a:bodyPr/>
        <a:lstStyle/>
        <a:p>
          <a:r>
            <a:rPr lang="en-US" sz="2000" dirty="0" smtClean="0"/>
            <a:t>An Internet-connected device</a:t>
          </a:r>
          <a:endParaRPr lang="en-US" sz="2000" dirty="0"/>
        </a:p>
      </dgm:t>
    </dgm:pt>
    <dgm:pt modelId="{77371E9E-5611-6641-BB94-E32580622458}" type="parTrans" cxnId="{6ABB7DF2-DAED-2241-909A-C6D63139B0DA}">
      <dgm:prSet/>
      <dgm:spPr/>
      <dgm:t>
        <a:bodyPr/>
        <a:lstStyle/>
        <a:p>
          <a:endParaRPr lang="en-US"/>
        </a:p>
      </dgm:t>
    </dgm:pt>
    <dgm:pt modelId="{4030801A-53E2-E144-A826-2E40EAC9270E}" type="sibTrans" cxnId="{6ABB7DF2-DAED-2241-909A-C6D63139B0DA}">
      <dgm:prSet/>
      <dgm:spPr/>
      <dgm:t>
        <a:bodyPr/>
        <a:lstStyle/>
        <a:p>
          <a:endParaRPr lang="en-US"/>
        </a:p>
      </dgm:t>
    </dgm:pt>
    <dgm:pt modelId="{24E49A24-04D0-3B45-A449-A127D8640834}">
      <dgm:prSet phldrT="[Text]"/>
      <dgm:spPr/>
      <dgm:t>
        <a:bodyPr/>
        <a:lstStyle/>
        <a:p>
          <a:r>
            <a:rPr lang="en-US" dirty="0" smtClean="0"/>
            <a:t>becomes infected by</a:t>
          </a:r>
          <a:endParaRPr lang="en-US" dirty="0"/>
        </a:p>
      </dgm:t>
    </dgm:pt>
    <dgm:pt modelId="{25EF8BAD-8B1D-434E-880B-9A57B871B9FB}" type="parTrans" cxnId="{4187199A-83DD-6447-BB65-CEE1F30F6190}">
      <dgm:prSet/>
      <dgm:spPr/>
      <dgm:t>
        <a:bodyPr/>
        <a:lstStyle/>
        <a:p>
          <a:endParaRPr lang="en-US"/>
        </a:p>
      </dgm:t>
    </dgm:pt>
    <dgm:pt modelId="{39632636-225B-AD4A-A862-C03EDC8AB366}" type="sibTrans" cxnId="{4187199A-83DD-6447-BB65-CEE1F30F6190}">
      <dgm:prSet/>
      <dgm:spPr/>
      <dgm:t>
        <a:bodyPr/>
        <a:lstStyle/>
        <a:p>
          <a:endParaRPr lang="en-US"/>
        </a:p>
      </dgm:t>
    </dgm:pt>
    <dgm:pt modelId="{70A455E9-7DFC-9C46-A65A-54426F34A132}">
      <dgm:prSet phldrT="[Text]" custT="1"/>
      <dgm:spPr/>
      <dgm:t>
        <a:bodyPr/>
        <a:lstStyle/>
        <a:p>
          <a:r>
            <a:rPr lang="en-US" sz="2000" dirty="0" smtClean="0"/>
            <a:t>malicious software (malware)</a:t>
          </a:r>
          <a:endParaRPr lang="en-US" sz="2000" dirty="0"/>
        </a:p>
      </dgm:t>
    </dgm:pt>
    <dgm:pt modelId="{DB82FE42-FE31-4E48-8E73-F4376880D2BD}" type="parTrans" cxnId="{0C2BD66D-FB29-264E-9F0C-9931CD54C4C9}">
      <dgm:prSet/>
      <dgm:spPr/>
      <dgm:t>
        <a:bodyPr/>
        <a:lstStyle/>
        <a:p>
          <a:endParaRPr lang="en-US"/>
        </a:p>
      </dgm:t>
    </dgm:pt>
    <dgm:pt modelId="{61D039F7-36B9-594F-9A86-63E7DC8F364A}" type="sibTrans" cxnId="{0C2BD66D-FB29-264E-9F0C-9931CD54C4C9}">
      <dgm:prSet/>
      <dgm:spPr/>
      <dgm:t>
        <a:bodyPr/>
        <a:lstStyle/>
        <a:p>
          <a:endParaRPr lang="en-US"/>
        </a:p>
      </dgm:t>
    </dgm:pt>
    <dgm:pt modelId="{AB9CE644-CB3A-3644-8D23-DE6A73850526}">
      <dgm:prSet phldrT="[Text]"/>
      <dgm:spPr/>
      <dgm:t>
        <a:bodyPr/>
        <a:lstStyle/>
        <a:p>
          <a:r>
            <a:rPr lang="en-US" dirty="0" smtClean="0"/>
            <a:t>which turns the device into a bot</a:t>
          </a:r>
          <a:endParaRPr lang="en-US" dirty="0"/>
        </a:p>
      </dgm:t>
    </dgm:pt>
    <dgm:pt modelId="{22D6C2F2-843B-A540-AB00-FD9D5C967DD7}" type="parTrans" cxnId="{139616A8-86EA-7549-B69A-0B82018AF253}">
      <dgm:prSet/>
      <dgm:spPr/>
      <dgm:t>
        <a:bodyPr/>
        <a:lstStyle/>
        <a:p>
          <a:endParaRPr lang="en-US"/>
        </a:p>
      </dgm:t>
    </dgm:pt>
    <dgm:pt modelId="{EC3FEBC2-9848-B04B-B234-4334B76763B3}" type="sibTrans" cxnId="{139616A8-86EA-7549-B69A-0B82018AF253}">
      <dgm:prSet/>
      <dgm:spPr/>
      <dgm:t>
        <a:bodyPr/>
        <a:lstStyle/>
        <a:p>
          <a:endParaRPr lang="en-US"/>
        </a:p>
      </dgm:t>
    </dgm:pt>
    <dgm:pt modelId="{980CF417-F451-E74F-B20A-938C9244CE39}">
      <dgm:prSet phldrT="[Text]" custT="1"/>
      <dgm:spPr/>
      <dgm:t>
        <a:bodyPr/>
        <a:lstStyle/>
        <a:p>
          <a:r>
            <a:rPr lang="en-US" sz="2000" dirty="0" smtClean="0"/>
            <a:t>now under the control of a remote operator (bot herder)</a:t>
          </a:r>
          <a:endParaRPr lang="en-US" sz="2000" dirty="0"/>
        </a:p>
      </dgm:t>
    </dgm:pt>
    <dgm:pt modelId="{79B1BF49-5BA7-2A49-8EF2-67573A4AD79C}" type="parTrans" cxnId="{A1F1607E-D1F5-9F46-949D-9C15A34E3436}">
      <dgm:prSet/>
      <dgm:spPr/>
      <dgm:t>
        <a:bodyPr/>
        <a:lstStyle/>
        <a:p>
          <a:endParaRPr lang="en-US"/>
        </a:p>
      </dgm:t>
    </dgm:pt>
    <dgm:pt modelId="{7A1E77A8-6081-6643-819A-575C02F580AD}" type="sibTrans" cxnId="{A1F1607E-D1F5-9F46-949D-9C15A34E3436}">
      <dgm:prSet/>
      <dgm:spPr/>
      <dgm:t>
        <a:bodyPr/>
        <a:lstStyle/>
        <a:p>
          <a:endParaRPr lang="en-US"/>
        </a:p>
      </dgm:t>
    </dgm:pt>
    <dgm:pt modelId="{D75CB323-A1D5-AC45-B1D2-BAE31DC80BFB}">
      <dgm:prSet phldrT="[Text]"/>
      <dgm:spPr/>
      <dgm:t>
        <a:bodyPr/>
        <a:lstStyle/>
        <a:p>
          <a:r>
            <a:rPr lang="en-US" dirty="0" smtClean="0"/>
            <a:t>who uses command-and-control servers to perform automated tasks.</a:t>
          </a:r>
          <a:endParaRPr lang="en-US" dirty="0"/>
        </a:p>
      </dgm:t>
    </dgm:pt>
    <dgm:pt modelId="{6045A14E-1250-984A-96C9-02809536AB6B}" type="parTrans" cxnId="{D0151B15-D9D8-4B46-B7E5-F3ED212EFDB2}">
      <dgm:prSet/>
      <dgm:spPr/>
      <dgm:t>
        <a:bodyPr/>
        <a:lstStyle/>
        <a:p>
          <a:endParaRPr lang="en-US"/>
        </a:p>
      </dgm:t>
    </dgm:pt>
    <dgm:pt modelId="{CFB0CA62-CAD7-164B-92EF-05C5CBCE7CAE}" type="sibTrans" cxnId="{D0151B15-D9D8-4B46-B7E5-F3ED212EFDB2}">
      <dgm:prSet/>
      <dgm:spPr/>
      <dgm:t>
        <a:bodyPr/>
        <a:lstStyle/>
        <a:p>
          <a:endParaRPr lang="en-US"/>
        </a:p>
      </dgm:t>
    </dgm:pt>
    <dgm:pt modelId="{5D712566-0783-5C43-B0C3-0FDE044548A9}">
      <dgm:prSet custT="1"/>
      <dgm:spPr/>
      <dgm:t>
        <a:bodyPr/>
        <a:lstStyle/>
        <a:p>
          <a:r>
            <a:rPr lang="en-US" sz="2000" b="1" i="0" dirty="0" smtClean="0">
              <a:latin typeface="Hind Semibold" charset="0"/>
              <a:ea typeface="Hind Semibold" charset="0"/>
              <a:cs typeface="Hind Semibold" charset="0"/>
            </a:rPr>
            <a:t>Thus, one bad actor has control over many Internet-connected devices.</a:t>
          </a:r>
          <a:endParaRPr lang="en-US" sz="2000" b="1" i="0" dirty="0">
            <a:latin typeface="Hind Semibold" charset="0"/>
            <a:ea typeface="Hind Semibold" charset="0"/>
            <a:cs typeface="Hind Semibold" charset="0"/>
          </a:endParaRPr>
        </a:p>
      </dgm:t>
    </dgm:pt>
    <dgm:pt modelId="{3B3A1553-1DA1-FD44-9C46-20E2D732EF9F}" type="parTrans" cxnId="{F83D3444-9E42-C444-AD67-D95379172B58}">
      <dgm:prSet/>
      <dgm:spPr/>
      <dgm:t>
        <a:bodyPr/>
        <a:lstStyle/>
        <a:p>
          <a:endParaRPr lang="en-US"/>
        </a:p>
      </dgm:t>
    </dgm:pt>
    <dgm:pt modelId="{C7FA5F17-DB80-A04D-913D-A781B3318C8B}" type="sibTrans" cxnId="{F83D3444-9E42-C444-AD67-D95379172B58}">
      <dgm:prSet/>
      <dgm:spPr/>
      <dgm:t>
        <a:bodyPr/>
        <a:lstStyle/>
        <a:p>
          <a:endParaRPr lang="en-US"/>
        </a:p>
      </dgm:t>
    </dgm:pt>
    <dgm:pt modelId="{2D5F7471-FAA5-4B4F-86D4-0E85FAE17557}" type="pres">
      <dgm:prSet presAssocID="{122C6280-DF57-FC49-A3DE-9350F385BB84}" presName="Name0" presStyleCnt="0">
        <dgm:presLayoutVars>
          <dgm:dir/>
          <dgm:animLvl val="lvl"/>
          <dgm:resizeHandles val="exact"/>
        </dgm:presLayoutVars>
      </dgm:prSet>
      <dgm:spPr/>
      <dgm:t>
        <a:bodyPr/>
        <a:lstStyle/>
        <a:p>
          <a:endParaRPr lang="en-US"/>
        </a:p>
      </dgm:t>
    </dgm:pt>
    <dgm:pt modelId="{0B00543C-9793-C94C-91DB-75F4F0708525}" type="pres">
      <dgm:prSet presAssocID="{5D712566-0783-5C43-B0C3-0FDE044548A9}" presName="boxAndChildren" presStyleCnt="0"/>
      <dgm:spPr/>
      <dgm:t>
        <a:bodyPr/>
        <a:lstStyle/>
        <a:p>
          <a:endParaRPr lang="en-US"/>
        </a:p>
      </dgm:t>
    </dgm:pt>
    <dgm:pt modelId="{134862E1-D231-2545-8B1C-4FC0E8E036E7}" type="pres">
      <dgm:prSet presAssocID="{5D712566-0783-5C43-B0C3-0FDE044548A9}" presName="parentTextBox" presStyleLbl="node1" presStyleIdx="0" presStyleCnt="4"/>
      <dgm:spPr/>
      <dgm:t>
        <a:bodyPr/>
        <a:lstStyle/>
        <a:p>
          <a:endParaRPr lang="en-US"/>
        </a:p>
      </dgm:t>
    </dgm:pt>
    <dgm:pt modelId="{1B56B22F-4858-0649-84C0-C5F6ADE8D8AF}" type="pres">
      <dgm:prSet presAssocID="{7A1E77A8-6081-6643-819A-575C02F580AD}" presName="sp" presStyleCnt="0"/>
      <dgm:spPr/>
      <dgm:t>
        <a:bodyPr/>
        <a:lstStyle/>
        <a:p>
          <a:endParaRPr lang="en-US"/>
        </a:p>
      </dgm:t>
    </dgm:pt>
    <dgm:pt modelId="{E393D34F-AE2D-9746-8B89-53FD0920B1A5}" type="pres">
      <dgm:prSet presAssocID="{980CF417-F451-E74F-B20A-938C9244CE39}" presName="arrowAndChildren" presStyleCnt="0"/>
      <dgm:spPr/>
      <dgm:t>
        <a:bodyPr/>
        <a:lstStyle/>
        <a:p>
          <a:endParaRPr lang="en-US"/>
        </a:p>
      </dgm:t>
    </dgm:pt>
    <dgm:pt modelId="{50A65798-504E-E14C-A4C0-38F7DB6C986D}" type="pres">
      <dgm:prSet presAssocID="{980CF417-F451-E74F-B20A-938C9244CE39}" presName="parentTextArrow" presStyleLbl="node1" presStyleIdx="0" presStyleCnt="4"/>
      <dgm:spPr/>
      <dgm:t>
        <a:bodyPr/>
        <a:lstStyle/>
        <a:p>
          <a:endParaRPr lang="en-US"/>
        </a:p>
      </dgm:t>
    </dgm:pt>
    <dgm:pt modelId="{F4B7D9DA-8AAD-1B42-A838-8D8DD39CE722}" type="pres">
      <dgm:prSet presAssocID="{980CF417-F451-E74F-B20A-938C9244CE39}" presName="arrow" presStyleLbl="node1" presStyleIdx="1" presStyleCnt="4"/>
      <dgm:spPr/>
      <dgm:t>
        <a:bodyPr/>
        <a:lstStyle/>
        <a:p>
          <a:endParaRPr lang="en-US"/>
        </a:p>
      </dgm:t>
    </dgm:pt>
    <dgm:pt modelId="{FBFC9502-3FDC-0143-86C4-A1AF2B5FEFE3}" type="pres">
      <dgm:prSet presAssocID="{980CF417-F451-E74F-B20A-938C9244CE39}" presName="descendantArrow" presStyleCnt="0"/>
      <dgm:spPr/>
      <dgm:t>
        <a:bodyPr/>
        <a:lstStyle/>
        <a:p>
          <a:endParaRPr lang="en-US"/>
        </a:p>
      </dgm:t>
    </dgm:pt>
    <dgm:pt modelId="{1DBDFA25-5767-8747-B5A1-05CB32308ACE}" type="pres">
      <dgm:prSet presAssocID="{D75CB323-A1D5-AC45-B1D2-BAE31DC80BFB}" presName="childTextArrow" presStyleLbl="fgAccFollowNode1" presStyleIdx="0" presStyleCnt="3">
        <dgm:presLayoutVars>
          <dgm:bulletEnabled val="1"/>
        </dgm:presLayoutVars>
      </dgm:prSet>
      <dgm:spPr/>
      <dgm:t>
        <a:bodyPr/>
        <a:lstStyle/>
        <a:p>
          <a:endParaRPr lang="en-US"/>
        </a:p>
      </dgm:t>
    </dgm:pt>
    <dgm:pt modelId="{5864630B-B3E1-9742-AE46-E93496B56EBB}" type="pres">
      <dgm:prSet presAssocID="{61D039F7-36B9-594F-9A86-63E7DC8F364A}" presName="sp" presStyleCnt="0"/>
      <dgm:spPr/>
      <dgm:t>
        <a:bodyPr/>
        <a:lstStyle/>
        <a:p>
          <a:endParaRPr lang="en-US"/>
        </a:p>
      </dgm:t>
    </dgm:pt>
    <dgm:pt modelId="{66FF12E7-E546-E644-9AEB-62DD3EB04CFF}" type="pres">
      <dgm:prSet presAssocID="{70A455E9-7DFC-9C46-A65A-54426F34A132}" presName="arrowAndChildren" presStyleCnt="0"/>
      <dgm:spPr/>
      <dgm:t>
        <a:bodyPr/>
        <a:lstStyle/>
        <a:p>
          <a:endParaRPr lang="en-US"/>
        </a:p>
      </dgm:t>
    </dgm:pt>
    <dgm:pt modelId="{2B68B89D-0FAD-D644-B4DB-101C62B39284}" type="pres">
      <dgm:prSet presAssocID="{70A455E9-7DFC-9C46-A65A-54426F34A132}" presName="parentTextArrow" presStyleLbl="node1" presStyleIdx="1" presStyleCnt="4"/>
      <dgm:spPr/>
      <dgm:t>
        <a:bodyPr/>
        <a:lstStyle/>
        <a:p>
          <a:endParaRPr lang="en-US"/>
        </a:p>
      </dgm:t>
    </dgm:pt>
    <dgm:pt modelId="{67DB9C62-009F-F344-9231-AE2D9D077A5C}" type="pres">
      <dgm:prSet presAssocID="{70A455E9-7DFC-9C46-A65A-54426F34A132}" presName="arrow" presStyleLbl="node1" presStyleIdx="2" presStyleCnt="4"/>
      <dgm:spPr/>
      <dgm:t>
        <a:bodyPr/>
        <a:lstStyle/>
        <a:p>
          <a:endParaRPr lang="en-US"/>
        </a:p>
      </dgm:t>
    </dgm:pt>
    <dgm:pt modelId="{C3AD1E58-4C27-D44E-92B8-36A40523B73F}" type="pres">
      <dgm:prSet presAssocID="{70A455E9-7DFC-9C46-A65A-54426F34A132}" presName="descendantArrow" presStyleCnt="0"/>
      <dgm:spPr/>
      <dgm:t>
        <a:bodyPr/>
        <a:lstStyle/>
        <a:p>
          <a:endParaRPr lang="en-US"/>
        </a:p>
      </dgm:t>
    </dgm:pt>
    <dgm:pt modelId="{76AC732E-D254-0147-A66A-DF0590D45334}" type="pres">
      <dgm:prSet presAssocID="{AB9CE644-CB3A-3644-8D23-DE6A73850526}" presName="childTextArrow" presStyleLbl="fgAccFollowNode1" presStyleIdx="1" presStyleCnt="3">
        <dgm:presLayoutVars>
          <dgm:bulletEnabled val="1"/>
        </dgm:presLayoutVars>
      </dgm:prSet>
      <dgm:spPr/>
      <dgm:t>
        <a:bodyPr/>
        <a:lstStyle/>
        <a:p>
          <a:endParaRPr lang="en-US"/>
        </a:p>
      </dgm:t>
    </dgm:pt>
    <dgm:pt modelId="{14520E81-5999-B442-ACAF-64627A23C532}" type="pres">
      <dgm:prSet presAssocID="{4030801A-53E2-E144-A826-2E40EAC9270E}" presName="sp" presStyleCnt="0"/>
      <dgm:spPr/>
      <dgm:t>
        <a:bodyPr/>
        <a:lstStyle/>
        <a:p>
          <a:endParaRPr lang="en-US"/>
        </a:p>
      </dgm:t>
    </dgm:pt>
    <dgm:pt modelId="{85C4C263-ADA7-9C4B-AC80-8613A2EC8157}" type="pres">
      <dgm:prSet presAssocID="{4FD208DE-96B4-2E41-B056-18EC9E098EE7}" presName="arrowAndChildren" presStyleCnt="0"/>
      <dgm:spPr/>
      <dgm:t>
        <a:bodyPr/>
        <a:lstStyle/>
        <a:p>
          <a:endParaRPr lang="en-US"/>
        </a:p>
      </dgm:t>
    </dgm:pt>
    <dgm:pt modelId="{8940772F-5901-334C-9031-994FD4DB6BEA}" type="pres">
      <dgm:prSet presAssocID="{4FD208DE-96B4-2E41-B056-18EC9E098EE7}" presName="parentTextArrow" presStyleLbl="node1" presStyleIdx="2" presStyleCnt="4"/>
      <dgm:spPr/>
      <dgm:t>
        <a:bodyPr/>
        <a:lstStyle/>
        <a:p>
          <a:endParaRPr lang="en-US"/>
        </a:p>
      </dgm:t>
    </dgm:pt>
    <dgm:pt modelId="{6F57FAF8-992F-CF47-BD6B-1EC0C54F61C1}" type="pres">
      <dgm:prSet presAssocID="{4FD208DE-96B4-2E41-B056-18EC9E098EE7}" presName="arrow" presStyleLbl="node1" presStyleIdx="3" presStyleCnt="4"/>
      <dgm:spPr/>
      <dgm:t>
        <a:bodyPr/>
        <a:lstStyle/>
        <a:p>
          <a:endParaRPr lang="en-US"/>
        </a:p>
      </dgm:t>
    </dgm:pt>
    <dgm:pt modelId="{2835BEB8-154F-F547-B0C7-B0CB1AFF58E8}" type="pres">
      <dgm:prSet presAssocID="{4FD208DE-96B4-2E41-B056-18EC9E098EE7}" presName="descendantArrow" presStyleCnt="0"/>
      <dgm:spPr/>
      <dgm:t>
        <a:bodyPr/>
        <a:lstStyle/>
        <a:p>
          <a:endParaRPr lang="en-US"/>
        </a:p>
      </dgm:t>
    </dgm:pt>
    <dgm:pt modelId="{410FC02E-8B19-CE42-B9E5-0F628CA296C4}" type="pres">
      <dgm:prSet presAssocID="{24E49A24-04D0-3B45-A449-A127D8640834}" presName="childTextArrow" presStyleLbl="fgAccFollowNode1" presStyleIdx="2" presStyleCnt="3">
        <dgm:presLayoutVars>
          <dgm:bulletEnabled val="1"/>
        </dgm:presLayoutVars>
      </dgm:prSet>
      <dgm:spPr/>
      <dgm:t>
        <a:bodyPr/>
        <a:lstStyle/>
        <a:p>
          <a:endParaRPr lang="en-US"/>
        </a:p>
      </dgm:t>
    </dgm:pt>
  </dgm:ptLst>
  <dgm:cxnLst>
    <dgm:cxn modelId="{8252B485-6A66-D443-B77E-50E8838CCE1B}" type="presOf" srcId="{4FD208DE-96B4-2E41-B056-18EC9E098EE7}" destId="{8940772F-5901-334C-9031-994FD4DB6BEA}" srcOrd="0" destOrd="0" presId="urn:microsoft.com/office/officeart/2005/8/layout/process4"/>
    <dgm:cxn modelId="{74888A18-72B3-9749-AC6B-1A0D58A2CF30}" type="presOf" srcId="{70A455E9-7DFC-9C46-A65A-54426F34A132}" destId="{67DB9C62-009F-F344-9231-AE2D9D077A5C}" srcOrd="1" destOrd="0" presId="urn:microsoft.com/office/officeart/2005/8/layout/process4"/>
    <dgm:cxn modelId="{D664519A-8924-EF41-BCDD-BD17CE301799}" type="presOf" srcId="{122C6280-DF57-FC49-A3DE-9350F385BB84}" destId="{2D5F7471-FAA5-4B4F-86D4-0E85FAE17557}" srcOrd="0" destOrd="0" presId="urn:microsoft.com/office/officeart/2005/8/layout/process4"/>
    <dgm:cxn modelId="{C5A77A04-F22D-DE45-9FF0-380D52713DAF}" type="presOf" srcId="{980CF417-F451-E74F-B20A-938C9244CE39}" destId="{50A65798-504E-E14C-A4C0-38F7DB6C986D}" srcOrd="0" destOrd="0" presId="urn:microsoft.com/office/officeart/2005/8/layout/process4"/>
    <dgm:cxn modelId="{9997291B-6C7B-C746-ADE8-273CA8016FFA}" type="presOf" srcId="{24E49A24-04D0-3B45-A449-A127D8640834}" destId="{410FC02E-8B19-CE42-B9E5-0F628CA296C4}" srcOrd="0" destOrd="0" presId="urn:microsoft.com/office/officeart/2005/8/layout/process4"/>
    <dgm:cxn modelId="{139616A8-86EA-7549-B69A-0B82018AF253}" srcId="{70A455E9-7DFC-9C46-A65A-54426F34A132}" destId="{AB9CE644-CB3A-3644-8D23-DE6A73850526}" srcOrd="0" destOrd="0" parTransId="{22D6C2F2-843B-A540-AB00-FD9D5C967DD7}" sibTransId="{EC3FEBC2-9848-B04B-B234-4334B76763B3}"/>
    <dgm:cxn modelId="{0C2BD66D-FB29-264E-9F0C-9931CD54C4C9}" srcId="{122C6280-DF57-FC49-A3DE-9350F385BB84}" destId="{70A455E9-7DFC-9C46-A65A-54426F34A132}" srcOrd="1" destOrd="0" parTransId="{DB82FE42-FE31-4E48-8E73-F4376880D2BD}" sibTransId="{61D039F7-36B9-594F-9A86-63E7DC8F364A}"/>
    <dgm:cxn modelId="{B166CFC2-D1EB-B947-88AF-EE321CD24B3F}" type="presOf" srcId="{AB9CE644-CB3A-3644-8D23-DE6A73850526}" destId="{76AC732E-D254-0147-A66A-DF0590D45334}" srcOrd="0" destOrd="0" presId="urn:microsoft.com/office/officeart/2005/8/layout/process4"/>
    <dgm:cxn modelId="{75AC2EBC-AA96-044A-8104-C7BE979926B8}" type="presOf" srcId="{980CF417-F451-E74F-B20A-938C9244CE39}" destId="{F4B7D9DA-8AAD-1B42-A838-8D8DD39CE722}" srcOrd="1" destOrd="0" presId="urn:microsoft.com/office/officeart/2005/8/layout/process4"/>
    <dgm:cxn modelId="{ABE41EC0-85CC-A740-8428-65407B75F860}" type="presOf" srcId="{70A455E9-7DFC-9C46-A65A-54426F34A132}" destId="{2B68B89D-0FAD-D644-B4DB-101C62B39284}" srcOrd="0" destOrd="0" presId="urn:microsoft.com/office/officeart/2005/8/layout/process4"/>
    <dgm:cxn modelId="{6ABB7DF2-DAED-2241-909A-C6D63139B0DA}" srcId="{122C6280-DF57-FC49-A3DE-9350F385BB84}" destId="{4FD208DE-96B4-2E41-B056-18EC9E098EE7}" srcOrd="0" destOrd="0" parTransId="{77371E9E-5611-6641-BB94-E32580622458}" sibTransId="{4030801A-53E2-E144-A826-2E40EAC9270E}"/>
    <dgm:cxn modelId="{D0151B15-D9D8-4B46-B7E5-F3ED212EFDB2}" srcId="{980CF417-F451-E74F-B20A-938C9244CE39}" destId="{D75CB323-A1D5-AC45-B1D2-BAE31DC80BFB}" srcOrd="0" destOrd="0" parTransId="{6045A14E-1250-984A-96C9-02809536AB6B}" sibTransId="{CFB0CA62-CAD7-164B-92EF-05C5CBCE7CAE}"/>
    <dgm:cxn modelId="{38C520DC-9738-4340-A389-7C9A69E3087B}" type="presOf" srcId="{D75CB323-A1D5-AC45-B1D2-BAE31DC80BFB}" destId="{1DBDFA25-5767-8747-B5A1-05CB32308ACE}" srcOrd="0" destOrd="0" presId="urn:microsoft.com/office/officeart/2005/8/layout/process4"/>
    <dgm:cxn modelId="{F83D3444-9E42-C444-AD67-D95379172B58}" srcId="{122C6280-DF57-FC49-A3DE-9350F385BB84}" destId="{5D712566-0783-5C43-B0C3-0FDE044548A9}" srcOrd="3" destOrd="0" parTransId="{3B3A1553-1DA1-FD44-9C46-20E2D732EF9F}" sibTransId="{C7FA5F17-DB80-A04D-913D-A781B3318C8B}"/>
    <dgm:cxn modelId="{BA9DA0B5-1382-D142-97D5-08423D6826DE}" type="presOf" srcId="{4FD208DE-96B4-2E41-B056-18EC9E098EE7}" destId="{6F57FAF8-992F-CF47-BD6B-1EC0C54F61C1}" srcOrd="1" destOrd="0" presId="urn:microsoft.com/office/officeart/2005/8/layout/process4"/>
    <dgm:cxn modelId="{4187199A-83DD-6447-BB65-CEE1F30F6190}" srcId="{4FD208DE-96B4-2E41-B056-18EC9E098EE7}" destId="{24E49A24-04D0-3B45-A449-A127D8640834}" srcOrd="0" destOrd="0" parTransId="{25EF8BAD-8B1D-434E-880B-9A57B871B9FB}" sibTransId="{39632636-225B-AD4A-A862-C03EDC8AB366}"/>
    <dgm:cxn modelId="{A1F1607E-D1F5-9F46-949D-9C15A34E3436}" srcId="{122C6280-DF57-FC49-A3DE-9350F385BB84}" destId="{980CF417-F451-E74F-B20A-938C9244CE39}" srcOrd="2" destOrd="0" parTransId="{79B1BF49-5BA7-2A49-8EF2-67573A4AD79C}" sibTransId="{7A1E77A8-6081-6643-819A-575C02F580AD}"/>
    <dgm:cxn modelId="{53EB9F7E-64E7-6A45-B8D8-0FB5265B2D46}" type="presOf" srcId="{5D712566-0783-5C43-B0C3-0FDE044548A9}" destId="{134862E1-D231-2545-8B1C-4FC0E8E036E7}" srcOrd="0" destOrd="0" presId="urn:microsoft.com/office/officeart/2005/8/layout/process4"/>
    <dgm:cxn modelId="{48375BFB-3B85-6D4F-A07A-012C0C1C6573}" type="presParOf" srcId="{2D5F7471-FAA5-4B4F-86D4-0E85FAE17557}" destId="{0B00543C-9793-C94C-91DB-75F4F0708525}" srcOrd="0" destOrd="0" presId="urn:microsoft.com/office/officeart/2005/8/layout/process4"/>
    <dgm:cxn modelId="{A0DF4287-7428-E244-94C9-B2B25EC94CF6}" type="presParOf" srcId="{0B00543C-9793-C94C-91DB-75F4F0708525}" destId="{134862E1-D231-2545-8B1C-4FC0E8E036E7}" srcOrd="0" destOrd="0" presId="urn:microsoft.com/office/officeart/2005/8/layout/process4"/>
    <dgm:cxn modelId="{A0570AC5-BC2E-4847-9203-1538A59CDD61}" type="presParOf" srcId="{2D5F7471-FAA5-4B4F-86D4-0E85FAE17557}" destId="{1B56B22F-4858-0649-84C0-C5F6ADE8D8AF}" srcOrd="1" destOrd="0" presId="urn:microsoft.com/office/officeart/2005/8/layout/process4"/>
    <dgm:cxn modelId="{6D8E7C35-CC1B-9F44-8F53-130F766EA72B}" type="presParOf" srcId="{2D5F7471-FAA5-4B4F-86D4-0E85FAE17557}" destId="{E393D34F-AE2D-9746-8B89-53FD0920B1A5}" srcOrd="2" destOrd="0" presId="urn:microsoft.com/office/officeart/2005/8/layout/process4"/>
    <dgm:cxn modelId="{D58D1CE5-83DC-8E48-B603-2C729317A8D7}" type="presParOf" srcId="{E393D34F-AE2D-9746-8B89-53FD0920B1A5}" destId="{50A65798-504E-E14C-A4C0-38F7DB6C986D}" srcOrd="0" destOrd="0" presId="urn:microsoft.com/office/officeart/2005/8/layout/process4"/>
    <dgm:cxn modelId="{48C2CCBE-8580-5B41-A251-BA833FA6CD57}" type="presParOf" srcId="{E393D34F-AE2D-9746-8B89-53FD0920B1A5}" destId="{F4B7D9DA-8AAD-1B42-A838-8D8DD39CE722}" srcOrd="1" destOrd="0" presId="urn:microsoft.com/office/officeart/2005/8/layout/process4"/>
    <dgm:cxn modelId="{CF431A44-085B-7343-B063-84A95AE47187}" type="presParOf" srcId="{E393D34F-AE2D-9746-8B89-53FD0920B1A5}" destId="{FBFC9502-3FDC-0143-86C4-A1AF2B5FEFE3}" srcOrd="2" destOrd="0" presId="urn:microsoft.com/office/officeart/2005/8/layout/process4"/>
    <dgm:cxn modelId="{9F6761FD-D5DC-DA4E-B128-99344FDD8065}" type="presParOf" srcId="{FBFC9502-3FDC-0143-86C4-A1AF2B5FEFE3}" destId="{1DBDFA25-5767-8747-B5A1-05CB32308ACE}" srcOrd="0" destOrd="0" presId="urn:microsoft.com/office/officeart/2005/8/layout/process4"/>
    <dgm:cxn modelId="{3793BBE8-7570-A244-A87E-B9B46AFDEF78}" type="presParOf" srcId="{2D5F7471-FAA5-4B4F-86D4-0E85FAE17557}" destId="{5864630B-B3E1-9742-AE46-E93496B56EBB}" srcOrd="3" destOrd="0" presId="urn:microsoft.com/office/officeart/2005/8/layout/process4"/>
    <dgm:cxn modelId="{7C5D9025-8411-CB4C-B07A-BDEF75715267}" type="presParOf" srcId="{2D5F7471-FAA5-4B4F-86D4-0E85FAE17557}" destId="{66FF12E7-E546-E644-9AEB-62DD3EB04CFF}" srcOrd="4" destOrd="0" presId="urn:microsoft.com/office/officeart/2005/8/layout/process4"/>
    <dgm:cxn modelId="{06B8A254-3C47-1144-A0D0-EDCF23269278}" type="presParOf" srcId="{66FF12E7-E546-E644-9AEB-62DD3EB04CFF}" destId="{2B68B89D-0FAD-D644-B4DB-101C62B39284}" srcOrd="0" destOrd="0" presId="urn:microsoft.com/office/officeart/2005/8/layout/process4"/>
    <dgm:cxn modelId="{2C1C2365-E4BA-6A43-822F-3845F907E728}" type="presParOf" srcId="{66FF12E7-E546-E644-9AEB-62DD3EB04CFF}" destId="{67DB9C62-009F-F344-9231-AE2D9D077A5C}" srcOrd="1" destOrd="0" presId="urn:microsoft.com/office/officeart/2005/8/layout/process4"/>
    <dgm:cxn modelId="{C664D3F2-18C2-074B-B9BD-2A9705D4B7C6}" type="presParOf" srcId="{66FF12E7-E546-E644-9AEB-62DD3EB04CFF}" destId="{C3AD1E58-4C27-D44E-92B8-36A40523B73F}" srcOrd="2" destOrd="0" presId="urn:microsoft.com/office/officeart/2005/8/layout/process4"/>
    <dgm:cxn modelId="{75475444-6E87-CE49-914E-32C88CEFEA01}" type="presParOf" srcId="{C3AD1E58-4C27-D44E-92B8-36A40523B73F}" destId="{76AC732E-D254-0147-A66A-DF0590D45334}" srcOrd="0" destOrd="0" presId="urn:microsoft.com/office/officeart/2005/8/layout/process4"/>
    <dgm:cxn modelId="{CE04972F-63F5-DE40-BED7-B0CB253B4076}" type="presParOf" srcId="{2D5F7471-FAA5-4B4F-86D4-0E85FAE17557}" destId="{14520E81-5999-B442-ACAF-64627A23C532}" srcOrd="5" destOrd="0" presId="urn:microsoft.com/office/officeart/2005/8/layout/process4"/>
    <dgm:cxn modelId="{3E738618-9186-1345-B8EB-3956CB3DDBCC}" type="presParOf" srcId="{2D5F7471-FAA5-4B4F-86D4-0E85FAE17557}" destId="{85C4C263-ADA7-9C4B-AC80-8613A2EC8157}" srcOrd="6" destOrd="0" presId="urn:microsoft.com/office/officeart/2005/8/layout/process4"/>
    <dgm:cxn modelId="{D57D9025-3672-8A4F-BDFD-886FFC164E3F}" type="presParOf" srcId="{85C4C263-ADA7-9C4B-AC80-8613A2EC8157}" destId="{8940772F-5901-334C-9031-994FD4DB6BEA}" srcOrd="0" destOrd="0" presId="urn:microsoft.com/office/officeart/2005/8/layout/process4"/>
    <dgm:cxn modelId="{7DAC8F33-07F4-C347-BB86-D6EB140C491E}" type="presParOf" srcId="{85C4C263-ADA7-9C4B-AC80-8613A2EC8157}" destId="{6F57FAF8-992F-CF47-BD6B-1EC0C54F61C1}" srcOrd="1" destOrd="0" presId="urn:microsoft.com/office/officeart/2005/8/layout/process4"/>
    <dgm:cxn modelId="{85C4494B-2B26-7D46-B8E0-9AED5A80E92B}" type="presParOf" srcId="{85C4C263-ADA7-9C4B-AC80-8613A2EC8157}" destId="{2835BEB8-154F-F547-B0C7-B0CB1AFF58E8}" srcOrd="2" destOrd="0" presId="urn:microsoft.com/office/officeart/2005/8/layout/process4"/>
    <dgm:cxn modelId="{E28A7167-DC4F-AA44-94D8-4978F0D51C08}" type="presParOf" srcId="{2835BEB8-154F-F547-B0C7-B0CB1AFF58E8}" destId="{410FC02E-8B19-CE42-B9E5-0F628CA296C4}"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7B4E534-E1DB-9F49-A7FD-EF84C50B55F3}" type="doc">
      <dgm:prSet loTypeId="urn:microsoft.com/office/officeart/2008/layout/CircularPictureCallout" loCatId="" qsTypeId="urn:microsoft.com/office/officeart/2005/8/quickstyle/simple1" qsCatId="simple" csTypeId="urn:microsoft.com/office/officeart/2005/8/colors/accent2_2" csCatId="accent2" phldr="1"/>
      <dgm:spPr/>
      <dgm:t>
        <a:bodyPr/>
        <a:lstStyle/>
        <a:p>
          <a:endParaRPr lang="en-US"/>
        </a:p>
      </dgm:t>
    </dgm:pt>
    <dgm:pt modelId="{DCDCA397-E923-B04D-BA6C-124A4B6F08F1}">
      <dgm:prSet phldrT="[Text]"/>
      <dgm:spPr/>
      <dgm:t>
        <a:bodyPr/>
        <a:lstStyle/>
        <a:p>
          <a:r>
            <a:rPr lang="en-US" dirty="0" smtClean="0"/>
            <a:t> </a:t>
          </a:r>
          <a:endParaRPr lang="en-US" dirty="0"/>
        </a:p>
      </dgm:t>
    </dgm:pt>
    <dgm:pt modelId="{4D2F3A71-D478-2841-A35A-929635332F39}" type="parTrans" cxnId="{7ABF61E9-5472-B947-AABF-53ADDCE301D7}">
      <dgm:prSet/>
      <dgm:spPr/>
      <dgm:t>
        <a:bodyPr/>
        <a:lstStyle/>
        <a:p>
          <a:endParaRPr lang="en-US"/>
        </a:p>
      </dgm:t>
    </dgm:pt>
    <dgm:pt modelId="{C029ADE4-4581-A647-9EB7-48DC9341464A}" type="sibTrans" cxnId="{7ABF61E9-5472-B947-AABF-53ADDCE301D7}">
      <dgm:prSet/>
      <dgm:spPr>
        <a:solidFill>
          <a:schemeClr val="tx2"/>
        </a:solidFill>
      </dgm:spPr>
      <dgm:t>
        <a:bodyPr/>
        <a:lstStyle/>
        <a:p>
          <a:endParaRPr lang="en-US"/>
        </a:p>
      </dgm:t>
    </dgm:pt>
    <dgm:pt modelId="{CA856CFE-8505-6847-ACDC-6BCB62465513}">
      <dgm:prSet/>
      <dgm:spPr/>
      <dgm:t>
        <a:bodyPr lIns="0"/>
        <a:lstStyle/>
        <a:p>
          <a:r>
            <a:rPr lang="en-US" dirty="0" smtClean="0"/>
            <a:t>Fundamental properties and values</a:t>
          </a:r>
          <a:endParaRPr lang="en-US" dirty="0"/>
        </a:p>
      </dgm:t>
    </dgm:pt>
    <dgm:pt modelId="{0FCAB6D9-676D-7643-A6F9-90C8EDC6377E}" type="parTrans" cxnId="{E7B0C6E5-013F-D641-A855-04E76028CBC7}">
      <dgm:prSet/>
      <dgm:spPr/>
      <dgm:t>
        <a:bodyPr/>
        <a:lstStyle/>
        <a:p>
          <a:endParaRPr lang="en-US"/>
        </a:p>
      </dgm:t>
    </dgm:pt>
    <dgm:pt modelId="{CC19AF6F-6ECC-1C4D-BB89-62D2E6EED2DA}" type="sibTrans" cxnId="{E7B0C6E5-013F-D641-A855-04E76028CBC7}">
      <dgm:prSet/>
      <dgm:spPr>
        <a:noFill/>
        <a:ln>
          <a:noFill/>
        </a:ln>
      </dgm:spPr>
      <dgm:t>
        <a:bodyPr/>
        <a:lstStyle/>
        <a:p>
          <a:endParaRPr lang="en-US"/>
        </a:p>
      </dgm:t>
    </dgm:pt>
    <dgm:pt modelId="{40500F7F-A16B-B543-BC2B-05242B93E4F8}">
      <dgm:prSet/>
      <dgm:spPr/>
      <dgm:t>
        <a:bodyPr lIns="0"/>
        <a:lstStyle/>
        <a:p>
          <a:r>
            <a:rPr lang="en-US" dirty="0" smtClean="0"/>
            <a:t>Think globally, </a:t>
          </a:r>
          <a:br>
            <a:rPr lang="en-US" dirty="0" smtClean="0"/>
          </a:br>
          <a:r>
            <a:rPr lang="en-US" dirty="0" smtClean="0"/>
            <a:t>act locally</a:t>
          </a:r>
          <a:endParaRPr lang="en-US" dirty="0"/>
        </a:p>
      </dgm:t>
    </dgm:pt>
    <dgm:pt modelId="{A89E3473-34EE-FD4B-81C9-D09DA1B80579}" type="parTrans" cxnId="{3728286F-4E2A-5148-B1F0-7B96ECF67168}">
      <dgm:prSet/>
      <dgm:spPr/>
      <dgm:t>
        <a:bodyPr/>
        <a:lstStyle/>
        <a:p>
          <a:endParaRPr lang="en-US"/>
        </a:p>
      </dgm:t>
    </dgm:pt>
    <dgm:pt modelId="{7DE65543-5FF8-D944-87B1-EA1CA8CB5610}" type="sibTrans" cxnId="{3728286F-4E2A-5148-B1F0-7B96ECF67168}">
      <dgm:prSet/>
      <dgm:spPr>
        <a:noFill/>
        <a:ln>
          <a:noFill/>
        </a:ln>
      </dgm:spPr>
      <dgm:t>
        <a:bodyPr/>
        <a:lstStyle/>
        <a:p>
          <a:endParaRPr lang="en-US"/>
        </a:p>
      </dgm:t>
    </dgm:pt>
    <dgm:pt modelId="{B41E4C64-5958-0C4C-B942-D46717BDB942}">
      <dgm:prSet/>
      <dgm:spPr/>
      <dgm:t>
        <a:bodyPr lIns="0"/>
        <a:lstStyle/>
        <a:p>
          <a:r>
            <a:rPr lang="en-US" dirty="0" smtClean="0"/>
            <a:t>Fostering confidence </a:t>
          </a:r>
          <a:br>
            <a:rPr lang="en-US" dirty="0" smtClean="0"/>
          </a:br>
          <a:r>
            <a:rPr lang="en-US" dirty="0" smtClean="0"/>
            <a:t>and protecting opportunities</a:t>
          </a:r>
          <a:endParaRPr lang="en-US" dirty="0"/>
        </a:p>
      </dgm:t>
    </dgm:pt>
    <dgm:pt modelId="{1BFFBF6E-E6D1-B24A-8066-A859AF89029F}" type="parTrans" cxnId="{365DC8F1-BD38-0244-9B07-BB883DFC03BE}">
      <dgm:prSet/>
      <dgm:spPr/>
      <dgm:t>
        <a:bodyPr/>
        <a:lstStyle/>
        <a:p>
          <a:endParaRPr lang="en-US"/>
        </a:p>
      </dgm:t>
    </dgm:pt>
    <dgm:pt modelId="{D5775555-843D-8046-AFB5-DA91E2CAC14C}" type="sibTrans" cxnId="{365DC8F1-BD38-0244-9B07-BB883DFC03BE}">
      <dgm:prSet/>
      <dgm:spPr>
        <a:noFill/>
        <a:ln>
          <a:noFill/>
        </a:ln>
      </dgm:spPr>
      <dgm:t>
        <a:bodyPr/>
        <a:lstStyle/>
        <a:p>
          <a:endParaRPr lang="en-US"/>
        </a:p>
      </dgm:t>
    </dgm:pt>
    <dgm:pt modelId="{D4A60013-9B57-1746-BC01-791410FE3069}">
      <dgm:prSet phldrT="[Text]"/>
      <dgm:spPr/>
      <dgm:t>
        <a:bodyPr lIns="0"/>
        <a:lstStyle/>
        <a:p>
          <a:r>
            <a:rPr lang="en-US" dirty="0" smtClean="0"/>
            <a:t>Collective responsibility</a:t>
          </a:r>
          <a:endParaRPr lang="en-US" dirty="0"/>
        </a:p>
      </dgm:t>
    </dgm:pt>
    <dgm:pt modelId="{144FF800-06BC-2D45-95D2-72D084E38873}" type="parTrans" cxnId="{CE5979D6-7F28-104E-BC96-6BD4F5041A00}">
      <dgm:prSet/>
      <dgm:spPr/>
      <dgm:t>
        <a:bodyPr/>
        <a:lstStyle/>
        <a:p>
          <a:endParaRPr lang="en-US"/>
        </a:p>
      </dgm:t>
    </dgm:pt>
    <dgm:pt modelId="{E1AF5E48-9229-F24D-86E9-B7553AB288E4}" type="sibTrans" cxnId="{CE5979D6-7F28-104E-BC96-6BD4F5041A00}">
      <dgm:prSet/>
      <dgm:spPr>
        <a:noFill/>
        <a:ln>
          <a:noFill/>
        </a:ln>
      </dgm:spPr>
      <dgm:t>
        <a:bodyPr/>
        <a:lstStyle/>
        <a:p>
          <a:endParaRPr lang="en-US"/>
        </a:p>
      </dgm:t>
    </dgm:pt>
    <dgm:pt modelId="{DBF19C2D-DB7D-7240-9E7B-8E5335E9FB8F}">
      <dgm:prSet/>
      <dgm:spPr/>
      <dgm:t>
        <a:bodyPr lIns="0"/>
        <a:lstStyle/>
        <a:p>
          <a:r>
            <a:rPr lang="en-US" dirty="0" smtClean="0"/>
            <a:t>Evolution and consensus</a:t>
          </a:r>
          <a:endParaRPr lang="en-US" dirty="0"/>
        </a:p>
      </dgm:t>
    </dgm:pt>
    <dgm:pt modelId="{27D63336-79B6-334B-904A-33B3937E317B}" type="parTrans" cxnId="{B1994AD9-760A-214A-953E-943DA70816E7}">
      <dgm:prSet/>
      <dgm:spPr/>
      <dgm:t>
        <a:bodyPr/>
        <a:lstStyle/>
        <a:p>
          <a:endParaRPr lang="en-US"/>
        </a:p>
      </dgm:t>
    </dgm:pt>
    <dgm:pt modelId="{AECC0160-1EED-434D-9521-9F9F12B96D56}" type="sibTrans" cxnId="{B1994AD9-760A-214A-953E-943DA70816E7}">
      <dgm:prSet/>
      <dgm:spPr>
        <a:noFill/>
        <a:ln>
          <a:noFill/>
        </a:ln>
      </dgm:spPr>
      <dgm:t>
        <a:bodyPr/>
        <a:lstStyle/>
        <a:p>
          <a:endParaRPr lang="en-US"/>
        </a:p>
      </dgm:t>
    </dgm:pt>
    <dgm:pt modelId="{94ECE499-9470-AC49-AE32-5C0F09C6EC6A}" type="pres">
      <dgm:prSet presAssocID="{07B4E534-E1DB-9F49-A7FD-EF84C50B55F3}" presName="Name0" presStyleCnt="0">
        <dgm:presLayoutVars>
          <dgm:chMax val="7"/>
          <dgm:chPref val="7"/>
          <dgm:dir/>
        </dgm:presLayoutVars>
      </dgm:prSet>
      <dgm:spPr/>
      <dgm:t>
        <a:bodyPr/>
        <a:lstStyle/>
        <a:p>
          <a:endParaRPr lang="en-US"/>
        </a:p>
      </dgm:t>
    </dgm:pt>
    <dgm:pt modelId="{444DFFBA-1826-0942-B212-D6D9FC9D9FEA}" type="pres">
      <dgm:prSet presAssocID="{07B4E534-E1DB-9F49-A7FD-EF84C50B55F3}" presName="Name1" presStyleCnt="0"/>
      <dgm:spPr/>
    </dgm:pt>
    <dgm:pt modelId="{6747D8BD-709B-1041-B766-0CF5FA53A7DA}" type="pres">
      <dgm:prSet presAssocID="{C029ADE4-4581-A647-9EB7-48DC9341464A}" presName="picture_1" presStyleCnt="0"/>
      <dgm:spPr/>
    </dgm:pt>
    <dgm:pt modelId="{5F255FB3-8B63-994F-8B59-5442E5816160}" type="pres">
      <dgm:prSet presAssocID="{C029ADE4-4581-A647-9EB7-48DC9341464A}" presName="pictureRepeatNode" presStyleLbl="alignImgPlace1" presStyleIdx="0" presStyleCnt="6" custLinFactNeighborX="-24595" custLinFactNeighborY="-584"/>
      <dgm:spPr/>
      <dgm:t>
        <a:bodyPr/>
        <a:lstStyle/>
        <a:p>
          <a:endParaRPr lang="en-US"/>
        </a:p>
      </dgm:t>
    </dgm:pt>
    <dgm:pt modelId="{7D393FED-5255-E842-83E1-904F5BEBD2F0}" type="pres">
      <dgm:prSet presAssocID="{DCDCA397-E923-B04D-BA6C-124A4B6F08F1}" presName="text_1" presStyleLbl="node1" presStyleIdx="0" presStyleCnt="0">
        <dgm:presLayoutVars>
          <dgm:bulletEnabled val="1"/>
        </dgm:presLayoutVars>
      </dgm:prSet>
      <dgm:spPr/>
      <dgm:t>
        <a:bodyPr/>
        <a:lstStyle/>
        <a:p>
          <a:endParaRPr lang="en-US"/>
        </a:p>
      </dgm:t>
    </dgm:pt>
    <dgm:pt modelId="{F46325B5-D298-A743-8179-F5F59E7B9B08}" type="pres">
      <dgm:prSet presAssocID="{D5775555-843D-8046-AFB5-DA91E2CAC14C}" presName="picture_2" presStyleCnt="0"/>
      <dgm:spPr/>
    </dgm:pt>
    <dgm:pt modelId="{870E8562-9013-F349-96B7-D19CA456E3D5}" type="pres">
      <dgm:prSet presAssocID="{D5775555-843D-8046-AFB5-DA91E2CAC14C}" presName="pictureRepeatNode" presStyleLbl="alignImgPlace1" presStyleIdx="1" presStyleCnt="6" custScaleX="155069" custLinFactNeighborY="1569"/>
      <dgm:spPr>
        <a:prstGeom prst="rect">
          <a:avLst/>
        </a:prstGeom>
      </dgm:spPr>
      <dgm:t>
        <a:bodyPr/>
        <a:lstStyle/>
        <a:p>
          <a:endParaRPr lang="en-US"/>
        </a:p>
      </dgm:t>
    </dgm:pt>
    <dgm:pt modelId="{2DDF8A72-CAC6-4143-9CE5-826DB36E5D75}" type="pres">
      <dgm:prSet presAssocID="{B41E4C64-5958-0C4C-B942-D46717BDB942}" presName="line_2" presStyleLbl="parChTrans1D1" presStyleIdx="0" presStyleCnt="5"/>
      <dgm:spPr/>
    </dgm:pt>
    <dgm:pt modelId="{9B3A7C1C-661A-0948-A94C-B1ABE2383F35}" type="pres">
      <dgm:prSet presAssocID="{B41E4C64-5958-0C4C-B942-D46717BDB942}" presName="textparent_2" presStyleLbl="node1" presStyleIdx="0" presStyleCnt="0"/>
      <dgm:spPr/>
    </dgm:pt>
    <dgm:pt modelId="{6EA3D91B-D61A-7547-B382-6F3069E513D4}" type="pres">
      <dgm:prSet presAssocID="{B41E4C64-5958-0C4C-B942-D46717BDB942}" presName="text_2" presStyleLbl="revTx" presStyleIdx="0" presStyleCnt="5" custScaleX="144797">
        <dgm:presLayoutVars>
          <dgm:bulletEnabled val="1"/>
        </dgm:presLayoutVars>
      </dgm:prSet>
      <dgm:spPr/>
      <dgm:t>
        <a:bodyPr/>
        <a:lstStyle/>
        <a:p>
          <a:endParaRPr lang="en-US"/>
        </a:p>
      </dgm:t>
    </dgm:pt>
    <dgm:pt modelId="{232E87E5-85CC-7746-942C-0899AAD4557E}" type="pres">
      <dgm:prSet presAssocID="{E1AF5E48-9229-F24D-86E9-B7553AB288E4}" presName="picture_3" presStyleCnt="0"/>
      <dgm:spPr/>
    </dgm:pt>
    <dgm:pt modelId="{555EA9CA-B2B9-364E-9EF5-A36FA40758D1}" type="pres">
      <dgm:prSet presAssocID="{E1AF5E48-9229-F24D-86E9-B7553AB288E4}" presName="pictureRepeatNode" presStyleLbl="alignImgPlace1" presStyleIdx="2" presStyleCnt="6" custScaleX="149833" custLinFactNeighborX="-3596" custLinFactNeighborY="24955"/>
      <dgm:spPr>
        <a:prstGeom prst="rect">
          <a:avLst/>
        </a:prstGeom>
      </dgm:spPr>
      <dgm:t>
        <a:bodyPr/>
        <a:lstStyle/>
        <a:p>
          <a:endParaRPr lang="en-US"/>
        </a:p>
      </dgm:t>
    </dgm:pt>
    <dgm:pt modelId="{0503EE4F-C770-D844-BB24-99FC8119B430}" type="pres">
      <dgm:prSet presAssocID="{D4A60013-9B57-1746-BC01-791410FE3069}" presName="line_3" presStyleLbl="parChTrans1D1" presStyleIdx="1" presStyleCnt="5"/>
      <dgm:spPr/>
    </dgm:pt>
    <dgm:pt modelId="{BFFC6AA6-4A2E-A849-B214-BC6CEC28C3D8}" type="pres">
      <dgm:prSet presAssocID="{D4A60013-9B57-1746-BC01-791410FE3069}" presName="textparent_3" presStyleLbl="node1" presStyleIdx="0" presStyleCnt="0"/>
      <dgm:spPr/>
    </dgm:pt>
    <dgm:pt modelId="{50525CA2-B0D6-624C-A2CE-22944D75A481}" type="pres">
      <dgm:prSet presAssocID="{D4A60013-9B57-1746-BC01-791410FE3069}" presName="text_3" presStyleLbl="revTx" presStyleIdx="1" presStyleCnt="5">
        <dgm:presLayoutVars>
          <dgm:bulletEnabled val="1"/>
        </dgm:presLayoutVars>
      </dgm:prSet>
      <dgm:spPr/>
      <dgm:t>
        <a:bodyPr/>
        <a:lstStyle/>
        <a:p>
          <a:endParaRPr lang="en-US"/>
        </a:p>
      </dgm:t>
    </dgm:pt>
    <dgm:pt modelId="{0902C5D8-31FD-BE42-8D21-763500732ADC}" type="pres">
      <dgm:prSet presAssocID="{CC19AF6F-6ECC-1C4D-BB89-62D2E6EED2DA}" presName="picture_4" presStyleCnt="0"/>
      <dgm:spPr/>
    </dgm:pt>
    <dgm:pt modelId="{AD2B28DF-BB71-FF44-8B1A-B6F46A6F47CD}" type="pres">
      <dgm:prSet presAssocID="{CC19AF6F-6ECC-1C4D-BB89-62D2E6EED2DA}" presName="pictureRepeatNode" presStyleLbl="alignImgPlace1" presStyleIdx="3" presStyleCnt="6" custScaleX="149833" custLinFactNeighborX="2637" custLinFactNeighborY="10039"/>
      <dgm:spPr>
        <a:prstGeom prst="rect">
          <a:avLst/>
        </a:prstGeom>
      </dgm:spPr>
      <dgm:t>
        <a:bodyPr/>
        <a:lstStyle/>
        <a:p>
          <a:endParaRPr lang="en-US"/>
        </a:p>
      </dgm:t>
    </dgm:pt>
    <dgm:pt modelId="{08EE7D4A-9A77-9341-98D7-D43D73141E5F}" type="pres">
      <dgm:prSet presAssocID="{CA856CFE-8505-6847-ACDC-6BCB62465513}" presName="line_4" presStyleLbl="parChTrans1D1" presStyleIdx="2" presStyleCnt="5"/>
      <dgm:spPr/>
    </dgm:pt>
    <dgm:pt modelId="{55D4CFF1-4BC5-B246-B240-2285E0B38949}" type="pres">
      <dgm:prSet presAssocID="{CA856CFE-8505-6847-ACDC-6BCB62465513}" presName="textparent_4" presStyleLbl="node1" presStyleIdx="0" presStyleCnt="0"/>
      <dgm:spPr/>
    </dgm:pt>
    <dgm:pt modelId="{027E6947-E916-4F4D-8190-7F8688795690}" type="pres">
      <dgm:prSet presAssocID="{CA856CFE-8505-6847-ACDC-6BCB62465513}" presName="text_4" presStyleLbl="revTx" presStyleIdx="2" presStyleCnt="5" custScaleX="147221">
        <dgm:presLayoutVars>
          <dgm:bulletEnabled val="1"/>
        </dgm:presLayoutVars>
      </dgm:prSet>
      <dgm:spPr/>
      <dgm:t>
        <a:bodyPr/>
        <a:lstStyle/>
        <a:p>
          <a:endParaRPr lang="en-US"/>
        </a:p>
      </dgm:t>
    </dgm:pt>
    <dgm:pt modelId="{0088F6B0-189E-AA42-89F6-ACCFE7DA9649}" type="pres">
      <dgm:prSet presAssocID="{AECC0160-1EED-434D-9521-9F9F12B96D56}" presName="picture_5" presStyleCnt="0"/>
      <dgm:spPr/>
    </dgm:pt>
    <dgm:pt modelId="{2CB6727C-4908-6B40-B865-AE22D9259949}" type="pres">
      <dgm:prSet presAssocID="{AECC0160-1EED-434D-9521-9F9F12B96D56}" presName="pictureRepeatNode" presStyleLbl="alignImgPlace1" presStyleIdx="4" presStyleCnt="6" custScaleX="149833" custLinFactNeighborX="-1798" custLinFactNeighborY="-4448"/>
      <dgm:spPr>
        <a:prstGeom prst="rect">
          <a:avLst/>
        </a:prstGeom>
      </dgm:spPr>
      <dgm:t>
        <a:bodyPr/>
        <a:lstStyle/>
        <a:p>
          <a:endParaRPr lang="en-US"/>
        </a:p>
      </dgm:t>
    </dgm:pt>
    <dgm:pt modelId="{41886A70-2F0F-8541-A0A8-369D9A5AEBE9}" type="pres">
      <dgm:prSet presAssocID="{DBF19C2D-DB7D-7240-9E7B-8E5335E9FB8F}" presName="line_5" presStyleLbl="parChTrans1D1" presStyleIdx="3" presStyleCnt="5"/>
      <dgm:spPr/>
    </dgm:pt>
    <dgm:pt modelId="{1366DA0B-7B6F-ED44-B097-DF19AF8114AE}" type="pres">
      <dgm:prSet presAssocID="{DBF19C2D-DB7D-7240-9E7B-8E5335E9FB8F}" presName="textparent_5" presStyleLbl="node1" presStyleIdx="0" presStyleCnt="0"/>
      <dgm:spPr/>
    </dgm:pt>
    <dgm:pt modelId="{D85412F3-F8FD-7143-838B-9C5C977690C5}" type="pres">
      <dgm:prSet presAssocID="{DBF19C2D-DB7D-7240-9E7B-8E5335E9FB8F}" presName="text_5" presStyleLbl="revTx" presStyleIdx="3" presStyleCnt="5" custScaleX="171060">
        <dgm:presLayoutVars>
          <dgm:bulletEnabled val="1"/>
        </dgm:presLayoutVars>
      </dgm:prSet>
      <dgm:spPr/>
      <dgm:t>
        <a:bodyPr/>
        <a:lstStyle/>
        <a:p>
          <a:endParaRPr lang="en-US"/>
        </a:p>
      </dgm:t>
    </dgm:pt>
    <dgm:pt modelId="{9B8990A6-9A3C-B449-A9C5-FC8E60F7D38B}" type="pres">
      <dgm:prSet presAssocID="{7DE65543-5FF8-D944-87B1-EA1CA8CB5610}" presName="picture_6" presStyleCnt="0"/>
      <dgm:spPr/>
    </dgm:pt>
    <dgm:pt modelId="{A82BD569-B80F-8F4F-BA56-1E3FF55B8BDC}" type="pres">
      <dgm:prSet presAssocID="{7DE65543-5FF8-D944-87B1-EA1CA8CB5610}" presName="pictureRepeatNode" presStyleLbl="alignImgPlace1" presStyleIdx="5" presStyleCnt="6" custScaleX="149833" custLinFactNeighborY="12357"/>
      <dgm:spPr>
        <a:prstGeom prst="rect">
          <a:avLst/>
        </a:prstGeom>
      </dgm:spPr>
      <dgm:t>
        <a:bodyPr/>
        <a:lstStyle/>
        <a:p>
          <a:endParaRPr lang="en-US"/>
        </a:p>
      </dgm:t>
    </dgm:pt>
    <dgm:pt modelId="{C998D836-0FBD-C247-97AC-E8E61DED3C97}" type="pres">
      <dgm:prSet presAssocID="{40500F7F-A16B-B543-BC2B-05242B93E4F8}" presName="line_6" presStyleLbl="parChTrans1D1" presStyleIdx="4" presStyleCnt="5"/>
      <dgm:spPr/>
    </dgm:pt>
    <dgm:pt modelId="{A6B67ABF-51D7-3140-8E66-44D64E5E7C35}" type="pres">
      <dgm:prSet presAssocID="{40500F7F-A16B-B543-BC2B-05242B93E4F8}" presName="textparent_6" presStyleLbl="node1" presStyleIdx="0" presStyleCnt="0"/>
      <dgm:spPr/>
    </dgm:pt>
    <dgm:pt modelId="{1D488C5D-8B41-1844-A396-60E323CD591F}" type="pres">
      <dgm:prSet presAssocID="{40500F7F-A16B-B543-BC2B-05242B93E4F8}" presName="text_6" presStyleLbl="revTx" presStyleIdx="4" presStyleCnt="5" custScaleX="186292">
        <dgm:presLayoutVars>
          <dgm:bulletEnabled val="1"/>
        </dgm:presLayoutVars>
      </dgm:prSet>
      <dgm:spPr/>
      <dgm:t>
        <a:bodyPr/>
        <a:lstStyle/>
        <a:p>
          <a:endParaRPr lang="en-US"/>
        </a:p>
      </dgm:t>
    </dgm:pt>
  </dgm:ptLst>
  <dgm:cxnLst>
    <dgm:cxn modelId="{C33845B5-B0A1-4046-A8F2-DC94F4B8D39B}" type="presOf" srcId="{E1AF5E48-9229-F24D-86E9-B7553AB288E4}" destId="{555EA9CA-B2B9-364E-9EF5-A36FA40758D1}" srcOrd="0" destOrd="0" presId="urn:microsoft.com/office/officeart/2008/layout/CircularPictureCallout"/>
    <dgm:cxn modelId="{E2BFC663-3B13-B241-A89B-C44C34F93F34}" type="presOf" srcId="{C029ADE4-4581-A647-9EB7-48DC9341464A}" destId="{5F255FB3-8B63-994F-8B59-5442E5816160}" srcOrd="0" destOrd="0" presId="urn:microsoft.com/office/officeart/2008/layout/CircularPictureCallout"/>
    <dgm:cxn modelId="{ABB9B781-FD04-5942-9C68-DAB5E2F89FD7}" type="presOf" srcId="{CA856CFE-8505-6847-ACDC-6BCB62465513}" destId="{027E6947-E916-4F4D-8190-7F8688795690}" srcOrd="0" destOrd="0" presId="urn:microsoft.com/office/officeart/2008/layout/CircularPictureCallout"/>
    <dgm:cxn modelId="{E7B0C6E5-013F-D641-A855-04E76028CBC7}" srcId="{07B4E534-E1DB-9F49-A7FD-EF84C50B55F3}" destId="{CA856CFE-8505-6847-ACDC-6BCB62465513}" srcOrd="3" destOrd="0" parTransId="{0FCAB6D9-676D-7643-A6F9-90C8EDC6377E}" sibTransId="{CC19AF6F-6ECC-1C4D-BB89-62D2E6EED2DA}"/>
    <dgm:cxn modelId="{CE5979D6-7F28-104E-BC96-6BD4F5041A00}" srcId="{07B4E534-E1DB-9F49-A7FD-EF84C50B55F3}" destId="{D4A60013-9B57-1746-BC01-791410FE3069}" srcOrd="2" destOrd="0" parTransId="{144FF800-06BC-2D45-95D2-72D084E38873}" sibTransId="{E1AF5E48-9229-F24D-86E9-B7553AB288E4}"/>
    <dgm:cxn modelId="{7CEABFF9-5822-2A49-B628-C0FA49095CC9}" type="presOf" srcId="{DCDCA397-E923-B04D-BA6C-124A4B6F08F1}" destId="{7D393FED-5255-E842-83E1-904F5BEBD2F0}" srcOrd="0" destOrd="0" presId="urn:microsoft.com/office/officeart/2008/layout/CircularPictureCallout"/>
    <dgm:cxn modelId="{3728286F-4E2A-5148-B1F0-7B96ECF67168}" srcId="{07B4E534-E1DB-9F49-A7FD-EF84C50B55F3}" destId="{40500F7F-A16B-B543-BC2B-05242B93E4F8}" srcOrd="5" destOrd="0" parTransId="{A89E3473-34EE-FD4B-81C9-D09DA1B80579}" sibTransId="{7DE65543-5FF8-D944-87B1-EA1CA8CB5610}"/>
    <dgm:cxn modelId="{E66F3CB3-C3B5-B441-8073-D6D3A549FEBC}" type="presOf" srcId="{B41E4C64-5958-0C4C-B942-D46717BDB942}" destId="{6EA3D91B-D61A-7547-B382-6F3069E513D4}" srcOrd="0" destOrd="0" presId="urn:microsoft.com/office/officeart/2008/layout/CircularPictureCallout"/>
    <dgm:cxn modelId="{396DCBF1-8D2D-EB48-8F81-FE44B03BA5B9}" type="presOf" srcId="{AECC0160-1EED-434D-9521-9F9F12B96D56}" destId="{2CB6727C-4908-6B40-B865-AE22D9259949}" srcOrd="0" destOrd="0" presId="urn:microsoft.com/office/officeart/2008/layout/CircularPictureCallout"/>
    <dgm:cxn modelId="{365DC8F1-BD38-0244-9B07-BB883DFC03BE}" srcId="{07B4E534-E1DB-9F49-A7FD-EF84C50B55F3}" destId="{B41E4C64-5958-0C4C-B942-D46717BDB942}" srcOrd="1" destOrd="0" parTransId="{1BFFBF6E-E6D1-B24A-8066-A859AF89029F}" sibTransId="{D5775555-843D-8046-AFB5-DA91E2CAC14C}"/>
    <dgm:cxn modelId="{73F59C80-AFE4-4645-8AB1-A946F12A1304}" type="presOf" srcId="{D4A60013-9B57-1746-BC01-791410FE3069}" destId="{50525CA2-B0D6-624C-A2CE-22944D75A481}" srcOrd="0" destOrd="0" presId="urn:microsoft.com/office/officeart/2008/layout/CircularPictureCallout"/>
    <dgm:cxn modelId="{68BCA5C4-7CF2-C74C-923D-9F5392CC55A6}" type="presOf" srcId="{DBF19C2D-DB7D-7240-9E7B-8E5335E9FB8F}" destId="{D85412F3-F8FD-7143-838B-9C5C977690C5}" srcOrd="0" destOrd="0" presId="urn:microsoft.com/office/officeart/2008/layout/CircularPictureCallout"/>
    <dgm:cxn modelId="{318C2983-773E-8640-9B7C-9ECD7238A0AB}" type="presOf" srcId="{7DE65543-5FF8-D944-87B1-EA1CA8CB5610}" destId="{A82BD569-B80F-8F4F-BA56-1E3FF55B8BDC}" srcOrd="0" destOrd="0" presId="urn:microsoft.com/office/officeart/2008/layout/CircularPictureCallout"/>
    <dgm:cxn modelId="{A53365FA-BFC0-5745-BEE3-4C05BC822037}" type="presOf" srcId="{07B4E534-E1DB-9F49-A7FD-EF84C50B55F3}" destId="{94ECE499-9470-AC49-AE32-5C0F09C6EC6A}" srcOrd="0" destOrd="0" presId="urn:microsoft.com/office/officeart/2008/layout/CircularPictureCallout"/>
    <dgm:cxn modelId="{80D9E483-98E0-6149-81F1-AD1980DB491C}" type="presOf" srcId="{40500F7F-A16B-B543-BC2B-05242B93E4F8}" destId="{1D488C5D-8B41-1844-A396-60E323CD591F}" srcOrd="0" destOrd="0" presId="urn:microsoft.com/office/officeart/2008/layout/CircularPictureCallout"/>
    <dgm:cxn modelId="{01620E15-EEDE-DC49-88DC-6AD41E5C4B48}" type="presOf" srcId="{CC19AF6F-6ECC-1C4D-BB89-62D2E6EED2DA}" destId="{AD2B28DF-BB71-FF44-8B1A-B6F46A6F47CD}" srcOrd="0" destOrd="0" presId="urn:microsoft.com/office/officeart/2008/layout/CircularPictureCallout"/>
    <dgm:cxn modelId="{7ABF61E9-5472-B947-AABF-53ADDCE301D7}" srcId="{07B4E534-E1DB-9F49-A7FD-EF84C50B55F3}" destId="{DCDCA397-E923-B04D-BA6C-124A4B6F08F1}" srcOrd="0" destOrd="0" parTransId="{4D2F3A71-D478-2841-A35A-929635332F39}" sibTransId="{C029ADE4-4581-A647-9EB7-48DC9341464A}"/>
    <dgm:cxn modelId="{41A1E206-D836-3E43-806D-61466B93DFC8}" type="presOf" srcId="{D5775555-843D-8046-AFB5-DA91E2CAC14C}" destId="{870E8562-9013-F349-96B7-D19CA456E3D5}" srcOrd="0" destOrd="0" presId="urn:microsoft.com/office/officeart/2008/layout/CircularPictureCallout"/>
    <dgm:cxn modelId="{B1994AD9-760A-214A-953E-943DA70816E7}" srcId="{07B4E534-E1DB-9F49-A7FD-EF84C50B55F3}" destId="{DBF19C2D-DB7D-7240-9E7B-8E5335E9FB8F}" srcOrd="4" destOrd="0" parTransId="{27D63336-79B6-334B-904A-33B3937E317B}" sibTransId="{AECC0160-1EED-434D-9521-9F9F12B96D56}"/>
    <dgm:cxn modelId="{90C48642-3F68-0946-9BF9-AF88C9796C6B}" type="presParOf" srcId="{94ECE499-9470-AC49-AE32-5C0F09C6EC6A}" destId="{444DFFBA-1826-0942-B212-D6D9FC9D9FEA}" srcOrd="0" destOrd="0" presId="urn:microsoft.com/office/officeart/2008/layout/CircularPictureCallout"/>
    <dgm:cxn modelId="{6B4BB8E0-56F8-2540-8403-257D59B2ADB3}" type="presParOf" srcId="{444DFFBA-1826-0942-B212-D6D9FC9D9FEA}" destId="{6747D8BD-709B-1041-B766-0CF5FA53A7DA}" srcOrd="0" destOrd="0" presId="urn:microsoft.com/office/officeart/2008/layout/CircularPictureCallout"/>
    <dgm:cxn modelId="{E94A02C0-CC3D-0D4C-9F98-E28F7A873B27}" type="presParOf" srcId="{6747D8BD-709B-1041-B766-0CF5FA53A7DA}" destId="{5F255FB3-8B63-994F-8B59-5442E5816160}" srcOrd="0" destOrd="0" presId="urn:microsoft.com/office/officeart/2008/layout/CircularPictureCallout"/>
    <dgm:cxn modelId="{0F368A2E-4A6C-3340-8982-837B235EE38A}" type="presParOf" srcId="{444DFFBA-1826-0942-B212-D6D9FC9D9FEA}" destId="{7D393FED-5255-E842-83E1-904F5BEBD2F0}" srcOrd="1" destOrd="0" presId="urn:microsoft.com/office/officeart/2008/layout/CircularPictureCallout"/>
    <dgm:cxn modelId="{9238D2B1-7D74-AB49-90E6-6A295C761045}" type="presParOf" srcId="{444DFFBA-1826-0942-B212-D6D9FC9D9FEA}" destId="{F46325B5-D298-A743-8179-F5F59E7B9B08}" srcOrd="2" destOrd="0" presId="urn:microsoft.com/office/officeart/2008/layout/CircularPictureCallout"/>
    <dgm:cxn modelId="{B57C9193-6CF6-A94E-9193-400089F74D9E}" type="presParOf" srcId="{F46325B5-D298-A743-8179-F5F59E7B9B08}" destId="{870E8562-9013-F349-96B7-D19CA456E3D5}" srcOrd="0" destOrd="0" presId="urn:microsoft.com/office/officeart/2008/layout/CircularPictureCallout"/>
    <dgm:cxn modelId="{CFD495DB-23F5-D646-B06A-7A966542B16F}" type="presParOf" srcId="{444DFFBA-1826-0942-B212-D6D9FC9D9FEA}" destId="{2DDF8A72-CAC6-4143-9CE5-826DB36E5D75}" srcOrd="3" destOrd="0" presId="urn:microsoft.com/office/officeart/2008/layout/CircularPictureCallout"/>
    <dgm:cxn modelId="{5BDC64C7-4759-7F44-817B-FB9E56B5881B}" type="presParOf" srcId="{444DFFBA-1826-0942-B212-D6D9FC9D9FEA}" destId="{9B3A7C1C-661A-0948-A94C-B1ABE2383F35}" srcOrd="4" destOrd="0" presId="urn:microsoft.com/office/officeart/2008/layout/CircularPictureCallout"/>
    <dgm:cxn modelId="{F9841DEE-73DB-FD45-9233-068037ABD42B}" type="presParOf" srcId="{9B3A7C1C-661A-0948-A94C-B1ABE2383F35}" destId="{6EA3D91B-D61A-7547-B382-6F3069E513D4}" srcOrd="0" destOrd="0" presId="urn:microsoft.com/office/officeart/2008/layout/CircularPictureCallout"/>
    <dgm:cxn modelId="{18EDA2E5-BC4B-C14C-A224-2C636446E8C1}" type="presParOf" srcId="{444DFFBA-1826-0942-B212-D6D9FC9D9FEA}" destId="{232E87E5-85CC-7746-942C-0899AAD4557E}" srcOrd="5" destOrd="0" presId="urn:microsoft.com/office/officeart/2008/layout/CircularPictureCallout"/>
    <dgm:cxn modelId="{738FCFAA-760A-0F4C-BC67-676014E8ABFE}" type="presParOf" srcId="{232E87E5-85CC-7746-942C-0899AAD4557E}" destId="{555EA9CA-B2B9-364E-9EF5-A36FA40758D1}" srcOrd="0" destOrd="0" presId="urn:microsoft.com/office/officeart/2008/layout/CircularPictureCallout"/>
    <dgm:cxn modelId="{22362A0E-B953-5442-8D1A-F1AF04CBA48F}" type="presParOf" srcId="{444DFFBA-1826-0942-B212-D6D9FC9D9FEA}" destId="{0503EE4F-C770-D844-BB24-99FC8119B430}" srcOrd="6" destOrd="0" presId="urn:microsoft.com/office/officeart/2008/layout/CircularPictureCallout"/>
    <dgm:cxn modelId="{127BF396-4723-D744-A003-609588A47A90}" type="presParOf" srcId="{444DFFBA-1826-0942-B212-D6D9FC9D9FEA}" destId="{BFFC6AA6-4A2E-A849-B214-BC6CEC28C3D8}" srcOrd="7" destOrd="0" presId="urn:microsoft.com/office/officeart/2008/layout/CircularPictureCallout"/>
    <dgm:cxn modelId="{D671C0E5-C363-8F41-A70C-7EF54FE6A840}" type="presParOf" srcId="{BFFC6AA6-4A2E-A849-B214-BC6CEC28C3D8}" destId="{50525CA2-B0D6-624C-A2CE-22944D75A481}" srcOrd="0" destOrd="0" presId="urn:microsoft.com/office/officeart/2008/layout/CircularPictureCallout"/>
    <dgm:cxn modelId="{E8F9DDEE-83C2-4043-B3F3-6B8E659F1731}" type="presParOf" srcId="{444DFFBA-1826-0942-B212-D6D9FC9D9FEA}" destId="{0902C5D8-31FD-BE42-8D21-763500732ADC}" srcOrd="8" destOrd="0" presId="urn:microsoft.com/office/officeart/2008/layout/CircularPictureCallout"/>
    <dgm:cxn modelId="{8387A7D5-A6C8-BB46-9D98-1148EF6BAA1B}" type="presParOf" srcId="{0902C5D8-31FD-BE42-8D21-763500732ADC}" destId="{AD2B28DF-BB71-FF44-8B1A-B6F46A6F47CD}" srcOrd="0" destOrd="0" presId="urn:microsoft.com/office/officeart/2008/layout/CircularPictureCallout"/>
    <dgm:cxn modelId="{F9A862DB-D54F-944D-A7EC-6BEFC76922F5}" type="presParOf" srcId="{444DFFBA-1826-0942-B212-D6D9FC9D9FEA}" destId="{08EE7D4A-9A77-9341-98D7-D43D73141E5F}" srcOrd="9" destOrd="0" presId="urn:microsoft.com/office/officeart/2008/layout/CircularPictureCallout"/>
    <dgm:cxn modelId="{98261127-D6DD-3944-91CA-E0F41F6E5502}" type="presParOf" srcId="{444DFFBA-1826-0942-B212-D6D9FC9D9FEA}" destId="{55D4CFF1-4BC5-B246-B240-2285E0B38949}" srcOrd="10" destOrd="0" presId="urn:microsoft.com/office/officeart/2008/layout/CircularPictureCallout"/>
    <dgm:cxn modelId="{F76992DA-C775-C246-AD8B-EAE28B9939B3}" type="presParOf" srcId="{55D4CFF1-4BC5-B246-B240-2285E0B38949}" destId="{027E6947-E916-4F4D-8190-7F8688795690}" srcOrd="0" destOrd="0" presId="urn:microsoft.com/office/officeart/2008/layout/CircularPictureCallout"/>
    <dgm:cxn modelId="{B27EB353-272D-8E44-8178-DFF8BE9FC07D}" type="presParOf" srcId="{444DFFBA-1826-0942-B212-D6D9FC9D9FEA}" destId="{0088F6B0-189E-AA42-89F6-ACCFE7DA9649}" srcOrd="11" destOrd="0" presId="urn:microsoft.com/office/officeart/2008/layout/CircularPictureCallout"/>
    <dgm:cxn modelId="{F5199526-89CB-7E4B-99AE-585558A87AC4}" type="presParOf" srcId="{0088F6B0-189E-AA42-89F6-ACCFE7DA9649}" destId="{2CB6727C-4908-6B40-B865-AE22D9259949}" srcOrd="0" destOrd="0" presId="urn:microsoft.com/office/officeart/2008/layout/CircularPictureCallout"/>
    <dgm:cxn modelId="{3BAC2096-6BF6-0641-B5C7-1F0F53940276}" type="presParOf" srcId="{444DFFBA-1826-0942-B212-D6D9FC9D9FEA}" destId="{41886A70-2F0F-8541-A0A8-369D9A5AEBE9}" srcOrd="12" destOrd="0" presId="urn:microsoft.com/office/officeart/2008/layout/CircularPictureCallout"/>
    <dgm:cxn modelId="{79A80E63-0096-4C48-8DC0-3B31CF393690}" type="presParOf" srcId="{444DFFBA-1826-0942-B212-D6D9FC9D9FEA}" destId="{1366DA0B-7B6F-ED44-B097-DF19AF8114AE}" srcOrd="13" destOrd="0" presId="urn:microsoft.com/office/officeart/2008/layout/CircularPictureCallout"/>
    <dgm:cxn modelId="{5DC4B00A-C789-8243-AB4A-5FF4E88B4667}" type="presParOf" srcId="{1366DA0B-7B6F-ED44-B097-DF19AF8114AE}" destId="{D85412F3-F8FD-7143-838B-9C5C977690C5}" srcOrd="0" destOrd="0" presId="urn:microsoft.com/office/officeart/2008/layout/CircularPictureCallout"/>
    <dgm:cxn modelId="{9B16D266-24B1-B148-BA51-AAE6406242B1}" type="presParOf" srcId="{444DFFBA-1826-0942-B212-D6D9FC9D9FEA}" destId="{9B8990A6-9A3C-B449-A9C5-FC8E60F7D38B}" srcOrd="14" destOrd="0" presId="urn:microsoft.com/office/officeart/2008/layout/CircularPictureCallout"/>
    <dgm:cxn modelId="{A16D6F09-3FFD-8E4F-8924-76B140DA3B6F}" type="presParOf" srcId="{9B8990A6-9A3C-B449-A9C5-FC8E60F7D38B}" destId="{A82BD569-B80F-8F4F-BA56-1E3FF55B8BDC}" srcOrd="0" destOrd="0" presId="urn:microsoft.com/office/officeart/2008/layout/CircularPictureCallout"/>
    <dgm:cxn modelId="{09659A3A-61D7-1249-97F1-7C347789D4FA}" type="presParOf" srcId="{444DFFBA-1826-0942-B212-D6D9FC9D9FEA}" destId="{C998D836-0FBD-C247-97AC-E8E61DED3C97}" srcOrd="15" destOrd="0" presId="urn:microsoft.com/office/officeart/2008/layout/CircularPictureCallout"/>
    <dgm:cxn modelId="{B7382AA6-5069-3845-8B81-E01E0065B781}" type="presParOf" srcId="{444DFFBA-1826-0942-B212-D6D9FC9D9FEA}" destId="{A6B67ABF-51D7-3140-8E66-44D64E5E7C35}" srcOrd="16" destOrd="0" presId="urn:microsoft.com/office/officeart/2008/layout/CircularPictureCallout"/>
    <dgm:cxn modelId="{C12605AC-D067-5042-B87D-C88A4DC87E5D}" type="presParOf" srcId="{A6B67ABF-51D7-3140-8E66-44D64E5E7C35}" destId="{1D488C5D-8B41-1844-A396-60E323CD591F}" srcOrd="0" destOrd="0" presId="urn:microsoft.com/office/officeart/2008/layout/CircularPictureCallout"/>
  </dgm:cxnLst>
  <dgm:bg>
    <a:noFill/>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4862E1-D231-2545-8B1C-4FC0E8E036E7}">
      <dsp:nvSpPr>
        <dsp:cNvPr id="0" name=""/>
        <dsp:cNvSpPr/>
      </dsp:nvSpPr>
      <dsp:spPr>
        <a:xfrm>
          <a:off x="0" y="3702410"/>
          <a:ext cx="8902699" cy="809996"/>
        </a:xfrm>
        <a:prstGeom prst="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b="1" i="0" kern="1200" dirty="0" smtClean="0">
              <a:latin typeface="Hind Semibold" charset="0"/>
              <a:ea typeface="Hind Semibold" charset="0"/>
              <a:cs typeface="Hind Semibold" charset="0"/>
            </a:rPr>
            <a:t>Thus, one bad actor has control over many Internet-connected devices.</a:t>
          </a:r>
          <a:endParaRPr lang="en-US" sz="2000" b="1" i="0" kern="1200" dirty="0">
            <a:latin typeface="Hind Semibold" charset="0"/>
            <a:ea typeface="Hind Semibold" charset="0"/>
            <a:cs typeface="Hind Semibold" charset="0"/>
          </a:endParaRPr>
        </a:p>
      </dsp:txBody>
      <dsp:txXfrm>
        <a:off x="0" y="3702410"/>
        <a:ext cx="8902699" cy="809996"/>
      </dsp:txXfrm>
    </dsp:sp>
    <dsp:sp modelId="{F4B7D9DA-8AAD-1B42-A838-8D8DD39CE722}">
      <dsp:nvSpPr>
        <dsp:cNvPr id="0" name=""/>
        <dsp:cNvSpPr/>
      </dsp:nvSpPr>
      <dsp:spPr>
        <a:xfrm rot="10800000">
          <a:off x="0" y="2468785"/>
          <a:ext cx="8902699" cy="1245775"/>
        </a:xfrm>
        <a:prstGeom prst="upArrowCallou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smtClean="0"/>
            <a:t>now under the control of a remote operator (bot herder)</a:t>
          </a:r>
          <a:endParaRPr lang="en-US" sz="2000" kern="1200" dirty="0"/>
        </a:p>
      </dsp:txBody>
      <dsp:txXfrm rot="-10800000">
        <a:off x="0" y="2468785"/>
        <a:ext cx="8902699" cy="437267"/>
      </dsp:txXfrm>
    </dsp:sp>
    <dsp:sp modelId="{1DBDFA25-5767-8747-B5A1-05CB32308ACE}">
      <dsp:nvSpPr>
        <dsp:cNvPr id="0" name=""/>
        <dsp:cNvSpPr/>
      </dsp:nvSpPr>
      <dsp:spPr>
        <a:xfrm>
          <a:off x="0" y="2906052"/>
          <a:ext cx="8902699" cy="372486"/>
        </a:xfrm>
        <a:prstGeom prst="rect">
          <a:avLst/>
        </a:prstGeom>
        <a:solidFill>
          <a:schemeClr val="dk2">
            <a:alpha val="90000"/>
            <a:tint val="40000"/>
            <a:hueOff val="0"/>
            <a:satOff val="0"/>
            <a:lumOff val="0"/>
            <a:alphaOff val="0"/>
          </a:schemeClr>
        </a:solidFill>
        <a:ln w="6350" cap="flat" cmpd="sng" algn="ctr">
          <a:solidFill>
            <a:schemeClr val="dk2">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0904" tIns="21590" rIns="120904" bIns="21590" numCol="1" spcCol="1270" anchor="ctr" anchorCtr="0">
          <a:noAutofit/>
        </a:bodyPr>
        <a:lstStyle/>
        <a:p>
          <a:pPr lvl="0" algn="ctr" defTabSz="755650">
            <a:lnSpc>
              <a:spcPct val="90000"/>
            </a:lnSpc>
            <a:spcBef>
              <a:spcPct val="0"/>
            </a:spcBef>
            <a:spcAft>
              <a:spcPct val="35000"/>
            </a:spcAft>
          </a:pPr>
          <a:r>
            <a:rPr lang="en-US" sz="1700" kern="1200" dirty="0" smtClean="0"/>
            <a:t>who uses command-and-control servers to perform automated tasks.</a:t>
          </a:r>
          <a:endParaRPr lang="en-US" sz="1700" kern="1200" dirty="0"/>
        </a:p>
      </dsp:txBody>
      <dsp:txXfrm>
        <a:off x="0" y="2906052"/>
        <a:ext cx="8902699" cy="372486"/>
      </dsp:txXfrm>
    </dsp:sp>
    <dsp:sp modelId="{67DB9C62-009F-F344-9231-AE2D9D077A5C}">
      <dsp:nvSpPr>
        <dsp:cNvPr id="0" name=""/>
        <dsp:cNvSpPr/>
      </dsp:nvSpPr>
      <dsp:spPr>
        <a:xfrm rot="10800000">
          <a:off x="0" y="1235159"/>
          <a:ext cx="8902699" cy="1245775"/>
        </a:xfrm>
        <a:prstGeom prst="upArrowCallou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smtClean="0"/>
            <a:t>malicious software (malware)</a:t>
          </a:r>
          <a:endParaRPr lang="en-US" sz="2000" kern="1200" dirty="0"/>
        </a:p>
      </dsp:txBody>
      <dsp:txXfrm rot="-10800000">
        <a:off x="0" y="1235159"/>
        <a:ext cx="8902699" cy="437267"/>
      </dsp:txXfrm>
    </dsp:sp>
    <dsp:sp modelId="{76AC732E-D254-0147-A66A-DF0590D45334}">
      <dsp:nvSpPr>
        <dsp:cNvPr id="0" name=""/>
        <dsp:cNvSpPr/>
      </dsp:nvSpPr>
      <dsp:spPr>
        <a:xfrm>
          <a:off x="0" y="1672427"/>
          <a:ext cx="8902699" cy="372486"/>
        </a:xfrm>
        <a:prstGeom prst="rect">
          <a:avLst/>
        </a:prstGeom>
        <a:solidFill>
          <a:schemeClr val="dk2">
            <a:alpha val="90000"/>
            <a:tint val="40000"/>
            <a:hueOff val="0"/>
            <a:satOff val="0"/>
            <a:lumOff val="0"/>
            <a:alphaOff val="0"/>
          </a:schemeClr>
        </a:solidFill>
        <a:ln w="6350" cap="flat" cmpd="sng" algn="ctr">
          <a:solidFill>
            <a:schemeClr val="dk2">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0904" tIns="21590" rIns="120904" bIns="21590" numCol="1" spcCol="1270" anchor="ctr" anchorCtr="0">
          <a:noAutofit/>
        </a:bodyPr>
        <a:lstStyle/>
        <a:p>
          <a:pPr lvl="0" algn="ctr" defTabSz="755650">
            <a:lnSpc>
              <a:spcPct val="90000"/>
            </a:lnSpc>
            <a:spcBef>
              <a:spcPct val="0"/>
            </a:spcBef>
            <a:spcAft>
              <a:spcPct val="35000"/>
            </a:spcAft>
          </a:pPr>
          <a:r>
            <a:rPr lang="en-US" sz="1700" kern="1200" dirty="0" smtClean="0"/>
            <a:t>which turns the device into a bot</a:t>
          </a:r>
          <a:endParaRPr lang="en-US" sz="1700" kern="1200" dirty="0"/>
        </a:p>
      </dsp:txBody>
      <dsp:txXfrm>
        <a:off x="0" y="1672427"/>
        <a:ext cx="8902699" cy="372486"/>
      </dsp:txXfrm>
    </dsp:sp>
    <dsp:sp modelId="{6F57FAF8-992F-CF47-BD6B-1EC0C54F61C1}">
      <dsp:nvSpPr>
        <dsp:cNvPr id="0" name=""/>
        <dsp:cNvSpPr/>
      </dsp:nvSpPr>
      <dsp:spPr>
        <a:xfrm rot="10800000">
          <a:off x="0" y="1534"/>
          <a:ext cx="8902699" cy="1245775"/>
        </a:xfrm>
        <a:prstGeom prst="upArrowCallou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smtClean="0"/>
            <a:t>An Internet-connected device</a:t>
          </a:r>
          <a:endParaRPr lang="en-US" sz="2000" kern="1200" dirty="0"/>
        </a:p>
      </dsp:txBody>
      <dsp:txXfrm rot="-10800000">
        <a:off x="0" y="1534"/>
        <a:ext cx="8902699" cy="437267"/>
      </dsp:txXfrm>
    </dsp:sp>
    <dsp:sp modelId="{410FC02E-8B19-CE42-B9E5-0F628CA296C4}">
      <dsp:nvSpPr>
        <dsp:cNvPr id="0" name=""/>
        <dsp:cNvSpPr/>
      </dsp:nvSpPr>
      <dsp:spPr>
        <a:xfrm>
          <a:off x="0" y="438801"/>
          <a:ext cx="8902699" cy="372486"/>
        </a:xfrm>
        <a:prstGeom prst="rect">
          <a:avLst/>
        </a:prstGeom>
        <a:solidFill>
          <a:schemeClr val="dk2">
            <a:alpha val="90000"/>
            <a:tint val="40000"/>
            <a:hueOff val="0"/>
            <a:satOff val="0"/>
            <a:lumOff val="0"/>
            <a:alphaOff val="0"/>
          </a:schemeClr>
        </a:solidFill>
        <a:ln w="6350" cap="flat" cmpd="sng" algn="ctr">
          <a:solidFill>
            <a:schemeClr val="dk2">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0904" tIns="21590" rIns="120904" bIns="21590" numCol="1" spcCol="1270" anchor="ctr" anchorCtr="0">
          <a:noAutofit/>
        </a:bodyPr>
        <a:lstStyle/>
        <a:p>
          <a:pPr lvl="0" algn="ctr" defTabSz="755650">
            <a:lnSpc>
              <a:spcPct val="90000"/>
            </a:lnSpc>
            <a:spcBef>
              <a:spcPct val="0"/>
            </a:spcBef>
            <a:spcAft>
              <a:spcPct val="35000"/>
            </a:spcAft>
          </a:pPr>
          <a:r>
            <a:rPr lang="en-US" sz="1700" kern="1200" dirty="0" smtClean="0"/>
            <a:t>becomes infected by</a:t>
          </a:r>
          <a:endParaRPr lang="en-US" sz="1700" kern="1200" dirty="0"/>
        </a:p>
      </dsp:txBody>
      <dsp:txXfrm>
        <a:off x="0" y="438801"/>
        <a:ext cx="8902699" cy="37248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98D836-0FBD-C247-97AC-E8E61DED3C97}">
      <dsp:nvSpPr>
        <dsp:cNvPr id="0" name=""/>
        <dsp:cNvSpPr/>
      </dsp:nvSpPr>
      <dsp:spPr>
        <a:xfrm>
          <a:off x="2207662" y="4416361"/>
          <a:ext cx="4475762" cy="0"/>
        </a:xfrm>
        <a:prstGeom prst="line">
          <a:avLst/>
        </a:pr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1886A70-2F0F-8541-A0A8-369D9A5AEBE9}">
      <dsp:nvSpPr>
        <dsp:cNvPr id="0" name=""/>
        <dsp:cNvSpPr/>
      </dsp:nvSpPr>
      <dsp:spPr>
        <a:xfrm>
          <a:off x="2207662" y="3661424"/>
          <a:ext cx="3782191" cy="0"/>
        </a:xfrm>
        <a:prstGeom prst="line">
          <a:avLst/>
        </a:pr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8EE7D4A-9A77-9341-98D7-D43D73141E5F}">
      <dsp:nvSpPr>
        <dsp:cNvPr id="0" name=""/>
        <dsp:cNvSpPr/>
      </dsp:nvSpPr>
      <dsp:spPr>
        <a:xfrm>
          <a:off x="2207662" y="2606277"/>
          <a:ext cx="3531870" cy="0"/>
        </a:xfrm>
        <a:prstGeom prst="line">
          <a:avLst/>
        </a:pr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503EE4F-C770-D844-BB24-99FC8119B430}">
      <dsp:nvSpPr>
        <dsp:cNvPr id="0" name=""/>
        <dsp:cNvSpPr/>
      </dsp:nvSpPr>
      <dsp:spPr>
        <a:xfrm>
          <a:off x="2207662" y="1551131"/>
          <a:ext cx="3782191" cy="0"/>
        </a:xfrm>
        <a:prstGeom prst="line">
          <a:avLst/>
        </a:pr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DDF8A72-CAC6-4143-9CE5-826DB36E5D75}">
      <dsp:nvSpPr>
        <dsp:cNvPr id="0" name=""/>
        <dsp:cNvSpPr/>
      </dsp:nvSpPr>
      <dsp:spPr>
        <a:xfrm>
          <a:off x="2207662" y="796194"/>
          <a:ext cx="4475762" cy="0"/>
        </a:xfrm>
        <a:prstGeom prst="line">
          <a:avLst/>
        </a:pr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F255FB3-8B63-994F-8B59-5442E5816160}">
      <dsp:nvSpPr>
        <dsp:cNvPr id="0" name=""/>
        <dsp:cNvSpPr/>
      </dsp:nvSpPr>
      <dsp:spPr>
        <a:xfrm>
          <a:off x="0" y="373076"/>
          <a:ext cx="4414837" cy="4414837"/>
        </a:xfrm>
        <a:prstGeom prst="ellipse">
          <a:avLst/>
        </a:prstGeom>
        <a:solidFill>
          <a:schemeClr val="tx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D393FED-5255-E842-83E1-904F5BEBD2F0}">
      <dsp:nvSpPr>
        <dsp:cNvPr id="0" name=""/>
        <dsp:cNvSpPr/>
      </dsp:nvSpPr>
      <dsp:spPr>
        <a:xfrm>
          <a:off x="794914" y="2743137"/>
          <a:ext cx="2825496" cy="1456896"/>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b" anchorCtr="0">
          <a:noAutofit/>
        </a:bodyPr>
        <a:lstStyle/>
        <a:p>
          <a:pPr lvl="0" algn="ctr" defTabSz="2889250">
            <a:lnSpc>
              <a:spcPct val="90000"/>
            </a:lnSpc>
            <a:spcBef>
              <a:spcPct val="0"/>
            </a:spcBef>
            <a:spcAft>
              <a:spcPct val="35000"/>
            </a:spcAft>
          </a:pPr>
          <a:r>
            <a:rPr lang="en-US" sz="6500" kern="1200" dirty="0" smtClean="0"/>
            <a:t> </a:t>
          </a:r>
          <a:endParaRPr lang="en-US" sz="6500" kern="1200" dirty="0"/>
        </a:p>
      </dsp:txBody>
      <dsp:txXfrm>
        <a:off x="794914" y="2743137"/>
        <a:ext cx="2825496" cy="1456896"/>
      </dsp:txXfrm>
    </dsp:sp>
    <dsp:sp modelId="{870E8562-9013-F349-96B7-D19CA456E3D5}">
      <dsp:nvSpPr>
        <dsp:cNvPr id="0" name=""/>
        <dsp:cNvSpPr/>
      </dsp:nvSpPr>
      <dsp:spPr>
        <a:xfrm>
          <a:off x="6067280" y="411327"/>
          <a:ext cx="1232287" cy="794670"/>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6EA3D91B-D61A-7547-B382-6F3069E513D4}">
      <dsp:nvSpPr>
        <dsp:cNvPr id="0" name=""/>
        <dsp:cNvSpPr/>
      </dsp:nvSpPr>
      <dsp:spPr>
        <a:xfrm>
          <a:off x="7080759" y="398859"/>
          <a:ext cx="1748671" cy="7946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53340" bIns="0" numCol="1" spcCol="1270" anchor="ctr" anchorCtr="0">
          <a:noAutofit/>
        </a:bodyPr>
        <a:lstStyle/>
        <a:p>
          <a:pPr lvl="0" algn="l" defTabSz="622300">
            <a:lnSpc>
              <a:spcPct val="90000"/>
            </a:lnSpc>
            <a:spcBef>
              <a:spcPct val="0"/>
            </a:spcBef>
            <a:spcAft>
              <a:spcPct val="35000"/>
            </a:spcAft>
          </a:pPr>
          <a:r>
            <a:rPr lang="en-US" sz="1400" kern="1200" dirty="0" smtClean="0"/>
            <a:t>Fostering confidence </a:t>
          </a:r>
          <a:br>
            <a:rPr lang="en-US" sz="1400" kern="1200" dirty="0" smtClean="0"/>
          </a:br>
          <a:r>
            <a:rPr lang="en-US" sz="1400" kern="1200" dirty="0" smtClean="0"/>
            <a:t>and protecting opportunities</a:t>
          </a:r>
          <a:endParaRPr lang="en-US" sz="1400" kern="1200" dirty="0"/>
        </a:p>
      </dsp:txBody>
      <dsp:txXfrm>
        <a:off x="7080759" y="398859"/>
        <a:ext cx="1748671" cy="794670"/>
      </dsp:txXfrm>
    </dsp:sp>
    <dsp:sp modelId="{555EA9CA-B2B9-364E-9EF5-A36FA40758D1}">
      <dsp:nvSpPr>
        <dsp:cNvPr id="0" name=""/>
        <dsp:cNvSpPr/>
      </dsp:nvSpPr>
      <dsp:spPr>
        <a:xfrm>
          <a:off x="5365937" y="1352106"/>
          <a:ext cx="1190679" cy="794670"/>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50525CA2-B0D6-624C-A2CE-22944D75A481}">
      <dsp:nvSpPr>
        <dsp:cNvPr id="0" name=""/>
        <dsp:cNvSpPr/>
      </dsp:nvSpPr>
      <dsp:spPr>
        <a:xfrm>
          <a:off x="6387189" y="1153796"/>
          <a:ext cx="1068694" cy="7946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53340" bIns="0" numCol="1" spcCol="1270" anchor="ctr" anchorCtr="0">
          <a:noAutofit/>
        </a:bodyPr>
        <a:lstStyle/>
        <a:p>
          <a:pPr lvl="0" algn="l" defTabSz="622300">
            <a:lnSpc>
              <a:spcPct val="90000"/>
            </a:lnSpc>
            <a:spcBef>
              <a:spcPct val="0"/>
            </a:spcBef>
            <a:spcAft>
              <a:spcPct val="35000"/>
            </a:spcAft>
          </a:pPr>
          <a:r>
            <a:rPr lang="en-US" sz="1400" kern="1200" dirty="0" smtClean="0"/>
            <a:t>Collective responsibility</a:t>
          </a:r>
          <a:endParaRPr lang="en-US" sz="1400" kern="1200" dirty="0"/>
        </a:p>
      </dsp:txBody>
      <dsp:txXfrm>
        <a:off x="6387189" y="1153796"/>
        <a:ext cx="1068694" cy="794670"/>
      </dsp:txXfrm>
    </dsp:sp>
    <dsp:sp modelId="{AD2B28DF-BB71-FF44-8B1A-B6F46A6F47CD}">
      <dsp:nvSpPr>
        <dsp:cNvPr id="0" name=""/>
        <dsp:cNvSpPr/>
      </dsp:nvSpPr>
      <dsp:spPr>
        <a:xfrm>
          <a:off x="5165148" y="2288719"/>
          <a:ext cx="1190679" cy="794670"/>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027E6947-E916-4F4D-8190-7F8688795690}">
      <dsp:nvSpPr>
        <dsp:cNvPr id="0" name=""/>
        <dsp:cNvSpPr/>
      </dsp:nvSpPr>
      <dsp:spPr>
        <a:xfrm>
          <a:off x="6136867" y="2208942"/>
          <a:ext cx="1623063" cy="7946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53340" bIns="0" numCol="1" spcCol="1270" anchor="ctr" anchorCtr="0">
          <a:noAutofit/>
        </a:bodyPr>
        <a:lstStyle/>
        <a:p>
          <a:pPr lvl="0" algn="l" defTabSz="622300">
            <a:lnSpc>
              <a:spcPct val="90000"/>
            </a:lnSpc>
            <a:spcBef>
              <a:spcPct val="0"/>
            </a:spcBef>
            <a:spcAft>
              <a:spcPct val="35000"/>
            </a:spcAft>
          </a:pPr>
          <a:r>
            <a:rPr lang="en-US" sz="1400" kern="1200" dirty="0" smtClean="0"/>
            <a:t>Fundamental properties and values</a:t>
          </a:r>
          <a:endParaRPr lang="en-US" sz="1400" kern="1200" dirty="0"/>
        </a:p>
      </dsp:txBody>
      <dsp:txXfrm>
        <a:off x="6136867" y="2208942"/>
        <a:ext cx="1623063" cy="794670"/>
      </dsp:txXfrm>
    </dsp:sp>
    <dsp:sp modelId="{2CB6727C-4908-6B40-B865-AE22D9259949}">
      <dsp:nvSpPr>
        <dsp:cNvPr id="0" name=""/>
        <dsp:cNvSpPr/>
      </dsp:nvSpPr>
      <dsp:spPr>
        <a:xfrm>
          <a:off x="5380225" y="3228741"/>
          <a:ext cx="1190679" cy="794670"/>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D85412F3-F8FD-7143-838B-9C5C977690C5}">
      <dsp:nvSpPr>
        <dsp:cNvPr id="0" name=""/>
        <dsp:cNvSpPr/>
      </dsp:nvSpPr>
      <dsp:spPr>
        <a:xfrm>
          <a:off x="6387189" y="3264088"/>
          <a:ext cx="1475544" cy="7946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53340" bIns="0" numCol="1" spcCol="1270" anchor="ctr" anchorCtr="0">
          <a:noAutofit/>
        </a:bodyPr>
        <a:lstStyle/>
        <a:p>
          <a:pPr lvl="0" algn="l" defTabSz="622300">
            <a:lnSpc>
              <a:spcPct val="90000"/>
            </a:lnSpc>
            <a:spcBef>
              <a:spcPct val="0"/>
            </a:spcBef>
            <a:spcAft>
              <a:spcPct val="35000"/>
            </a:spcAft>
          </a:pPr>
          <a:r>
            <a:rPr lang="en-US" sz="1400" kern="1200" dirty="0" smtClean="0"/>
            <a:t>Evolution and consensus</a:t>
          </a:r>
          <a:endParaRPr lang="en-US" sz="1400" kern="1200" dirty="0"/>
        </a:p>
      </dsp:txBody>
      <dsp:txXfrm>
        <a:off x="6387189" y="3264088"/>
        <a:ext cx="1475544" cy="794670"/>
      </dsp:txXfrm>
    </dsp:sp>
    <dsp:sp modelId="{A82BD569-B80F-8F4F-BA56-1E3FF55B8BDC}">
      <dsp:nvSpPr>
        <dsp:cNvPr id="0" name=""/>
        <dsp:cNvSpPr/>
      </dsp:nvSpPr>
      <dsp:spPr>
        <a:xfrm>
          <a:off x="6088085" y="4117223"/>
          <a:ext cx="1190679" cy="794670"/>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1D488C5D-8B41-1844-A396-60E323CD591F}">
      <dsp:nvSpPr>
        <dsp:cNvPr id="0" name=""/>
        <dsp:cNvSpPr/>
      </dsp:nvSpPr>
      <dsp:spPr>
        <a:xfrm>
          <a:off x="7080759" y="4019026"/>
          <a:ext cx="1517258" cy="7946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53340" bIns="0" numCol="1" spcCol="1270" anchor="ctr" anchorCtr="0">
          <a:noAutofit/>
        </a:bodyPr>
        <a:lstStyle/>
        <a:p>
          <a:pPr lvl="0" algn="l" defTabSz="622300">
            <a:lnSpc>
              <a:spcPct val="90000"/>
            </a:lnSpc>
            <a:spcBef>
              <a:spcPct val="0"/>
            </a:spcBef>
            <a:spcAft>
              <a:spcPct val="35000"/>
            </a:spcAft>
          </a:pPr>
          <a:r>
            <a:rPr lang="en-US" sz="1400" kern="1200" dirty="0" smtClean="0"/>
            <a:t>Think globally, </a:t>
          </a:r>
          <a:br>
            <a:rPr lang="en-US" sz="1400" kern="1200" dirty="0" smtClean="0"/>
          </a:br>
          <a:r>
            <a:rPr lang="en-US" sz="1400" kern="1200" dirty="0" smtClean="0"/>
            <a:t>act locally</a:t>
          </a:r>
          <a:endParaRPr lang="en-US" sz="1400" kern="1200" dirty="0"/>
        </a:p>
      </dsp:txBody>
      <dsp:txXfrm>
        <a:off x="7080759" y="4019026"/>
        <a:ext cx="1517258" cy="794670"/>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CircularPictureCallout">
  <dgm:title val=""/>
  <dgm:desc val=""/>
  <dgm:catLst>
    <dgm:cat type="picture" pri="2000"/>
    <dgm:cat type="pictureconvert" pri="2000"/>
  </dgm:catLst>
  <dgm:sampData>
    <dgm:dataModel>
      <dgm:ptLst>
        <dgm:pt modelId="0" type="doc"/>
        <dgm:pt modelId="1"/>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2"/>
    </dgm:constrLst>
    <dgm:layoutNode name="Name1">
      <dgm:alg type="composite"/>
      <dgm:shape xmlns:r="http://schemas.openxmlformats.org/officeDocument/2006/relationships" r:blip="">
        <dgm:adjLst/>
      </dgm:shape>
      <dgm:choose name="Name2">
        <dgm:if name="Name3" axis="ch" ptType="node" func="cnt" op="lte" val="1">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w" refFor="ch" refForName="picture_1" fact="0.18"/>
            <dgm:constr type="t" for="ch" forName="text_1" refType="h" refFor="ch" refForName="picture_1" fact="0.531"/>
          </dgm:constrLst>
        </dgm:if>
        <dgm:if name="Name4" axis="ch" ptType="node" func="cnt" op="lte" val="2">
          <dgm:choose name="Name5">
            <dgm:if name="Name6"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5"/>
                <dgm:constr type="h" for="ch" forName="picture_2" refType="h" refFor="ch" refForName="picture_1" fact="0.5"/>
                <dgm:constr type="l" for="ch" forName="picture_2" refType="w" refFor="ch" refForName="picture_1" fact="1.21"/>
                <dgm:constr type="ctrY" for="ch" forName="picture_2" refType="h" refFor="ch" refForName="picture_1" fact="0.5"/>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Lst>
            </dgm:if>
            <dgm:else name="Name7">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5"/>
                <dgm:constr type="h" for="ch" forName="picture_2" refType="h" refFor="ch" refForName="picture_1" fact="0.5"/>
                <dgm:constr type="r" for="ch" forName="picture_2" refType="w"/>
                <dgm:constr type="rOff" for="ch" forName="picture_2" refType="w" refFor="ch" refForName="picture_1" fact="-1.21"/>
                <dgm:constr type="ctrY" for="ch" forName="picture_2" refType="h" refFor="ch" refForName="picture_1" fact="0.5"/>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Lst>
            </dgm:else>
          </dgm:choose>
        </dgm:if>
        <dgm:if name="Name8" axis="ch" ptType="node" func="cnt" op="lte" val="3">
          <dgm:choose name="Name9">
            <dgm:if name="Name10"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375"/>
                <dgm:constr type="h" for="ch" forName="picture_2" refType="h" refFor="ch" refForName="picture_1" fact="0.375"/>
                <dgm:constr type="l" for="ch" forName="picture_2" refType="w" refFor="ch" refForName="picture_1" fact="1.21"/>
                <dgm:constr type="ctrY" for="ch" forName="picture_2" refType="h" refFor="ch" refForName="picture_1" fact="0.1875"/>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 type="w" for="ch" forName="picture_3" refType="w" refFor="ch" refForName="picture_1" fact="0.375"/>
                <dgm:constr type="h" for="ch" forName="picture_3" refType="h" refFor="ch" refForName="picture_1" fact="0.375"/>
                <dgm:constr type="l" for="ch" forName="picture_3" refType="w" refFor="ch" refForName="picture_1" fact="1.21"/>
                <dgm:constr type="ctrY" for="ch" forName="picture_3" refType="h" refFor="ch" refForName="picture_1" fact="0.8125"/>
                <dgm:constr type="l" for="ch" forName="line_3" refType="ctrX" refFor="ch" refForName="picture_1"/>
                <dgm:constr type="h" for="ch" forName="line_3"/>
                <dgm:constr type="r" for="ch" forName="line_3" refType="ctrX" refFor="ch" refForName="picture_3"/>
                <dgm:constr type="ctrY" for="ch" forName="line_3" refType="ctrY" refFor="ch" refForName="picture_3"/>
                <dgm:constr type="r" for="ch" forName="textparent_3" refType="w"/>
                <dgm:constr type="h" for="ch" forName="textparent_3" refType="h" refFor="ch" refForName="picture_3"/>
                <dgm:constr type="l" for="ch" forName="textparent_3" refType="r" refFor="ch" refForName="picture_3"/>
                <dgm:constr type="ctrY" for="ch" forName="textparent_3" refType="ctrY" refFor="ch" refForName="picture_3"/>
                <dgm:constr type="primFontSz" for="des" forName="text_3" refType="primFontSz" refFor="des" refForName="text_2" op="equ"/>
              </dgm:constrLst>
            </dgm:if>
            <dgm:else name="Name11">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375"/>
                <dgm:constr type="h" for="ch" forName="picture_2" refType="h" refFor="ch" refForName="picture_1" fact="0.375"/>
                <dgm:constr type="r" for="ch" forName="picture_2" refType="w"/>
                <dgm:constr type="rOff" for="ch" forName="picture_2" refType="w" refFor="ch" refForName="picture_1" fact="-1.21"/>
                <dgm:constr type="ctrY" for="ch" forName="picture_2" refType="h" refFor="ch" refForName="picture_1" fact="0.1875"/>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 type="w" for="ch" forName="picture_3" refType="w" refFor="ch" refForName="picture_1" fact="0.375"/>
                <dgm:constr type="h" for="ch" forName="picture_3" refType="h" refFor="ch" refForName="picture_1" fact="0.375"/>
                <dgm:constr type="r" for="ch" forName="picture_3" refType="w"/>
                <dgm:constr type="rOff" for="ch" forName="picture_3" refType="w" refFor="ch" refForName="picture_1" fact="-1.21"/>
                <dgm:constr type="ctrY" for="ch" forName="picture_3" refType="h" refFor="ch" refForName="picture_1" fact="0.8125"/>
                <dgm:constr type="r" for="ch" forName="line_3" refType="ctrX" refFor="ch" refForName="picture_1"/>
                <dgm:constr type="h" for="ch" forName="line_3"/>
                <dgm:constr type="l" for="ch" forName="line_3" refType="ctrX" refFor="ch" refForName="picture_3"/>
                <dgm:constr type="ctrY" for="ch" forName="line_3" refType="ctrY" refFor="ch" refForName="picture_3"/>
                <dgm:constr type="l" for="ch" forName="textparent_3"/>
                <dgm:constr type="h" for="ch" forName="textparent_3" refType="h" refFor="ch" refForName="picture_3"/>
                <dgm:constr type="r" for="ch" forName="textparent_3" refType="l" refFor="ch" refForName="picture_3"/>
                <dgm:constr type="ctrY" for="ch" forName="textparent_3" refType="ctrY" refFor="ch" refForName="picture_3"/>
                <dgm:constr type="primFontSz" for="des" forName="text_3" refType="primFontSz" refFor="des" refForName="text_2" op="equ"/>
              </dgm:constrLst>
            </dgm:else>
          </dgm:choose>
        </dgm:if>
        <dgm:if name="Name12" axis="ch" ptType="node" func="cnt" op="lte" val="4">
          <dgm:choose name="Name13">
            <dgm:if name="Name14"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3"/>
                <dgm:constr type="h" for="ch" forName="picture_2" refType="h" refFor="ch" refForName="picture_1" fact="0.3"/>
                <dgm:constr type="l" for="ch" forName="picture_2" refType="w" refFor="ch" refForName="picture_1" fact="1.354"/>
                <dgm:constr type="ctrY" for="ch" forName="picture_2" refType="h" refFor="ch" refForName="picture_1" fact="0.15"/>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 type="w" for="ch" forName="picture_3" refType="w" refFor="ch" refForName="picture_1" fact="0.3"/>
                <dgm:constr type="h" for="ch" forName="picture_3" refType="h" refFor="ch" refForName="picture_1" fact="0.3"/>
                <dgm:constr type="l" for="ch" forName="picture_3" refType="w" refFor="ch" refForName="picture_1" fact="1.21"/>
                <dgm:constr type="ctrY" for="ch" forName="picture_3" refType="h" refFor="ch" refForName="picture_1" fact="0.5"/>
                <dgm:constr type="l" for="ch" forName="line_3" refType="ctrX" refFor="ch" refForName="picture_1"/>
                <dgm:constr type="h" for="ch" forName="line_3"/>
                <dgm:constr type="r" for="ch" forName="line_3" refType="ctrX" refFor="ch" refForName="picture_3"/>
                <dgm:constr type="ctrY" for="ch" forName="line_3" refType="ctrY" refFor="ch" refForName="picture_3"/>
                <dgm:constr type="r" for="ch" forName="textparent_3" refType="w"/>
                <dgm:constr type="h" for="ch" forName="textparent_3" refType="h" refFor="ch" refForName="picture_3"/>
                <dgm:constr type="l" for="ch" forName="textparent_3" refType="r"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3"/>
                <dgm:constr type="h" for="ch" forName="picture_4" refType="h" refFor="ch" refForName="picture_1" fact="0.3"/>
                <dgm:constr type="l" for="ch" forName="picture_4" refType="w" refFor="ch" refForName="picture_1" fact="1.354"/>
                <dgm:constr type="ctrY" for="ch" forName="picture_4" refType="h" refFor="ch" refForName="picture_1" fact="0.85"/>
                <dgm:constr type="l" for="ch" forName="line_4" refType="ctrX" refFor="ch" refForName="picture_1"/>
                <dgm:constr type="h" for="ch" forName="line_4"/>
                <dgm:constr type="r" for="ch" forName="line_4" refType="ctrX" refFor="ch" refForName="picture_4"/>
                <dgm:constr type="ctrY" for="ch" forName="line_4" refType="ctrY" refFor="ch" refForName="picture_4"/>
                <dgm:constr type="r" for="ch" forName="textparent_4" refType="w"/>
                <dgm:constr type="h" for="ch" forName="textparent_4" refType="h" refFor="ch" refForName="picture_4"/>
                <dgm:constr type="l" for="ch" forName="textparent_4" refType="r" refFor="ch" refForName="picture_4"/>
                <dgm:constr type="ctrY" for="ch" forName="textparent_4" refType="ctrY" refFor="ch" refForName="picture_4"/>
                <dgm:constr type="primFontSz" for="des" forName="text_4" refType="primFontSz" refFor="des" refForName="text_2" op="equ"/>
              </dgm:constrLst>
            </dgm:if>
            <dgm:else name="Name15">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3"/>
                <dgm:constr type="h" for="ch" forName="picture_2" refType="h" refFor="ch" refForName="picture_1" fact="0.3"/>
                <dgm:constr type="r" for="ch" forName="picture_2" refType="w"/>
                <dgm:constr type="rOff" for="ch" forName="picture_2" refType="w" refFor="ch" refForName="picture_1" fact="-1.354"/>
                <dgm:constr type="ctrY" for="ch" forName="picture_2" refType="h" refFor="ch" refForName="picture_1" fact="0.15"/>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 type="w" for="ch" forName="picture_3" refType="w" refFor="ch" refForName="picture_1" fact="0.3"/>
                <dgm:constr type="h" for="ch" forName="picture_3" refType="h" refFor="ch" refForName="picture_1" fact="0.3"/>
                <dgm:constr type="r" for="ch" forName="picture_3" refType="w"/>
                <dgm:constr type="rOff" for="ch" forName="picture_3" refType="w" refFor="ch" refForName="picture_1" fact="-1.21"/>
                <dgm:constr type="ctrY" for="ch" forName="picture_3" refType="h" refFor="ch" refForName="picture_1" fact="0.5"/>
                <dgm:constr type="r" for="ch" forName="line_3" refType="ctrX" refFor="ch" refForName="picture_1"/>
                <dgm:constr type="h" for="ch" forName="line_3"/>
                <dgm:constr type="l" for="ch" forName="line_3" refType="ctrX" refFor="ch" refForName="picture_3"/>
                <dgm:constr type="ctrY" for="ch" forName="line_3" refType="ctrY" refFor="ch" refForName="picture_3"/>
                <dgm:constr type="l" for="ch" forName="textparent_3"/>
                <dgm:constr type="h" for="ch" forName="textparent_3" refType="h" refFor="ch" refForName="picture_3"/>
                <dgm:constr type="r" for="ch" forName="textparent_3" refType="l"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3"/>
                <dgm:constr type="h" for="ch" forName="picture_4" refType="h" refFor="ch" refForName="picture_1" fact="0.3"/>
                <dgm:constr type="r" for="ch" forName="picture_4" refType="w"/>
                <dgm:constr type="rOff" for="ch" forName="picture_4" refType="w" refFor="ch" refForName="picture_1" fact="-1.354"/>
                <dgm:constr type="ctrY" for="ch" forName="picture_4" refType="h" refFor="ch" refForName="picture_1" fact="0.85"/>
                <dgm:constr type="r" for="ch" forName="line_4" refType="ctrX" refFor="ch" refForName="picture_1"/>
                <dgm:constr type="h" for="ch" forName="line_4"/>
                <dgm:constr type="l" for="ch" forName="line_4" refType="ctrX" refFor="ch" refForName="picture_4"/>
                <dgm:constr type="ctrY" for="ch" forName="line_4" refType="ctrY" refFor="ch" refForName="picture_4"/>
                <dgm:constr type="l" for="ch" forName="textparent_4"/>
                <dgm:constr type="h" for="ch" forName="textparent_4" refType="h" refFor="ch" refForName="picture_4"/>
                <dgm:constr type="r" for="ch" forName="textparent_4" refType="l" refFor="ch" refForName="picture_4"/>
                <dgm:constr type="ctrY" for="ch" forName="textparent_4" refType="ctrY" refFor="ch" refForName="picture_4"/>
                <dgm:constr type="primFontSz" for="des" forName="text_4" refType="primFontSz" refFor="des" refForName="text_2" op="equ"/>
              </dgm:constrLst>
            </dgm:else>
          </dgm:choose>
        </dgm:if>
        <dgm:if name="Name16" axis="ch" ptType="node" func="cnt" op="lte" val="5">
          <dgm:choose name="Name17">
            <dgm:if name="Name18"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22"/>
                <dgm:constr type="h" for="ch" forName="picture_2" refType="h" refFor="ch" refForName="picture_1" fact="0.22"/>
                <dgm:constr type="l" for="ch" forName="picture_2" refType="w" refFor="ch" refForName="picture_1" fact="1.375"/>
                <dgm:constr type="ctrY" for="ch" forName="picture_2" refType="h" refFor="ch" refForName="picture_1" fact="0.11"/>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 type="w" for="ch" forName="picture_3" refType="w" refFor="ch" refForName="picture_1" fact="0.22"/>
                <dgm:constr type="h" for="ch" forName="picture_3" refType="h" refFor="ch" refForName="picture_1" fact="0.22"/>
                <dgm:constr type="l" for="ch" forName="picture_3" refType="w" refFor="ch" refForName="picture_1" fact="1.21"/>
                <dgm:constr type="ctrY" for="ch" forName="picture_3" refType="h" refFor="ch" refForName="picture_1" fact="0.353"/>
                <dgm:constr type="l" for="ch" forName="line_3" refType="ctrX" refFor="ch" refForName="picture_1"/>
                <dgm:constr type="h" for="ch" forName="line_3"/>
                <dgm:constr type="r" for="ch" forName="line_3" refType="ctrX" refFor="ch" refForName="picture_3"/>
                <dgm:constr type="ctrY" for="ch" forName="line_3" refType="ctrY" refFor="ch" refForName="picture_3"/>
                <dgm:constr type="r" for="ch" forName="textparent_3" refType="w"/>
                <dgm:constr type="h" for="ch" forName="textparent_3" refType="h" refFor="ch" refForName="picture_3"/>
                <dgm:constr type="l" for="ch" forName="textparent_3" refType="r"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22"/>
                <dgm:constr type="h" for="ch" forName="picture_4" refType="h" refFor="ch" refForName="picture_1" fact="0.22"/>
                <dgm:constr type="l" for="ch" forName="picture_4" refType="w" refFor="ch" refForName="picture_1" fact="1.21"/>
                <dgm:constr type="ctrY" for="ch" forName="picture_4" refType="h" refFor="ch" refForName="picture_1" fact="0.647"/>
                <dgm:constr type="l" for="ch" forName="line_4" refType="ctrX" refFor="ch" refForName="picture_1"/>
                <dgm:constr type="h" for="ch" forName="line_4"/>
                <dgm:constr type="r" for="ch" forName="line_4" refType="ctrX" refFor="ch" refForName="picture_4"/>
                <dgm:constr type="ctrY" for="ch" forName="line_4" refType="ctrY" refFor="ch" refForName="picture_4"/>
                <dgm:constr type="r" for="ch" forName="textparent_4" refType="w"/>
                <dgm:constr type="h" for="ch" forName="textparent_4" refType="h" refFor="ch" refForName="picture_4"/>
                <dgm:constr type="l" for="ch" forName="textparent_4" refType="r"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22"/>
                <dgm:constr type="h" for="ch" forName="picture_5" refType="h" refFor="ch" refForName="picture_1" fact="0.22"/>
                <dgm:constr type="l" for="ch" forName="picture_5" refType="w" refFor="ch" refForName="picture_1" fact="1.375"/>
                <dgm:constr type="ctrY" for="ch" forName="picture_5" refType="h" refFor="ch" refForName="picture_1" fact="0.89"/>
                <dgm:constr type="l" for="ch" forName="line_5" refType="ctrX" refFor="ch" refForName="picture_1"/>
                <dgm:constr type="h" for="ch" forName="line_5"/>
                <dgm:constr type="r" for="ch" forName="line_5" refType="ctrX" refFor="ch" refForName="picture_5"/>
                <dgm:constr type="ctrY" for="ch" forName="line_5" refType="ctrY" refFor="ch" refForName="picture_5"/>
                <dgm:constr type="r" for="ch" forName="textparent_5" refType="w"/>
                <dgm:constr type="h" for="ch" forName="textparent_5" refType="h" refFor="ch" refForName="picture_5"/>
                <dgm:constr type="l" for="ch" forName="textparent_5" refType="r" refFor="ch" refForName="picture_5"/>
                <dgm:constr type="ctrY" for="ch" forName="textparent_5" refType="ctrY" refFor="ch" refForName="picture_5"/>
                <dgm:constr type="primFontSz" for="des" forName="text_5" refType="primFontSz" refFor="des" refForName="text_2" op="equ"/>
              </dgm:constrLst>
            </dgm:if>
            <dgm:else name="Name19">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22"/>
                <dgm:constr type="h" for="ch" forName="picture_2" refType="h" refFor="ch" refForName="picture_1" fact="0.22"/>
                <dgm:constr type="r" for="ch" forName="picture_2" refType="w"/>
                <dgm:constr type="rOff" for="ch" forName="picture_2" refType="w" refFor="ch" refForName="picture_1" fact="-1.375"/>
                <dgm:constr type="ctrY" for="ch" forName="picture_2" refType="h" refFor="ch" refForName="picture_1" fact="0.11"/>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 type="w" for="ch" forName="picture_3" refType="w" refFor="ch" refForName="picture_1" fact="0.22"/>
                <dgm:constr type="h" for="ch" forName="picture_3" refType="h" refFor="ch" refForName="picture_1" fact="0.22"/>
                <dgm:constr type="r" for="ch" forName="picture_3" refType="w"/>
                <dgm:constr type="rOff" for="ch" forName="picture_3" refType="w" refFor="ch" refForName="picture_1" fact="-1.21"/>
                <dgm:constr type="ctrY" for="ch" forName="picture_3" refType="h" refFor="ch" refForName="picture_1" fact="0.353"/>
                <dgm:constr type="r" for="ch" forName="line_3" refType="ctrX" refFor="ch" refForName="picture_1"/>
                <dgm:constr type="h" for="ch" forName="line_3"/>
                <dgm:constr type="l" for="ch" forName="line_3" refType="ctrX" refFor="ch" refForName="picture_3"/>
                <dgm:constr type="ctrY" for="ch" forName="line_3" refType="ctrY" refFor="ch" refForName="picture_3"/>
                <dgm:constr type="l" for="ch" forName="textparent_3"/>
                <dgm:constr type="h" for="ch" forName="textparent_3" refType="h" refFor="ch" refForName="picture_3"/>
                <dgm:constr type="r" for="ch" forName="textparent_3" refType="l"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22"/>
                <dgm:constr type="h" for="ch" forName="picture_4" refType="h" refFor="ch" refForName="picture_1" fact="0.22"/>
                <dgm:constr type="r" for="ch" forName="picture_4" refType="w"/>
                <dgm:constr type="rOff" for="ch" forName="picture_4" refType="w" refFor="ch" refForName="picture_1" fact="-1.21"/>
                <dgm:constr type="ctrY" for="ch" forName="picture_4" refType="h" refFor="ch" refForName="picture_1" fact="0.647"/>
                <dgm:constr type="r" for="ch" forName="line_4" refType="ctrX" refFor="ch" refForName="picture_1"/>
                <dgm:constr type="h" for="ch" forName="line_4"/>
                <dgm:constr type="l" for="ch" forName="line_4" refType="ctrX" refFor="ch" refForName="picture_4"/>
                <dgm:constr type="ctrY" for="ch" forName="line_4" refType="ctrY" refFor="ch" refForName="picture_4"/>
                <dgm:constr type="l" for="ch" forName="textparent_4"/>
                <dgm:constr type="h" for="ch" forName="textparent_4" refType="h" refFor="ch" refForName="picture_4"/>
                <dgm:constr type="r" for="ch" forName="textparent_4" refType="l"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22"/>
                <dgm:constr type="h" for="ch" forName="picture_5" refType="h" refFor="ch" refForName="picture_1" fact="0.22"/>
                <dgm:constr type="r" for="ch" forName="picture_5" refType="w"/>
                <dgm:constr type="rOff" for="ch" forName="picture_5" refType="w" refFor="ch" refForName="picture_1" fact="-1.375"/>
                <dgm:constr type="ctrY" for="ch" forName="picture_5" refType="h" refFor="ch" refForName="picture_1" fact="0.89"/>
                <dgm:constr type="r" for="ch" forName="line_5" refType="ctrX" refFor="ch" refForName="picture_1"/>
                <dgm:constr type="h" for="ch" forName="line_5"/>
                <dgm:constr type="l" for="ch" forName="line_5" refType="ctrX" refFor="ch" refForName="picture_5"/>
                <dgm:constr type="ctrY" for="ch" forName="line_5" refType="ctrY" refFor="ch" refForName="picture_5"/>
                <dgm:constr type="l" for="ch" forName="textparent_5"/>
                <dgm:constr type="h" for="ch" forName="textparent_5" refType="h" refFor="ch" refForName="picture_5"/>
                <dgm:constr type="r" for="ch" forName="textparent_5" refType="l" refFor="ch" refForName="picture_5"/>
                <dgm:constr type="ctrY" for="ch" forName="textparent_5" refType="ctrY" refFor="ch" refForName="picture_5"/>
                <dgm:constr type="primFontSz" for="des" forName="text_5" refType="primFontSz" refFor="des" refForName="text_2" op="equ"/>
              </dgm:constrLst>
            </dgm:else>
          </dgm:choose>
        </dgm:if>
        <dgm:if name="Name20" axis="ch" ptType="node" func="cnt" op="lte" val="6">
          <dgm:choose name="Name21">
            <dgm:if name="Name22"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18"/>
                <dgm:constr type="h" for="ch" forName="picture_2" refType="h" refFor="ch" refForName="picture_1" fact="0.18"/>
                <dgm:constr type="l" for="ch" forName="picture_2" refType="w" refFor="ch" refForName="picture_1" fact="1.4238"/>
                <dgm:constr type="ctrY" for="ch" forName="picture_2" refType="h" refFor="ch" refForName="picture_1" fact="0.09"/>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 type="w" for="ch" forName="picture_3" refType="w" refFor="ch" refForName="picture_1" fact="0.18"/>
                <dgm:constr type="h" for="ch" forName="picture_3" refType="h" refFor="ch" refForName="picture_1" fact="0.18"/>
                <dgm:constr type="l" for="ch" forName="picture_3" refType="w" refFor="ch" refForName="picture_1" fact="1.2667"/>
                <dgm:constr type="ctrY" for="ch" forName="picture_3" refType="h" refFor="ch" refForName="picture_1" fact="0.261"/>
                <dgm:constr type="l" for="ch" forName="line_3" refType="ctrX" refFor="ch" refForName="picture_1"/>
                <dgm:constr type="h" for="ch" forName="line_3"/>
                <dgm:constr type="r" for="ch" forName="line_3" refType="ctrX" refFor="ch" refForName="picture_3"/>
                <dgm:constr type="ctrY" for="ch" forName="line_3" refType="ctrY" refFor="ch" refForName="picture_3"/>
                <dgm:constr type="r" for="ch" forName="textparent_3" refType="w"/>
                <dgm:constr type="h" for="ch" forName="textparent_3" refType="h" refFor="ch" refForName="picture_3"/>
                <dgm:constr type="l" for="ch" forName="textparent_3" refType="r"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18"/>
                <dgm:constr type="h" for="ch" forName="picture_4" refType="h" refFor="ch" refForName="picture_1" fact="0.18"/>
                <dgm:constr type="l" for="ch" forName="picture_4" refType="w" refFor="ch" refForName="picture_1" fact="1.21"/>
                <dgm:constr type="ctrY" for="ch" forName="picture_4" refType="h" refFor="ch" refForName="picture_1" fact="0.5"/>
                <dgm:constr type="l" for="ch" forName="line_4" refType="ctrX" refFor="ch" refForName="picture_1"/>
                <dgm:constr type="h" for="ch" forName="line_4"/>
                <dgm:constr type="r" for="ch" forName="line_4" refType="ctrX" refFor="ch" refForName="picture_4"/>
                <dgm:constr type="ctrY" for="ch" forName="line_4" refType="ctrY" refFor="ch" refForName="picture_4"/>
                <dgm:constr type="r" for="ch" forName="textparent_4" refType="w"/>
                <dgm:constr type="h" for="ch" forName="textparent_4" refType="h" refFor="ch" refForName="picture_4"/>
                <dgm:constr type="l" for="ch" forName="textparent_4" refType="r"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18"/>
                <dgm:constr type="h" for="ch" forName="picture_5" refType="h" refFor="ch" refForName="picture_1" fact="0.18"/>
                <dgm:constr type="l" for="ch" forName="picture_5" refType="w" refFor="ch" refForName="picture_1" fact="1.2667"/>
                <dgm:constr type="ctrY" for="ch" forName="picture_5" refType="h" refFor="ch" refForName="picture_1" fact="0.739"/>
                <dgm:constr type="l" for="ch" forName="line_5" refType="ctrX" refFor="ch" refForName="picture_1"/>
                <dgm:constr type="h" for="ch" forName="line_5"/>
                <dgm:constr type="r" for="ch" forName="line_5" refType="ctrX" refFor="ch" refForName="picture_5"/>
                <dgm:constr type="ctrY" for="ch" forName="line_5" refType="ctrY" refFor="ch" refForName="picture_5"/>
                <dgm:constr type="r" for="ch" forName="textparent_5" refType="w"/>
                <dgm:constr type="h" for="ch" forName="textparent_5" refType="h" refFor="ch" refForName="picture_5"/>
                <dgm:constr type="l" for="ch" forName="textparent_5" refType="r" refFor="ch" refForName="picture_5"/>
                <dgm:constr type="ctrY" for="ch" forName="textparent_5" refType="ctrY" refFor="ch" refForName="picture_5"/>
                <dgm:constr type="primFontSz" for="des" forName="text_5" refType="primFontSz" refFor="des" refForName="text_2" op="equ"/>
                <dgm:constr type="w" for="ch" forName="picture_6" refType="w" refFor="ch" refForName="picture_1" fact="0.18"/>
                <dgm:constr type="h" for="ch" forName="picture_6" refType="h" refFor="ch" refForName="picture_1" fact="0.18"/>
                <dgm:constr type="l" for="ch" forName="picture_6" refType="w" refFor="ch" refForName="picture_1" fact="1.4238"/>
                <dgm:constr type="ctrY" for="ch" forName="picture_6" refType="h" refFor="ch" refForName="picture_1" fact="0.91"/>
                <dgm:constr type="l" for="ch" forName="line_6" refType="ctrX" refFor="ch" refForName="picture_1"/>
                <dgm:constr type="h" for="ch" forName="line_6"/>
                <dgm:constr type="r" for="ch" forName="line_6" refType="ctrX" refFor="ch" refForName="picture_6"/>
                <dgm:constr type="ctrY" for="ch" forName="line_6" refType="ctrY" refFor="ch" refForName="picture_6"/>
                <dgm:constr type="r" for="ch" forName="textparent_6" refType="w"/>
                <dgm:constr type="h" for="ch" forName="textparent_6" refType="h" refFor="ch" refForName="picture_6"/>
                <dgm:constr type="l" for="ch" forName="textparent_6" refType="r" refFor="ch" refForName="picture_6"/>
                <dgm:constr type="ctrY" for="ch" forName="textparent_6" refType="ctrY" refFor="ch" refForName="picture_6"/>
                <dgm:constr type="primFontSz" for="des" forName="text_6" refType="primFontSz" refFor="des" refForName="text_2" op="equ"/>
              </dgm:constrLst>
            </dgm:if>
            <dgm:else name="Name23">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18"/>
                <dgm:constr type="h" for="ch" forName="picture_2" refType="h" refFor="ch" refForName="picture_1" fact="0.18"/>
                <dgm:constr type="r" for="ch" forName="picture_2" refType="w"/>
                <dgm:constr type="rOff" for="ch" forName="picture_2" refType="w" refFor="ch" refForName="picture_1" fact="-1.4238"/>
                <dgm:constr type="ctrY" for="ch" forName="picture_2" refType="h" refFor="ch" refForName="picture_1" fact="0.09"/>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 type="w" for="ch" forName="picture_3" refType="w" refFor="ch" refForName="picture_1" fact="0.18"/>
                <dgm:constr type="h" for="ch" forName="picture_3" refType="h" refFor="ch" refForName="picture_1" fact="0.18"/>
                <dgm:constr type="r" for="ch" forName="picture_3" refType="w"/>
                <dgm:constr type="rOff" for="ch" forName="picture_3" refType="w" refFor="ch" refForName="picture_1" fact="-1.2667"/>
                <dgm:constr type="ctrY" for="ch" forName="picture_3" refType="h" refFor="ch" refForName="picture_1" fact="0.261"/>
                <dgm:constr type="r" for="ch" forName="line_3" refType="ctrX" refFor="ch" refForName="picture_1"/>
                <dgm:constr type="h" for="ch" forName="line_3"/>
                <dgm:constr type="l" for="ch" forName="line_3" refType="ctrX" refFor="ch" refForName="picture_3"/>
                <dgm:constr type="ctrY" for="ch" forName="line_3" refType="ctrY" refFor="ch" refForName="picture_3"/>
                <dgm:constr type="l" for="ch" forName="textparent_3"/>
                <dgm:constr type="h" for="ch" forName="textparent_3" refType="h" refFor="ch" refForName="picture_3"/>
                <dgm:constr type="r" for="ch" forName="textparent_3" refType="l"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18"/>
                <dgm:constr type="h" for="ch" forName="picture_4" refType="h" refFor="ch" refForName="picture_1" fact="0.18"/>
                <dgm:constr type="r" for="ch" forName="picture_4" refType="w"/>
                <dgm:constr type="rOff" for="ch" forName="picture_4" refType="w" refFor="ch" refForName="picture_1" fact="-1.21"/>
                <dgm:constr type="ctrY" for="ch" forName="picture_4" refType="h" refFor="ch" refForName="picture_1" fact="0.5"/>
                <dgm:constr type="r" for="ch" forName="line_4" refType="ctrX" refFor="ch" refForName="picture_1"/>
                <dgm:constr type="h" for="ch" forName="line_4"/>
                <dgm:constr type="l" for="ch" forName="line_4" refType="ctrX" refFor="ch" refForName="picture_4"/>
                <dgm:constr type="ctrY" for="ch" forName="line_4" refType="ctrY" refFor="ch" refForName="picture_4"/>
                <dgm:constr type="l" for="ch" forName="textparent_4"/>
                <dgm:constr type="h" for="ch" forName="textparent_4" refType="h" refFor="ch" refForName="picture_4"/>
                <dgm:constr type="r" for="ch" forName="textparent_4" refType="l"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18"/>
                <dgm:constr type="h" for="ch" forName="picture_5" refType="h" refFor="ch" refForName="picture_1" fact="0.18"/>
                <dgm:constr type="r" for="ch" forName="picture_5" refType="w"/>
                <dgm:constr type="rOff" for="ch" forName="picture_5" refType="w" refFor="ch" refForName="picture_1" fact="-1.2667"/>
                <dgm:constr type="ctrY" for="ch" forName="picture_5" refType="h" refFor="ch" refForName="picture_1" fact="0.739"/>
                <dgm:constr type="r" for="ch" forName="line_5" refType="ctrX" refFor="ch" refForName="picture_1"/>
                <dgm:constr type="h" for="ch" forName="line_5"/>
                <dgm:constr type="l" for="ch" forName="line_5" refType="ctrX" refFor="ch" refForName="picture_5"/>
                <dgm:constr type="ctrY" for="ch" forName="line_5" refType="ctrY" refFor="ch" refForName="picture_5"/>
                <dgm:constr type="l" for="ch" forName="textparent_5"/>
                <dgm:constr type="h" for="ch" forName="textparent_5" refType="h" refFor="ch" refForName="picture_5"/>
                <dgm:constr type="r" for="ch" forName="textparent_5" refType="l" refFor="ch" refForName="picture_5"/>
                <dgm:constr type="ctrY" for="ch" forName="textparent_5" refType="ctrY" refFor="ch" refForName="picture_5"/>
                <dgm:constr type="primFontSz" for="des" forName="text_5" refType="primFontSz" refFor="des" refForName="text_2" op="equ"/>
                <dgm:constr type="w" for="ch" forName="picture_6" refType="w" refFor="ch" refForName="picture_1" fact="0.18"/>
                <dgm:constr type="h" for="ch" forName="picture_6" refType="h" refFor="ch" refForName="picture_1" fact="0.18"/>
                <dgm:constr type="r" for="ch" forName="picture_6" refType="w"/>
                <dgm:constr type="rOff" for="ch" forName="picture_6" refType="w" refFor="ch" refForName="picture_1" fact="-1.4238"/>
                <dgm:constr type="ctrY" for="ch" forName="picture_6" refType="h" refFor="ch" refForName="picture_1" fact="0.91"/>
                <dgm:constr type="r" for="ch" forName="line_6" refType="ctrX" refFor="ch" refForName="picture_1"/>
                <dgm:constr type="h" for="ch" forName="line_6"/>
                <dgm:constr type="l" for="ch" forName="line_6" refType="ctrX" refFor="ch" refForName="picture_6"/>
                <dgm:constr type="ctrY" for="ch" forName="line_6" refType="ctrY" refFor="ch" refForName="picture_6"/>
                <dgm:constr type="l" for="ch" forName="textparent_6"/>
                <dgm:constr type="h" for="ch" forName="textparent_6" refType="h" refFor="ch" refForName="picture_6"/>
                <dgm:constr type="r" for="ch" forName="textparent_6" refType="l" refFor="ch" refForName="picture_6"/>
                <dgm:constr type="ctrY" for="ch" forName="textparent_6" refType="ctrY" refFor="ch" refForName="picture_6"/>
                <dgm:constr type="primFontSz" for="des" forName="text_6" refType="primFontSz" refFor="des" refForName="text_2" op="equ"/>
              </dgm:constrLst>
            </dgm:else>
          </dgm:choose>
        </dgm:if>
        <dgm:else name="Name24">
          <dgm:choose name="Name25">
            <dgm:if name="Name26"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15"/>
                <dgm:constr type="h" for="ch" forName="picture_2" refType="h" refFor="ch" refForName="picture_1" fact="0.15"/>
                <dgm:constr type="l" for="ch" forName="picture_2" refType="w" refFor="ch" refForName="picture_1" fact="1.4363"/>
                <dgm:constr type="ctrY" for="ch" forName="picture_2" refType="h" refFor="ch" refForName="picture_1" fact="0.075"/>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 type="w" for="ch" forName="picture_3" refType="w" refFor="ch" refForName="picture_1" fact="0.15"/>
                <dgm:constr type="h" for="ch" forName="picture_3" refType="h" refFor="ch" refForName="picture_1" fact="0.15"/>
                <dgm:constr type="l" for="ch" forName="picture_3" refType="w" refFor="ch" refForName="picture_1" fact="1.2898"/>
                <dgm:constr type="ctrY" for="ch" forName="picture_3" refType="h" refFor="ch" refForName="picture_1" fact="0.227"/>
                <dgm:constr type="l" for="ch" forName="line_3" refType="ctrX" refFor="ch" refForName="picture_1"/>
                <dgm:constr type="h" for="ch" forName="line_3"/>
                <dgm:constr type="r" for="ch" forName="line_3" refType="ctrX" refFor="ch" refForName="picture_3"/>
                <dgm:constr type="ctrY" for="ch" forName="line_3" refType="ctrY" refFor="ch" refForName="picture_3"/>
                <dgm:constr type="r" for="ch" forName="textparent_3" refType="w"/>
                <dgm:constr type="h" for="ch" forName="textparent_3" refType="h" refFor="ch" refForName="picture_3"/>
                <dgm:constr type="l" for="ch" forName="textparent_3" refType="r"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15"/>
                <dgm:constr type="h" for="ch" forName="picture_4" refType="h" refFor="ch" refForName="picture_1" fact="0.15"/>
                <dgm:constr type="l" for="ch" forName="picture_4" refType="w" refFor="ch" refForName="picture_1" fact="1.21"/>
                <dgm:constr type="ctrY" for="ch" forName="picture_4" refType="h" refFor="ch" refForName="picture_1" fact="0.405"/>
                <dgm:constr type="l" for="ch" forName="line_4" refType="ctrX" refFor="ch" refForName="picture_1"/>
                <dgm:constr type="h" for="ch" forName="line_4"/>
                <dgm:constr type="r" for="ch" forName="line_4" refType="ctrX" refFor="ch" refForName="picture_4"/>
                <dgm:constr type="ctrY" for="ch" forName="line_4" refType="ctrY" refFor="ch" refForName="picture_4"/>
                <dgm:constr type="r" for="ch" forName="textparent_4" refType="w"/>
                <dgm:constr type="h" for="ch" forName="textparent_4" refType="h" refFor="ch" refForName="picture_4"/>
                <dgm:constr type="l" for="ch" forName="textparent_4" refType="r"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15"/>
                <dgm:constr type="h" for="ch" forName="picture_5" refType="h" refFor="ch" refForName="picture_1" fact="0.15"/>
                <dgm:constr type="l" for="ch" forName="picture_5" refType="w" refFor="ch" refForName="picture_1" fact="1.21"/>
                <dgm:constr type="ctrY" for="ch" forName="picture_5" refType="h" refFor="ch" refForName="picture_1" fact="0.595"/>
                <dgm:constr type="l" for="ch" forName="line_5" refType="ctrX" refFor="ch" refForName="picture_1"/>
                <dgm:constr type="h" for="ch" forName="line_5"/>
                <dgm:constr type="r" for="ch" forName="line_5" refType="ctrX" refFor="ch" refForName="picture_5"/>
                <dgm:constr type="ctrY" for="ch" forName="line_5" refType="ctrY" refFor="ch" refForName="picture_5"/>
                <dgm:constr type="r" for="ch" forName="textparent_5" refType="w"/>
                <dgm:constr type="h" for="ch" forName="textparent_5" refType="h" refFor="ch" refForName="picture_5"/>
                <dgm:constr type="l" for="ch" forName="textparent_5" refType="r" refFor="ch" refForName="picture_5"/>
                <dgm:constr type="ctrY" for="ch" forName="textparent_5" refType="ctrY" refFor="ch" refForName="picture_5"/>
                <dgm:constr type="primFontSz" for="des" forName="text_5" refType="primFontSz" refFor="des" refForName="text_2" op="equ"/>
                <dgm:constr type="w" for="ch" forName="picture_6" refType="w" refFor="ch" refForName="picture_1" fact="0.15"/>
                <dgm:constr type="h" for="ch" forName="picture_6" refType="h" refFor="ch" refForName="picture_1" fact="0.15"/>
                <dgm:constr type="l" for="ch" forName="picture_6" refType="w" refFor="ch" refForName="picture_1" fact="1.2898"/>
                <dgm:constr type="ctrY" for="ch" forName="picture_6" refType="h" refFor="ch" refForName="picture_1" fact="0.773"/>
                <dgm:constr type="l" for="ch" forName="line_6" refType="ctrX" refFor="ch" refForName="picture_1"/>
                <dgm:constr type="h" for="ch" forName="line_6"/>
                <dgm:constr type="r" for="ch" forName="line_6" refType="ctrX" refFor="ch" refForName="picture_6"/>
                <dgm:constr type="ctrY" for="ch" forName="line_6" refType="ctrY" refFor="ch" refForName="picture_6"/>
                <dgm:constr type="r" for="ch" forName="textparent_6" refType="w"/>
                <dgm:constr type="h" for="ch" forName="textparent_6" refType="h" refFor="ch" refForName="picture_6"/>
                <dgm:constr type="l" for="ch" forName="textparent_6" refType="r" refFor="ch" refForName="picture_6"/>
                <dgm:constr type="ctrY" for="ch" forName="textparent_6" refType="ctrY" refFor="ch" refForName="picture_6"/>
                <dgm:constr type="primFontSz" for="des" forName="text_6" refType="primFontSz" refFor="des" refForName="text_2" op="equ"/>
                <dgm:constr type="w" for="ch" forName="picture_7" refType="w" refFor="ch" refForName="picture_1" fact="0.15"/>
                <dgm:constr type="h" for="ch" forName="picture_7" refType="h" refFor="ch" refForName="picture_1" fact="0.15"/>
                <dgm:constr type="l" for="ch" forName="picture_7" refType="w" refFor="ch" refForName="picture_1" fact="1.4363"/>
                <dgm:constr type="ctrY" for="ch" forName="picture_7" refType="h" refFor="ch" refForName="picture_1" fact="0.925"/>
                <dgm:constr type="l" for="ch" forName="line_7" refType="ctrX" refFor="ch" refForName="picture_1"/>
                <dgm:constr type="h" for="ch" forName="line_7"/>
                <dgm:constr type="r" for="ch" forName="line_7" refType="ctrX" refFor="ch" refForName="picture_7"/>
                <dgm:constr type="ctrY" for="ch" forName="line_7" refType="ctrY" refFor="ch" refForName="picture_7"/>
                <dgm:constr type="r" for="ch" forName="textparent_7" refType="w"/>
                <dgm:constr type="h" for="ch" forName="textparent_7" refType="h" refFor="ch" refForName="picture_7"/>
                <dgm:constr type="l" for="ch" forName="textparent_7" refType="r" refFor="ch" refForName="picture_7"/>
                <dgm:constr type="ctrY" for="ch" forName="textparent_7" refType="ctrY" refFor="ch" refForName="picture_7"/>
                <dgm:constr type="primFontSz" for="des" forName="text_7" refType="primFontSz" refFor="des" refForName="text_2" op="equ"/>
              </dgm:constrLst>
            </dgm:if>
            <dgm:else name="Name27">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15"/>
                <dgm:constr type="h" for="ch" forName="picture_2" refType="h" refFor="ch" refForName="picture_1" fact="0.15"/>
                <dgm:constr type="r" for="ch" forName="picture_2" refType="w"/>
                <dgm:constr type="rOff" for="ch" forName="picture_2" refType="w" refFor="ch" refForName="picture_1" fact="-1.4363"/>
                <dgm:constr type="ctrY" for="ch" forName="picture_2" refType="h" refFor="ch" refForName="picture_1" fact="0.075"/>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 type="w" for="ch" forName="picture_3" refType="w" refFor="ch" refForName="picture_1" fact="0.15"/>
                <dgm:constr type="h" for="ch" forName="picture_3" refType="h" refFor="ch" refForName="picture_1" fact="0.15"/>
                <dgm:constr type="r" for="ch" forName="picture_3" refType="w"/>
                <dgm:constr type="rOff" for="ch" forName="picture_3" refType="w" refFor="ch" refForName="picture_1" fact="-1.2898"/>
                <dgm:constr type="ctrY" for="ch" forName="picture_3" refType="h" refFor="ch" refForName="picture_1" fact="0.227"/>
                <dgm:constr type="r" for="ch" forName="line_3" refType="ctrX" refFor="ch" refForName="picture_1"/>
                <dgm:constr type="h" for="ch" forName="line_3"/>
                <dgm:constr type="l" for="ch" forName="line_3" refType="ctrX" refFor="ch" refForName="picture_3"/>
                <dgm:constr type="ctrY" for="ch" forName="line_3" refType="ctrY" refFor="ch" refForName="picture_3"/>
                <dgm:constr type="l" for="ch" forName="textparent_3"/>
                <dgm:constr type="h" for="ch" forName="textparent_3" refType="h" refFor="ch" refForName="picture_3"/>
                <dgm:constr type="r" for="ch" forName="textparent_3" refType="l"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15"/>
                <dgm:constr type="h" for="ch" forName="picture_4" refType="h" refFor="ch" refForName="picture_1" fact="0.15"/>
                <dgm:constr type="r" for="ch" forName="picture_4" refType="w"/>
                <dgm:constr type="rOff" for="ch" forName="picture_4" refType="w" refFor="ch" refForName="picture_1" fact="-1.21"/>
                <dgm:constr type="ctrY" for="ch" forName="picture_4" refType="h" refFor="ch" refForName="picture_1" fact="0.405"/>
                <dgm:constr type="r" for="ch" forName="line_4" refType="ctrX" refFor="ch" refForName="picture_1"/>
                <dgm:constr type="h" for="ch" forName="line_4"/>
                <dgm:constr type="l" for="ch" forName="line_4" refType="ctrX" refFor="ch" refForName="picture_4"/>
                <dgm:constr type="ctrY" for="ch" forName="line_4" refType="ctrY" refFor="ch" refForName="picture_4"/>
                <dgm:constr type="l" for="ch" forName="textparent_4"/>
                <dgm:constr type="h" for="ch" forName="textparent_4" refType="h" refFor="ch" refForName="picture_4"/>
                <dgm:constr type="r" for="ch" forName="textparent_4" refType="l"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15"/>
                <dgm:constr type="h" for="ch" forName="picture_5" refType="h" refFor="ch" refForName="picture_1" fact="0.15"/>
                <dgm:constr type="r" for="ch" forName="picture_5" refType="w"/>
                <dgm:constr type="rOff" for="ch" forName="picture_5" refType="w" refFor="ch" refForName="picture_1" fact="-1.21"/>
                <dgm:constr type="ctrY" for="ch" forName="picture_5" refType="h" refFor="ch" refForName="picture_1" fact="0.595"/>
                <dgm:constr type="r" for="ch" forName="line_5" refType="ctrX" refFor="ch" refForName="picture_1"/>
                <dgm:constr type="h" for="ch" forName="line_5"/>
                <dgm:constr type="l" for="ch" forName="line_5" refType="ctrX" refFor="ch" refForName="picture_5"/>
                <dgm:constr type="ctrY" for="ch" forName="line_5" refType="ctrY" refFor="ch" refForName="picture_5"/>
                <dgm:constr type="l" for="ch" forName="textparent_5"/>
                <dgm:constr type="h" for="ch" forName="textparent_5" refType="h" refFor="ch" refForName="picture_5"/>
                <dgm:constr type="r" for="ch" forName="textparent_5" refType="l" refFor="ch" refForName="picture_5"/>
                <dgm:constr type="ctrY" for="ch" forName="textparent_5" refType="ctrY" refFor="ch" refForName="picture_5"/>
                <dgm:constr type="primFontSz" for="des" forName="text_5" refType="primFontSz" refFor="des" refForName="text_2" op="equ"/>
                <dgm:constr type="w" for="ch" forName="picture_6" refType="w" refFor="ch" refForName="picture_1" fact="0.15"/>
                <dgm:constr type="h" for="ch" forName="picture_6" refType="h" refFor="ch" refForName="picture_1" fact="0.15"/>
                <dgm:constr type="r" for="ch" forName="picture_6" refType="w"/>
                <dgm:constr type="rOff" for="ch" forName="picture_6" refType="w" refFor="ch" refForName="picture_1" fact="-1.2898"/>
                <dgm:constr type="ctrY" for="ch" forName="picture_6" refType="h" refFor="ch" refForName="picture_1" fact="0.773"/>
                <dgm:constr type="r" for="ch" forName="line_6" refType="ctrX" refFor="ch" refForName="picture_1"/>
                <dgm:constr type="h" for="ch" forName="line_6"/>
                <dgm:constr type="l" for="ch" forName="line_6" refType="ctrX" refFor="ch" refForName="picture_6"/>
                <dgm:constr type="ctrY" for="ch" forName="line_6" refType="ctrY" refFor="ch" refForName="picture_6"/>
                <dgm:constr type="l" for="ch" forName="textparent_6"/>
                <dgm:constr type="h" for="ch" forName="textparent_6" refType="h" refFor="ch" refForName="picture_6"/>
                <dgm:constr type="r" for="ch" forName="textparent_6" refType="l" refFor="ch" refForName="picture_6"/>
                <dgm:constr type="ctrY" for="ch" forName="textparent_6" refType="ctrY" refFor="ch" refForName="picture_6"/>
                <dgm:constr type="primFontSz" for="des" forName="text_6" refType="primFontSz" refFor="des" refForName="text_2" op="equ"/>
                <dgm:constr type="w" for="ch" forName="picture_7" refType="w" refFor="ch" refForName="picture_1" fact="0.15"/>
                <dgm:constr type="h" for="ch" forName="picture_7" refType="h" refFor="ch" refForName="picture_1" fact="0.15"/>
                <dgm:constr type="r" for="ch" forName="picture_7" refType="w"/>
                <dgm:constr type="rOff" for="ch" forName="picture_7" refType="w" refFor="ch" refForName="picture_1" fact="-1.4363"/>
                <dgm:constr type="ctrY" for="ch" forName="picture_7" refType="h" refFor="ch" refForName="picture_1" fact="0.925"/>
                <dgm:constr type="r" for="ch" forName="line_7" refType="ctrX" refFor="ch" refForName="picture_1"/>
                <dgm:constr type="h" for="ch" forName="line_7"/>
                <dgm:constr type="l" for="ch" forName="line_7" refType="ctrX" refFor="ch" refForName="picture_7"/>
                <dgm:constr type="ctrY" for="ch" forName="line_7" refType="ctrY" refFor="ch" refForName="picture_7"/>
                <dgm:constr type="l" for="ch" forName="textparent_7"/>
                <dgm:constr type="h" for="ch" forName="textparent_7" refType="h" refFor="ch" refForName="picture_7"/>
                <dgm:constr type="r" for="ch" forName="textparent_7" refType="l" refFor="ch" refForName="picture_7"/>
                <dgm:constr type="ctrY" for="ch" forName="textparent_7" refType="ctrY" refFor="ch" refForName="picture_7"/>
                <dgm:constr type="primFontSz" for="des" forName="text_7" refType="primFontSz" refFor="des" refForName="text_2" op="equ"/>
              </dgm:constrLst>
            </dgm:else>
          </dgm:choose>
        </dgm:else>
      </dgm:choose>
      <dgm:forEach name="wrapper" axis="self" ptType="parTrans">
        <dgm:forEach name="wrapper2" axis="self" ptType="sibTrans" st="2">
          <dgm:forEach name="pictureRepeat" axis="self">
            <dgm:layoutNode name="pictureRepeatNode" styleLbl="alignImgPlace1">
              <dgm:alg type="sp"/>
              <dgm:shape xmlns:r="http://schemas.openxmlformats.org/officeDocument/2006/relationships" type="ellipse" r:blip="" blipPhldr="1">
                <dgm:adjLst/>
              </dgm:shape>
              <dgm:presOf axis="self"/>
            </dgm:layoutNode>
          </dgm:forEach>
        </dgm:forEach>
      </dgm:forEach>
      <dgm:forEach name="Name28" axis="ch" ptType="sibTrans" hideLastTrans="0" cnt="1">
        <dgm:layoutNode name="picture_1">
          <dgm:alg type="sp"/>
          <dgm:shape xmlns:r="http://schemas.openxmlformats.org/officeDocument/2006/relationships" r:blip="">
            <dgm:adjLst/>
          </dgm:shape>
          <dgm:presOf/>
          <dgm:constrLst/>
          <dgm:forEach name="Name29" ref="pictureRepeat"/>
        </dgm:layoutNode>
      </dgm:forEach>
      <dgm:forEach name="Name30" axis="ch" ptType="node" cnt="1">
        <dgm:layoutNode name="text_1" styleLbl="node1">
          <dgm:varLst>
            <dgm:bulletEnabled val="1"/>
          </dgm:varLst>
          <dgm:alg type="tx">
            <dgm:param type="txAnchorVert" val="b"/>
            <dgm:param type="txAnchorVertCh" val="b"/>
            <dgm:param type="parTxRTLAlign" val="r"/>
            <dgm:param type="shpTxRTLAlignCh" val="r"/>
          </dgm:alg>
          <dgm:shape xmlns:r="http://schemas.openxmlformats.org/officeDocument/2006/relationships" type="rect" r:blip="" hideGeom="1">
            <dgm:adjLst/>
          </dgm:shape>
          <dgm:presOf axis="desOrSelf" ptType="node"/>
          <dgm:constrLst>
            <dgm:constr type="primFontSz" val="65"/>
            <dgm:constr type="lMarg"/>
            <dgm:constr type="rMarg"/>
            <dgm:constr type="tMarg"/>
            <dgm:constr type="bMarg"/>
          </dgm:constrLst>
          <dgm:ruleLst>
            <dgm:rule type="primFontSz" val="5" fact="NaN" max="NaN"/>
          </dgm:ruleLst>
        </dgm:layoutNode>
      </dgm:forEach>
      <dgm:forEach name="Name31" axis="ch" ptType="sibTrans" hideLastTrans="0" st="2" cnt="1">
        <dgm:layoutNode name="picture_2">
          <dgm:alg type="sp"/>
          <dgm:shape xmlns:r="http://schemas.openxmlformats.org/officeDocument/2006/relationships" r:blip="">
            <dgm:adjLst/>
          </dgm:shape>
          <dgm:presOf/>
          <dgm:constrLst/>
          <dgm:forEach name="Name32" ref="pictureRepeat"/>
        </dgm:layoutNode>
      </dgm:forEach>
      <dgm:forEach name="Name33" axis="ch" ptType="node" st="2" cnt="1">
        <dgm:layoutNode name="line_2" styleLbl="parChTrans1D1">
          <dgm:alg type="sp"/>
          <dgm:shape xmlns:r="http://schemas.openxmlformats.org/officeDocument/2006/relationships" type="line" r:blip="" zOrderOff="-100">
            <dgm:adjLst/>
          </dgm:shape>
          <dgm:presOf/>
        </dgm:layoutNode>
        <dgm:layoutNode name="textparent_2">
          <dgm:choose name="Name34">
            <dgm:if name="Name35" func="var" arg="dir" op="equ" val="norm">
              <dgm:alg type="lin">
                <dgm:param type="horzAlign" val="l"/>
              </dgm:alg>
            </dgm:if>
            <dgm:else name="Name36">
              <dgm:alg type="lin">
                <dgm:param type="horzAlign" val="r"/>
              </dgm:alg>
            </dgm:else>
          </dgm:choose>
          <dgm:shape xmlns:r="http://schemas.openxmlformats.org/officeDocument/2006/relationships" type="rect" r:blip="" hideGeom="1">
            <dgm:adjLst/>
          </dgm:shape>
          <dgm:constrLst>
            <dgm:constr type="userW" for="ch" forName="text_2" refType="w"/>
            <dgm:constr type="h" for="ch" forName="text_2" refType="h"/>
          </dgm:constrLst>
          <dgm:presOf/>
          <dgm:layoutNode name="text_2" styleLbl="revTx">
            <dgm:varLst>
              <dgm:bulletEnabled val="1"/>
            </dgm:varLst>
            <dgm:choose name="Name37">
              <dgm:if name="Name38" func="var" arg="dir" op="equ" val="norm">
                <dgm:alg type="tx">
                  <dgm:param type="parTxLTRAlign" val="l"/>
                  <dgm:param type="shpTxLTRAlignCh" val="l"/>
                  <dgm:param type="parTxRTLAlign" val="r"/>
                  <dgm:param type="shpTxRTLAlignCh" val="r"/>
                </dgm:alg>
              </dgm:if>
              <dgm:else name="Name39">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forEach name="Name40" axis="ch" ptType="sibTrans" hideLastTrans="0" st="3" cnt="1">
        <dgm:layoutNode name="picture_3">
          <dgm:alg type="sp"/>
          <dgm:shape xmlns:r="http://schemas.openxmlformats.org/officeDocument/2006/relationships" r:blip="">
            <dgm:adjLst/>
          </dgm:shape>
          <dgm:presOf/>
          <dgm:constrLst/>
          <dgm:forEach name="Name41" ref="pictureRepeat"/>
        </dgm:layoutNode>
      </dgm:forEach>
      <dgm:forEach name="Name42" axis="ch" ptType="node" st="3" cnt="1">
        <dgm:layoutNode name="line_3" styleLbl="parChTrans1D1">
          <dgm:alg type="sp"/>
          <dgm:shape xmlns:r="http://schemas.openxmlformats.org/officeDocument/2006/relationships" type="line" r:blip="" zOrderOff="-100">
            <dgm:adjLst/>
          </dgm:shape>
          <dgm:presOf/>
        </dgm:layoutNode>
        <dgm:layoutNode name="textparent_3">
          <dgm:choose name="Name43">
            <dgm:if name="Name44" func="var" arg="dir" op="equ" val="norm">
              <dgm:alg type="lin">
                <dgm:param type="horzAlign" val="l"/>
              </dgm:alg>
            </dgm:if>
            <dgm:else name="Name45">
              <dgm:alg type="lin">
                <dgm:param type="horzAlign" val="r"/>
              </dgm:alg>
            </dgm:else>
          </dgm:choose>
          <dgm:shape xmlns:r="http://schemas.openxmlformats.org/officeDocument/2006/relationships" type="rect" r:blip="" hideGeom="1">
            <dgm:adjLst/>
          </dgm:shape>
          <dgm:constrLst>
            <dgm:constr type="userW" for="ch" forName="text_3" refType="w"/>
            <dgm:constr type="h" for="ch" forName="text_3" refType="h"/>
          </dgm:constrLst>
          <dgm:presOf/>
          <dgm:layoutNode name="text_3" styleLbl="revTx">
            <dgm:varLst>
              <dgm:bulletEnabled val="1"/>
            </dgm:varLst>
            <dgm:choose name="Name46">
              <dgm:if name="Name47" func="var" arg="dir" op="equ" val="norm">
                <dgm:alg type="tx">
                  <dgm:param type="parTxLTRAlign" val="l"/>
                  <dgm:param type="shpTxLTRAlignCh" val="l"/>
                  <dgm:param type="parTxRTLAlign" val="r"/>
                  <dgm:param type="shpTxRTLAlignCh" val="r"/>
                </dgm:alg>
              </dgm:if>
              <dgm:else name="Name48">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forEach name="Name49" axis="ch" ptType="sibTrans" hideLastTrans="0" st="4" cnt="1">
        <dgm:layoutNode name="picture_4">
          <dgm:alg type="sp"/>
          <dgm:shape xmlns:r="http://schemas.openxmlformats.org/officeDocument/2006/relationships" r:blip="">
            <dgm:adjLst/>
          </dgm:shape>
          <dgm:presOf/>
          <dgm:constrLst/>
          <dgm:forEach name="Name50" ref="pictureRepeat"/>
        </dgm:layoutNode>
      </dgm:forEach>
      <dgm:forEach name="Name51" axis="ch" ptType="node" st="4" cnt="1">
        <dgm:layoutNode name="line_4" styleLbl="parChTrans1D1">
          <dgm:alg type="sp"/>
          <dgm:shape xmlns:r="http://schemas.openxmlformats.org/officeDocument/2006/relationships" type="line" r:blip="" zOrderOff="-100">
            <dgm:adjLst/>
          </dgm:shape>
          <dgm:presOf/>
        </dgm:layoutNode>
        <dgm:layoutNode name="textparent_4">
          <dgm:choose name="Name52">
            <dgm:if name="Name53" func="var" arg="dir" op="equ" val="norm">
              <dgm:alg type="lin">
                <dgm:param type="horzAlign" val="l"/>
              </dgm:alg>
            </dgm:if>
            <dgm:else name="Name54">
              <dgm:alg type="lin">
                <dgm:param type="horzAlign" val="r"/>
              </dgm:alg>
            </dgm:else>
          </dgm:choose>
          <dgm:shape xmlns:r="http://schemas.openxmlformats.org/officeDocument/2006/relationships" type="rect" r:blip="" hideGeom="1">
            <dgm:adjLst/>
          </dgm:shape>
          <dgm:constrLst>
            <dgm:constr type="userW" for="ch" forName="text_4" refType="w"/>
            <dgm:constr type="h" for="ch" forName="text_4" refType="h"/>
          </dgm:constrLst>
          <dgm:presOf/>
          <dgm:layoutNode name="text_4" styleLbl="revTx">
            <dgm:varLst>
              <dgm:bulletEnabled val="1"/>
            </dgm:varLst>
            <dgm:choose name="Name55">
              <dgm:if name="Name56" func="var" arg="dir" op="equ" val="norm">
                <dgm:alg type="tx">
                  <dgm:param type="parTxLTRAlign" val="l"/>
                  <dgm:param type="shpTxLTRAlignCh" val="l"/>
                  <dgm:param type="parTxRTLAlign" val="r"/>
                  <dgm:param type="shpTxRTLAlignCh" val="r"/>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forEach name="Name58" axis="ch" ptType="sibTrans" hideLastTrans="0" st="5" cnt="1">
        <dgm:layoutNode name="picture_5">
          <dgm:alg type="sp"/>
          <dgm:shape xmlns:r="http://schemas.openxmlformats.org/officeDocument/2006/relationships" r:blip="">
            <dgm:adjLst/>
          </dgm:shape>
          <dgm:presOf/>
          <dgm:constrLst/>
          <dgm:forEach name="Name59" ref="pictureRepeat"/>
        </dgm:layoutNode>
      </dgm:forEach>
      <dgm:forEach name="Name60" axis="ch" ptType="node" st="5" cnt="1">
        <dgm:layoutNode name="line_5" styleLbl="parChTrans1D1">
          <dgm:alg type="sp"/>
          <dgm:shape xmlns:r="http://schemas.openxmlformats.org/officeDocument/2006/relationships" type="line" r:blip="" zOrderOff="-100">
            <dgm:adjLst/>
          </dgm:shape>
          <dgm:presOf/>
        </dgm:layoutNode>
        <dgm:layoutNode name="textparent_5">
          <dgm:choose name="Name61">
            <dgm:if name="Name62" func="var" arg="dir" op="equ" val="norm">
              <dgm:alg type="lin">
                <dgm:param type="horzAlign" val="l"/>
              </dgm:alg>
            </dgm:if>
            <dgm:else name="Name63">
              <dgm:alg type="lin">
                <dgm:param type="horzAlign" val="r"/>
              </dgm:alg>
            </dgm:else>
          </dgm:choose>
          <dgm:shape xmlns:r="http://schemas.openxmlformats.org/officeDocument/2006/relationships" type="rect" r:blip="" hideGeom="1">
            <dgm:adjLst/>
          </dgm:shape>
          <dgm:constrLst>
            <dgm:constr type="userW" for="ch" forName="text_5" refType="w"/>
            <dgm:constr type="h" for="ch" forName="text_5" refType="h"/>
          </dgm:constrLst>
          <dgm:presOf/>
          <dgm:layoutNode name="text_5" styleLbl="revTx">
            <dgm:varLst>
              <dgm:bulletEnabled val="1"/>
            </dgm:varLst>
            <dgm:choose name="Name64">
              <dgm:if name="Name65" func="var" arg="dir" op="equ" val="norm">
                <dgm:alg type="tx">
                  <dgm:param type="parTxLTRAlign" val="l"/>
                  <dgm:param type="shpTxLTRAlignCh" val="l"/>
                  <dgm:param type="parTxRTLAlign" val="r"/>
                  <dgm:param type="shpTxRTLAlignCh" val="r"/>
                </dgm:alg>
              </dgm:if>
              <dgm:else name="Name66">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forEach name="Name67" axis="ch" ptType="sibTrans" hideLastTrans="0" st="6" cnt="1">
        <dgm:layoutNode name="picture_6">
          <dgm:alg type="sp"/>
          <dgm:shape xmlns:r="http://schemas.openxmlformats.org/officeDocument/2006/relationships" r:blip="">
            <dgm:adjLst/>
          </dgm:shape>
          <dgm:presOf/>
          <dgm:constrLst/>
          <dgm:forEach name="Name68" ref="pictureRepeat"/>
        </dgm:layoutNode>
      </dgm:forEach>
      <dgm:forEach name="Name69" axis="ch" ptType="node" st="6" cnt="1">
        <dgm:layoutNode name="line_6" styleLbl="parChTrans1D1">
          <dgm:alg type="sp"/>
          <dgm:shape xmlns:r="http://schemas.openxmlformats.org/officeDocument/2006/relationships" type="line" r:blip="" zOrderOff="-100">
            <dgm:adjLst/>
          </dgm:shape>
          <dgm:presOf/>
        </dgm:layoutNode>
        <dgm:layoutNode name="textparent_6">
          <dgm:choose name="Name70">
            <dgm:if name="Name71" func="var" arg="dir" op="equ" val="norm">
              <dgm:alg type="lin">
                <dgm:param type="horzAlign" val="l"/>
              </dgm:alg>
            </dgm:if>
            <dgm:else name="Name72">
              <dgm:alg type="lin">
                <dgm:param type="horzAlign" val="r"/>
              </dgm:alg>
            </dgm:else>
          </dgm:choose>
          <dgm:shape xmlns:r="http://schemas.openxmlformats.org/officeDocument/2006/relationships" type="rect" r:blip="" hideGeom="1">
            <dgm:adjLst/>
          </dgm:shape>
          <dgm:constrLst>
            <dgm:constr type="userW" for="ch" forName="text_6" refType="w"/>
            <dgm:constr type="h" for="ch" forName="text_6" refType="h"/>
          </dgm:constrLst>
          <dgm:presOf/>
          <dgm:layoutNode name="text_6" styleLbl="revTx">
            <dgm:varLst>
              <dgm:bulletEnabled val="1"/>
            </dgm:varLst>
            <dgm:choose name="Name73">
              <dgm:if name="Name74" func="var" arg="dir" op="equ" val="norm">
                <dgm:alg type="tx">
                  <dgm:param type="parTxLTRAlign" val="l"/>
                  <dgm:param type="shpTxLTRAlignCh" val="l"/>
                  <dgm:param type="parTxRTLAlign" val="r"/>
                  <dgm:param type="shpTxRTLAlignCh" val="r"/>
                </dgm:alg>
              </dgm:if>
              <dgm:else name="Name75">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forEach name="Name76" axis="ch" ptType="sibTrans" hideLastTrans="0" st="7" cnt="1">
        <dgm:layoutNode name="picture_7">
          <dgm:alg type="sp"/>
          <dgm:shape xmlns:r="http://schemas.openxmlformats.org/officeDocument/2006/relationships" r:blip="">
            <dgm:adjLst/>
          </dgm:shape>
          <dgm:presOf/>
          <dgm:constrLst/>
          <dgm:forEach name="Name77" ref="pictureRepeat"/>
        </dgm:layoutNode>
      </dgm:forEach>
      <dgm:forEach name="Name78" axis="ch" ptType="node" st="7" cnt="1">
        <dgm:layoutNode name="line_7" styleLbl="parChTrans1D1">
          <dgm:alg type="sp"/>
          <dgm:shape xmlns:r="http://schemas.openxmlformats.org/officeDocument/2006/relationships" type="line" r:blip="" zOrderOff="-100">
            <dgm:adjLst/>
          </dgm:shape>
          <dgm:presOf/>
        </dgm:layoutNode>
        <dgm:layoutNode name="textparent_7">
          <dgm:choose name="Name79">
            <dgm:if name="Name80" func="var" arg="dir" op="equ" val="norm">
              <dgm:alg type="lin">
                <dgm:param type="horzAlign" val="l"/>
              </dgm:alg>
            </dgm:if>
            <dgm:else name="Name81">
              <dgm:alg type="lin">
                <dgm:param type="horzAlign" val="r"/>
              </dgm:alg>
            </dgm:else>
          </dgm:choose>
          <dgm:shape xmlns:r="http://schemas.openxmlformats.org/officeDocument/2006/relationships" type="rect" r:blip="" hideGeom="1">
            <dgm:adjLst/>
          </dgm:shape>
          <dgm:constrLst>
            <dgm:constr type="userW" for="ch" forName="text_7" refType="w"/>
            <dgm:constr type="h" for="ch" forName="text_7" refType="h"/>
          </dgm:constrLst>
          <dgm:presOf/>
          <dgm:layoutNode name="text_7" styleLbl="revTx">
            <dgm:varLst>
              <dgm:bulletEnabled val="1"/>
            </dgm:varLst>
            <dgm:choose name="Name82">
              <dgm:if name="Name83" func="var" arg="dir" op="equ" val="norm">
                <dgm:alg type="tx">
                  <dgm:param type="parTxLTRAlign" val="l"/>
                  <dgm:param type="shpTxLTRAlignCh" val="l"/>
                  <dgm:param type="parTxRTLAlign" val="r"/>
                  <dgm:param type="shpTxRTLAlignCh" val="r"/>
                </dgm:alg>
              </dgm:if>
              <dgm:else name="Name84">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BE98BAE-C84A-694A-898B-5CF88760D6F5}" type="datetimeFigureOut">
              <a:rPr lang="en-US" smtClean="0"/>
              <a:t>11/3/16</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F2F491E-6BDF-894F-89D9-4BED6DF379E7}" type="slidenum">
              <a:rPr lang="en-US" smtClean="0"/>
              <a:t>‹#›</a:t>
            </a:fld>
            <a:endParaRPr lang="en-US" dirty="0"/>
          </a:p>
        </p:txBody>
      </p:sp>
    </p:spTree>
    <p:extLst>
      <p:ext uri="{BB962C8B-B14F-4D97-AF65-F5344CB8AC3E}">
        <p14:creationId xmlns:p14="http://schemas.microsoft.com/office/powerpoint/2010/main" val="16370020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dirty="0">
                <a:latin typeface="+mn-lt"/>
                <a:ea typeface="+mn-ea"/>
              </a:defRPr>
            </a:lvl1pPr>
          </a:lstStyle>
          <a:p>
            <a:pPr>
              <a:defRPr/>
            </a:pPr>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E74FA06C-4A8C-0E48-B922-007B77153C27}" type="datetimeFigureOut">
              <a:rPr lang="en-GB" altLang="en-US"/>
              <a:pPr/>
              <a:t>03/11/2016</a:t>
            </a:fld>
            <a:endParaRPr lang="en-GB" alt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dirty="0">
                <a:latin typeface="+mn-lt"/>
                <a:ea typeface="+mn-ea"/>
              </a:defRPr>
            </a:lvl1pPr>
          </a:lstStyle>
          <a:p>
            <a:pPr>
              <a:defRPr/>
            </a:pPr>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B620D7F3-EDE1-C147-A04A-D4416A638280}" type="slidenum">
              <a:rPr lang="en-GB" altLang="en-US"/>
              <a:pPr/>
              <a:t>‹#›</a:t>
            </a:fld>
            <a:endParaRPr lang="en-GB" altLang="en-US" dirty="0"/>
          </a:p>
        </p:txBody>
      </p:sp>
    </p:spTree>
    <p:extLst>
      <p:ext uri="{BB962C8B-B14F-4D97-AF65-F5344CB8AC3E}">
        <p14:creationId xmlns:p14="http://schemas.microsoft.com/office/powerpoint/2010/main" val="192066350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ＭＳ Ｐゴシック" charset="-128"/>
        <a:cs typeface="+mn-cs"/>
      </a:defRPr>
    </a:lvl1pPr>
    <a:lvl2pPr marL="457200" algn="l" rtl="0" fontAlgn="base">
      <a:spcBef>
        <a:spcPct val="30000"/>
      </a:spcBef>
      <a:spcAft>
        <a:spcPct val="0"/>
      </a:spcAft>
      <a:defRPr sz="1200" kern="1200">
        <a:solidFill>
          <a:schemeClr val="tx1"/>
        </a:solidFill>
        <a:latin typeface="+mn-lt"/>
        <a:ea typeface="ＭＳ Ｐゴシック" charset="-128"/>
        <a:cs typeface="+mn-cs"/>
      </a:defRPr>
    </a:lvl2pPr>
    <a:lvl3pPr marL="914400" algn="l" rtl="0" fontAlgn="base">
      <a:spcBef>
        <a:spcPct val="30000"/>
      </a:spcBef>
      <a:spcAft>
        <a:spcPct val="0"/>
      </a:spcAft>
      <a:defRPr sz="1200" kern="1200">
        <a:solidFill>
          <a:schemeClr val="tx1"/>
        </a:solidFill>
        <a:latin typeface="+mn-lt"/>
        <a:ea typeface="ＭＳ Ｐゴシック" charset="-128"/>
        <a:cs typeface="+mn-cs"/>
      </a:defRPr>
    </a:lvl3pPr>
    <a:lvl4pPr marL="1371600" algn="l" rtl="0" fontAlgn="base">
      <a:spcBef>
        <a:spcPct val="30000"/>
      </a:spcBef>
      <a:spcAft>
        <a:spcPct val="0"/>
      </a:spcAft>
      <a:defRPr sz="1200" kern="1200">
        <a:solidFill>
          <a:schemeClr val="tx1"/>
        </a:solidFill>
        <a:latin typeface="+mn-lt"/>
        <a:ea typeface="ＭＳ Ｐゴシック" charset="-128"/>
        <a:cs typeface="+mn-cs"/>
      </a:defRPr>
    </a:lvl4pPr>
    <a:lvl5pPr marL="1828800" algn="l" rtl="0" fontAlgn="base">
      <a:spcBef>
        <a:spcPct val="30000"/>
      </a:spcBef>
      <a:spcAft>
        <a:spcPct val="0"/>
      </a:spcAft>
      <a:defRPr sz="1200" kern="1200">
        <a:solidFill>
          <a:schemeClr val="tx1"/>
        </a:solidFill>
        <a:latin typeface="+mn-lt"/>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hape 78"/>
          <p:cNvSpPr>
            <a:spLocks noGrp="1" noRot="1" noChangeAspect="1"/>
          </p:cNvSpPr>
          <p:nvPr>
            <p:ph type="sldImg"/>
          </p:nvPr>
        </p:nvSpPr>
        <p:spPr/>
      </p:sp>
      <p:sp>
        <p:nvSpPr>
          <p:cNvPr id="50178" name="Shape 79"/>
          <p:cNvSpPr>
            <a:spLocks noGrp="1"/>
          </p:cNvSpPr>
          <p:nvPr>
            <p:ph type="body" sz="quarter" idx="1"/>
          </p:nvPr>
        </p:nvSpPr>
        <p:spPr/>
        <p:txBody>
          <a:bodyPr/>
          <a:lstStyle/>
          <a:p>
            <a:r>
              <a:rPr lang="en-US" sz="1200" u="sng" kern="1200" baseline="0" dirty="0" smtClean="0">
                <a:solidFill>
                  <a:schemeClr val="tx1"/>
                </a:solidFill>
                <a:latin typeface="+mj-lt"/>
                <a:ea typeface="ＭＳ Ｐゴシック" charset="0"/>
                <a:cs typeface="+mj-cs"/>
                <a:sym typeface="Avenir Roman" charset="0"/>
              </a:rPr>
              <a:t>Introduction</a:t>
            </a:r>
          </a:p>
          <a:p>
            <a:endParaRPr lang="en-US" sz="1200" kern="1200" baseline="0" dirty="0" smtClean="0">
              <a:solidFill>
                <a:schemeClr val="tx1"/>
              </a:solidFill>
              <a:latin typeface="+mj-lt"/>
              <a:ea typeface="ＭＳ Ｐゴシック" charset="0"/>
              <a:cs typeface="+mj-cs"/>
              <a:sym typeface="Avenir Roman" charset="0"/>
            </a:endParaRPr>
          </a:p>
          <a:p>
            <a:pPr marL="171450" marR="0" indent="-171450" algn="l" defTabSz="457200" rtl="0" eaLnBrk="0" fontAlgn="base" latinLnBrk="0" hangingPunct="0">
              <a:lnSpc>
                <a:spcPct val="125000"/>
              </a:lnSpc>
              <a:spcBef>
                <a:spcPct val="30000"/>
              </a:spcBef>
              <a:spcAft>
                <a:spcPct val="0"/>
              </a:spcAft>
              <a:buClrTx/>
              <a:buSzTx/>
              <a:buFont typeface="Arial" charset="0"/>
              <a:buChar char="•"/>
              <a:tabLst/>
              <a:defRPr/>
            </a:pPr>
            <a:endParaRPr lang="en-US" sz="1200" b="0" dirty="0" smtClean="0">
              <a:solidFill>
                <a:srgbClr val="FFFFFF"/>
              </a:solidFill>
            </a:endParaRPr>
          </a:p>
          <a:p>
            <a:pPr marL="171450" marR="0" indent="-171450" algn="l" defTabSz="457200" rtl="0" eaLnBrk="0" fontAlgn="base" latinLnBrk="0" hangingPunct="0">
              <a:lnSpc>
                <a:spcPct val="125000"/>
              </a:lnSpc>
              <a:spcBef>
                <a:spcPct val="30000"/>
              </a:spcBef>
              <a:spcAft>
                <a:spcPct val="0"/>
              </a:spcAft>
              <a:buClrTx/>
              <a:buSzTx/>
              <a:buFont typeface="Arial" charset="0"/>
              <a:buChar char="•"/>
              <a:tabLst/>
              <a:defRPr/>
            </a:pPr>
            <a:r>
              <a:rPr lang="en-US" sz="1200" b="0" dirty="0" smtClean="0">
                <a:solidFill>
                  <a:srgbClr val="FFFFFF"/>
                </a:solidFill>
              </a:rPr>
              <a:t>Botnets are networks made up of infected </a:t>
            </a:r>
            <a:r>
              <a:rPr lang="en-US" sz="1200" b="1" dirty="0" smtClean="0">
                <a:solidFill>
                  <a:srgbClr val="FFFFFF"/>
                </a:solidFill>
              </a:rPr>
              <a:t>remote-controlled computers,</a:t>
            </a:r>
            <a:r>
              <a:rPr lang="en-US" sz="1200" b="1" baseline="0" dirty="0" smtClean="0">
                <a:solidFill>
                  <a:srgbClr val="FFFFFF"/>
                </a:solidFill>
              </a:rPr>
              <a:t> used</a:t>
            </a:r>
            <a:r>
              <a:rPr lang="en-US" sz="1200" b="1" dirty="0" smtClean="0">
                <a:solidFill>
                  <a:srgbClr val="FFFFFF"/>
                </a:solidFill>
              </a:rPr>
              <a:t> by cybercriminals for cyber attacks, to steal information, and other crime</a:t>
            </a:r>
            <a:r>
              <a:rPr lang="en-US" sz="1200" b="0" dirty="0" smtClean="0">
                <a:solidFill>
                  <a:srgbClr val="FFFFFF"/>
                </a:solidFill>
              </a:rPr>
              <a:t>.</a:t>
            </a:r>
          </a:p>
          <a:p>
            <a:pPr marL="171450" marR="0" indent="-171450" algn="l" defTabSz="457200" rtl="0" eaLnBrk="0" fontAlgn="base" latinLnBrk="0" hangingPunct="0">
              <a:lnSpc>
                <a:spcPct val="125000"/>
              </a:lnSpc>
              <a:spcBef>
                <a:spcPct val="30000"/>
              </a:spcBef>
              <a:spcAft>
                <a:spcPct val="0"/>
              </a:spcAft>
              <a:buClrTx/>
              <a:buSzTx/>
              <a:buFont typeface="Arial" charset="0"/>
              <a:buChar char="•"/>
              <a:tabLst/>
              <a:defRPr/>
            </a:pPr>
            <a:r>
              <a:rPr lang="en-US" sz="1200" b="0" baseline="0" dirty="0" smtClean="0">
                <a:solidFill>
                  <a:srgbClr val="FFFFFF"/>
                </a:solidFill>
              </a:rPr>
              <a:t>They are considered one of the biggest </a:t>
            </a:r>
            <a:r>
              <a:rPr lang="en-US" sz="1200" b="1" baseline="0" dirty="0" smtClean="0">
                <a:solidFill>
                  <a:srgbClr val="FFFFFF"/>
                </a:solidFill>
              </a:rPr>
              <a:t>threats to Internet security</a:t>
            </a:r>
            <a:r>
              <a:rPr lang="en-US" sz="1200" b="0" baseline="0" dirty="0" smtClean="0">
                <a:solidFill>
                  <a:srgbClr val="FFFFFF"/>
                </a:solidFill>
              </a:rPr>
              <a:t>.</a:t>
            </a:r>
            <a:endParaRPr lang="en-US" sz="1200" b="0" dirty="0" smtClean="0">
              <a:solidFill>
                <a:srgbClr val="FFFFFF"/>
              </a:solidFill>
            </a:endParaRPr>
          </a:p>
          <a:p>
            <a:pPr marL="171450" indent="-171450">
              <a:buFont typeface="Arial" charset="0"/>
              <a:buChar char="•"/>
            </a:pPr>
            <a:r>
              <a:rPr lang="en-US" sz="1200" kern="1200" baseline="0" dirty="0" smtClean="0">
                <a:solidFill>
                  <a:schemeClr val="tx1"/>
                </a:solidFill>
                <a:latin typeface="+mj-lt"/>
                <a:ea typeface="ＭＳ Ｐゴシック" charset="0"/>
                <a:cs typeface="+mj-cs"/>
                <a:sym typeface="Avenir Roman" charset="0"/>
              </a:rPr>
              <a:t>Combating botnets requires cross-border and multidisciplinary collaboration, innovative technical approaches, and the widespread deployment of mitigation measures which respect the fundamental properties of the Internet.</a:t>
            </a:r>
            <a:endParaRPr lang="en-US" sz="1200" dirty="0"/>
          </a:p>
        </p:txBody>
      </p:sp>
    </p:spTree>
    <p:extLst>
      <p:ext uri="{BB962C8B-B14F-4D97-AF65-F5344CB8AC3E}">
        <p14:creationId xmlns:p14="http://schemas.microsoft.com/office/powerpoint/2010/main" val="10697076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hape 93"/>
          <p:cNvSpPr>
            <a:spLocks noGrp="1" noRot="1" noChangeAspect="1"/>
          </p:cNvSpPr>
          <p:nvPr>
            <p:ph type="sldImg"/>
          </p:nvPr>
        </p:nvSpPr>
        <p:spPr/>
      </p:sp>
      <p:sp>
        <p:nvSpPr>
          <p:cNvPr id="52226" name="Shape 94"/>
          <p:cNvSpPr>
            <a:spLocks noGrp="1"/>
          </p:cNvSpPr>
          <p:nvPr>
            <p:ph type="body" sz="quarter" idx="1"/>
          </p:nvPr>
        </p:nvSpPr>
        <p:spPr/>
        <p:txBody>
          <a:bodyPr/>
          <a:lstStyle/>
          <a:p>
            <a:r>
              <a:rPr lang="en-US" sz="1200" u="sng" kern="1200" baseline="0" dirty="0" smtClean="0">
                <a:solidFill>
                  <a:schemeClr val="tx1"/>
                </a:solidFill>
                <a:latin typeface="+mj-lt"/>
                <a:ea typeface="ＭＳ Ｐゴシック" charset="0"/>
                <a:cs typeface="+mj-cs"/>
                <a:sym typeface="Avenir Roman" charset="0"/>
              </a:rPr>
              <a:t>Definition:</a:t>
            </a:r>
          </a:p>
          <a:p>
            <a:endParaRPr lang="en-US" sz="1200" u="sng" kern="1200" baseline="0" dirty="0" smtClean="0">
              <a:solidFill>
                <a:schemeClr val="tx1"/>
              </a:solidFill>
              <a:latin typeface="+mj-lt"/>
              <a:ea typeface="ＭＳ Ｐゴシック" charset="0"/>
              <a:cs typeface="+mj-cs"/>
              <a:sym typeface="Avenir Roman" charset="0"/>
            </a:endParaRPr>
          </a:p>
          <a:p>
            <a:pPr marL="0" lvl="0" indent="0">
              <a:buFont typeface="Arial" charset="0"/>
              <a:buNone/>
            </a:pPr>
            <a:r>
              <a:rPr lang="en-US" sz="1200" u="none" kern="1200" baseline="0" dirty="0" smtClean="0">
                <a:solidFill>
                  <a:schemeClr val="tx1"/>
                </a:solidFill>
                <a:latin typeface="+mj-lt"/>
                <a:ea typeface="ＭＳ Ｐゴシック" charset="0"/>
                <a:cs typeface="+mj-cs"/>
                <a:sym typeface="Avenir Roman" charset="0"/>
              </a:rPr>
              <a:t>Botnets are networks made up of remote-controlled computers, or bots. Computers includes computing devices like smartphones, laptops, PCs, and Internet of Things-enabled devices.</a:t>
            </a:r>
          </a:p>
          <a:p>
            <a:pPr marL="0" lvl="0" indent="0">
              <a:buFont typeface="Arial" charset="0"/>
              <a:buNone/>
            </a:pPr>
            <a:endParaRPr lang="en-US" sz="1200" u="none" kern="1200" baseline="0" dirty="0" smtClean="0">
              <a:solidFill>
                <a:schemeClr val="tx1"/>
              </a:solidFill>
              <a:latin typeface="+mj-lt"/>
              <a:ea typeface="ＭＳ Ｐゴシック" charset="0"/>
              <a:cs typeface="+mj-cs"/>
              <a:sym typeface="Avenir Roman" charset="0"/>
            </a:endParaRPr>
          </a:p>
          <a:p>
            <a:pPr marL="0" lvl="0" indent="0">
              <a:buFont typeface="Arial" charset="0"/>
              <a:buNone/>
            </a:pPr>
            <a:r>
              <a:rPr lang="en-US" sz="1200" u="none" kern="1200" baseline="0" dirty="0" smtClean="0">
                <a:solidFill>
                  <a:schemeClr val="tx1"/>
                </a:solidFill>
                <a:latin typeface="+mj-lt"/>
                <a:ea typeface="ＭＳ Ｐゴシック" charset="0"/>
                <a:cs typeface="+mj-cs"/>
                <a:sym typeface="Avenir Roman" charset="0"/>
              </a:rPr>
              <a:t>These computers have been infected with malicious software that allows them to be remotely controlled. Some botnets consist of hundreds of thousands of computers.</a:t>
            </a:r>
          </a:p>
          <a:p>
            <a:pPr marL="171450" lvl="0" indent="-171450">
              <a:buFont typeface="Arial" charset="0"/>
              <a:buChar char="•"/>
            </a:pPr>
            <a:endParaRPr lang="en-US" sz="1200" u="none" kern="1200" baseline="0" dirty="0" smtClean="0">
              <a:solidFill>
                <a:schemeClr val="tx1"/>
              </a:solidFill>
              <a:latin typeface="+mj-lt"/>
              <a:ea typeface="ＭＳ Ｐゴシック" charset="0"/>
              <a:cs typeface="+mj-cs"/>
              <a:sym typeface="Avenir Roman" charset="0"/>
            </a:endParaRPr>
          </a:p>
          <a:p>
            <a:r>
              <a:rPr lang="en-US" sz="1200" kern="1200" baseline="0" dirty="0" smtClean="0">
                <a:solidFill>
                  <a:schemeClr val="tx1"/>
                </a:solidFill>
                <a:latin typeface="+mj-lt"/>
                <a:ea typeface="ＭＳ Ｐゴシック" charset="0"/>
                <a:cs typeface="+mj-cs"/>
                <a:sym typeface="Avenir Roman" charset="0"/>
              </a:rPr>
              <a:t>Various </a:t>
            </a:r>
            <a:r>
              <a:rPr lang="en-US" sz="1200" b="1" kern="1200" baseline="0" dirty="0" smtClean="0">
                <a:solidFill>
                  <a:schemeClr val="tx1"/>
                </a:solidFill>
                <a:latin typeface="+mj-lt"/>
                <a:ea typeface="ＭＳ Ｐゴシック" charset="0"/>
                <a:cs typeface="+mj-cs"/>
                <a:sym typeface="Avenir Roman" charset="0"/>
              </a:rPr>
              <a:t>techniques are used to infect computers</a:t>
            </a:r>
            <a:r>
              <a:rPr lang="en-US" sz="1200" kern="1200" baseline="0" dirty="0" smtClean="0">
                <a:solidFill>
                  <a:schemeClr val="tx1"/>
                </a:solidFill>
                <a:latin typeface="+mj-lt"/>
                <a:ea typeface="ＭＳ Ｐゴシック" charset="0"/>
                <a:cs typeface="+mj-cs"/>
                <a:sym typeface="Avenir Roman" charset="0"/>
              </a:rPr>
              <a:t> so they become bots. For example:</a:t>
            </a:r>
          </a:p>
          <a:p>
            <a:endParaRPr lang="en-US" sz="1200" kern="1200" baseline="0" dirty="0" smtClean="0">
              <a:solidFill>
                <a:schemeClr val="tx1"/>
              </a:solidFill>
              <a:latin typeface="+mj-lt"/>
              <a:ea typeface="ＭＳ Ｐゴシック" charset="0"/>
              <a:cs typeface="+mj-cs"/>
              <a:sym typeface="Avenir Roman" charset="0"/>
            </a:endParaRPr>
          </a:p>
          <a:p>
            <a:pPr marL="171450" indent="-171450">
              <a:buFont typeface="Arial" charset="0"/>
              <a:buChar char="•"/>
            </a:pPr>
            <a:r>
              <a:rPr lang="en-US" sz="1200" kern="1200" baseline="0" dirty="0" smtClean="0">
                <a:solidFill>
                  <a:schemeClr val="tx1"/>
                </a:solidFill>
                <a:latin typeface="+mj-lt"/>
                <a:ea typeface="ＭＳ Ｐゴシック" charset="0"/>
                <a:cs typeface="+mj-cs"/>
                <a:sym typeface="Avenir Roman" charset="0"/>
              </a:rPr>
              <a:t>luring users into downloading malware,</a:t>
            </a:r>
          </a:p>
          <a:p>
            <a:pPr marL="171450" indent="-171450">
              <a:buFont typeface="Arial" charset="0"/>
              <a:buChar char="•"/>
            </a:pPr>
            <a:r>
              <a:rPr lang="en-US" sz="1200" kern="1200" baseline="0" dirty="0" smtClean="0">
                <a:solidFill>
                  <a:schemeClr val="tx1"/>
                </a:solidFill>
                <a:latin typeface="+mj-lt"/>
                <a:ea typeface="ＭＳ Ｐゴシック" charset="0"/>
                <a:cs typeface="+mj-cs"/>
                <a:sym typeface="Avenir Roman" charset="0"/>
              </a:rPr>
              <a:t>exploiting Internet </a:t>
            </a:r>
            <a:r>
              <a:rPr lang="en-US" sz="1200" b="1" kern="1200" baseline="0" dirty="0" smtClean="0">
                <a:solidFill>
                  <a:schemeClr val="tx1"/>
                </a:solidFill>
                <a:latin typeface="+mj-lt"/>
                <a:ea typeface="ＭＳ Ｐゴシック" charset="0"/>
                <a:cs typeface="+mj-cs"/>
                <a:sym typeface="Avenir Roman" charset="0"/>
              </a:rPr>
              <a:t>browser vulnerabilities</a:t>
            </a:r>
            <a:r>
              <a:rPr lang="en-US" sz="1200" b="0" kern="1200" baseline="0" dirty="0" smtClean="0">
                <a:solidFill>
                  <a:schemeClr val="tx1"/>
                </a:solidFill>
                <a:latin typeface="+mj-lt"/>
                <a:ea typeface="ＭＳ Ｐゴシック" charset="0"/>
                <a:cs typeface="+mj-cs"/>
                <a:sym typeface="Avenir Roman" charset="0"/>
              </a:rPr>
              <a:t>, and</a:t>
            </a:r>
          </a:p>
          <a:p>
            <a:pPr marL="171450" indent="-171450">
              <a:buFont typeface="Arial" charset="0"/>
              <a:buChar char="•"/>
            </a:pPr>
            <a:r>
              <a:rPr lang="en-US" sz="1200" b="1" kern="1200" baseline="0" dirty="0" smtClean="0">
                <a:solidFill>
                  <a:schemeClr val="tx1"/>
                </a:solidFill>
                <a:latin typeface="+mj-lt"/>
                <a:ea typeface="ＭＳ Ｐゴシック" charset="0"/>
                <a:cs typeface="+mj-cs"/>
                <a:sym typeface="Avenir Roman" charset="0"/>
              </a:rPr>
              <a:t>tricking users</a:t>
            </a:r>
            <a:r>
              <a:rPr lang="en-US" sz="1200" kern="1200" baseline="0" dirty="0" smtClean="0">
                <a:solidFill>
                  <a:schemeClr val="tx1"/>
                </a:solidFill>
                <a:latin typeface="+mj-lt"/>
                <a:ea typeface="ＭＳ Ｐゴシック" charset="0"/>
                <a:cs typeface="+mj-cs"/>
                <a:sym typeface="Avenir Roman" charset="0"/>
              </a:rPr>
              <a:t> into loading malware (e.g., as a result of opening an infected email attachment), among other ways.</a:t>
            </a:r>
            <a:endParaRPr lang="en-US" sz="1200" u="none" kern="1200" baseline="0" dirty="0" smtClean="0">
              <a:solidFill>
                <a:schemeClr val="tx1"/>
              </a:solidFill>
              <a:latin typeface="+mj-lt"/>
              <a:ea typeface="ＭＳ Ｐゴシック" charset="0"/>
              <a:cs typeface="+mj-cs"/>
              <a:sym typeface="Avenir Roman" charset="0"/>
            </a:endParaRPr>
          </a:p>
          <a:p>
            <a:pPr marL="171450" lvl="0" indent="-171450">
              <a:buFont typeface="Arial" charset="0"/>
              <a:buChar char="•"/>
            </a:pPr>
            <a:endParaRPr lang="en-US" sz="1200" u="none" kern="1200" baseline="0" dirty="0" smtClean="0">
              <a:solidFill>
                <a:schemeClr val="tx1"/>
              </a:solidFill>
              <a:latin typeface="+mj-lt"/>
              <a:ea typeface="ＭＳ Ｐゴシック" charset="0"/>
              <a:cs typeface="+mj-cs"/>
              <a:sym typeface="Avenir Roman" charset="0"/>
            </a:endParaRPr>
          </a:p>
          <a:p>
            <a:pPr marL="0" marR="0" lvl="0" indent="0" algn="l" defTabSz="457200" rtl="0" eaLnBrk="0" fontAlgn="base" latinLnBrk="0" hangingPunct="0">
              <a:lnSpc>
                <a:spcPct val="125000"/>
              </a:lnSpc>
              <a:spcBef>
                <a:spcPct val="30000"/>
              </a:spcBef>
              <a:spcAft>
                <a:spcPct val="0"/>
              </a:spcAft>
              <a:buClrTx/>
              <a:buSzTx/>
              <a:buFont typeface="Arial" charset="0"/>
              <a:buNone/>
              <a:tabLst/>
              <a:defRPr/>
            </a:pPr>
            <a:r>
              <a:rPr lang="en-US" sz="1200" u="none" kern="1200" baseline="0" dirty="0" smtClean="0">
                <a:solidFill>
                  <a:schemeClr val="tx1"/>
                </a:solidFill>
                <a:latin typeface="+mj-lt"/>
                <a:ea typeface="ＭＳ Ｐゴシック" charset="0"/>
                <a:cs typeface="+mj-cs"/>
                <a:sym typeface="Avenir Roman" charset="0"/>
              </a:rPr>
              <a:t>The botnet’s creators can then decide what to do with the </a:t>
            </a:r>
            <a:r>
              <a:rPr lang="en-US" sz="1200" kern="1200" baseline="0" dirty="0" smtClean="0">
                <a:solidFill>
                  <a:schemeClr val="tx1"/>
                </a:solidFill>
                <a:latin typeface="+mj-lt"/>
                <a:ea typeface="ＭＳ Ｐゴシック" charset="0"/>
                <a:cs typeface="+mj-cs"/>
                <a:sym typeface="Avenir Roman" charset="0"/>
              </a:rPr>
              <a:t>infected computers. Botnet malware is often designed to run in the background so </a:t>
            </a:r>
            <a:r>
              <a:rPr lang="en-US" sz="1200" b="1" kern="1200" baseline="0" dirty="0" smtClean="0">
                <a:solidFill>
                  <a:schemeClr val="tx1"/>
                </a:solidFill>
                <a:latin typeface="+mj-lt"/>
                <a:ea typeface="ＭＳ Ｐゴシック" charset="0"/>
                <a:cs typeface="+mj-cs"/>
                <a:sym typeface="Avenir Roman" charset="0"/>
              </a:rPr>
              <a:t>users are unaware that their systems are infected</a:t>
            </a:r>
            <a:r>
              <a:rPr lang="en-US" sz="1200" kern="1200" baseline="0" dirty="0" smtClean="0">
                <a:solidFill>
                  <a:schemeClr val="tx1"/>
                </a:solidFill>
                <a:latin typeface="+mj-lt"/>
                <a:ea typeface="ＭＳ Ｐゴシック" charset="0"/>
                <a:cs typeface="+mj-cs"/>
                <a:sym typeface="Avenir Roman" charset="0"/>
              </a:rPr>
              <a:t>. </a:t>
            </a:r>
          </a:p>
          <a:p>
            <a:pPr marL="171450" indent="-171450">
              <a:buFont typeface="Arial" charset="0"/>
              <a:buChar char="•"/>
            </a:pPr>
            <a:endParaRPr lang="en-US" sz="1200" u="none" kern="1200" baseline="0" dirty="0" smtClean="0">
              <a:solidFill>
                <a:schemeClr val="tx1"/>
              </a:solidFill>
              <a:latin typeface="+mj-lt"/>
              <a:ea typeface="ＭＳ Ｐゴシック" charset="0"/>
              <a:cs typeface="+mj-cs"/>
              <a:sym typeface="Avenir Roman" charset="0"/>
            </a:endParaRPr>
          </a:p>
          <a:p>
            <a:r>
              <a:rPr lang="en-US" sz="800" kern="1200" baseline="0" dirty="0" smtClean="0">
                <a:solidFill>
                  <a:schemeClr val="tx1"/>
                </a:solidFill>
                <a:latin typeface="+mj-lt"/>
                <a:ea typeface="ＭＳ Ｐゴシック" charset="0"/>
                <a:cs typeface="+mj-cs"/>
                <a:sym typeface="Avenir Roman" charset="0"/>
              </a:rPr>
              <a:t>Botnets are frequently used for sending spam. They may also be used to:</a:t>
            </a:r>
          </a:p>
          <a:p>
            <a:pPr marL="171450" indent="-171450">
              <a:buFont typeface="Arial" charset="0"/>
              <a:buChar char="•"/>
            </a:pPr>
            <a:endParaRPr lang="en-US" sz="800" kern="1200" baseline="0" dirty="0" smtClean="0">
              <a:solidFill>
                <a:schemeClr val="tx1"/>
              </a:solidFill>
              <a:latin typeface="+mj-lt"/>
              <a:ea typeface="ＭＳ Ｐゴシック" charset="0"/>
              <a:cs typeface="+mj-cs"/>
              <a:sym typeface="Avenir Roman" charset="0"/>
            </a:endParaRPr>
          </a:p>
          <a:p>
            <a:pPr marL="171450" lvl="0" indent="-171450">
              <a:buFont typeface="Arial" charset="0"/>
              <a:buChar char="•"/>
            </a:pPr>
            <a:r>
              <a:rPr lang="en-US" sz="1200" dirty="0" smtClean="0"/>
              <a:t>launch </a:t>
            </a:r>
            <a:r>
              <a:rPr lang="en-US" sz="1200" b="1" dirty="0" smtClean="0"/>
              <a:t>attacks</a:t>
            </a:r>
            <a:r>
              <a:rPr lang="en-US" sz="1200" dirty="0" smtClean="0"/>
              <a:t> on other computers,</a:t>
            </a:r>
          </a:p>
          <a:p>
            <a:pPr marL="171450" lvl="0" indent="-171450">
              <a:buFont typeface="Arial" charset="0"/>
              <a:buChar char="•"/>
            </a:pPr>
            <a:r>
              <a:rPr lang="en-US" sz="1200" b="1" dirty="0" smtClean="0"/>
              <a:t>steal personal data and passwords,</a:t>
            </a:r>
          </a:p>
          <a:p>
            <a:pPr marL="171450" lvl="0" indent="-171450">
              <a:buFont typeface="Arial" charset="0"/>
              <a:buChar char="•"/>
            </a:pPr>
            <a:r>
              <a:rPr lang="en-US" sz="1200" dirty="0" smtClean="0"/>
              <a:t>attack public and private networks,</a:t>
            </a:r>
          </a:p>
          <a:p>
            <a:pPr marL="171450" lvl="0" indent="-171450">
              <a:buFont typeface="Arial" charset="0"/>
              <a:buChar char="•"/>
            </a:pPr>
            <a:r>
              <a:rPr lang="en-US" sz="1200" dirty="0" smtClean="0"/>
              <a:t>exploit users’ computing power and Internet access,</a:t>
            </a:r>
            <a:r>
              <a:rPr lang="en-US" sz="1200" baseline="0" dirty="0" smtClean="0"/>
              <a:t> and</a:t>
            </a:r>
            <a:endParaRPr lang="en-US" sz="1200" dirty="0" smtClean="0"/>
          </a:p>
          <a:p>
            <a:pPr marL="171450" lvl="0" indent="-171450">
              <a:buFont typeface="Arial" charset="0"/>
              <a:buChar char="•"/>
            </a:pPr>
            <a:r>
              <a:rPr lang="en-US" sz="1200" dirty="0" smtClean="0"/>
              <a:t>carry out Distributed Denial of Service (DDoS) attacks,</a:t>
            </a:r>
            <a:r>
              <a:rPr lang="en-US" sz="1200" baseline="0" dirty="0" smtClean="0"/>
              <a:t> among other usages.</a:t>
            </a:r>
          </a:p>
          <a:p>
            <a:pPr marL="171450" lvl="0" indent="-171450">
              <a:buFont typeface="Arial" charset="0"/>
              <a:buChar char="•"/>
            </a:pPr>
            <a:endParaRPr lang="en-US" sz="1200" baseline="0" dirty="0" smtClean="0"/>
          </a:p>
          <a:p>
            <a:pPr marL="0" lvl="0" indent="0">
              <a:buFont typeface="Arial" charset="0"/>
              <a:buNone/>
            </a:pPr>
            <a:r>
              <a:rPr lang="en-US" sz="1050" dirty="0" smtClean="0"/>
              <a:t>Botnets can be used to create more bots and bigger and/or new botnets.</a:t>
            </a:r>
          </a:p>
        </p:txBody>
      </p:sp>
    </p:spTree>
    <p:extLst>
      <p:ext uri="{BB962C8B-B14F-4D97-AF65-F5344CB8AC3E}">
        <p14:creationId xmlns:p14="http://schemas.microsoft.com/office/powerpoint/2010/main" val="19609297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hape 410"/>
          <p:cNvSpPr>
            <a:spLocks noGrp="1" noRot="1" noChangeAspect="1"/>
          </p:cNvSpPr>
          <p:nvPr>
            <p:ph type="sldImg"/>
          </p:nvPr>
        </p:nvSpPr>
        <p:spPr/>
      </p:sp>
      <p:sp>
        <p:nvSpPr>
          <p:cNvPr id="59394" name="Shape 411"/>
          <p:cNvSpPr>
            <a:spLocks noGrp="1"/>
          </p:cNvSpPr>
          <p:nvPr>
            <p:ph type="body" sz="quarter" idx="1"/>
          </p:nvPr>
        </p:nvSpPr>
        <p:spPr/>
        <p:txBody>
          <a:bodyPr/>
          <a:lstStyle/>
          <a:p>
            <a:r>
              <a:rPr lang="en-US" sz="1200" kern="1200" baseline="0" dirty="0" smtClean="0">
                <a:solidFill>
                  <a:schemeClr val="tx1"/>
                </a:solidFill>
                <a:latin typeface="+mj-lt"/>
                <a:ea typeface="ＭＳ Ｐゴシック" charset="0"/>
                <a:cs typeface="+mj-cs"/>
                <a:sym typeface="Avenir Roman" charset="0"/>
              </a:rPr>
              <a:t>Botnets pose threats to Internet users, service providers, network operators, and society as a whole, and are difficult to eliminate. However, steps can be taken to reduce their impact and associated risks. There are three key issues which </a:t>
            </a:r>
            <a:r>
              <a:rPr lang="en-US" sz="1200" dirty="0" smtClean="0">
                <a:solidFill>
                  <a:srgbClr val="535353"/>
                </a:solidFill>
                <a:ea typeface="Arial" charset="0"/>
              </a:rPr>
              <a:t>must be considered when addressing the problem of botnets</a:t>
            </a:r>
            <a:r>
              <a:rPr lang="en-US" sz="1200" kern="1200" baseline="0" dirty="0" smtClean="0">
                <a:solidFill>
                  <a:schemeClr val="tx1"/>
                </a:solidFill>
                <a:latin typeface="+mj-lt"/>
                <a:ea typeface="ＭＳ Ｐゴシック" charset="0"/>
                <a:cs typeface="+mj-cs"/>
                <a:sym typeface="Avenir Roman" charset="0"/>
              </a:rPr>
              <a:t>:</a:t>
            </a:r>
          </a:p>
          <a:p>
            <a:endParaRPr lang="en-US" sz="1200" kern="1200" baseline="0" dirty="0" smtClean="0">
              <a:solidFill>
                <a:schemeClr val="tx1"/>
              </a:solidFill>
              <a:latin typeface="+mj-lt"/>
              <a:ea typeface="ＭＳ Ｐゴシック" charset="0"/>
              <a:cs typeface="+mj-cs"/>
              <a:sym typeface="Avenir Roman" charset="0"/>
            </a:endParaRPr>
          </a:p>
          <a:p>
            <a:r>
              <a:rPr lang="en-US" sz="1200" b="1" kern="1200" baseline="0" dirty="0" smtClean="0">
                <a:solidFill>
                  <a:schemeClr val="tx1"/>
                </a:solidFill>
                <a:latin typeface="+mj-lt"/>
                <a:ea typeface="ＭＳ Ｐゴシック" charset="0"/>
                <a:cs typeface="+mj-cs"/>
                <a:sym typeface="Avenir Roman" charset="0"/>
              </a:rPr>
              <a:t>Geographic dispersion:</a:t>
            </a:r>
          </a:p>
          <a:p>
            <a:pPr marL="171450" indent="-171450">
              <a:buFont typeface="Arial" charset="0"/>
              <a:buChar char="•"/>
            </a:pPr>
            <a:r>
              <a:rPr lang="en-US" sz="1200" b="0" kern="1200" baseline="0" dirty="0" smtClean="0">
                <a:solidFill>
                  <a:schemeClr val="tx1"/>
                </a:solidFill>
                <a:latin typeface="+mj-lt"/>
                <a:ea typeface="ＭＳ Ｐゴシック" charset="0"/>
                <a:cs typeface="+mj-cs"/>
                <a:sym typeface="Avenir Roman" charset="0"/>
              </a:rPr>
              <a:t>Botnets can spread around the world very quickly. </a:t>
            </a:r>
          </a:p>
          <a:p>
            <a:pPr marL="171450" indent="-171450">
              <a:buFont typeface="Arial" charset="0"/>
              <a:buChar char="•"/>
            </a:pPr>
            <a:r>
              <a:rPr lang="en-US" sz="1200" b="0" kern="1200" baseline="0" dirty="0" smtClean="0">
                <a:solidFill>
                  <a:schemeClr val="tx1"/>
                </a:solidFill>
                <a:latin typeface="+mj-lt"/>
                <a:ea typeface="ＭＳ Ｐゴシック" charset="0"/>
                <a:cs typeface="+mj-cs"/>
                <a:sym typeface="Avenir Roman" charset="0"/>
              </a:rPr>
              <a:t>Infected computers and botnet herders operate in different countries and locations. </a:t>
            </a:r>
          </a:p>
          <a:p>
            <a:pPr marL="171450" indent="-171450">
              <a:buFont typeface="Arial" charset="0"/>
              <a:buChar char="•"/>
            </a:pPr>
            <a:r>
              <a:rPr lang="en-US" sz="1200" kern="1200" baseline="0" dirty="0" smtClean="0">
                <a:solidFill>
                  <a:schemeClr val="tx1"/>
                </a:solidFill>
                <a:latin typeface="+mj-lt"/>
                <a:ea typeface="ＭＳ Ｐゴシック" charset="0"/>
                <a:cs typeface="+mj-cs"/>
                <a:sym typeface="Avenir Roman" charset="0"/>
              </a:rPr>
              <a:t>Botnets thus require a collaborative approach to detection, mitigation, and law enforcement.</a:t>
            </a:r>
          </a:p>
          <a:p>
            <a:pPr marL="171450" indent="-171450">
              <a:buFont typeface="Arial" charset="0"/>
              <a:buChar char="•"/>
            </a:pPr>
            <a:endParaRPr lang="en-US" sz="1200" kern="1200" baseline="0" dirty="0" smtClean="0">
              <a:solidFill>
                <a:schemeClr val="tx1"/>
              </a:solidFill>
              <a:latin typeface="+mj-lt"/>
              <a:ea typeface="ＭＳ Ｐゴシック" charset="0"/>
              <a:cs typeface="+mj-cs"/>
              <a:sym typeface="Avenir Roman" charset="0"/>
            </a:endParaRPr>
          </a:p>
          <a:p>
            <a:pPr marL="0" marR="0" indent="0" algn="l" defTabSz="457200" rtl="0" eaLnBrk="0" fontAlgn="base" latinLnBrk="0" hangingPunct="0">
              <a:lnSpc>
                <a:spcPct val="125000"/>
              </a:lnSpc>
              <a:spcBef>
                <a:spcPct val="30000"/>
              </a:spcBef>
              <a:spcAft>
                <a:spcPct val="0"/>
              </a:spcAft>
              <a:buClrTx/>
              <a:buSzTx/>
              <a:buFont typeface="Arial" charset="0"/>
              <a:buNone/>
              <a:tabLst/>
              <a:defRPr/>
            </a:pPr>
            <a:r>
              <a:rPr lang="en-US" sz="1200" i="1" kern="1200" baseline="0" dirty="0" smtClean="0">
                <a:solidFill>
                  <a:schemeClr val="tx1"/>
                </a:solidFill>
                <a:latin typeface="+mj-lt"/>
                <a:ea typeface="ＭＳ Ｐゴシック" charset="0"/>
                <a:cs typeface="+mj-cs"/>
                <a:sym typeface="Avenir Roman" charset="0"/>
              </a:rPr>
              <a:t>EXAMPLE: </a:t>
            </a:r>
            <a:r>
              <a:rPr lang="en-US" sz="2400" i="1" dirty="0" smtClean="0">
                <a:solidFill>
                  <a:schemeClr val="tx1"/>
                </a:solidFill>
                <a:effectLst/>
                <a:latin typeface="+mj-lt"/>
                <a:ea typeface="ＭＳ Ｐゴシック" charset="0"/>
                <a:cs typeface="+mj-cs"/>
                <a:sym typeface="Avenir Roman" charset="0"/>
              </a:rPr>
              <a:t>The technical architecture of the Internet was conceived as cross-border and non-territorial from the onset. As such,</a:t>
            </a:r>
            <a:r>
              <a:rPr lang="en-US" sz="2400" i="1" baseline="0" dirty="0" smtClean="0">
                <a:solidFill>
                  <a:schemeClr val="tx1"/>
                </a:solidFill>
                <a:effectLst/>
                <a:latin typeface="+mj-lt"/>
                <a:ea typeface="ＭＳ Ｐゴシック" charset="0"/>
                <a:cs typeface="+mj-cs"/>
                <a:sym typeface="Avenir Roman" charset="0"/>
              </a:rPr>
              <a:t> fighting botnets requires a transnational approach. No one country or entity can fight them because of the Internet’s global reach.</a:t>
            </a:r>
            <a:endParaRPr lang="en-US" sz="1200" i="1" kern="1200" baseline="0" dirty="0" smtClean="0">
              <a:solidFill>
                <a:schemeClr val="tx1"/>
              </a:solidFill>
              <a:latin typeface="+mj-lt"/>
              <a:ea typeface="ＭＳ Ｐゴシック" charset="0"/>
              <a:cs typeface="+mj-cs"/>
              <a:sym typeface="Avenir Roman" charset="0"/>
            </a:endParaRPr>
          </a:p>
          <a:p>
            <a:endParaRPr lang="en-US" sz="1200" kern="1200" baseline="0" dirty="0" smtClean="0">
              <a:solidFill>
                <a:schemeClr val="tx1"/>
              </a:solidFill>
              <a:latin typeface="+mj-lt"/>
              <a:ea typeface="ＭＳ Ｐゴシック" charset="0"/>
              <a:cs typeface="+mj-cs"/>
              <a:sym typeface="Avenir Roman" charset="0"/>
            </a:endParaRPr>
          </a:p>
          <a:p>
            <a:r>
              <a:rPr lang="en-US" sz="1200" b="1" kern="1200" baseline="0" dirty="0" smtClean="0">
                <a:solidFill>
                  <a:schemeClr val="tx1"/>
                </a:solidFill>
                <a:latin typeface="+mj-lt"/>
                <a:ea typeface="ＭＳ Ｐゴシック" charset="0"/>
                <a:cs typeface="+mj-cs"/>
                <a:sym typeface="Avenir Roman" charset="0"/>
              </a:rPr>
              <a:t>Impacts on user rights: </a:t>
            </a:r>
          </a:p>
          <a:p>
            <a:pPr marL="171450" indent="-171450">
              <a:buFont typeface="Arial" charset="0"/>
              <a:buChar char="•"/>
            </a:pPr>
            <a:r>
              <a:rPr lang="en-US" sz="1200" b="0" kern="1200" baseline="0" dirty="0" smtClean="0">
                <a:solidFill>
                  <a:schemeClr val="tx1"/>
                </a:solidFill>
                <a:latin typeface="+mj-lt"/>
                <a:ea typeface="ＭＳ Ｐゴシック" charset="0"/>
                <a:cs typeface="+mj-cs"/>
                <a:sym typeface="Avenir Roman" charset="0"/>
              </a:rPr>
              <a:t>We must consider the impact of solutions on fundamental user rights and expectations when approaching strategies to combat botnets.</a:t>
            </a:r>
          </a:p>
          <a:p>
            <a:pPr marL="171450" indent="-171450">
              <a:buFont typeface="Arial" charset="0"/>
              <a:buChar char="•"/>
            </a:pPr>
            <a:r>
              <a:rPr lang="en-US" sz="1200" b="0" kern="1200" baseline="0" dirty="0" smtClean="0">
                <a:solidFill>
                  <a:schemeClr val="tx1"/>
                </a:solidFill>
                <a:latin typeface="+mj-lt"/>
                <a:ea typeface="ＭＳ Ｐゴシック" charset="0"/>
                <a:cs typeface="+mj-cs"/>
                <a:sym typeface="Avenir Roman" charset="0"/>
              </a:rPr>
              <a:t>Mitigation strategies must be narrow (not broad) and must not violate rights of legitimate Internet users.</a:t>
            </a:r>
          </a:p>
          <a:p>
            <a:endParaRPr lang="en-US" sz="1200" kern="1200" baseline="0" dirty="0" smtClean="0">
              <a:solidFill>
                <a:schemeClr val="tx1"/>
              </a:solidFill>
              <a:latin typeface="+mj-lt"/>
              <a:ea typeface="ＭＳ Ｐゴシック" charset="0"/>
              <a:cs typeface="+mj-cs"/>
              <a:sym typeface="Avenir Roman" charset="0"/>
            </a:endParaRPr>
          </a:p>
          <a:p>
            <a:r>
              <a:rPr lang="en-US" sz="1200" b="0" i="1" kern="1200" baseline="0" dirty="0" smtClean="0">
                <a:solidFill>
                  <a:schemeClr val="tx1"/>
                </a:solidFill>
                <a:latin typeface="+mj-lt"/>
                <a:ea typeface="ＭＳ Ｐゴシック" charset="0"/>
                <a:cs typeface="+mj-cs"/>
                <a:sym typeface="Avenir Roman" charset="0"/>
              </a:rPr>
              <a:t>EXAMPLE: Blocking all traffic from an infected network could unintentionally keep innocent users from accessing the Internet and exercising rights, such as freedom of expression and opinion.</a:t>
            </a:r>
            <a:endParaRPr lang="en-US" sz="1200" i="1" kern="1200" baseline="0" dirty="0" smtClean="0">
              <a:solidFill>
                <a:schemeClr val="tx1"/>
              </a:solidFill>
              <a:latin typeface="+mj-lt"/>
              <a:ea typeface="ＭＳ Ｐゴシック" charset="0"/>
              <a:cs typeface="+mj-cs"/>
              <a:sym typeface="Avenir Roman" charset="0"/>
            </a:endParaRPr>
          </a:p>
          <a:p>
            <a:endParaRPr lang="en-US" sz="1200" kern="1200" baseline="0" dirty="0" smtClean="0">
              <a:solidFill>
                <a:schemeClr val="tx1"/>
              </a:solidFill>
              <a:latin typeface="+mj-lt"/>
              <a:ea typeface="ＭＳ Ｐゴシック" charset="0"/>
              <a:cs typeface="+mj-cs"/>
              <a:sym typeface="Avenir Roman" charset="0"/>
            </a:endParaRPr>
          </a:p>
          <a:p>
            <a:r>
              <a:rPr lang="en-US" sz="1200" b="1" kern="1200" baseline="0" dirty="0" smtClean="0">
                <a:solidFill>
                  <a:schemeClr val="tx1"/>
                </a:solidFill>
                <a:latin typeface="+mj-lt"/>
                <a:ea typeface="ＭＳ Ｐゴシック" charset="0"/>
                <a:cs typeface="+mj-cs"/>
                <a:sym typeface="Avenir Roman" charset="0"/>
              </a:rPr>
              <a:t>Impacts on technology use and innovation: </a:t>
            </a:r>
          </a:p>
          <a:p>
            <a:pPr marL="171450" indent="-171450">
              <a:buFont typeface="Arial" charset="0"/>
              <a:buChar char="•"/>
            </a:pPr>
            <a:r>
              <a:rPr lang="en-US" sz="1200" b="0" kern="1200" baseline="0" dirty="0" smtClean="0">
                <a:solidFill>
                  <a:schemeClr val="tx1"/>
                </a:solidFill>
                <a:latin typeface="+mj-lt"/>
                <a:ea typeface="ＭＳ Ｐゴシック" charset="0"/>
                <a:cs typeface="+mj-cs"/>
                <a:sym typeface="Avenir Roman" charset="0"/>
              </a:rPr>
              <a:t>Technology-specific strategies are less likely to address the overall problem of botnets, as their creators may change tactics to avoid new obstacles, and might make innovation online harder.</a:t>
            </a:r>
          </a:p>
          <a:p>
            <a:pPr marL="171450" indent="-171450">
              <a:buFont typeface="Arial" charset="0"/>
              <a:buChar char="•"/>
            </a:pPr>
            <a:endParaRPr lang="en-US" sz="1200" b="0" kern="1200" baseline="0" dirty="0" smtClean="0">
              <a:solidFill>
                <a:schemeClr val="tx1"/>
              </a:solidFill>
              <a:latin typeface="+mj-lt"/>
              <a:ea typeface="ＭＳ Ｐゴシック" charset="0"/>
              <a:cs typeface="+mj-cs"/>
              <a:sym typeface="Avenir Roman" charset="0"/>
            </a:endParaRPr>
          </a:p>
          <a:p>
            <a:pPr marL="0" indent="0">
              <a:buFont typeface="Arial" charset="0"/>
              <a:buNone/>
            </a:pPr>
            <a:r>
              <a:rPr lang="en-US" sz="1200" b="0" i="1" kern="1200" baseline="0" dirty="0" smtClean="0">
                <a:solidFill>
                  <a:schemeClr val="tx1"/>
                </a:solidFill>
                <a:latin typeface="+mj-lt"/>
                <a:ea typeface="ＭＳ Ｐゴシック" charset="0"/>
                <a:cs typeface="+mj-cs"/>
                <a:sym typeface="Avenir Roman" charset="0"/>
              </a:rPr>
              <a:t>EXAMPLE: A technical solution that restricts access to suspected infected networks would be unacceptable. This is because it would have negative consequences on the Internet’s openness, innovation potential, and global reach.</a:t>
            </a:r>
          </a:p>
        </p:txBody>
      </p:sp>
    </p:spTree>
    <p:extLst>
      <p:ext uri="{BB962C8B-B14F-4D97-AF65-F5344CB8AC3E}">
        <p14:creationId xmlns:p14="http://schemas.microsoft.com/office/powerpoint/2010/main" val="3832833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400" dirty="0" smtClean="0"/>
              <a:t>A number of factors contribute to the ongoing challenge of combating botnets:</a:t>
            </a:r>
          </a:p>
          <a:p>
            <a:endParaRPr lang="en-US" sz="2400" kern="1200" baseline="0" dirty="0" smtClean="0">
              <a:solidFill>
                <a:schemeClr val="tx1"/>
              </a:solidFill>
              <a:latin typeface="+mj-lt"/>
              <a:ea typeface="ＭＳ Ｐゴシック" charset="0"/>
              <a:cs typeface="+mj-cs"/>
              <a:sym typeface="Avenir Roman" charset="0"/>
            </a:endParaRPr>
          </a:p>
          <a:p>
            <a:pPr marL="342900" marR="0" indent="-342900" algn="l" defTabSz="457200" rtl="0" eaLnBrk="0" fontAlgn="base" latinLnBrk="0" hangingPunct="0">
              <a:lnSpc>
                <a:spcPct val="125000"/>
              </a:lnSpc>
              <a:spcBef>
                <a:spcPct val="30000"/>
              </a:spcBef>
              <a:spcAft>
                <a:spcPct val="0"/>
              </a:spcAft>
              <a:buClrTx/>
              <a:buSzTx/>
              <a:buFont typeface="Arial" charset="0"/>
              <a:buChar char="•"/>
              <a:tabLst/>
              <a:defRPr/>
            </a:pPr>
            <a:r>
              <a:rPr lang="en-US" sz="2400" dirty="0" smtClean="0"/>
              <a:t>Botnets</a:t>
            </a:r>
            <a:r>
              <a:rPr lang="en-US" sz="2400" baseline="0" dirty="0" smtClean="0"/>
              <a:t> </a:t>
            </a:r>
            <a:r>
              <a:rPr lang="en-US" sz="2400" dirty="0" smtClean="0"/>
              <a:t>are constantly </a:t>
            </a:r>
            <a:r>
              <a:rPr lang="en-US" sz="2400" b="1" dirty="0" smtClean="0"/>
              <a:t>evolving and adapting</a:t>
            </a:r>
            <a:r>
              <a:rPr lang="en-US" sz="2400" dirty="0" smtClean="0"/>
              <a:t> as mitigation measures are put in place.</a:t>
            </a:r>
          </a:p>
          <a:p>
            <a:pPr marL="342900" marR="0" indent="-342900" algn="l" defTabSz="457200" rtl="0" eaLnBrk="0" fontAlgn="base" latinLnBrk="0" hangingPunct="0">
              <a:lnSpc>
                <a:spcPct val="125000"/>
              </a:lnSpc>
              <a:spcBef>
                <a:spcPct val="30000"/>
              </a:spcBef>
              <a:spcAft>
                <a:spcPct val="0"/>
              </a:spcAft>
              <a:buClrTx/>
              <a:buSzTx/>
              <a:buFont typeface="Arial" charset="0"/>
              <a:buChar char="•"/>
              <a:tabLst/>
              <a:defRPr/>
            </a:pPr>
            <a:r>
              <a:rPr lang="en-US" sz="2400" dirty="0" smtClean="0"/>
              <a:t>Botnets are popular because they are </a:t>
            </a:r>
            <a:r>
              <a:rPr lang="en-US" sz="2400" b="1" dirty="0" smtClean="0"/>
              <a:t>cheap to deploy and operate </a:t>
            </a:r>
            <a:r>
              <a:rPr lang="en-US" sz="2400" b="0" dirty="0" smtClean="0"/>
              <a:t>and</a:t>
            </a:r>
            <a:r>
              <a:rPr lang="en-US" sz="2400" b="1" dirty="0" smtClean="0"/>
              <a:t> hard to uncover</a:t>
            </a:r>
            <a:r>
              <a:rPr lang="en-US" sz="2400" dirty="0" smtClean="0"/>
              <a:t>. In some cases, cybercriminals will establish a large network of machines and then sell access to this</a:t>
            </a:r>
            <a:r>
              <a:rPr lang="en-US" sz="2400" baseline="0" dirty="0" smtClean="0"/>
              <a:t> </a:t>
            </a:r>
            <a:r>
              <a:rPr lang="en-US" sz="2400" dirty="0" smtClean="0"/>
              <a:t>network to other criminals.</a:t>
            </a:r>
            <a:r>
              <a:rPr lang="en-US" sz="2400" baseline="0" dirty="0" smtClean="0"/>
              <a:t> </a:t>
            </a:r>
            <a:r>
              <a:rPr lang="en-US" sz="2400" dirty="0" smtClean="0"/>
              <a:t>Spammers, for example, may rent or buy a network in order to operate a large-scale spam campaign.</a:t>
            </a:r>
          </a:p>
          <a:p>
            <a:pPr marL="342900" marR="0" lvl="2" indent="-342900" algn="l" defTabSz="457200" rtl="0" eaLnBrk="0" fontAlgn="base" latinLnBrk="0" hangingPunct="0">
              <a:lnSpc>
                <a:spcPct val="125000"/>
              </a:lnSpc>
              <a:spcBef>
                <a:spcPct val="30000"/>
              </a:spcBef>
              <a:spcAft>
                <a:spcPct val="0"/>
              </a:spcAft>
              <a:buClrTx/>
              <a:buSzTx/>
              <a:buFont typeface="Arial" charset="0"/>
              <a:buChar char="•"/>
              <a:tabLst/>
              <a:defRPr/>
            </a:pPr>
            <a:r>
              <a:rPr lang="en-US" sz="2000" dirty="0" smtClean="0">
                <a:solidFill>
                  <a:srgbClr val="535353"/>
                </a:solidFill>
                <a:ea typeface="Arial" charset="0"/>
              </a:rPr>
              <a:t>Botnet creators and herders are in different countries around the world and are skillful at hiding their locations and identities.</a:t>
            </a:r>
            <a:endParaRPr lang="en-US" sz="2400" kern="1200" baseline="0" dirty="0" smtClean="0">
              <a:solidFill>
                <a:schemeClr val="tx1"/>
              </a:solidFill>
              <a:latin typeface="+mj-lt"/>
              <a:ea typeface="ＭＳ Ｐゴシック" charset="0"/>
              <a:cs typeface="+mj-cs"/>
              <a:sym typeface="Avenir Roman" charset="0"/>
            </a:endParaRPr>
          </a:p>
          <a:p>
            <a:pPr marL="342900" indent="-342900">
              <a:buFont typeface="Arial" charset="0"/>
              <a:buChar char="•"/>
            </a:pPr>
            <a:r>
              <a:rPr lang="en-US" sz="2400" kern="1200" baseline="0" dirty="0" smtClean="0">
                <a:solidFill>
                  <a:schemeClr val="tx1"/>
                </a:solidFill>
                <a:latin typeface="+mj-lt"/>
                <a:ea typeface="ＭＳ Ｐゴシック" charset="0"/>
                <a:cs typeface="+mj-cs"/>
                <a:sym typeface="Avenir Roman" charset="0"/>
              </a:rPr>
              <a:t>There are vulnerable computers connected to the Internet (i.e. those that are not sufficiently secured or whose users are susceptible to being lured into introducing malware onto their computers) and vulnerable e</a:t>
            </a:r>
            <a:r>
              <a:rPr lang="en-US" sz="2400" dirty="0" smtClean="0"/>
              <a:t>nd devices (i.e. botnet command and control servers and infected computers)</a:t>
            </a:r>
          </a:p>
          <a:p>
            <a:pPr marL="342900" marR="0" indent="-342900" algn="l" defTabSz="457200" rtl="0" eaLnBrk="0" fontAlgn="base" latinLnBrk="0" hangingPunct="0">
              <a:lnSpc>
                <a:spcPct val="125000"/>
              </a:lnSpc>
              <a:spcBef>
                <a:spcPct val="30000"/>
              </a:spcBef>
              <a:spcAft>
                <a:spcPct val="0"/>
              </a:spcAft>
              <a:buClrTx/>
              <a:buSzTx/>
              <a:buFont typeface="Arial" charset="0"/>
              <a:buChar char="•"/>
              <a:tabLst/>
              <a:defRPr/>
            </a:pPr>
            <a:r>
              <a:rPr lang="en-US" sz="2200" dirty="0" smtClean="0">
                <a:solidFill>
                  <a:srgbClr val="535353"/>
                </a:solidFill>
                <a:ea typeface="Arial" charset="0"/>
              </a:rPr>
              <a:t>Botnets are designed to </a:t>
            </a:r>
            <a:r>
              <a:rPr lang="en-US" sz="2200" b="1" dirty="0" smtClean="0">
                <a:solidFill>
                  <a:srgbClr val="535353"/>
                </a:solidFill>
                <a:ea typeface="Arial" charset="0"/>
              </a:rPr>
              <a:t>take advantage of the Internet’s fundamental properties (the Internet Invariants) and its architectural design</a:t>
            </a:r>
            <a:r>
              <a:rPr lang="en-US" sz="2200" dirty="0" smtClean="0">
                <a:solidFill>
                  <a:srgbClr val="535353"/>
                </a:solidFill>
                <a:ea typeface="Arial" charset="0"/>
              </a:rPr>
              <a:t>. </a:t>
            </a:r>
            <a:r>
              <a:rPr lang="en-US" sz="2400" dirty="0" smtClean="0">
                <a:solidFill>
                  <a:schemeClr val="tx1"/>
                </a:solidFill>
                <a:effectLst/>
                <a:latin typeface="+mj-lt"/>
                <a:ea typeface="ＭＳ Ｐゴシック" charset="0"/>
                <a:cs typeface="+mj-cs"/>
                <a:sym typeface="Avenir Roman" charset="0"/>
              </a:rPr>
              <a:t>The network does not—and cannot by architecture—discriminate or differentiate traffic generated by different applications. </a:t>
            </a:r>
            <a:endParaRPr lang="en-US" dirty="0"/>
          </a:p>
        </p:txBody>
      </p:sp>
    </p:spTree>
    <p:extLst>
      <p:ext uri="{BB962C8B-B14F-4D97-AF65-F5344CB8AC3E}">
        <p14:creationId xmlns:p14="http://schemas.microsoft.com/office/powerpoint/2010/main" val="13447838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457200" rtl="0" eaLnBrk="0" fontAlgn="t" latinLnBrk="0" hangingPunct="0">
              <a:lnSpc>
                <a:spcPct val="125000"/>
              </a:lnSpc>
              <a:spcBef>
                <a:spcPct val="30000"/>
              </a:spcBef>
              <a:spcAft>
                <a:spcPct val="0"/>
              </a:spcAft>
              <a:buClrTx/>
              <a:buSzTx/>
              <a:buFont typeface="+mj-lt"/>
              <a:buNone/>
              <a:tabLst/>
              <a:defRPr/>
            </a:pPr>
            <a:r>
              <a:rPr lang="en-US" sz="1200" u="sng" dirty="0" smtClean="0">
                <a:solidFill>
                  <a:srgbClr val="535353"/>
                </a:solidFill>
                <a:latin typeface="Arial" charset="0"/>
                <a:ea typeface="Arial" charset="0"/>
                <a:cs typeface="Arial" charset="0"/>
              </a:rPr>
              <a:t>Collaborative security approach:</a:t>
            </a:r>
          </a:p>
          <a:p>
            <a:pPr marL="0" marR="0" lvl="1" indent="0" algn="l" defTabSz="457200" rtl="0" eaLnBrk="0" fontAlgn="t" latinLnBrk="0" hangingPunct="0">
              <a:lnSpc>
                <a:spcPct val="125000"/>
              </a:lnSpc>
              <a:spcBef>
                <a:spcPct val="30000"/>
              </a:spcBef>
              <a:spcAft>
                <a:spcPct val="0"/>
              </a:spcAft>
              <a:buClrTx/>
              <a:buSzTx/>
              <a:buFont typeface="+mj-lt"/>
              <a:buNone/>
              <a:tabLst/>
              <a:defRPr/>
            </a:pPr>
            <a:endParaRPr lang="en-US" sz="1200" dirty="0" smtClean="0">
              <a:solidFill>
                <a:srgbClr val="535353"/>
              </a:solidFill>
              <a:latin typeface="Arial" charset="0"/>
              <a:ea typeface="Arial" charset="0"/>
              <a:cs typeface="Arial" charset="0"/>
            </a:endParaRPr>
          </a:p>
          <a:p>
            <a:pPr marL="171450" marR="0" lvl="1" indent="-171450" algn="l" defTabSz="457200" rtl="0" eaLnBrk="0" fontAlgn="t" latinLnBrk="0" hangingPunct="0">
              <a:lnSpc>
                <a:spcPct val="125000"/>
              </a:lnSpc>
              <a:spcBef>
                <a:spcPct val="30000"/>
              </a:spcBef>
              <a:spcAft>
                <a:spcPct val="0"/>
              </a:spcAft>
              <a:buClrTx/>
              <a:buSzTx/>
              <a:buFont typeface="Arial" charset="0"/>
              <a:buChar char="•"/>
              <a:tabLst/>
              <a:defRPr/>
            </a:pPr>
            <a:r>
              <a:rPr lang="en-US" sz="1200" dirty="0" smtClean="0">
                <a:solidFill>
                  <a:srgbClr val="535353"/>
                </a:solidFill>
                <a:latin typeface="Arial" charset="0"/>
                <a:ea typeface="Arial" charset="0"/>
                <a:cs typeface="Arial" charset="0"/>
              </a:rPr>
              <a:t>The Internet </a:t>
            </a:r>
            <a:r>
              <a:rPr lang="en-US" sz="1200" b="1" dirty="0" smtClean="0">
                <a:solidFill>
                  <a:srgbClr val="535353"/>
                </a:solidFill>
                <a:latin typeface="Arial" charset="0"/>
                <a:ea typeface="Arial" charset="0"/>
                <a:cs typeface="Arial" charset="0"/>
              </a:rPr>
              <a:t>enables opportunities</a:t>
            </a:r>
            <a:r>
              <a:rPr lang="en-US" sz="1200" dirty="0" smtClean="0">
                <a:solidFill>
                  <a:srgbClr val="535353"/>
                </a:solidFill>
                <a:latin typeface="Arial" charset="0"/>
                <a:ea typeface="Arial" charset="0"/>
                <a:cs typeface="Arial" charset="0"/>
              </a:rPr>
              <a:t> for </a:t>
            </a:r>
            <a:r>
              <a:rPr lang="en-US" sz="1200" b="0" i="0" dirty="0" smtClean="0">
                <a:solidFill>
                  <a:schemeClr val="tx1"/>
                </a:solidFill>
                <a:effectLst/>
                <a:latin typeface="Arial" charset="0"/>
                <a:ea typeface="Arial" charset="0"/>
                <a:cs typeface="Arial" charset="0"/>
                <a:sym typeface="Avenir Roman" charset="0"/>
              </a:rPr>
              <a:t>economic and social prosperity</a:t>
            </a:r>
            <a:r>
              <a:rPr lang="en-US" sz="1200" dirty="0" smtClean="0">
                <a:solidFill>
                  <a:srgbClr val="535353"/>
                </a:solidFill>
                <a:latin typeface="Arial" charset="0"/>
                <a:ea typeface="Arial" charset="0"/>
                <a:cs typeface="Arial" charset="0"/>
              </a:rPr>
              <a:t> globally. </a:t>
            </a:r>
            <a:r>
              <a:rPr lang="en-US" sz="2400" b="0" i="0" dirty="0" smtClean="0">
                <a:solidFill>
                  <a:schemeClr val="tx1"/>
                </a:solidFill>
                <a:effectLst/>
                <a:latin typeface="+mj-lt"/>
                <a:ea typeface="+mj-ea"/>
                <a:cs typeface="+mj-cs"/>
                <a:sym typeface="Avenir Roman" charset="0"/>
              </a:rPr>
              <a:t>The starting point for botnet security solutions should be what solutions are needed to preserve those opportunities and to foster confidence in the Internet</a:t>
            </a:r>
            <a:r>
              <a:rPr lang="en-US" sz="1200" dirty="0" smtClean="0">
                <a:solidFill>
                  <a:srgbClr val="535353"/>
                </a:solidFill>
                <a:latin typeface="Arial" charset="0"/>
                <a:ea typeface="Arial" charset="0"/>
                <a:cs typeface="Arial" charset="0"/>
              </a:rPr>
              <a:t>. Safe systems, safe devices, and containment are good ways to foster confidence.</a:t>
            </a:r>
          </a:p>
          <a:p>
            <a:pPr marL="171450" marR="0" lvl="1" indent="-171450" algn="l" defTabSz="457200" rtl="0" eaLnBrk="0" fontAlgn="t" latinLnBrk="0" hangingPunct="0">
              <a:lnSpc>
                <a:spcPct val="125000"/>
              </a:lnSpc>
              <a:spcBef>
                <a:spcPct val="30000"/>
              </a:spcBef>
              <a:spcAft>
                <a:spcPct val="0"/>
              </a:spcAft>
              <a:buClrTx/>
              <a:buSzTx/>
              <a:buFont typeface="Arial" charset="0"/>
              <a:buChar char="•"/>
              <a:tabLst/>
              <a:defRPr/>
            </a:pPr>
            <a:endParaRPr lang="en-US" sz="1200" dirty="0" smtClean="0">
              <a:solidFill>
                <a:srgbClr val="535353"/>
              </a:solidFill>
              <a:latin typeface="Arial" charset="0"/>
              <a:ea typeface="Arial" charset="0"/>
              <a:cs typeface="Arial" charset="0"/>
            </a:endParaRPr>
          </a:p>
          <a:p>
            <a:pPr marL="171450" marR="0" lvl="1" indent="-171450" algn="l" defTabSz="457200" rtl="0" eaLnBrk="0" fontAlgn="t" latinLnBrk="0" hangingPunct="0">
              <a:lnSpc>
                <a:spcPct val="125000"/>
              </a:lnSpc>
              <a:spcBef>
                <a:spcPct val="30000"/>
              </a:spcBef>
              <a:spcAft>
                <a:spcPct val="0"/>
              </a:spcAft>
              <a:buClrTx/>
              <a:buSzTx/>
              <a:buFont typeface="Arial" charset="0"/>
              <a:buChar char="•"/>
              <a:tabLst/>
              <a:defRPr/>
            </a:pPr>
            <a:r>
              <a:rPr lang="en-US" sz="1200" b="0" i="0" dirty="0" smtClean="0">
                <a:solidFill>
                  <a:schemeClr val="tx1"/>
                </a:solidFill>
                <a:effectLst/>
                <a:latin typeface="Arial" charset="0"/>
                <a:ea typeface="Arial" charset="0"/>
                <a:cs typeface="Arial" charset="0"/>
                <a:sym typeface="Avenir Roman" charset="0"/>
              </a:rPr>
              <a:t>The security of the Internet is a </a:t>
            </a:r>
            <a:r>
              <a:rPr lang="en-US" sz="1200" b="1" i="0" dirty="0" smtClean="0">
                <a:solidFill>
                  <a:schemeClr val="tx1"/>
                </a:solidFill>
                <a:effectLst/>
                <a:latin typeface="Arial" charset="0"/>
                <a:ea typeface="Arial" charset="0"/>
                <a:cs typeface="Arial" charset="0"/>
                <a:sym typeface="Avenir Roman" charset="0"/>
              </a:rPr>
              <a:t>shared responsibility</a:t>
            </a:r>
            <a:r>
              <a:rPr lang="en-US" sz="1200" b="0" i="0" dirty="0" smtClean="0">
                <a:solidFill>
                  <a:schemeClr val="tx1"/>
                </a:solidFill>
                <a:effectLst/>
                <a:latin typeface="Arial" charset="0"/>
                <a:ea typeface="Arial" charset="0"/>
                <a:cs typeface="Arial" charset="0"/>
                <a:sym typeface="Avenir Roman" charset="0"/>
              </a:rPr>
              <a:t>.</a:t>
            </a:r>
            <a:r>
              <a:rPr lang="en-US" sz="1200" b="0" i="0" baseline="0" dirty="0" smtClean="0">
                <a:solidFill>
                  <a:schemeClr val="tx1"/>
                </a:solidFill>
                <a:effectLst/>
                <a:latin typeface="Arial" charset="0"/>
                <a:ea typeface="Arial" charset="0"/>
                <a:cs typeface="Arial" charset="0"/>
                <a:sym typeface="Avenir Roman" charset="0"/>
              </a:rPr>
              <a:t> A collaborative, cross-border approach is important to combat the global threat of botnets. </a:t>
            </a:r>
            <a:r>
              <a:rPr lang="en-US" sz="1200" b="0" i="0" dirty="0" smtClean="0">
                <a:solidFill>
                  <a:schemeClr val="tx1"/>
                </a:solidFill>
                <a:effectLst/>
                <a:latin typeface="Arial" charset="0"/>
                <a:ea typeface="Arial" charset="0"/>
                <a:cs typeface="Arial" charset="0"/>
                <a:sym typeface="Avenir Roman" charset="0"/>
              </a:rPr>
              <a:t>We will all be secure only when we are protecting ourselves – and our neighbors.</a:t>
            </a:r>
          </a:p>
          <a:p>
            <a:pPr marL="0" marR="0" lvl="1" indent="0" algn="l" defTabSz="457200" rtl="0" eaLnBrk="0" fontAlgn="t" latinLnBrk="0" hangingPunct="0">
              <a:lnSpc>
                <a:spcPct val="125000"/>
              </a:lnSpc>
              <a:spcBef>
                <a:spcPct val="30000"/>
              </a:spcBef>
              <a:spcAft>
                <a:spcPct val="0"/>
              </a:spcAft>
              <a:buClrTx/>
              <a:buSzTx/>
              <a:buFont typeface="Arial" charset="0"/>
              <a:buNone/>
              <a:tabLst/>
              <a:defRPr/>
            </a:pPr>
            <a:endParaRPr lang="en-US" sz="1200" b="0" i="0" dirty="0" smtClean="0">
              <a:solidFill>
                <a:schemeClr val="tx1"/>
              </a:solidFill>
              <a:effectLst/>
              <a:latin typeface="Arial" charset="0"/>
              <a:ea typeface="Arial" charset="0"/>
              <a:cs typeface="Arial" charset="0"/>
              <a:sym typeface="Avenir Roman" charset="0"/>
            </a:endParaRPr>
          </a:p>
          <a:p>
            <a:pPr marL="171450" marR="0" indent="-171450" algn="l" defTabSz="457200" rtl="0" eaLnBrk="0" fontAlgn="t" latinLnBrk="0" hangingPunct="0">
              <a:lnSpc>
                <a:spcPct val="125000"/>
              </a:lnSpc>
              <a:spcBef>
                <a:spcPct val="30000"/>
              </a:spcBef>
              <a:spcAft>
                <a:spcPct val="0"/>
              </a:spcAft>
              <a:buClrTx/>
              <a:buSzTx/>
              <a:buFont typeface="Arial" charset="0"/>
              <a:buChar char="•"/>
              <a:tabLst/>
              <a:defRPr/>
            </a:pPr>
            <a:r>
              <a:rPr lang="en-US" sz="1200" b="0" i="0" dirty="0" smtClean="0">
                <a:solidFill>
                  <a:schemeClr val="tx1"/>
                </a:solidFill>
                <a:effectLst/>
                <a:latin typeface="Arial" charset="0"/>
                <a:ea typeface="Arial" charset="0"/>
                <a:cs typeface="Arial" charset="0"/>
                <a:sym typeface="Avenir Roman" charset="0"/>
              </a:rPr>
              <a:t>Security solutions must </a:t>
            </a:r>
            <a:r>
              <a:rPr lang="en-US" sz="1200" b="1" i="0" dirty="0" smtClean="0">
                <a:solidFill>
                  <a:schemeClr val="tx1"/>
                </a:solidFill>
                <a:effectLst/>
                <a:latin typeface="Arial" charset="0"/>
                <a:ea typeface="Arial" charset="0"/>
                <a:cs typeface="Arial" charset="0"/>
                <a:sym typeface="Avenir Roman" charset="0"/>
              </a:rPr>
              <a:t>preserve the fundamental, open nature of the Internet </a:t>
            </a:r>
            <a:r>
              <a:rPr lang="en-US" sz="1200" b="1" i="0" u="sng" dirty="0" smtClean="0">
                <a:solidFill>
                  <a:schemeClr val="tx1"/>
                </a:solidFill>
                <a:effectLst/>
                <a:latin typeface="Arial" charset="0"/>
                <a:ea typeface="Arial" charset="0"/>
                <a:cs typeface="Arial" charset="0"/>
                <a:sym typeface="Avenir Roman" charset="0"/>
              </a:rPr>
              <a:t>as well as</a:t>
            </a:r>
            <a:r>
              <a:rPr lang="en-US" sz="1200" b="1" i="0" dirty="0" smtClean="0">
                <a:solidFill>
                  <a:schemeClr val="tx1"/>
                </a:solidFill>
                <a:effectLst/>
                <a:latin typeface="Arial" charset="0"/>
                <a:ea typeface="Arial" charset="0"/>
                <a:cs typeface="Arial" charset="0"/>
                <a:sym typeface="Avenir Roman" charset="0"/>
              </a:rPr>
              <a:t> fundamental human rights, values, and expectations</a:t>
            </a:r>
            <a:r>
              <a:rPr lang="en-US" sz="1200" b="0" i="0" dirty="0" smtClean="0">
                <a:solidFill>
                  <a:schemeClr val="tx1"/>
                </a:solidFill>
                <a:effectLst/>
                <a:latin typeface="Arial" charset="0"/>
                <a:ea typeface="Arial" charset="0"/>
                <a:cs typeface="Arial" charset="0"/>
                <a:sym typeface="Avenir Roman" charset="0"/>
              </a:rPr>
              <a:t>. Achieving </a:t>
            </a:r>
            <a:r>
              <a:rPr lang="en-US" sz="1200" kern="1200" baseline="0" dirty="0" smtClean="0">
                <a:solidFill>
                  <a:schemeClr val="tx1"/>
                </a:solidFill>
                <a:latin typeface="+mj-lt"/>
                <a:ea typeface="ＭＳ Ｐゴシック" charset="0"/>
                <a:cs typeface="+mj-cs"/>
                <a:sym typeface="Avenir Roman" charset="0"/>
              </a:rPr>
              <a:t>security objectives, while preserving these fundamental properties, rights and values is the real challenge. </a:t>
            </a:r>
          </a:p>
          <a:p>
            <a:pPr marL="0" marR="0" indent="0" algn="l" defTabSz="457200" rtl="0" eaLnBrk="0" fontAlgn="t" latinLnBrk="0" hangingPunct="0">
              <a:lnSpc>
                <a:spcPct val="125000"/>
              </a:lnSpc>
              <a:spcBef>
                <a:spcPct val="30000"/>
              </a:spcBef>
              <a:spcAft>
                <a:spcPct val="0"/>
              </a:spcAft>
              <a:buClrTx/>
              <a:buSzTx/>
              <a:buFont typeface="Arial" charset="0"/>
              <a:buNone/>
              <a:tabLst/>
              <a:defRPr/>
            </a:pPr>
            <a:endParaRPr lang="en-US" sz="1200" b="0" i="0" dirty="0" smtClean="0">
              <a:solidFill>
                <a:schemeClr val="tx1"/>
              </a:solidFill>
              <a:effectLst/>
              <a:latin typeface="Arial" charset="0"/>
              <a:ea typeface="Arial" charset="0"/>
              <a:cs typeface="Arial" charset="0"/>
              <a:sym typeface="Avenir Roman" charset="0"/>
            </a:endParaRPr>
          </a:p>
          <a:p>
            <a:pPr marL="171450" marR="0" indent="-171450" algn="l" defTabSz="457200" rtl="0" eaLnBrk="0" fontAlgn="t" latinLnBrk="0" hangingPunct="0">
              <a:lnSpc>
                <a:spcPct val="125000"/>
              </a:lnSpc>
              <a:spcBef>
                <a:spcPct val="30000"/>
              </a:spcBef>
              <a:spcAft>
                <a:spcPct val="0"/>
              </a:spcAft>
              <a:buClrTx/>
              <a:buSzTx/>
              <a:buFont typeface="Arial" charset="0"/>
              <a:buChar char="•"/>
              <a:tabLst/>
              <a:defRPr/>
            </a:pPr>
            <a:r>
              <a:rPr lang="en-US" sz="1200" b="0" i="0" dirty="0" smtClean="0">
                <a:solidFill>
                  <a:schemeClr val="tx1"/>
                </a:solidFill>
                <a:effectLst/>
                <a:latin typeface="Arial" charset="0"/>
                <a:ea typeface="Arial" charset="0"/>
                <a:cs typeface="Arial" charset="0"/>
                <a:sym typeface="Avenir Roman" charset="0"/>
              </a:rPr>
              <a:t>We must find solutions that </a:t>
            </a:r>
            <a:r>
              <a:rPr lang="en-US" sz="1200" b="1" i="0" dirty="0" smtClean="0">
                <a:solidFill>
                  <a:schemeClr val="tx1"/>
                </a:solidFill>
                <a:effectLst/>
                <a:latin typeface="Arial" charset="0"/>
                <a:ea typeface="Arial" charset="0"/>
                <a:cs typeface="Arial" charset="0"/>
                <a:sym typeface="Avenir Roman" charset="0"/>
              </a:rPr>
              <a:t>build on lessons learned</a:t>
            </a:r>
            <a:r>
              <a:rPr lang="en-US" sz="1200" b="0" i="0" dirty="0" smtClean="0">
                <a:solidFill>
                  <a:schemeClr val="tx1"/>
                </a:solidFill>
                <a:effectLst/>
                <a:latin typeface="Arial" charset="0"/>
                <a:ea typeface="Arial" charset="0"/>
                <a:cs typeface="Arial" charset="0"/>
                <a:sym typeface="Avenir Roman" charset="0"/>
              </a:rPr>
              <a:t>, which are developed by </a:t>
            </a:r>
            <a:r>
              <a:rPr lang="en-US" sz="1200" b="1" i="0" dirty="0" smtClean="0">
                <a:solidFill>
                  <a:schemeClr val="tx1"/>
                </a:solidFill>
                <a:effectLst/>
                <a:latin typeface="Arial" charset="0"/>
                <a:ea typeface="Arial" charset="0"/>
                <a:cs typeface="Arial" charset="0"/>
                <a:sym typeface="Avenir Roman" charset="0"/>
              </a:rPr>
              <a:t>consensus</a:t>
            </a:r>
            <a:r>
              <a:rPr lang="en-US" sz="1200" b="0" i="0" dirty="0" smtClean="0">
                <a:solidFill>
                  <a:schemeClr val="tx1"/>
                </a:solidFill>
                <a:effectLst/>
                <a:latin typeface="Arial" charset="0"/>
                <a:ea typeface="Arial" charset="0"/>
                <a:cs typeface="Arial" charset="0"/>
                <a:sym typeface="Avenir Roman" charset="0"/>
              </a:rPr>
              <a:t>, and which will </a:t>
            </a:r>
            <a:r>
              <a:rPr lang="en-US" sz="1200" b="1" i="0" dirty="0" smtClean="0">
                <a:solidFill>
                  <a:schemeClr val="tx1"/>
                </a:solidFill>
                <a:effectLst/>
                <a:latin typeface="Arial" charset="0"/>
                <a:ea typeface="Arial" charset="0"/>
                <a:cs typeface="Arial" charset="0"/>
                <a:sym typeface="Avenir Roman" charset="0"/>
              </a:rPr>
              <a:t>evolve</a:t>
            </a:r>
            <a:r>
              <a:rPr lang="en-US" sz="1200" b="0" i="0" dirty="0" smtClean="0">
                <a:solidFill>
                  <a:schemeClr val="tx1"/>
                </a:solidFill>
                <a:effectLst/>
                <a:latin typeface="Arial" charset="0"/>
                <a:ea typeface="Arial" charset="0"/>
                <a:cs typeface="Arial" charset="0"/>
                <a:sym typeface="Avenir Roman" charset="0"/>
              </a:rPr>
              <a:t> to meet whatever new threats emerge. </a:t>
            </a:r>
            <a:r>
              <a:rPr lang="en-US" sz="1200" kern="1200" baseline="0" dirty="0" smtClean="0">
                <a:solidFill>
                  <a:schemeClr val="tx1"/>
                </a:solidFill>
                <a:latin typeface="+mj-lt"/>
                <a:ea typeface="ＭＳ Ｐゴシック" charset="0"/>
                <a:cs typeface="+mj-cs"/>
                <a:sym typeface="Avenir Roman" charset="0"/>
              </a:rPr>
              <a:t>Commercial competition, politics and personal motivation play a role in how well collaboration happens. But differences can and must be overcome to cooperate against a threat. </a:t>
            </a:r>
          </a:p>
          <a:p>
            <a:pPr marL="0" marR="0" indent="0" algn="l" defTabSz="457200" rtl="0" eaLnBrk="0" fontAlgn="t" latinLnBrk="0" hangingPunct="0">
              <a:lnSpc>
                <a:spcPct val="125000"/>
              </a:lnSpc>
              <a:spcBef>
                <a:spcPct val="30000"/>
              </a:spcBef>
              <a:spcAft>
                <a:spcPct val="0"/>
              </a:spcAft>
              <a:buClrTx/>
              <a:buSzTx/>
              <a:buFont typeface="Arial" charset="0"/>
              <a:buNone/>
              <a:tabLst/>
              <a:defRPr/>
            </a:pPr>
            <a:endParaRPr lang="en-US" sz="1200" b="0" i="0" dirty="0" smtClean="0">
              <a:solidFill>
                <a:schemeClr val="tx1"/>
              </a:solidFill>
              <a:effectLst/>
              <a:latin typeface="Arial" charset="0"/>
              <a:ea typeface="Arial" charset="0"/>
              <a:cs typeface="Arial" charset="0"/>
              <a:sym typeface="Avenir Roman" charset="0"/>
            </a:endParaRPr>
          </a:p>
          <a:p>
            <a:pPr marL="171450" indent="-171450" fontAlgn="t">
              <a:buFont typeface="Arial" charset="0"/>
              <a:buChar char="•"/>
            </a:pPr>
            <a:r>
              <a:rPr lang="en-US" sz="1200" b="0" i="0" dirty="0" smtClean="0">
                <a:solidFill>
                  <a:schemeClr val="tx1"/>
                </a:solidFill>
                <a:effectLst/>
                <a:latin typeface="Arial" charset="0"/>
                <a:ea typeface="Arial" charset="0"/>
                <a:cs typeface="Arial" charset="0"/>
                <a:sym typeface="Avenir Roman" charset="0"/>
              </a:rPr>
              <a:t>Solutions should be implemented by people at the closest point where they can have the most impact. </a:t>
            </a:r>
            <a:r>
              <a:rPr lang="en-US" sz="1200" b="1" i="0" kern="1200" baseline="0" dirty="0" smtClean="0">
                <a:solidFill>
                  <a:schemeClr val="tx1"/>
                </a:solidFill>
                <a:latin typeface="+mj-lt"/>
                <a:ea typeface="ＭＳ Ｐゴシック" charset="0"/>
                <a:cs typeface="+mj-cs"/>
                <a:sym typeface="Avenir Roman" charset="0"/>
              </a:rPr>
              <a:t>The most effective strategies against botnets are implemented by informal self-organizing groups</a:t>
            </a:r>
            <a:r>
              <a:rPr lang="en-US" sz="1200" i="0" kern="1200" baseline="0" dirty="0" smtClean="0">
                <a:solidFill>
                  <a:schemeClr val="tx1"/>
                </a:solidFill>
                <a:latin typeface="+mj-lt"/>
                <a:ea typeface="ＭＳ Ｐゴシック" charset="0"/>
                <a:cs typeface="+mj-cs"/>
                <a:sym typeface="Avenir Roman" charset="0"/>
              </a:rPr>
              <a:t> that are built on trust among experts in the field.</a:t>
            </a:r>
            <a:endParaRPr lang="en-US" sz="1200" b="0" i="0" dirty="0" smtClean="0">
              <a:solidFill>
                <a:schemeClr val="tx1"/>
              </a:solidFill>
              <a:effectLst/>
              <a:latin typeface="Arial" charset="0"/>
              <a:ea typeface="Arial" charset="0"/>
              <a:cs typeface="Arial" charset="0"/>
              <a:sym typeface="Avenir Roman" charset="0"/>
            </a:endParaRPr>
          </a:p>
        </p:txBody>
      </p:sp>
    </p:spTree>
    <p:extLst>
      <p:ext uri="{BB962C8B-B14F-4D97-AF65-F5344CB8AC3E}">
        <p14:creationId xmlns:p14="http://schemas.microsoft.com/office/powerpoint/2010/main" val="2781928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u="sng" kern="1200" baseline="0" dirty="0" smtClean="0">
                <a:solidFill>
                  <a:schemeClr val="tx1"/>
                </a:solidFill>
                <a:latin typeface="+mj-lt"/>
                <a:ea typeface="ＭＳ Ｐゴシック" charset="0"/>
                <a:cs typeface="+mj-cs"/>
                <a:sym typeface="Avenir Roman" charset="0"/>
              </a:rPr>
              <a:t>Conclusion:</a:t>
            </a:r>
          </a:p>
          <a:p>
            <a:endParaRPr lang="en-US" sz="1200" b="0" u="sng" kern="1200" baseline="0" dirty="0" smtClean="0">
              <a:solidFill>
                <a:schemeClr val="tx1"/>
              </a:solidFill>
              <a:latin typeface="+mj-lt"/>
              <a:ea typeface="ＭＳ Ｐゴシック" charset="0"/>
              <a:cs typeface="+mj-cs"/>
              <a:sym typeface="Avenir Roman" charset="0"/>
            </a:endParaRPr>
          </a:p>
          <a:p>
            <a:pPr marL="171450" indent="-171450">
              <a:buFont typeface="Arial" charset="0"/>
              <a:buChar char="•"/>
            </a:pPr>
            <a:r>
              <a:rPr lang="en-US" sz="1200" b="0" kern="1200" baseline="0" dirty="0" smtClean="0">
                <a:solidFill>
                  <a:schemeClr val="tx1"/>
                </a:solidFill>
                <a:latin typeface="+mj-lt"/>
                <a:ea typeface="ＭＳ Ｐゴシック" charset="0"/>
                <a:cs typeface="+mj-cs"/>
                <a:sym typeface="Avenir Roman" charset="0"/>
              </a:rPr>
              <a:t>The most effective solutions to botnets are likely to be reached by relying on the expertise of a broad set of stakeholders. </a:t>
            </a:r>
            <a:r>
              <a:rPr lang="en-US" sz="1200" kern="1200" baseline="0" dirty="0" smtClean="0">
                <a:solidFill>
                  <a:schemeClr val="tx1"/>
                </a:solidFill>
                <a:latin typeface="+mj-lt"/>
                <a:ea typeface="ＭＳ Ｐゴシック" charset="0"/>
                <a:cs typeface="+mj-cs"/>
                <a:sym typeface="Avenir Roman" charset="0"/>
              </a:rPr>
              <a:t>Collaboration must be proactive and not reactive and happen through </a:t>
            </a:r>
            <a:r>
              <a:rPr lang="en-US" sz="1200" b="0" kern="1200" baseline="0" dirty="0" smtClean="0">
                <a:solidFill>
                  <a:schemeClr val="tx1"/>
                </a:solidFill>
                <a:latin typeface="+mj-lt"/>
                <a:ea typeface="ＭＳ Ｐゴシック" charset="0"/>
                <a:cs typeface="+mj-cs"/>
                <a:sym typeface="Avenir Roman" charset="0"/>
              </a:rPr>
              <a:t>bottom-up self-organization.</a:t>
            </a:r>
          </a:p>
          <a:p>
            <a:pPr marL="171450" indent="-171450">
              <a:buFont typeface="Arial" charset="0"/>
              <a:buChar char="•"/>
            </a:pPr>
            <a:endParaRPr lang="en-US" sz="1200" b="0" kern="1200" baseline="0" dirty="0" smtClean="0">
              <a:solidFill>
                <a:schemeClr val="tx1"/>
              </a:solidFill>
              <a:latin typeface="+mj-lt"/>
              <a:ea typeface="ＭＳ Ｐゴシック" charset="0"/>
              <a:cs typeface="+mj-cs"/>
              <a:sym typeface="Avenir Roman" charset="0"/>
            </a:endParaRPr>
          </a:p>
          <a:p>
            <a:pPr marL="171450" marR="0" indent="-171450" algn="l" defTabSz="457200" rtl="0" eaLnBrk="0" fontAlgn="base" latinLnBrk="0" hangingPunct="0">
              <a:lnSpc>
                <a:spcPct val="125000"/>
              </a:lnSpc>
              <a:spcBef>
                <a:spcPct val="30000"/>
              </a:spcBef>
              <a:spcAft>
                <a:spcPct val="0"/>
              </a:spcAft>
              <a:buClrTx/>
              <a:buSzTx/>
              <a:buFont typeface="Arial" charset="0"/>
              <a:buChar char="•"/>
              <a:tabLst/>
              <a:defRPr/>
            </a:pPr>
            <a:r>
              <a:rPr lang="en-US" sz="1200" b="0" i="0" kern="1200" baseline="0" dirty="0" smtClean="0">
                <a:solidFill>
                  <a:schemeClr val="tx1"/>
                </a:solidFill>
                <a:latin typeface="+mj-lt"/>
                <a:ea typeface="ＭＳ Ｐゴシック" charset="0"/>
                <a:cs typeface="+mj-cs"/>
                <a:sym typeface="Avenir Roman" charset="0"/>
              </a:rPr>
              <a:t>Strategies should focus on addressing the root cause of the problem. Addressing symptoms (i.e. spam) without also addressing the root cause (the botnet) may neglect other malicious botnet activities (i.e. theft of personal data).</a:t>
            </a:r>
            <a:endParaRPr lang="en-US" sz="1200" b="0" kern="1200" baseline="0" dirty="0" smtClean="0">
              <a:solidFill>
                <a:schemeClr val="tx1"/>
              </a:solidFill>
              <a:latin typeface="+mj-lt"/>
              <a:ea typeface="ＭＳ Ｐゴシック" charset="0"/>
              <a:cs typeface="+mj-cs"/>
              <a:sym typeface="Avenir Roman" charset="0"/>
            </a:endParaRPr>
          </a:p>
          <a:p>
            <a:endParaRPr lang="en-US" sz="1200" b="0" u="none" kern="1200" baseline="0" dirty="0" smtClean="0">
              <a:solidFill>
                <a:schemeClr val="tx1"/>
              </a:solidFill>
              <a:latin typeface="+mj-lt"/>
              <a:ea typeface="ＭＳ Ｐゴシック" charset="0"/>
              <a:cs typeface="+mj-cs"/>
              <a:sym typeface="Avenir Roman" charset="0"/>
            </a:endParaRPr>
          </a:p>
          <a:p>
            <a:pPr marL="171450" indent="-171450">
              <a:buFont typeface="Arial" charset="0"/>
              <a:buChar char="•"/>
            </a:pPr>
            <a:r>
              <a:rPr lang="en-US" sz="1200" b="0" i="0" kern="1200" baseline="0" dirty="0" smtClean="0">
                <a:solidFill>
                  <a:schemeClr val="tx1"/>
                </a:solidFill>
                <a:latin typeface="+mj-lt"/>
                <a:ea typeface="ＭＳ Ｐゴシック" charset="0"/>
                <a:cs typeface="+mj-cs"/>
                <a:sym typeface="Avenir Roman" charset="0"/>
              </a:rPr>
              <a:t>Policies and solutions should be agile enough to remain effective given the rapid evolution of botnets. </a:t>
            </a:r>
          </a:p>
          <a:p>
            <a:endParaRPr lang="en-US" sz="1200" kern="1200" baseline="0" dirty="0" smtClean="0">
              <a:solidFill>
                <a:schemeClr val="tx1"/>
              </a:solidFill>
              <a:latin typeface="+mj-lt"/>
              <a:ea typeface="ＭＳ Ｐゴシック" charset="0"/>
              <a:cs typeface="+mj-cs"/>
              <a:sym typeface="Avenir Roman" charset="0"/>
            </a:endParaRPr>
          </a:p>
          <a:p>
            <a:pPr marL="171450" indent="-171450">
              <a:buFont typeface="Arial" charset="0"/>
              <a:buChar char="•"/>
            </a:pPr>
            <a:r>
              <a:rPr lang="en-US" sz="1200" b="0" i="0" kern="1200" baseline="0" dirty="0" smtClean="0">
                <a:solidFill>
                  <a:schemeClr val="tx1"/>
                </a:solidFill>
                <a:latin typeface="+mj-lt"/>
                <a:ea typeface="ＭＳ Ｐゴシック" charset="0"/>
                <a:cs typeface="+mj-cs"/>
                <a:sym typeface="Avenir Roman" charset="0"/>
              </a:rPr>
              <a:t>Instead, solutions should specify a general strategy, thereby enabling the detailed implementation to be adaptable over times to new technologies and built on trust among experts in the field.</a:t>
            </a:r>
          </a:p>
        </p:txBody>
      </p:sp>
    </p:spTree>
    <p:extLst>
      <p:ext uri="{BB962C8B-B14F-4D97-AF65-F5344CB8AC3E}">
        <p14:creationId xmlns:p14="http://schemas.microsoft.com/office/powerpoint/2010/main" val="1571617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2.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emf"/></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4.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emf"/></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emf"/></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emf"/></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emf"/></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emf"/></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emf"/></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 Blue templat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6" name="TextBox 5"/>
          <p:cNvSpPr txBox="1"/>
          <p:nvPr userDrawn="1"/>
        </p:nvSpPr>
        <p:spPr>
          <a:xfrm>
            <a:off x="10358438" y="6246813"/>
            <a:ext cx="1519237" cy="123825"/>
          </a:xfrm>
          <a:prstGeom prst="rect">
            <a:avLst/>
          </a:prstGeom>
          <a:noFill/>
        </p:spPr>
        <p:txBody>
          <a:bodyPr lIns="0" tIns="0" rIns="0" bIns="0">
            <a:spAutoFit/>
          </a:bodyPr>
          <a:lstStyle>
            <a:lvl1pPr>
              <a:defRPr>
                <a:solidFill>
                  <a:schemeClr val="tx1"/>
                </a:solidFill>
                <a:latin typeface="Hind Light" charset="0"/>
                <a:ea typeface="ＭＳ Ｐゴシック" charset="-128"/>
              </a:defRPr>
            </a:lvl1pPr>
            <a:lvl2pPr marL="742950" indent="-285750">
              <a:defRPr>
                <a:solidFill>
                  <a:schemeClr val="tx1"/>
                </a:solidFill>
                <a:latin typeface="Hind Light" charset="0"/>
                <a:ea typeface="ＭＳ Ｐゴシック" charset="-128"/>
              </a:defRPr>
            </a:lvl2pPr>
            <a:lvl3pPr marL="1143000" indent="-228600">
              <a:defRPr>
                <a:solidFill>
                  <a:schemeClr val="tx1"/>
                </a:solidFill>
                <a:latin typeface="Hind Light" charset="0"/>
                <a:ea typeface="ＭＳ Ｐゴシック" charset="-128"/>
              </a:defRPr>
            </a:lvl3pPr>
            <a:lvl4pPr marL="1600200" indent="-228600">
              <a:defRPr>
                <a:solidFill>
                  <a:schemeClr val="tx1"/>
                </a:solidFill>
                <a:latin typeface="Hind Light" charset="0"/>
                <a:ea typeface="ＭＳ Ｐゴシック" charset="-128"/>
              </a:defRPr>
            </a:lvl4pPr>
            <a:lvl5pPr marL="2057400" indent="-228600">
              <a:defRPr>
                <a:solidFill>
                  <a:schemeClr val="tx1"/>
                </a:solidFill>
                <a:latin typeface="Hind Light" charset="0"/>
                <a:ea typeface="ＭＳ Ｐゴシック" charset="-128"/>
              </a:defRPr>
            </a:lvl5pPr>
            <a:lvl6pPr marL="2514600" indent="-228600" fontAlgn="base">
              <a:spcBef>
                <a:spcPct val="0"/>
              </a:spcBef>
              <a:spcAft>
                <a:spcPct val="0"/>
              </a:spcAft>
              <a:defRPr>
                <a:solidFill>
                  <a:schemeClr val="tx1"/>
                </a:solidFill>
                <a:latin typeface="Hind Light" charset="0"/>
                <a:ea typeface="ＭＳ Ｐゴシック" charset="-128"/>
              </a:defRPr>
            </a:lvl6pPr>
            <a:lvl7pPr marL="2971800" indent="-228600" fontAlgn="base">
              <a:spcBef>
                <a:spcPct val="0"/>
              </a:spcBef>
              <a:spcAft>
                <a:spcPct val="0"/>
              </a:spcAft>
              <a:defRPr>
                <a:solidFill>
                  <a:schemeClr val="tx1"/>
                </a:solidFill>
                <a:latin typeface="Hind Light" charset="0"/>
                <a:ea typeface="ＭＳ Ｐゴシック" charset="-128"/>
              </a:defRPr>
            </a:lvl7pPr>
            <a:lvl8pPr marL="3429000" indent="-228600" fontAlgn="base">
              <a:spcBef>
                <a:spcPct val="0"/>
              </a:spcBef>
              <a:spcAft>
                <a:spcPct val="0"/>
              </a:spcAft>
              <a:defRPr>
                <a:solidFill>
                  <a:schemeClr val="tx1"/>
                </a:solidFill>
                <a:latin typeface="Hind Light" charset="0"/>
                <a:ea typeface="ＭＳ Ｐゴシック" charset="-128"/>
              </a:defRPr>
            </a:lvl8pPr>
            <a:lvl9pPr marL="3886200" indent="-228600" fontAlgn="base">
              <a:spcBef>
                <a:spcPct val="0"/>
              </a:spcBef>
              <a:spcAft>
                <a:spcPct val="0"/>
              </a:spcAft>
              <a:defRPr>
                <a:solidFill>
                  <a:schemeClr val="tx1"/>
                </a:solidFill>
                <a:latin typeface="Hind Light" charset="0"/>
                <a:ea typeface="ＭＳ Ｐゴシック" charset="-128"/>
              </a:defRPr>
            </a:lvl9pPr>
          </a:lstStyle>
          <a:p>
            <a:r>
              <a:rPr lang="en-GB" altLang="en-US" sz="800" dirty="0">
                <a:solidFill>
                  <a:srgbClr val="EEF2EC"/>
                </a:solidFill>
              </a:rPr>
              <a:t>Internet Society © 1992–2016</a:t>
            </a:r>
          </a:p>
        </p:txBody>
      </p:sp>
      <p:pic>
        <p:nvPicPr>
          <p:cNvPr id="7"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929813" y="2970213"/>
            <a:ext cx="1728787"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539999" y="3355200"/>
            <a:ext cx="11109600" cy="456728"/>
          </a:xfrm>
        </p:spPr>
        <p:txBody>
          <a:bodyPr wrap="square">
            <a:spAutoFit/>
          </a:bodyPr>
          <a:lstStyle>
            <a:lvl1pPr>
              <a:defRPr lang="en-GB" sz="2800" dirty="0">
                <a:solidFill>
                  <a:schemeClr val="tx2"/>
                </a:solidFill>
                <a:latin typeface="+mn-lt"/>
                <a:ea typeface="+mj-ea"/>
                <a:cs typeface="+mj-cs"/>
              </a:defRPr>
            </a:lvl1pPr>
          </a:lstStyle>
          <a:p>
            <a:pPr lvl="0"/>
            <a:r>
              <a:rPr lang="en-US" smtClean="0"/>
              <a:t>Click to edit Master subtitle style</a:t>
            </a:r>
            <a:endParaRPr lang="en-GB" dirty="0"/>
          </a:p>
        </p:txBody>
      </p:sp>
      <p:sp>
        <p:nvSpPr>
          <p:cNvPr id="2" name="Title 1"/>
          <p:cNvSpPr>
            <a:spLocks noGrp="1"/>
          </p:cNvSpPr>
          <p:nvPr>
            <p:ph type="ctrTitle"/>
          </p:nvPr>
        </p:nvSpPr>
        <p:spPr>
          <a:xfrm>
            <a:off x="540000" y="2856637"/>
            <a:ext cx="11109600" cy="503215"/>
          </a:xfrm>
        </p:spPr>
        <p:txBody>
          <a:bodyPr/>
          <a:lstStyle>
            <a:lvl1pPr algn="l">
              <a:lnSpc>
                <a:spcPct val="109000"/>
              </a:lnSpc>
              <a:defRPr sz="3200">
                <a:solidFill>
                  <a:srgbClr val="EEF2EC"/>
                </a:solidFill>
              </a:defRPr>
            </a:lvl1pPr>
          </a:lstStyle>
          <a:p>
            <a:r>
              <a:rPr lang="en-US" smtClean="0"/>
              <a:t>Click to edit Master title style</a:t>
            </a:r>
            <a:endParaRPr lang="en-GB" dirty="0"/>
          </a:p>
        </p:txBody>
      </p:sp>
      <p:sp>
        <p:nvSpPr>
          <p:cNvPr id="10" name="Text Placeholder 9"/>
          <p:cNvSpPr>
            <a:spLocks noGrp="1"/>
          </p:cNvSpPr>
          <p:nvPr>
            <p:ph type="body" sz="quarter" idx="10"/>
          </p:nvPr>
        </p:nvSpPr>
        <p:spPr>
          <a:xfrm>
            <a:off x="540000" y="5605544"/>
            <a:ext cx="4097551" cy="902123"/>
          </a:xfrm>
        </p:spPr>
        <p:txBody>
          <a:bodyPr/>
          <a:lstStyle>
            <a:lvl1pPr marL="0" indent="0">
              <a:lnSpc>
                <a:spcPct val="117000"/>
              </a:lnSpc>
              <a:buFont typeface="Arial" charset="0"/>
              <a:buNone/>
              <a:defRPr sz="1500">
                <a:solidFill>
                  <a:srgbClr val="EEF2EC"/>
                </a:solidFill>
              </a:defRPr>
            </a:lvl1pPr>
            <a:lvl2pPr marL="0" indent="0">
              <a:lnSpc>
                <a:spcPct val="117000"/>
              </a:lnSpc>
              <a:buFont typeface="Arial" charset="0"/>
              <a:buNone/>
              <a:defRPr sz="1500">
                <a:solidFill>
                  <a:srgbClr val="EEF2EC"/>
                </a:solidFill>
              </a:defRPr>
            </a:lvl2pPr>
            <a:lvl3pPr marL="0" indent="0">
              <a:lnSpc>
                <a:spcPct val="117000"/>
              </a:lnSpc>
              <a:buNone/>
              <a:defRPr sz="1500">
                <a:solidFill>
                  <a:schemeClr val="tx2"/>
                </a:solidFill>
              </a:defRPr>
            </a:lvl3pPr>
            <a:lvl4pPr>
              <a:defRPr>
                <a:solidFill>
                  <a:srgbClr val="FFFFFF"/>
                </a:solidFill>
              </a:defRPr>
            </a:lvl4pPr>
            <a:lvl5pPr>
              <a:defRPr>
                <a:solidFill>
                  <a:srgbClr val="FFFFFF"/>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15" name="Text Placeholder 9"/>
          <p:cNvSpPr>
            <a:spLocks noGrp="1"/>
          </p:cNvSpPr>
          <p:nvPr>
            <p:ph type="body" sz="quarter" idx="11"/>
          </p:nvPr>
        </p:nvSpPr>
        <p:spPr>
          <a:xfrm>
            <a:off x="540000" y="573969"/>
            <a:ext cx="4097551" cy="270074"/>
          </a:xfrm>
        </p:spPr>
        <p:txBody>
          <a:bodyPr>
            <a:spAutoFit/>
          </a:bodyPr>
          <a:lstStyle>
            <a:lvl1pPr marL="0" indent="0">
              <a:lnSpc>
                <a:spcPct val="117000"/>
              </a:lnSpc>
              <a:buFont typeface="Arial" charset="0"/>
              <a:buNone/>
              <a:defRPr sz="1500">
                <a:solidFill>
                  <a:srgbClr val="EEF2EC"/>
                </a:solidFill>
                <a:latin typeface="+mn-lt"/>
              </a:defRPr>
            </a:lvl1pPr>
            <a:lvl2pPr marL="0" indent="0">
              <a:lnSpc>
                <a:spcPct val="117000"/>
              </a:lnSpc>
              <a:buFont typeface="Arial" charset="0"/>
              <a:buNone/>
              <a:defRPr sz="1500">
                <a:solidFill>
                  <a:srgbClr val="EEF2EC"/>
                </a:solidFill>
              </a:defRPr>
            </a:lvl2pPr>
            <a:lvl3pPr marL="0" indent="0">
              <a:lnSpc>
                <a:spcPct val="117000"/>
              </a:lnSpc>
              <a:buNone/>
              <a:defRPr sz="1500">
                <a:solidFill>
                  <a:schemeClr val="tx2"/>
                </a:solidFill>
              </a:defRPr>
            </a:lvl3pPr>
            <a:lvl4pPr>
              <a:defRPr>
                <a:solidFill>
                  <a:srgbClr val="FFFFFF"/>
                </a:solidFill>
              </a:defRPr>
            </a:lvl4pPr>
            <a:lvl5pPr>
              <a:defRPr>
                <a:solidFill>
                  <a:srgbClr val="FFFFFF"/>
                </a:solidFill>
              </a:defRPr>
            </a:lvl5pPr>
          </a:lstStyle>
          <a:p>
            <a:pPr lvl="0"/>
            <a:r>
              <a:rPr lang="en-US" smtClean="0"/>
              <a:t>Click to edit Master text styles</a:t>
            </a:r>
          </a:p>
        </p:txBody>
      </p:sp>
    </p:spTree>
    <p:extLst>
      <p:ext uri="{BB962C8B-B14F-4D97-AF65-F5344CB8AC3E}">
        <p14:creationId xmlns:p14="http://schemas.microsoft.com/office/powerpoint/2010/main" val="188253602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 column – Text + content – Blue">
    <p:spTree>
      <p:nvGrpSpPr>
        <p:cNvPr id="1" name=""/>
        <p:cNvGrpSpPr/>
        <p:nvPr/>
      </p:nvGrpSpPr>
      <p:grpSpPr>
        <a:xfrm>
          <a:off x="0" y="0"/>
          <a:ext cx="0" cy="0"/>
          <a:chOff x="0" y="0"/>
          <a:chExt cx="0" cy="0"/>
        </a:xfrm>
      </p:grpSpPr>
      <p:pic>
        <p:nvPicPr>
          <p:cNvPr id="3" name="Pictur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33400" y="6299200"/>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540976" y="567101"/>
            <a:ext cx="11121296" cy="537799"/>
          </a:xfrm>
        </p:spPr>
        <p:txBody>
          <a:bodyPr rIns="0"/>
          <a:lstStyle>
            <a:lvl1pPr>
              <a:defRPr sz="3000"/>
            </a:lvl1pPr>
          </a:lstStyle>
          <a:p>
            <a:r>
              <a:rPr lang="en-US" noProof="0" smtClean="0"/>
              <a:t>Click to edit Master title style</a:t>
            </a:r>
            <a:endParaRPr lang="en-GB" noProof="0" dirty="0"/>
          </a:p>
        </p:txBody>
      </p:sp>
      <p:sp>
        <p:nvSpPr>
          <p:cNvPr id="5" name="Slide Number Placeholder 9"/>
          <p:cNvSpPr>
            <a:spLocks noGrp="1"/>
          </p:cNvSpPr>
          <p:nvPr>
            <p:ph type="sldNum" sz="quarter" idx="11"/>
          </p:nvPr>
        </p:nvSpPr>
        <p:spPr/>
        <p:txBody>
          <a:bodyPr/>
          <a:lstStyle>
            <a:lvl1pPr>
              <a:defRPr/>
            </a:lvl1pPr>
          </a:lstStyle>
          <a:p>
            <a:fld id="{F49E1E4A-834C-074E-9FF0-961A1F8067B6}" type="slidenum">
              <a:rPr lang="en-GB" altLang="en-US" noProof="0" smtClean="0"/>
              <a:pPr/>
              <a:t>‹#›</a:t>
            </a:fld>
            <a:endParaRPr lang="en-GB" altLang="en-US" noProof="0" dirty="0"/>
          </a:p>
        </p:txBody>
      </p:sp>
    </p:spTree>
    <p:extLst>
      <p:ext uri="{BB962C8B-B14F-4D97-AF65-F5344CB8AC3E}">
        <p14:creationId xmlns:p14="http://schemas.microsoft.com/office/powerpoint/2010/main" val="194773157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Pag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78515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hank you – Blue templat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 name="Picture 8"/>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33400" y="6299200"/>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Placeholder 65"/>
          <p:cNvSpPr txBox="1">
            <a:spLocks/>
          </p:cNvSpPr>
          <p:nvPr userDrawn="1"/>
        </p:nvSpPr>
        <p:spPr>
          <a:xfrm>
            <a:off x="6173788" y="4367213"/>
            <a:ext cx="1812925" cy="901700"/>
          </a:xfrm>
          <a:prstGeom prst="rect">
            <a:avLst/>
          </a:prstGeom>
        </p:spPr>
        <p:txBody>
          <a:bodyPr lIns="0" tIns="0" rIns="0" bIns="0"/>
          <a:lstStyle>
            <a:lvl1pPr marL="0" indent="0" algn="l" defTabSz="914400" rtl="0" eaLnBrk="1" latinLnBrk="0" hangingPunct="1">
              <a:lnSpc>
                <a:spcPct val="100000"/>
              </a:lnSpc>
              <a:spcBef>
                <a:spcPts val="0"/>
              </a:spcBef>
              <a:buFont typeface="Arial" charset="0"/>
              <a:buNone/>
              <a:defRPr sz="1000" b="0" i="0" kern="1200" spc="20">
                <a:solidFill>
                  <a:srgbClr val="EEF2EC"/>
                </a:solidFill>
                <a:latin typeface="+mn-lt"/>
                <a:ea typeface="Hind Medium" charset="0"/>
                <a:cs typeface="Hind Medium" charset="0"/>
              </a:defRPr>
            </a:lvl1pPr>
            <a:lvl2pPr marL="0" indent="0" algn="l" defTabSz="914400" rtl="0" eaLnBrk="1" latinLnBrk="0" hangingPunct="1">
              <a:lnSpc>
                <a:spcPct val="100000"/>
              </a:lnSpc>
              <a:spcBef>
                <a:spcPts val="0"/>
              </a:spcBef>
              <a:buFont typeface="Arial" charset="0"/>
              <a:buNone/>
              <a:tabLst/>
              <a:defRPr sz="1000" b="0" i="0" kern="1200" spc="20">
                <a:solidFill>
                  <a:srgbClr val="EEF2EC"/>
                </a:solidFill>
                <a:latin typeface="Hind Medium" charset="0"/>
                <a:ea typeface="Hind Medium" charset="0"/>
                <a:cs typeface="Hind Medium" charset="0"/>
              </a:defRPr>
            </a:lvl2pPr>
            <a:lvl3pPr marL="0" indent="0" algn="l" defTabSz="914400" rtl="0" eaLnBrk="1" latinLnBrk="0" hangingPunct="1">
              <a:lnSpc>
                <a:spcPct val="100000"/>
              </a:lnSpc>
              <a:spcBef>
                <a:spcPts val="0"/>
              </a:spcBef>
              <a:spcAft>
                <a:spcPts val="1500"/>
              </a:spcAft>
              <a:buSzPct val="72000"/>
              <a:buFont typeface=".AppleSystemUIFont" charset="-120"/>
              <a:buNone/>
              <a:tabLst/>
              <a:defRPr sz="1000" kern="1200" spc="20" baseline="0">
                <a:solidFill>
                  <a:schemeClr val="bg1"/>
                </a:solidFill>
                <a:latin typeface="+mn-lt"/>
                <a:ea typeface="+mn-ea"/>
                <a:cs typeface="+mn-cs"/>
              </a:defRPr>
            </a:lvl3pPr>
            <a:lvl4pPr marL="630000" indent="-162000" algn="l" defTabSz="914400" rtl="0" eaLnBrk="1" latinLnBrk="0" hangingPunct="1">
              <a:lnSpc>
                <a:spcPct val="106000"/>
              </a:lnSpc>
              <a:spcBef>
                <a:spcPts val="0"/>
              </a:spcBef>
              <a:buSzPct val="90000"/>
              <a:buFont typeface=".AppleSystemUIFont" charset="-120"/>
              <a:buChar char="–"/>
              <a:tabLst/>
              <a:defRPr sz="1800" kern="1200" spc="20">
                <a:solidFill>
                  <a:srgbClr val="FFFFFF"/>
                </a:solidFill>
                <a:latin typeface="+mn-lt"/>
                <a:ea typeface="+mn-ea"/>
                <a:cs typeface="+mn-cs"/>
              </a:defRPr>
            </a:lvl4pPr>
            <a:lvl5pPr marL="630000" indent="-162000" algn="l" defTabSz="914400" rtl="0" eaLnBrk="1" latinLnBrk="0" hangingPunct="1">
              <a:lnSpc>
                <a:spcPct val="106000"/>
              </a:lnSpc>
              <a:spcBef>
                <a:spcPts val="0"/>
              </a:spcBef>
              <a:spcAft>
                <a:spcPts val="1500"/>
              </a:spcAft>
              <a:buSzPct val="90000"/>
              <a:buFont typeface=".AppleSystemUIFont" charset="-120"/>
              <a:buChar char="–"/>
              <a:tabLst/>
              <a:defRPr sz="1800" kern="1200" spc="20">
                <a:solidFill>
                  <a:srgbClr val="FFFFFF"/>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fontAlgn="auto">
              <a:spcAft>
                <a:spcPts val="0"/>
              </a:spcAft>
              <a:defRPr/>
            </a:pPr>
            <a:r>
              <a:rPr lang="en-GB" dirty="0" smtClean="0"/>
              <a:t>Visit us at</a:t>
            </a:r>
          </a:p>
          <a:p>
            <a:pPr lvl="1" fontAlgn="auto">
              <a:spcAft>
                <a:spcPts val="0"/>
              </a:spcAft>
              <a:defRPr/>
            </a:pPr>
            <a:r>
              <a:rPr lang="en-GB" dirty="0" smtClean="0"/>
              <a:t>www.internetsociety.org</a:t>
            </a:r>
          </a:p>
          <a:p>
            <a:pPr fontAlgn="auto">
              <a:spcAft>
                <a:spcPts val="0"/>
              </a:spcAft>
              <a:defRPr/>
            </a:pPr>
            <a:r>
              <a:rPr lang="en-GB" dirty="0" smtClean="0"/>
              <a:t>Follow us</a:t>
            </a:r>
          </a:p>
          <a:p>
            <a:pPr fontAlgn="auto">
              <a:spcAft>
                <a:spcPts val="0"/>
              </a:spcAft>
              <a:defRPr/>
            </a:pPr>
            <a:r>
              <a:rPr lang="en-GB" dirty="0" smtClean="0"/>
              <a:t>@internetsociety</a:t>
            </a:r>
            <a:endParaRPr lang="en-GB" dirty="0"/>
          </a:p>
        </p:txBody>
      </p:sp>
      <p:sp>
        <p:nvSpPr>
          <p:cNvPr id="5" name="Text Placeholder 7"/>
          <p:cNvSpPr txBox="1">
            <a:spLocks/>
          </p:cNvSpPr>
          <p:nvPr userDrawn="1"/>
        </p:nvSpPr>
        <p:spPr>
          <a:xfrm>
            <a:off x="8056563" y="4367213"/>
            <a:ext cx="1812925" cy="901700"/>
          </a:xfrm>
          <a:prstGeom prst="rect">
            <a:avLst/>
          </a:prstGeom>
        </p:spPr>
        <p:txBody>
          <a:bodyPr lIns="0" tIns="0" rIns="0" bIns="0"/>
          <a:lstStyle>
            <a:lvl1pPr marL="0" indent="0" algn="l" defTabSz="914400" rtl="0" eaLnBrk="1" latinLnBrk="0" hangingPunct="1">
              <a:lnSpc>
                <a:spcPct val="100000"/>
              </a:lnSpc>
              <a:spcBef>
                <a:spcPts val="0"/>
              </a:spcBef>
              <a:buFont typeface="Arial" charset="0"/>
              <a:buNone/>
              <a:defRPr sz="1000" b="0" i="0" kern="1200" spc="20">
                <a:solidFill>
                  <a:srgbClr val="EEF2EC"/>
                </a:solidFill>
                <a:latin typeface="+mn-lt"/>
                <a:ea typeface="Hind Medium" charset="0"/>
                <a:cs typeface="Hind Medium" charset="0"/>
              </a:defRPr>
            </a:lvl1pPr>
            <a:lvl2pPr marL="0" indent="0" algn="l" defTabSz="914400" rtl="0" eaLnBrk="1" latinLnBrk="0" hangingPunct="1">
              <a:lnSpc>
                <a:spcPct val="100000"/>
              </a:lnSpc>
              <a:spcBef>
                <a:spcPts val="0"/>
              </a:spcBef>
              <a:buFont typeface="Arial" charset="0"/>
              <a:buNone/>
              <a:tabLst/>
              <a:defRPr sz="1000" b="0" i="0" kern="1200" spc="20">
                <a:solidFill>
                  <a:srgbClr val="EEF2EC"/>
                </a:solidFill>
                <a:latin typeface="Hind Medium" charset="0"/>
                <a:ea typeface="Hind Medium" charset="0"/>
                <a:cs typeface="Hind Medium" charset="0"/>
              </a:defRPr>
            </a:lvl2pPr>
            <a:lvl3pPr marL="0" indent="0" algn="l" defTabSz="914400" rtl="0" eaLnBrk="1" latinLnBrk="0" hangingPunct="1">
              <a:lnSpc>
                <a:spcPct val="100000"/>
              </a:lnSpc>
              <a:spcBef>
                <a:spcPts val="0"/>
              </a:spcBef>
              <a:spcAft>
                <a:spcPts val="1500"/>
              </a:spcAft>
              <a:buSzPct val="72000"/>
              <a:buFont typeface=".AppleSystemUIFont" charset="-120"/>
              <a:buNone/>
              <a:tabLst/>
              <a:defRPr sz="1000" kern="1200" spc="20" baseline="0">
                <a:solidFill>
                  <a:schemeClr val="bg1"/>
                </a:solidFill>
                <a:latin typeface="+mn-lt"/>
                <a:ea typeface="+mn-ea"/>
                <a:cs typeface="+mn-cs"/>
              </a:defRPr>
            </a:lvl3pPr>
            <a:lvl4pPr marL="630000" indent="-162000" algn="l" defTabSz="914400" rtl="0" eaLnBrk="1" latinLnBrk="0" hangingPunct="1">
              <a:lnSpc>
                <a:spcPct val="106000"/>
              </a:lnSpc>
              <a:spcBef>
                <a:spcPts val="0"/>
              </a:spcBef>
              <a:buSzPct val="90000"/>
              <a:buFont typeface=".AppleSystemUIFont" charset="-120"/>
              <a:buChar char="–"/>
              <a:tabLst/>
              <a:defRPr sz="1800" kern="1200" spc="20">
                <a:solidFill>
                  <a:srgbClr val="FFFFFF"/>
                </a:solidFill>
                <a:latin typeface="+mn-lt"/>
                <a:ea typeface="+mn-ea"/>
                <a:cs typeface="+mn-cs"/>
              </a:defRPr>
            </a:lvl4pPr>
            <a:lvl5pPr marL="630000" indent="-162000" algn="l" defTabSz="914400" rtl="0" eaLnBrk="1" latinLnBrk="0" hangingPunct="1">
              <a:lnSpc>
                <a:spcPct val="106000"/>
              </a:lnSpc>
              <a:spcBef>
                <a:spcPts val="0"/>
              </a:spcBef>
              <a:spcAft>
                <a:spcPts val="1500"/>
              </a:spcAft>
              <a:buSzPct val="90000"/>
              <a:buFont typeface=".AppleSystemUIFont" charset="-120"/>
              <a:buChar char="–"/>
              <a:tabLst/>
              <a:defRPr sz="1800" kern="1200" spc="20">
                <a:solidFill>
                  <a:srgbClr val="FFFFFF"/>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fontAlgn="auto">
              <a:spcAft>
                <a:spcPts val="0"/>
              </a:spcAft>
              <a:defRPr/>
            </a:pPr>
            <a:r>
              <a:rPr lang="en-GB" dirty="0" smtClean="0"/>
              <a:t>Galerie Jean-Malbuisson 15, </a:t>
            </a:r>
            <a:br>
              <a:rPr lang="en-GB" dirty="0" smtClean="0"/>
            </a:br>
            <a:r>
              <a:rPr lang="en-GB" dirty="0" smtClean="0"/>
              <a:t>CH-1204 Geneva, </a:t>
            </a:r>
            <a:br>
              <a:rPr lang="en-GB" dirty="0" smtClean="0"/>
            </a:br>
            <a:r>
              <a:rPr lang="en-GB" dirty="0" smtClean="0"/>
              <a:t>Switzerland.</a:t>
            </a:r>
            <a:br>
              <a:rPr lang="en-GB" dirty="0" smtClean="0"/>
            </a:br>
            <a:r>
              <a:rPr lang="en-GB" dirty="0" smtClean="0"/>
              <a:t>+41 22 807 1444</a:t>
            </a:r>
          </a:p>
          <a:p>
            <a:pPr fontAlgn="auto">
              <a:spcAft>
                <a:spcPts val="0"/>
              </a:spcAft>
              <a:defRPr/>
            </a:pPr>
            <a:endParaRPr lang="en-GB" dirty="0" smtClean="0"/>
          </a:p>
          <a:p>
            <a:pPr fontAlgn="auto">
              <a:spcAft>
                <a:spcPts val="0"/>
              </a:spcAft>
              <a:defRPr/>
            </a:pPr>
            <a:endParaRPr lang="en-GB" dirty="0"/>
          </a:p>
        </p:txBody>
      </p:sp>
      <p:sp>
        <p:nvSpPr>
          <p:cNvPr id="6" name="Text Placeholder 8"/>
          <p:cNvSpPr txBox="1">
            <a:spLocks/>
          </p:cNvSpPr>
          <p:nvPr userDrawn="1"/>
        </p:nvSpPr>
        <p:spPr>
          <a:xfrm>
            <a:off x="9932988" y="4367213"/>
            <a:ext cx="1812925" cy="901700"/>
          </a:xfrm>
          <a:prstGeom prst="rect">
            <a:avLst/>
          </a:prstGeom>
        </p:spPr>
        <p:txBody>
          <a:bodyPr lIns="0" tIns="0" rIns="0" bIns="0"/>
          <a:lstStyle>
            <a:lvl1pPr marL="0" indent="0" algn="l" defTabSz="914400" rtl="0" eaLnBrk="1" latinLnBrk="0" hangingPunct="1">
              <a:lnSpc>
                <a:spcPct val="100000"/>
              </a:lnSpc>
              <a:spcBef>
                <a:spcPts val="0"/>
              </a:spcBef>
              <a:buFont typeface="Arial" charset="0"/>
              <a:buNone/>
              <a:defRPr sz="1000" b="0" i="0" kern="1200" spc="20">
                <a:solidFill>
                  <a:srgbClr val="EEF2EC"/>
                </a:solidFill>
                <a:latin typeface="+mn-lt"/>
                <a:ea typeface="Hind Medium" charset="0"/>
                <a:cs typeface="Hind Medium" charset="0"/>
              </a:defRPr>
            </a:lvl1pPr>
            <a:lvl2pPr marL="0" indent="0" algn="l" defTabSz="914400" rtl="0" eaLnBrk="1" latinLnBrk="0" hangingPunct="1">
              <a:lnSpc>
                <a:spcPct val="100000"/>
              </a:lnSpc>
              <a:spcBef>
                <a:spcPts val="0"/>
              </a:spcBef>
              <a:buFont typeface="Arial" charset="0"/>
              <a:buNone/>
              <a:tabLst/>
              <a:defRPr sz="1000" b="0" i="0" kern="1200" spc="20">
                <a:solidFill>
                  <a:srgbClr val="EEF2EC"/>
                </a:solidFill>
                <a:latin typeface="Hind Medium" charset="0"/>
                <a:ea typeface="Hind Medium" charset="0"/>
                <a:cs typeface="Hind Medium" charset="0"/>
              </a:defRPr>
            </a:lvl2pPr>
            <a:lvl3pPr marL="0" indent="0" algn="l" defTabSz="914400" rtl="0" eaLnBrk="1" latinLnBrk="0" hangingPunct="1">
              <a:lnSpc>
                <a:spcPct val="100000"/>
              </a:lnSpc>
              <a:spcBef>
                <a:spcPts val="0"/>
              </a:spcBef>
              <a:spcAft>
                <a:spcPts val="1500"/>
              </a:spcAft>
              <a:buSzPct val="72000"/>
              <a:buFont typeface=".AppleSystemUIFont" charset="-120"/>
              <a:buNone/>
              <a:tabLst/>
              <a:defRPr sz="1000" kern="1200" spc="20" baseline="0">
                <a:solidFill>
                  <a:schemeClr val="bg1"/>
                </a:solidFill>
                <a:latin typeface="+mn-lt"/>
                <a:ea typeface="+mn-ea"/>
                <a:cs typeface="+mn-cs"/>
              </a:defRPr>
            </a:lvl3pPr>
            <a:lvl4pPr marL="630000" indent="-162000" algn="l" defTabSz="914400" rtl="0" eaLnBrk="1" latinLnBrk="0" hangingPunct="1">
              <a:lnSpc>
                <a:spcPct val="106000"/>
              </a:lnSpc>
              <a:spcBef>
                <a:spcPts val="0"/>
              </a:spcBef>
              <a:buSzPct val="90000"/>
              <a:buFont typeface=".AppleSystemUIFont" charset="-120"/>
              <a:buChar char="–"/>
              <a:tabLst/>
              <a:defRPr sz="1800" kern="1200" spc="20">
                <a:solidFill>
                  <a:srgbClr val="FFFFFF"/>
                </a:solidFill>
                <a:latin typeface="+mn-lt"/>
                <a:ea typeface="+mn-ea"/>
                <a:cs typeface="+mn-cs"/>
              </a:defRPr>
            </a:lvl4pPr>
            <a:lvl5pPr marL="630000" indent="-162000" algn="l" defTabSz="914400" rtl="0" eaLnBrk="1" latinLnBrk="0" hangingPunct="1">
              <a:lnSpc>
                <a:spcPct val="106000"/>
              </a:lnSpc>
              <a:spcBef>
                <a:spcPts val="0"/>
              </a:spcBef>
              <a:spcAft>
                <a:spcPts val="1500"/>
              </a:spcAft>
              <a:buSzPct val="90000"/>
              <a:buFont typeface=".AppleSystemUIFont" charset="-120"/>
              <a:buChar char="–"/>
              <a:tabLst/>
              <a:defRPr sz="1800" kern="1200" spc="20">
                <a:solidFill>
                  <a:srgbClr val="FFFFFF"/>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fontAlgn="auto">
              <a:spcAft>
                <a:spcPts val="0"/>
              </a:spcAft>
              <a:defRPr/>
            </a:pPr>
            <a:r>
              <a:rPr lang="de-DE" dirty="0" smtClean="0"/>
              <a:t>1775 Wiehle Avenue, </a:t>
            </a:r>
            <a:br>
              <a:rPr lang="de-DE" dirty="0" smtClean="0"/>
            </a:br>
            <a:r>
              <a:rPr lang="de-DE" dirty="0" smtClean="0"/>
              <a:t>Suite 201, Reston, VA </a:t>
            </a:r>
            <a:br>
              <a:rPr lang="de-DE" dirty="0" smtClean="0"/>
            </a:br>
            <a:r>
              <a:rPr lang="de-DE" dirty="0" smtClean="0"/>
              <a:t>20190-5108 USA. </a:t>
            </a:r>
            <a:br>
              <a:rPr lang="de-DE" dirty="0" smtClean="0"/>
            </a:br>
            <a:r>
              <a:rPr lang="de-DE" dirty="0" smtClean="0"/>
              <a:t>+1 703 439 2120</a:t>
            </a:r>
          </a:p>
          <a:p>
            <a:pPr fontAlgn="auto">
              <a:spcAft>
                <a:spcPts val="0"/>
              </a:spcAft>
              <a:defRPr/>
            </a:pPr>
            <a:endParaRPr lang="de-DE" dirty="0" smtClean="0"/>
          </a:p>
          <a:p>
            <a:pPr fontAlgn="auto">
              <a:spcAft>
                <a:spcPts val="0"/>
              </a:spcAft>
              <a:defRPr/>
            </a:pPr>
            <a:endParaRPr lang="en-GB" dirty="0"/>
          </a:p>
        </p:txBody>
      </p:sp>
      <p:sp>
        <p:nvSpPr>
          <p:cNvPr id="7" name="Title 4"/>
          <p:cNvSpPr txBox="1">
            <a:spLocks/>
          </p:cNvSpPr>
          <p:nvPr userDrawn="1"/>
        </p:nvSpPr>
        <p:spPr>
          <a:xfrm>
            <a:off x="540000" y="2281238"/>
            <a:ext cx="9001125" cy="1006475"/>
          </a:xfrm>
          <a:prstGeom prst="rect">
            <a:avLst/>
          </a:prstGeom>
        </p:spPr>
        <p:txBody>
          <a:bodyPr lIns="0" tIns="0" rIns="0" bIns="0">
            <a:spAutoFit/>
          </a:bodyPr>
          <a:lstStyle>
            <a:lvl1pPr algn="l" defTabSz="914400" rtl="0" eaLnBrk="1" latinLnBrk="0" hangingPunct="1">
              <a:lnSpc>
                <a:spcPct val="109000"/>
              </a:lnSpc>
              <a:spcBef>
                <a:spcPct val="0"/>
              </a:spcBef>
              <a:buNone/>
              <a:defRPr sz="6000" kern="1200" spc="20">
                <a:solidFill>
                  <a:schemeClr val="bg1"/>
                </a:solidFill>
                <a:latin typeface="+mj-lt"/>
                <a:ea typeface="+mj-ea"/>
                <a:cs typeface="+mj-cs"/>
              </a:defRPr>
            </a:lvl1pPr>
          </a:lstStyle>
          <a:p>
            <a:pPr fontAlgn="auto">
              <a:spcAft>
                <a:spcPts val="0"/>
              </a:spcAft>
              <a:defRPr/>
            </a:pPr>
            <a:r>
              <a:rPr lang="en-GB" dirty="0" smtClean="0"/>
              <a:t>Questions?</a:t>
            </a:r>
            <a:endParaRPr lang="en-GB" dirty="0"/>
          </a:p>
        </p:txBody>
      </p:sp>
      <p:sp>
        <p:nvSpPr>
          <p:cNvPr id="10" name="Text Placeholder 9"/>
          <p:cNvSpPr>
            <a:spLocks noGrp="1"/>
          </p:cNvSpPr>
          <p:nvPr>
            <p:ph type="body" sz="quarter" idx="10"/>
          </p:nvPr>
        </p:nvSpPr>
        <p:spPr>
          <a:xfrm>
            <a:off x="540000" y="4351780"/>
            <a:ext cx="4097551" cy="902123"/>
          </a:xfrm>
        </p:spPr>
        <p:txBody>
          <a:bodyPr/>
          <a:lstStyle>
            <a:lvl1pPr marL="0" indent="0">
              <a:lnSpc>
                <a:spcPct val="117000"/>
              </a:lnSpc>
              <a:buFont typeface="Arial" charset="0"/>
              <a:buNone/>
              <a:defRPr sz="1500">
                <a:solidFill>
                  <a:srgbClr val="EEF2EC"/>
                </a:solidFill>
              </a:defRPr>
            </a:lvl1pPr>
            <a:lvl2pPr marL="0" indent="0">
              <a:lnSpc>
                <a:spcPct val="117000"/>
              </a:lnSpc>
              <a:buFont typeface="Arial" charset="0"/>
              <a:buNone/>
              <a:defRPr sz="1500">
                <a:solidFill>
                  <a:schemeClr val="bg1"/>
                </a:solidFill>
              </a:defRPr>
            </a:lvl2pPr>
            <a:lvl3pPr marL="0" indent="0">
              <a:lnSpc>
                <a:spcPct val="117000"/>
              </a:lnSpc>
              <a:buNone/>
              <a:defRPr sz="1500">
                <a:solidFill>
                  <a:schemeClr val="tx2"/>
                </a:solidFill>
              </a:defRPr>
            </a:lvl3pPr>
            <a:lvl4pPr>
              <a:defRPr>
                <a:solidFill>
                  <a:srgbClr val="FFFFFF"/>
                </a:solidFill>
              </a:defRPr>
            </a:lvl4pPr>
            <a:lvl5pPr>
              <a:defRPr>
                <a:solidFill>
                  <a:srgbClr val="FFFFFF"/>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9" name="Slide Number Placeholder 9"/>
          <p:cNvSpPr>
            <a:spLocks noGrp="1"/>
          </p:cNvSpPr>
          <p:nvPr>
            <p:ph type="sldNum" sz="quarter" idx="12"/>
          </p:nvPr>
        </p:nvSpPr>
        <p:spPr/>
        <p:txBody>
          <a:bodyPr/>
          <a:lstStyle>
            <a:lvl1pPr>
              <a:defRPr>
                <a:solidFill>
                  <a:srgbClr val="EEF2EC"/>
                </a:solidFill>
              </a:defRPr>
            </a:lvl1pPr>
          </a:lstStyle>
          <a:p>
            <a:fld id="{18433E0E-72FD-FD40-88BA-BE70973222D5}" type="slidenum">
              <a:rPr lang="uk-UA" altLang="en-US"/>
              <a:pPr/>
              <a:t>‹#›</a:t>
            </a:fld>
            <a:endParaRPr lang="uk-UA" altLang="en-US" dirty="0"/>
          </a:p>
        </p:txBody>
      </p:sp>
    </p:spTree>
    <p:extLst>
      <p:ext uri="{BB962C8B-B14F-4D97-AF65-F5344CB8AC3E}">
        <p14:creationId xmlns:p14="http://schemas.microsoft.com/office/powerpoint/2010/main" val="21351307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 column – Text only – Blue template">
    <p:spTree>
      <p:nvGrpSpPr>
        <p:cNvPr id="1" name=""/>
        <p:cNvGrpSpPr/>
        <p:nvPr/>
      </p:nvGrpSpPr>
      <p:grpSpPr>
        <a:xfrm>
          <a:off x="0" y="0"/>
          <a:ext cx="0" cy="0"/>
          <a:chOff x="0" y="0"/>
          <a:chExt cx="0" cy="0"/>
        </a:xfrm>
      </p:grpSpPr>
      <p:sp>
        <p:nvSpPr>
          <p:cNvPr id="2" name="Title 1"/>
          <p:cNvSpPr>
            <a:spLocks noGrp="1"/>
          </p:cNvSpPr>
          <p:nvPr>
            <p:ph type="title"/>
          </p:nvPr>
        </p:nvSpPr>
        <p:spPr>
          <a:xfrm>
            <a:off x="540976" y="567101"/>
            <a:ext cx="11121296" cy="537799"/>
          </a:xfrm>
        </p:spPr>
        <p:txBody>
          <a:bodyPr/>
          <a:lstStyle>
            <a:lvl1pPr>
              <a:defRPr sz="3000"/>
            </a:lvl1pPr>
          </a:lstStyle>
          <a:p>
            <a:r>
              <a:rPr lang="en-US" smtClean="0"/>
              <a:t>Click to edit Master title style</a:t>
            </a:r>
            <a:endParaRPr lang="en-GB" dirty="0"/>
          </a:p>
        </p:txBody>
      </p:sp>
      <p:sp>
        <p:nvSpPr>
          <p:cNvPr id="3" name="Content Placeholder 2"/>
          <p:cNvSpPr>
            <a:spLocks noGrp="1"/>
          </p:cNvSpPr>
          <p:nvPr>
            <p:ph idx="1"/>
          </p:nvPr>
        </p:nvSpPr>
        <p:spPr>
          <a:xfrm>
            <a:off x="540000" y="1548400"/>
            <a:ext cx="11122272" cy="3220368"/>
          </a:xfrm>
        </p:spPr>
        <p:txBody>
          <a:bodyPr/>
          <a:lstStyle>
            <a:lvl1pPr>
              <a:spcAft>
                <a:spcPts val="1200"/>
              </a:spcAft>
              <a:defRPr b="0" i="0">
                <a:latin typeface="+mn-lt"/>
                <a:ea typeface="Hind Medium" charset="0"/>
                <a:cs typeface="Hind Medium" charset="0"/>
              </a:defRPr>
            </a:lvl1pPr>
            <a:lvl2pPr>
              <a:lnSpc>
                <a:spcPct val="114000"/>
              </a:lnSpc>
              <a:defRPr sz="1800">
                <a:latin typeface="+mn-lt"/>
              </a:defRPr>
            </a:lvl2pPr>
            <a:lvl3pPr>
              <a:lnSpc>
                <a:spcPct val="114000"/>
              </a:lnSpc>
              <a:spcAft>
                <a:spcPts val="0"/>
              </a:spcAft>
              <a:defRPr sz="1800">
                <a:latin typeface="+mn-lt"/>
              </a:defRPr>
            </a:lvl3pPr>
            <a:lvl4pPr>
              <a:lnSpc>
                <a:spcPct val="114000"/>
              </a:lnSpc>
              <a:defRPr sz="1800">
                <a:latin typeface="+mn-lt"/>
              </a:defRPr>
            </a:lvl4pPr>
            <a:lvl5pPr>
              <a:lnSpc>
                <a:spcPct val="114000"/>
              </a:lnSpc>
              <a:defRPr sz="1800">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6" name="Slide Number Placeholder 9"/>
          <p:cNvSpPr>
            <a:spLocks noGrp="1"/>
          </p:cNvSpPr>
          <p:nvPr>
            <p:ph type="sldNum" sz="quarter" idx="15"/>
          </p:nvPr>
        </p:nvSpPr>
        <p:spPr/>
        <p:txBody>
          <a:bodyPr/>
          <a:lstStyle>
            <a:lvl1pPr>
              <a:defRPr/>
            </a:lvl1pPr>
          </a:lstStyle>
          <a:p>
            <a:fld id="{9EE1D23A-55C4-7542-8A1B-C225D7430AAE}" type="slidenum">
              <a:rPr lang="uk-UA" altLang="en-US"/>
              <a:pPr/>
              <a:t>‹#›</a:t>
            </a:fld>
            <a:endParaRPr lang="uk-UA" altLang="en-US" dirty="0"/>
          </a:p>
        </p:txBody>
      </p:sp>
      <p:pic>
        <p:nvPicPr>
          <p:cNvPr id="8"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33400" y="6299200"/>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73377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 – Text only – Blue template">
    <p:spTree>
      <p:nvGrpSpPr>
        <p:cNvPr id="1" name=""/>
        <p:cNvGrpSpPr/>
        <p:nvPr/>
      </p:nvGrpSpPr>
      <p:grpSpPr>
        <a:xfrm>
          <a:off x="0" y="0"/>
          <a:ext cx="0" cy="0"/>
          <a:chOff x="0" y="0"/>
          <a:chExt cx="0" cy="0"/>
        </a:xfrm>
      </p:grpSpPr>
      <p:sp>
        <p:nvSpPr>
          <p:cNvPr id="2" name="Title 1"/>
          <p:cNvSpPr>
            <a:spLocks noGrp="1"/>
          </p:cNvSpPr>
          <p:nvPr>
            <p:ph type="title"/>
          </p:nvPr>
        </p:nvSpPr>
        <p:spPr>
          <a:xfrm>
            <a:off x="540976" y="567101"/>
            <a:ext cx="11121296" cy="575899"/>
          </a:xfrm>
        </p:spPr>
        <p:txBody>
          <a:bodyPr/>
          <a:lstStyle>
            <a:lvl1pPr>
              <a:defRPr sz="3000"/>
            </a:lvl1pPr>
          </a:lstStyle>
          <a:p>
            <a:r>
              <a:rPr lang="en-US" smtClean="0"/>
              <a:t>Click to edit Master title style</a:t>
            </a:r>
            <a:endParaRPr lang="en-GB" dirty="0"/>
          </a:p>
        </p:txBody>
      </p:sp>
      <p:sp>
        <p:nvSpPr>
          <p:cNvPr id="8" name="Slide Number Placeholder 9"/>
          <p:cNvSpPr>
            <a:spLocks noGrp="1"/>
          </p:cNvSpPr>
          <p:nvPr>
            <p:ph type="sldNum" sz="quarter" idx="19"/>
          </p:nvPr>
        </p:nvSpPr>
        <p:spPr/>
        <p:txBody>
          <a:bodyPr/>
          <a:lstStyle>
            <a:lvl1pPr>
              <a:defRPr/>
            </a:lvl1pPr>
          </a:lstStyle>
          <a:p>
            <a:fld id="{761E0F2E-4DC0-BB41-853A-E92710F05ADB}" type="slidenum">
              <a:rPr lang="uk-UA" altLang="en-US"/>
              <a:pPr/>
              <a:t>‹#›</a:t>
            </a:fld>
            <a:endParaRPr lang="uk-UA" altLang="en-US" dirty="0"/>
          </a:p>
        </p:txBody>
      </p:sp>
      <p:pic>
        <p:nvPicPr>
          <p:cNvPr id="11"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33400" y="6299200"/>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Content Placeholder 2"/>
          <p:cNvSpPr>
            <a:spLocks noGrp="1"/>
          </p:cNvSpPr>
          <p:nvPr>
            <p:ph idx="21"/>
          </p:nvPr>
        </p:nvSpPr>
        <p:spPr>
          <a:xfrm>
            <a:off x="540000" y="1548400"/>
            <a:ext cx="5478179" cy="3220368"/>
          </a:xfrm>
        </p:spPr>
        <p:txBody>
          <a:bodyPr/>
          <a:lstStyle>
            <a:lvl1pPr>
              <a:spcAft>
                <a:spcPts val="1200"/>
              </a:spcAft>
              <a:defRPr b="0" i="0">
                <a:latin typeface="+mn-lt"/>
                <a:ea typeface="Hind Medium" charset="0"/>
                <a:cs typeface="Hind Medium" charset="0"/>
              </a:defRPr>
            </a:lvl1pPr>
            <a:lvl2pPr>
              <a:lnSpc>
                <a:spcPct val="114000"/>
              </a:lnSpc>
              <a:defRPr sz="1800">
                <a:latin typeface="+mn-lt"/>
              </a:defRPr>
            </a:lvl2pPr>
            <a:lvl3pPr>
              <a:lnSpc>
                <a:spcPct val="114000"/>
              </a:lnSpc>
              <a:spcAft>
                <a:spcPts val="0"/>
              </a:spcAft>
              <a:defRPr sz="1800">
                <a:latin typeface="+mn-lt"/>
              </a:defRPr>
            </a:lvl3pPr>
            <a:lvl4pPr>
              <a:lnSpc>
                <a:spcPct val="114000"/>
              </a:lnSpc>
              <a:defRPr sz="1800">
                <a:latin typeface="+mn-lt"/>
              </a:defRPr>
            </a:lvl4pPr>
            <a:lvl5pPr>
              <a:lnSpc>
                <a:spcPct val="114000"/>
              </a:lnSpc>
              <a:defRPr sz="1800">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3" name="Content Placeholder 2"/>
          <p:cNvSpPr>
            <a:spLocks noGrp="1"/>
          </p:cNvSpPr>
          <p:nvPr>
            <p:ph idx="1"/>
          </p:nvPr>
        </p:nvSpPr>
        <p:spPr>
          <a:xfrm>
            <a:off x="6179485" y="1548400"/>
            <a:ext cx="5482290" cy="3220368"/>
          </a:xfrm>
        </p:spPr>
        <p:txBody>
          <a:bodyPr/>
          <a:lstStyle>
            <a:lvl1pPr>
              <a:spcAft>
                <a:spcPts val="1200"/>
              </a:spcAft>
              <a:defRPr b="0" i="0">
                <a:latin typeface="+mn-lt"/>
                <a:ea typeface="Hind Medium" charset="0"/>
                <a:cs typeface="Hind Medium" charset="0"/>
              </a:defRPr>
            </a:lvl1pPr>
            <a:lvl2pPr>
              <a:lnSpc>
                <a:spcPct val="114000"/>
              </a:lnSpc>
              <a:defRPr sz="1800">
                <a:latin typeface="+mn-lt"/>
              </a:defRPr>
            </a:lvl2pPr>
            <a:lvl3pPr>
              <a:lnSpc>
                <a:spcPct val="114000"/>
              </a:lnSpc>
              <a:spcAft>
                <a:spcPts val="0"/>
              </a:spcAft>
              <a:defRPr sz="1800">
                <a:latin typeface="+mn-lt"/>
              </a:defRPr>
            </a:lvl3pPr>
            <a:lvl4pPr>
              <a:lnSpc>
                <a:spcPct val="114000"/>
              </a:lnSpc>
              <a:defRPr sz="1800">
                <a:latin typeface="+mn-lt"/>
              </a:defRPr>
            </a:lvl4pPr>
            <a:lvl5pPr>
              <a:lnSpc>
                <a:spcPct val="114000"/>
              </a:lnSpc>
              <a:defRPr sz="1800">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174266193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column – Text + image – Blue template">
    <p:spTree>
      <p:nvGrpSpPr>
        <p:cNvPr id="1" name=""/>
        <p:cNvGrpSpPr/>
        <p:nvPr/>
      </p:nvGrpSpPr>
      <p:grpSpPr>
        <a:xfrm>
          <a:off x="0" y="0"/>
          <a:ext cx="0" cy="0"/>
          <a:chOff x="0" y="0"/>
          <a:chExt cx="0" cy="0"/>
        </a:xfrm>
      </p:grpSpPr>
      <p:sp>
        <p:nvSpPr>
          <p:cNvPr id="8" name="Rectangle 7"/>
          <p:cNvSpPr/>
          <p:nvPr userDrawn="1"/>
        </p:nvSpPr>
        <p:spPr>
          <a:xfrm>
            <a:off x="6175375" y="522288"/>
            <a:ext cx="5486400" cy="558165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 name="Title 1"/>
          <p:cNvSpPr>
            <a:spLocks noGrp="1"/>
          </p:cNvSpPr>
          <p:nvPr>
            <p:ph type="title"/>
          </p:nvPr>
        </p:nvSpPr>
        <p:spPr>
          <a:xfrm>
            <a:off x="540976" y="567101"/>
            <a:ext cx="5477203" cy="575899"/>
          </a:xfrm>
        </p:spPr>
        <p:txBody>
          <a:bodyPr rIns="0"/>
          <a:lstStyle>
            <a:lvl1pPr>
              <a:defRPr sz="3000"/>
            </a:lvl1pPr>
          </a:lstStyle>
          <a:p>
            <a:r>
              <a:rPr lang="en-US" smtClean="0"/>
              <a:t>Click to edit Master title style</a:t>
            </a:r>
            <a:endParaRPr lang="en-GB" dirty="0"/>
          </a:p>
        </p:txBody>
      </p:sp>
      <p:sp>
        <p:nvSpPr>
          <p:cNvPr id="6" name="Text Placeholder 5"/>
          <p:cNvSpPr>
            <a:spLocks noGrp="1"/>
          </p:cNvSpPr>
          <p:nvPr>
            <p:ph type="body" sz="quarter" idx="18"/>
          </p:nvPr>
        </p:nvSpPr>
        <p:spPr>
          <a:xfrm>
            <a:off x="6286356" y="661060"/>
            <a:ext cx="5375915" cy="387927"/>
          </a:xfrm>
        </p:spPr>
        <p:txBody>
          <a:bodyPr/>
          <a:lstStyle>
            <a:lvl1pPr>
              <a:lnSpc>
                <a:spcPct val="100000"/>
              </a:lnSpc>
              <a:defRPr sz="1000"/>
            </a:lvl1pPr>
            <a:lvl2pPr>
              <a:lnSpc>
                <a:spcPct val="100000"/>
              </a:lnSpc>
              <a:defRPr sz="1000"/>
            </a:lvl2pPr>
          </a:lstStyle>
          <a:p>
            <a:pPr lvl="0"/>
            <a:r>
              <a:rPr lang="en-US" smtClean="0"/>
              <a:t>Click to edit Master text styles</a:t>
            </a:r>
          </a:p>
          <a:p>
            <a:pPr lvl="1"/>
            <a:r>
              <a:rPr lang="en-US" smtClean="0"/>
              <a:t>Second level</a:t>
            </a:r>
          </a:p>
        </p:txBody>
      </p:sp>
      <p:sp>
        <p:nvSpPr>
          <p:cNvPr id="10" name="Slide Number Placeholder 9"/>
          <p:cNvSpPr>
            <a:spLocks noGrp="1"/>
          </p:cNvSpPr>
          <p:nvPr>
            <p:ph type="sldNum" sz="quarter" idx="20"/>
          </p:nvPr>
        </p:nvSpPr>
        <p:spPr/>
        <p:txBody>
          <a:bodyPr/>
          <a:lstStyle>
            <a:lvl1pPr>
              <a:defRPr/>
            </a:lvl1pPr>
          </a:lstStyle>
          <a:p>
            <a:fld id="{615C06CD-839C-FC4C-913F-8EDF978843EE}" type="slidenum">
              <a:rPr lang="uk-UA" altLang="en-US"/>
              <a:pPr/>
              <a:t>‹#›</a:t>
            </a:fld>
            <a:endParaRPr lang="uk-UA" altLang="en-US" dirty="0"/>
          </a:p>
        </p:txBody>
      </p:sp>
      <p:pic>
        <p:nvPicPr>
          <p:cNvPr id="1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33400" y="6299200"/>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Content Placeholder 2"/>
          <p:cNvSpPr>
            <a:spLocks noGrp="1"/>
          </p:cNvSpPr>
          <p:nvPr>
            <p:ph idx="21"/>
          </p:nvPr>
        </p:nvSpPr>
        <p:spPr>
          <a:xfrm>
            <a:off x="540000" y="1548400"/>
            <a:ext cx="5478179" cy="3220368"/>
          </a:xfrm>
        </p:spPr>
        <p:txBody>
          <a:bodyPr/>
          <a:lstStyle>
            <a:lvl1pPr>
              <a:spcAft>
                <a:spcPts val="1200"/>
              </a:spcAft>
              <a:defRPr b="0" i="0">
                <a:latin typeface="+mn-lt"/>
                <a:ea typeface="Hind Medium" charset="0"/>
                <a:cs typeface="Hind Medium" charset="0"/>
              </a:defRPr>
            </a:lvl1pPr>
            <a:lvl2pPr>
              <a:lnSpc>
                <a:spcPct val="114000"/>
              </a:lnSpc>
              <a:defRPr sz="1800">
                <a:latin typeface="+mn-lt"/>
              </a:defRPr>
            </a:lvl2pPr>
            <a:lvl3pPr>
              <a:lnSpc>
                <a:spcPct val="114000"/>
              </a:lnSpc>
              <a:spcAft>
                <a:spcPts val="0"/>
              </a:spcAft>
              <a:defRPr sz="1800">
                <a:latin typeface="+mn-lt"/>
              </a:defRPr>
            </a:lvl3pPr>
            <a:lvl4pPr>
              <a:lnSpc>
                <a:spcPct val="114000"/>
              </a:lnSpc>
              <a:defRPr sz="1800">
                <a:latin typeface="+mn-lt"/>
              </a:defRPr>
            </a:lvl4pPr>
            <a:lvl5pPr>
              <a:lnSpc>
                <a:spcPct val="114000"/>
              </a:lnSpc>
              <a:defRPr sz="1800">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7680009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column – Text + large image – Blue template">
    <p:spTree>
      <p:nvGrpSpPr>
        <p:cNvPr id="1" name=""/>
        <p:cNvGrpSpPr/>
        <p:nvPr/>
      </p:nvGrpSpPr>
      <p:grpSpPr>
        <a:xfrm>
          <a:off x="0" y="0"/>
          <a:ext cx="0" cy="0"/>
          <a:chOff x="0" y="0"/>
          <a:chExt cx="0" cy="0"/>
        </a:xfrm>
      </p:grpSpPr>
      <p:sp>
        <p:nvSpPr>
          <p:cNvPr id="5" name="Picture Placeholder 4"/>
          <p:cNvSpPr>
            <a:spLocks noGrp="1"/>
          </p:cNvSpPr>
          <p:nvPr>
            <p:ph type="pic" sz="quarter" idx="19"/>
          </p:nvPr>
        </p:nvSpPr>
        <p:spPr>
          <a:xfrm>
            <a:off x="6168855" y="0"/>
            <a:ext cx="6023145" cy="6857999"/>
          </a:xfrm>
        </p:spPr>
        <p:txBody>
          <a:bodyPr/>
          <a:lstStyle/>
          <a:p>
            <a:pPr lvl="0"/>
            <a:r>
              <a:rPr lang="en-US" noProof="0" smtClean="0"/>
              <a:t>Drag picture to placeholder or click icon to add</a:t>
            </a:r>
            <a:endParaRPr lang="en-GB" noProof="0" dirty="0"/>
          </a:p>
        </p:txBody>
      </p:sp>
      <p:sp>
        <p:nvSpPr>
          <p:cNvPr id="2" name="Title 1"/>
          <p:cNvSpPr>
            <a:spLocks noGrp="1"/>
          </p:cNvSpPr>
          <p:nvPr>
            <p:ph type="title"/>
          </p:nvPr>
        </p:nvSpPr>
        <p:spPr>
          <a:xfrm>
            <a:off x="540977" y="567101"/>
            <a:ext cx="5483696" cy="613999"/>
          </a:xfrm>
        </p:spPr>
        <p:txBody>
          <a:bodyPr rIns="0"/>
          <a:lstStyle>
            <a:lvl1pPr>
              <a:defRPr sz="3000"/>
            </a:lvl1pPr>
          </a:lstStyle>
          <a:p>
            <a:r>
              <a:rPr lang="en-US" smtClean="0"/>
              <a:t>Click to edit Master title style</a:t>
            </a:r>
            <a:endParaRPr lang="en-GB" dirty="0"/>
          </a:p>
        </p:txBody>
      </p:sp>
      <p:sp>
        <p:nvSpPr>
          <p:cNvPr id="11" name="Text Placeholder 5"/>
          <p:cNvSpPr>
            <a:spLocks noGrp="1"/>
          </p:cNvSpPr>
          <p:nvPr>
            <p:ph type="body" sz="quarter" idx="18"/>
          </p:nvPr>
        </p:nvSpPr>
        <p:spPr>
          <a:xfrm>
            <a:off x="6286356" y="661060"/>
            <a:ext cx="5375915" cy="387927"/>
          </a:xfrm>
        </p:spPr>
        <p:txBody>
          <a:bodyPr/>
          <a:lstStyle>
            <a:lvl1pPr>
              <a:lnSpc>
                <a:spcPct val="100000"/>
              </a:lnSpc>
              <a:defRPr sz="1000">
                <a:solidFill>
                  <a:srgbClr val="FFFFFF"/>
                </a:solidFill>
              </a:defRPr>
            </a:lvl1pPr>
            <a:lvl2pPr>
              <a:lnSpc>
                <a:spcPct val="100000"/>
              </a:lnSpc>
              <a:defRPr sz="1000">
                <a:solidFill>
                  <a:srgbClr val="FFFFFF"/>
                </a:solidFill>
              </a:defRPr>
            </a:lvl2pPr>
          </a:lstStyle>
          <a:p>
            <a:pPr lvl="0"/>
            <a:r>
              <a:rPr lang="en-US" smtClean="0"/>
              <a:t>Click to edit Master text styles</a:t>
            </a:r>
          </a:p>
          <a:p>
            <a:pPr lvl="1"/>
            <a:r>
              <a:rPr lang="en-US" smtClean="0"/>
              <a:t>Second level</a:t>
            </a:r>
          </a:p>
        </p:txBody>
      </p:sp>
      <p:sp>
        <p:nvSpPr>
          <p:cNvPr id="9" name="Slide Number Placeholder 9"/>
          <p:cNvSpPr>
            <a:spLocks noGrp="1"/>
          </p:cNvSpPr>
          <p:nvPr>
            <p:ph type="sldNum" sz="quarter" idx="21"/>
          </p:nvPr>
        </p:nvSpPr>
        <p:spPr/>
        <p:txBody>
          <a:bodyPr/>
          <a:lstStyle>
            <a:lvl1pPr>
              <a:defRPr/>
            </a:lvl1pPr>
          </a:lstStyle>
          <a:p>
            <a:fld id="{C2CDEF37-006E-254D-A210-0434C0C6BB13}" type="slidenum">
              <a:rPr lang="uk-UA" altLang="en-US"/>
              <a:pPr/>
              <a:t>‹#›</a:t>
            </a:fld>
            <a:endParaRPr lang="uk-UA" altLang="en-US" dirty="0"/>
          </a:p>
        </p:txBody>
      </p:sp>
      <p:pic>
        <p:nvPicPr>
          <p:cNvPr id="1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33400" y="6299200"/>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Content Placeholder 2"/>
          <p:cNvSpPr>
            <a:spLocks noGrp="1"/>
          </p:cNvSpPr>
          <p:nvPr>
            <p:ph idx="22"/>
          </p:nvPr>
        </p:nvSpPr>
        <p:spPr>
          <a:xfrm>
            <a:off x="540000" y="1548400"/>
            <a:ext cx="5478179" cy="3220368"/>
          </a:xfrm>
        </p:spPr>
        <p:txBody>
          <a:bodyPr/>
          <a:lstStyle>
            <a:lvl1pPr>
              <a:spcAft>
                <a:spcPts val="1200"/>
              </a:spcAft>
              <a:defRPr b="0" i="0">
                <a:latin typeface="+mn-lt"/>
                <a:ea typeface="Hind Medium" charset="0"/>
                <a:cs typeface="Hind Medium" charset="0"/>
              </a:defRPr>
            </a:lvl1pPr>
            <a:lvl2pPr>
              <a:lnSpc>
                <a:spcPct val="114000"/>
              </a:lnSpc>
              <a:defRPr sz="1800">
                <a:latin typeface="+mn-lt"/>
              </a:defRPr>
            </a:lvl2pPr>
            <a:lvl3pPr>
              <a:lnSpc>
                <a:spcPct val="114000"/>
              </a:lnSpc>
              <a:spcAft>
                <a:spcPts val="0"/>
              </a:spcAft>
              <a:defRPr sz="1800">
                <a:latin typeface="+mn-lt"/>
              </a:defRPr>
            </a:lvl3pPr>
            <a:lvl4pPr>
              <a:lnSpc>
                <a:spcPct val="114000"/>
              </a:lnSpc>
              <a:defRPr sz="1800">
                <a:latin typeface="+mn-lt"/>
              </a:defRPr>
            </a:lvl4pPr>
            <a:lvl5pPr>
              <a:lnSpc>
                <a:spcPct val="114000"/>
              </a:lnSpc>
              <a:defRPr sz="1800">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15371469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 – Text + graph – Blue template">
    <p:spTree>
      <p:nvGrpSpPr>
        <p:cNvPr id="1" name=""/>
        <p:cNvGrpSpPr/>
        <p:nvPr/>
      </p:nvGrpSpPr>
      <p:grpSpPr>
        <a:xfrm>
          <a:off x="0" y="0"/>
          <a:ext cx="0" cy="0"/>
          <a:chOff x="0" y="0"/>
          <a:chExt cx="0" cy="0"/>
        </a:xfrm>
      </p:grpSpPr>
      <p:sp>
        <p:nvSpPr>
          <p:cNvPr id="6" name="Rectangle 5"/>
          <p:cNvSpPr/>
          <p:nvPr userDrawn="1"/>
        </p:nvSpPr>
        <p:spPr>
          <a:xfrm>
            <a:off x="6169025" y="0"/>
            <a:ext cx="6022975"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 name="Title 1"/>
          <p:cNvSpPr>
            <a:spLocks noGrp="1"/>
          </p:cNvSpPr>
          <p:nvPr>
            <p:ph type="title"/>
          </p:nvPr>
        </p:nvSpPr>
        <p:spPr>
          <a:xfrm>
            <a:off x="540977" y="567101"/>
            <a:ext cx="5470728" cy="525099"/>
          </a:xfrm>
        </p:spPr>
        <p:txBody>
          <a:bodyPr rIns="0"/>
          <a:lstStyle>
            <a:lvl1pPr>
              <a:defRPr sz="3000"/>
            </a:lvl1pPr>
          </a:lstStyle>
          <a:p>
            <a:r>
              <a:rPr lang="en-US" smtClean="0"/>
              <a:t>Click to edit Master title style</a:t>
            </a:r>
            <a:endParaRPr lang="en-GB" dirty="0"/>
          </a:p>
        </p:txBody>
      </p:sp>
      <p:sp>
        <p:nvSpPr>
          <p:cNvPr id="11" name="Text Placeholder 10"/>
          <p:cNvSpPr>
            <a:spLocks noGrp="1"/>
          </p:cNvSpPr>
          <p:nvPr>
            <p:ph type="body" sz="quarter" idx="19"/>
          </p:nvPr>
        </p:nvSpPr>
        <p:spPr>
          <a:xfrm>
            <a:off x="6286356" y="662400"/>
            <a:ext cx="5517717" cy="544698"/>
          </a:xfrm>
        </p:spPr>
        <p:txBody>
          <a:bodyPr/>
          <a:lstStyle>
            <a:lvl1pPr>
              <a:defRPr sz="1000">
                <a:solidFill>
                  <a:schemeClr val="tx2"/>
                </a:solidFill>
              </a:defRPr>
            </a:lvl1pPr>
            <a:lvl2pPr>
              <a:defRPr sz="1000" b="0" i="0">
                <a:latin typeface="Hind Medium" charset="0"/>
                <a:ea typeface="Hind Medium" charset="0"/>
                <a:cs typeface="Hind Medium" charset="0"/>
              </a:defRPr>
            </a:lvl2pPr>
            <a:lvl3pPr marL="0" indent="0">
              <a:lnSpc>
                <a:spcPct val="100000"/>
              </a:lnSpc>
              <a:spcAft>
                <a:spcPts val="0"/>
              </a:spcAft>
              <a:buNone/>
              <a:tabLst/>
              <a:defRPr sz="1000"/>
            </a:lvl3pPr>
            <a:lvl4pPr>
              <a:defRPr sz="1000"/>
            </a:lvl4pPr>
            <a:lvl5pPr>
              <a:defRPr sz="1000"/>
            </a:lvl5pPr>
          </a:lstStyle>
          <a:p>
            <a:pPr lvl="0"/>
            <a:r>
              <a:rPr lang="en-US" smtClean="0"/>
              <a:t>Click to edit Master text styles</a:t>
            </a:r>
          </a:p>
          <a:p>
            <a:pPr lvl="1"/>
            <a:r>
              <a:rPr lang="en-US" smtClean="0"/>
              <a:t>Second level</a:t>
            </a:r>
          </a:p>
          <a:p>
            <a:pPr lvl="2"/>
            <a:r>
              <a:rPr lang="en-US" smtClean="0"/>
              <a:t>Third level</a:t>
            </a:r>
          </a:p>
        </p:txBody>
      </p:sp>
      <p:pic>
        <p:nvPicPr>
          <p:cNvPr id="10"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33400" y="6299200"/>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Content Placeholder 2"/>
          <p:cNvSpPr>
            <a:spLocks noGrp="1"/>
          </p:cNvSpPr>
          <p:nvPr>
            <p:ph idx="21"/>
          </p:nvPr>
        </p:nvSpPr>
        <p:spPr>
          <a:xfrm>
            <a:off x="540000" y="1548400"/>
            <a:ext cx="5478179" cy="3220368"/>
          </a:xfrm>
        </p:spPr>
        <p:txBody>
          <a:bodyPr/>
          <a:lstStyle>
            <a:lvl1pPr>
              <a:spcAft>
                <a:spcPts val="1200"/>
              </a:spcAft>
              <a:defRPr b="0" i="0">
                <a:latin typeface="+mn-lt"/>
                <a:ea typeface="Hind Medium" charset="0"/>
                <a:cs typeface="Hind Medium" charset="0"/>
              </a:defRPr>
            </a:lvl1pPr>
            <a:lvl2pPr>
              <a:lnSpc>
                <a:spcPct val="114000"/>
              </a:lnSpc>
              <a:defRPr sz="1800">
                <a:latin typeface="+mn-lt"/>
              </a:defRPr>
            </a:lvl2pPr>
            <a:lvl3pPr>
              <a:lnSpc>
                <a:spcPct val="114000"/>
              </a:lnSpc>
              <a:spcAft>
                <a:spcPts val="0"/>
              </a:spcAft>
              <a:defRPr sz="1800">
                <a:latin typeface="+mn-lt"/>
              </a:defRPr>
            </a:lvl3pPr>
            <a:lvl4pPr>
              <a:lnSpc>
                <a:spcPct val="114000"/>
              </a:lnSpc>
              <a:defRPr sz="1800">
                <a:latin typeface="+mn-lt"/>
              </a:defRPr>
            </a:lvl4pPr>
            <a:lvl5pPr>
              <a:lnSpc>
                <a:spcPct val="114000"/>
              </a:lnSpc>
              <a:defRPr sz="1800">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141509691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column – Text only – Blue template">
    <p:spTree>
      <p:nvGrpSpPr>
        <p:cNvPr id="1" name=""/>
        <p:cNvGrpSpPr/>
        <p:nvPr/>
      </p:nvGrpSpPr>
      <p:grpSpPr>
        <a:xfrm>
          <a:off x="0" y="0"/>
          <a:ext cx="0" cy="0"/>
          <a:chOff x="0" y="0"/>
          <a:chExt cx="0" cy="0"/>
        </a:xfrm>
      </p:grpSpPr>
      <p:sp>
        <p:nvSpPr>
          <p:cNvPr id="15" name="Content Placeholder 2"/>
          <p:cNvSpPr>
            <a:spLocks noGrp="1"/>
          </p:cNvSpPr>
          <p:nvPr>
            <p:ph idx="17"/>
          </p:nvPr>
        </p:nvSpPr>
        <p:spPr>
          <a:xfrm>
            <a:off x="540001" y="2081800"/>
            <a:ext cx="2656004" cy="3062528"/>
          </a:xfrm>
        </p:spPr>
        <p:txBody>
          <a:bodyPr/>
          <a:lstStyle>
            <a:lvl1pPr>
              <a:lnSpc>
                <a:spcPct val="115000"/>
              </a:lnSpc>
              <a:spcAft>
                <a:spcPts val="0"/>
              </a:spcAft>
              <a:defRPr sz="1600">
                <a:latin typeface="+mn-lt"/>
              </a:defRPr>
            </a:lvl1pPr>
            <a:lvl2pPr>
              <a:lnSpc>
                <a:spcPct val="115000"/>
              </a:lnSpc>
              <a:spcAft>
                <a:spcPts val="1000"/>
              </a:spcAft>
              <a:defRPr sz="1600" b="0" i="0">
                <a:latin typeface="Hind Medium" charset="0"/>
                <a:ea typeface="Hind Medium" charset="0"/>
                <a:cs typeface="Hind Medium" charset="0"/>
              </a:defRPr>
            </a:lvl2pPr>
            <a:lvl3pPr marL="158400" indent="-158400">
              <a:lnSpc>
                <a:spcPct val="115000"/>
              </a:lnSpc>
              <a:spcAft>
                <a:spcPts val="1200"/>
              </a:spcAft>
              <a:buSzPct val="90000"/>
              <a:buFont typeface=".AppleSystemUIFont" charset="-120"/>
              <a:buChar char="–"/>
              <a:defRPr sz="1500">
                <a:latin typeface="+mn-lt"/>
              </a:defRPr>
            </a:lvl3pPr>
            <a:lvl4pPr marL="158400" indent="-158400">
              <a:lnSpc>
                <a:spcPct val="115000"/>
              </a:lnSpc>
              <a:tabLst/>
              <a:defRPr sz="1500">
                <a:latin typeface="+mn-lt"/>
              </a:defRPr>
            </a:lvl4pPr>
            <a:lvl5pPr marL="158400" indent="-158400">
              <a:lnSpc>
                <a:spcPct val="115000"/>
              </a:lnSpc>
              <a:tabLst/>
              <a:defRPr sz="1500">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0" name="Content Placeholder 2"/>
          <p:cNvSpPr>
            <a:spLocks noGrp="1"/>
          </p:cNvSpPr>
          <p:nvPr>
            <p:ph idx="18"/>
          </p:nvPr>
        </p:nvSpPr>
        <p:spPr>
          <a:xfrm>
            <a:off x="3359178" y="2081800"/>
            <a:ext cx="2656800" cy="3062528"/>
          </a:xfrm>
        </p:spPr>
        <p:txBody>
          <a:bodyPr/>
          <a:lstStyle>
            <a:lvl1pPr>
              <a:lnSpc>
                <a:spcPct val="115000"/>
              </a:lnSpc>
              <a:spcAft>
                <a:spcPts val="0"/>
              </a:spcAft>
              <a:defRPr sz="1600">
                <a:latin typeface="+mn-lt"/>
              </a:defRPr>
            </a:lvl1pPr>
            <a:lvl2pPr>
              <a:lnSpc>
                <a:spcPct val="115000"/>
              </a:lnSpc>
              <a:spcAft>
                <a:spcPts val="1000"/>
              </a:spcAft>
              <a:defRPr sz="1600" b="0" i="0">
                <a:latin typeface="Hind Medium" charset="0"/>
                <a:ea typeface="Hind Medium" charset="0"/>
                <a:cs typeface="Hind Medium" charset="0"/>
              </a:defRPr>
            </a:lvl2pPr>
            <a:lvl3pPr marL="158400" indent="-158400">
              <a:lnSpc>
                <a:spcPct val="115000"/>
              </a:lnSpc>
              <a:spcAft>
                <a:spcPts val="1200"/>
              </a:spcAft>
              <a:buSzPct val="90000"/>
              <a:buFont typeface=".AppleSystemUIFont" charset="-120"/>
              <a:buChar char="–"/>
              <a:defRPr sz="1500">
                <a:latin typeface="+mn-lt"/>
              </a:defRPr>
            </a:lvl3pPr>
            <a:lvl4pPr marL="158400" indent="-158400">
              <a:lnSpc>
                <a:spcPct val="115000"/>
              </a:lnSpc>
              <a:tabLst/>
              <a:defRPr sz="1500">
                <a:latin typeface="+mn-lt"/>
              </a:defRPr>
            </a:lvl4pPr>
            <a:lvl5pPr marL="158400" indent="-158400">
              <a:lnSpc>
                <a:spcPct val="115000"/>
              </a:lnSpc>
              <a:tabLst/>
              <a:defRPr sz="1500">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2" name="Content Placeholder 2"/>
          <p:cNvSpPr>
            <a:spLocks noGrp="1"/>
          </p:cNvSpPr>
          <p:nvPr>
            <p:ph idx="19"/>
          </p:nvPr>
        </p:nvSpPr>
        <p:spPr>
          <a:xfrm>
            <a:off x="6178356" y="2081800"/>
            <a:ext cx="2656800" cy="3062528"/>
          </a:xfrm>
        </p:spPr>
        <p:txBody>
          <a:bodyPr/>
          <a:lstStyle>
            <a:lvl1pPr>
              <a:lnSpc>
                <a:spcPct val="115000"/>
              </a:lnSpc>
              <a:spcAft>
                <a:spcPts val="0"/>
              </a:spcAft>
              <a:defRPr sz="1600">
                <a:latin typeface="+mn-lt"/>
              </a:defRPr>
            </a:lvl1pPr>
            <a:lvl2pPr>
              <a:lnSpc>
                <a:spcPct val="115000"/>
              </a:lnSpc>
              <a:spcAft>
                <a:spcPts val="1000"/>
              </a:spcAft>
              <a:defRPr sz="1600" b="0" i="0">
                <a:latin typeface="Hind Medium" charset="0"/>
                <a:ea typeface="Hind Medium" charset="0"/>
                <a:cs typeface="Hind Medium" charset="0"/>
              </a:defRPr>
            </a:lvl2pPr>
            <a:lvl3pPr marL="158400" indent="-158400">
              <a:lnSpc>
                <a:spcPct val="115000"/>
              </a:lnSpc>
              <a:spcAft>
                <a:spcPts val="1200"/>
              </a:spcAft>
              <a:buSzPct val="90000"/>
              <a:buFont typeface=".AppleSystemUIFont" charset="-120"/>
              <a:buChar char="–"/>
              <a:defRPr sz="1500">
                <a:latin typeface="+mn-lt"/>
              </a:defRPr>
            </a:lvl3pPr>
            <a:lvl4pPr marL="158400" indent="-158400">
              <a:lnSpc>
                <a:spcPct val="115000"/>
              </a:lnSpc>
              <a:tabLst/>
              <a:defRPr sz="1500">
                <a:latin typeface="+mn-lt"/>
              </a:defRPr>
            </a:lvl4pPr>
            <a:lvl5pPr marL="158400" indent="-158400">
              <a:lnSpc>
                <a:spcPct val="115000"/>
              </a:lnSpc>
              <a:tabLst/>
              <a:defRPr sz="1500">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4" name="Content Placeholder 2"/>
          <p:cNvSpPr>
            <a:spLocks noGrp="1"/>
          </p:cNvSpPr>
          <p:nvPr>
            <p:ph idx="20"/>
          </p:nvPr>
        </p:nvSpPr>
        <p:spPr>
          <a:xfrm>
            <a:off x="8997535" y="2081800"/>
            <a:ext cx="2656800" cy="3062528"/>
          </a:xfrm>
        </p:spPr>
        <p:txBody>
          <a:bodyPr/>
          <a:lstStyle>
            <a:lvl1pPr>
              <a:lnSpc>
                <a:spcPct val="115000"/>
              </a:lnSpc>
              <a:spcAft>
                <a:spcPts val="0"/>
              </a:spcAft>
              <a:defRPr sz="1600">
                <a:latin typeface="+mn-lt"/>
              </a:defRPr>
            </a:lvl1pPr>
            <a:lvl2pPr>
              <a:lnSpc>
                <a:spcPct val="115000"/>
              </a:lnSpc>
              <a:spcAft>
                <a:spcPts val="1000"/>
              </a:spcAft>
              <a:defRPr sz="1600" b="0" i="0">
                <a:latin typeface="Hind Medium" charset="0"/>
                <a:ea typeface="Hind Medium" charset="0"/>
                <a:cs typeface="Hind Medium" charset="0"/>
              </a:defRPr>
            </a:lvl2pPr>
            <a:lvl3pPr marL="158400" indent="-158400">
              <a:lnSpc>
                <a:spcPct val="115000"/>
              </a:lnSpc>
              <a:spcAft>
                <a:spcPts val="1200"/>
              </a:spcAft>
              <a:buSzPct val="90000"/>
              <a:buFont typeface=".AppleSystemUIFont" charset="-120"/>
              <a:buChar char="–"/>
              <a:defRPr sz="1500">
                <a:latin typeface="+mn-lt"/>
              </a:defRPr>
            </a:lvl3pPr>
            <a:lvl4pPr marL="158400" indent="-158400">
              <a:lnSpc>
                <a:spcPct val="115000"/>
              </a:lnSpc>
              <a:tabLst/>
              <a:defRPr sz="1500">
                <a:latin typeface="+mn-lt"/>
              </a:defRPr>
            </a:lvl4pPr>
            <a:lvl5pPr marL="158400" indent="-158400">
              <a:lnSpc>
                <a:spcPct val="115000"/>
              </a:lnSpc>
              <a:tabLst/>
              <a:defRPr sz="1500">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8" name="Slide Number Placeholder 9"/>
          <p:cNvSpPr>
            <a:spLocks noGrp="1"/>
          </p:cNvSpPr>
          <p:nvPr>
            <p:ph type="sldNum" sz="quarter" idx="22"/>
          </p:nvPr>
        </p:nvSpPr>
        <p:spPr/>
        <p:txBody>
          <a:bodyPr/>
          <a:lstStyle>
            <a:lvl1pPr>
              <a:defRPr/>
            </a:lvl1pPr>
          </a:lstStyle>
          <a:p>
            <a:fld id="{091BCFBB-AFFC-2C42-9CC9-3851C53B95FB}" type="slidenum">
              <a:rPr lang="uk-UA" altLang="en-US"/>
              <a:pPr/>
              <a:t>‹#›</a:t>
            </a:fld>
            <a:endParaRPr lang="uk-UA" altLang="en-US" dirty="0"/>
          </a:p>
        </p:txBody>
      </p:sp>
      <p:sp>
        <p:nvSpPr>
          <p:cNvPr id="9" name="Title Placeholder 1"/>
          <p:cNvSpPr>
            <a:spLocks noGrp="1"/>
          </p:cNvSpPr>
          <p:nvPr>
            <p:ph type="title"/>
          </p:nvPr>
        </p:nvSpPr>
        <p:spPr>
          <a:xfrm>
            <a:off x="541338" y="566738"/>
            <a:ext cx="11109600" cy="783035"/>
          </a:xfrm>
          <a:prstGeom prst="rect">
            <a:avLst/>
          </a:prstGeom>
        </p:spPr>
        <p:txBody>
          <a:bodyPr vert="horz" wrap="square" lIns="0" tIns="0" rIns="1728000" bIns="0" rtlCol="0" anchor="t" anchorCtr="0">
            <a:noAutofit/>
          </a:bodyPr>
          <a:lstStyle/>
          <a:p>
            <a:r>
              <a:rPr lang="en-US" smtClean="0"/>
              <a:t>Click to edit Master title style</a:t>
            </a:r>
            <a:endParaRPr lang="en-GB" dirty="0"/>
          </a:p>
        </p:txBody>
      </p:sp>
      <p:pic>
        <p:nvPicPr>
          <p:cNvPr id="11"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33400" y="6299200"/>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24934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 column – Chart – Blue template">
    <p:spTree>
      <p:nvGrpSpPr>
        <p:cNvPr id="1" name=""/>
        <p:cNvGrpSpPr/>
        <p:nvPr/>
      </p:nvGrpSpPr>
      <p:grpSpPr>
        <a:xfrm>
          <a:off x="0" y="0"/>
          <a:ext cx="0" cy="0"/>
          <a:chOff x="0" y="0"/>
          <a:chExt cx="0" cy="0"/>
        </a:xfrm>
      </p:grpSpPr>
      <p:sp>
        <p:nvSpPr>
          <p:cNvPr id="2" name="Title 1"/>
          <p:cNvSpPr>
            <a:spLocks noGrp="1"/>
          </p:cNvSpPr>
          <p:nvPr>
            <p:ph type="title"/>
          </p:nvPr>
        </p:nvSpPr>
        <p:spPr>
          <a:xfrm>
            <a:off x="540976" y="567101"/>
            <a:ext cx="11121296" cy="613999"/>
          </a:xfrm>
        </p:spPr>
        <p:txBody>
          <a:bodyPr/>
          <a:lstStyle>
            <a:lvl1pPr>
              <a:defRPr sz="3000"/>
            </a:lvl1pPr>
          </a:lstStyle>
          <a:p>
            <a:r>
              <a:rPr lang="en-US" smtClean="0"/>
              <a:t>Click to edit Master title style</a:t>
            </a:r>
            <a:endParaRPr lang="en-GB" dirty="0"/>
          </a:p>
        </p:txBody>
      </p:sp>
      <p:sp>
        <p:nvSpPr>
          <p:cNvPr id="5" name="Text Placeholder 4"/>
          <p:cNvSpPr>
            <a:spLocks noGrp="1"/>
          </p:cNvSpPr>
          <p:nvPr>
            <p:ph type="body" sz="quarter" idx="14"/>
          </p:nvPr>
        </p:nvSpPr>
        <p:spPr>
          <a:xfrm>
            <a:off x="533249" y="1774405"/>
            <a:ext cx="2662877" cy="3666146"/>
          </a:xfrm>
          <a:solidFill>
            <a:srgbClr val="FFFFFF"/>
          </a:solidFill>
        </p:spPr>
        <p:txBody>
          <a:bodyPr tIns="864000"/>
          <a:lstStyle>
            <a:lvl1pPr algn="ctr">
              <a:lnSpc>
                <a:spcPct val="115000"/>
              </a:lnSpc>
              <a:spcAft>
                <a:spcPts val="3200"/>
              </a:spcAft>
              <a:defRPr sz="3600" spc="0">
                <a:solidFill>
                  <a:schemeClr val="tx2"/>
                </a:solidFill>
                <a:latin typeface="+mn-lt"/>
              </a:defRPr>
            </a:lvl1pPr>
            <a:lvl2pPr algn="ctr">
              <a:lnSpc>
                <a:spcPct val="115000"/>
              </a:lnSpc>
              <a:defRPr sz="1800" spc="0"/>
            </a:lvl2pPr>
            <a:lvl3pPr algn="ctr">
              <a:defRPr/>
            </a:lvl3pPr>
            <a:lvl4pPr algn="ctr">
              <a:defRPr/>
            </a:lvl4pPr>
            <a:lvl5pPr algn="ctr">
              <a:defRPr/>
            </a:lvl5pPr>
          </a:lstStyle>
          <a:p>
            <a:pPr lvl="0"/>
            <a:r>
              <a:rPr lang="en-US" smtClean="0"/>
              <a:t>Click to edit Master text styles</a:t>
            </a:r>
          </a:p>
          <a:p>
            <a:pPr lvl="1"/>
            <a:r>
              <a:rPr lang="en-US" smtClean="0"/>
              <a:t>Second level</a:t>
            </a:r>
          </a:p>
        </p:txBody>
      </p:sp>
      <p:sp>
        <p:nvSpPr>
          <p:cNvPr id="12" name="Text Placeholder 4"/>
          <p:cNvSpPr>
            <a:spLocks noGrp="1"/>
          </p:cNvSpPr>
          <p:nvPr>
            <p:ph type="body" sz="quarter" idx="15"/>
          </p:nvPr>
        </p:nvSpPr>
        <p:spPr>
          <a:xfrm>
            <a:off x="3355298" y="1774405"/>
            <a:ext cx="2662877" cy="3666146"/>
          </a:xfrm>
          <a:solidFill>
            <a:srgbClr val="FFFFFF"/>
          </a:solidFill>
        </p:spPr>
        <p:txBody>
          <a:bodyPr tIns="864000"/>
          <a:lstStyle>
            <a:lvl1pPr algn="ctr">
              <a:lnSpc>
                <a:spcPct val="115000"/>
              </a:lnSpc>
              <a:spcAft>
                <a:spcPts val="3200"/>
              </a:spcAft>
              <a:defRPr sz="3600" spc="0">
                <a:solidFill>
                  <a:schemeClr val="tx2"/>
                </a:solidFill>
                <a:latin typeface="+mn-lt"/>
              </a:defRPr>
            </a:lvl1pPr>
            <a:lvl2pPr algn="ctr">
              <a:lnSpc>
                <a:spcPct val="115000"/>
              </a:lnSpc>
              <a:defRPr sz="1800" spc="0"/>
            </a:lvl2pPr>
            <a:lvl3pPr algn="ctr">
              <a:defRPr/>
            </a:lvl3pPr>
            <a:lvl4pPr algn="ctr">
              <a:defRPr/>
            </a:lvl4pPr>
            <a:lvl5pPr algn="ctr">
              <a:defRPr/>
            </a:lvl5pPr>
          </a:lstStyle>
          <a:p>
            <a:pPr lvl="0"/>
            <a:r>
              <a:rPr lang="en-US" smtClean="0"/>
              <a:t>Click to edit Master text styles</a:t>
            </a:r>
          </a:p>
          <a:p>
            <a:pPr lvl="1"/>
            <a:r>
              <a:rPr lang="en-US" smtClean="0"/>
              <a:t>Second level</a:t>
            </a:r>
          </a:p>
        </p:txBody>
      </p:sp>
      <p:sp>
        <p:nvSpPr>
          <p:cNvPr id="13" name="Text Placeholder 4"/>
          <p:cNvSpPr>
            <a:spLocks noGrp="1"/>
          </p:cNvSpPr>
          <p:nvPr>
            <p:ph type="body" sz="quarter" idx="16"/>
          </p:nvPr>
        </p:nvSpPr>
        <p:spPr>
          <a:xfrm>
            <a:off x="6177347" y="1774405"/>
            <a:ext cx="2662877" cy="3666146"/>
          </a:xfrm>
          <a:solidFill>
            <a:schemeClr val="accent2"/>
          </a:solidFill>
        </p:spPr>
        <p:txBody>
          <a:bodyPr tIns="864000"/>
          <a:lstStyle>
            <a:lvl1pPr algn="ctr">
              <a:lnSpc>
                <a:spcPct val="115000"/>
              </a:lnSpc>
              <a:spcAft>
                <a:spcPts val="3200"/>
              </a:spcAft>
              <a:defRPr sz="3600" spc="0">
                <a:solidFill>
                  <a:srgbClr val="FFFFFF"/>
                </a:solidFill>
                <a:latin typeface="+mn-lt"/>
              </a:defRPr>
            </a:lvl1pPr>
            <a:lvl2pPr algn="ctr">
              <a:lnSpc>
                <a:spcPct val="115000"/>
              </a:lnSpc>
              <a:defRPr sz="1800" spc="0">
                <a:solidFill>
                  <a:srgbClr val="FFFFFF"/>
                </a:solidFill>
              </a:defRPr>
            </a:lvl2pPr>
            <a:lvl3pPr algn="ctr">
              <a:defRPr/>
            </a:lvl3pPr>
            <a:lvl4pPr algn="ctr">
              <a:defRPr/>
            </a:lvl4pPr>
            <a:lvl5pPr algn="ctr">
              <a:defRPr/>
            </a:lvl5pPr>
          </a:lstStyle>
          <a:p>
            <a:pPr lvl="0"/>
            <a:r>
              <a:rPr lang="en-US" smtClean="0"/>
              <a:t>Click to edit Master text styles</a:t>
            </a:r>
          </a:p>
          <a:p>
            <a:pPr lvl="1"/>
            <a:r>
              <a:rPr lang="en-US" smtClean="0"/>
              <a:t>Second level</a:t>
            </a:r>
          </a:p>
        </p:txBody>
      </p:sp>
      <p:sp>
        <p:nvSpPr>
          <p:cNvPr id="14" name="Text Placeholder 4"/>
          <p:cNvSpPr>
            <a:spLocks noGrp="1"/>
          </p:cNvSpPr>
          <p:nvPr>
            <p:ph type="body" sz="quarter" idx="17"/>
          </p:nvPr>
        </p:nvSpPr>
        <p:spPr>
          <a:xfrm>
            <a:off x="8999395" y="1774405"/>
            <a:ext cx="2662877" cy="3666146"/>
          </a:xfrm>
          <a:solidFill>
            <a:srgbClr val="FFFFFF"/>
          </a:solidFill>
        </p:spPr>
        <p:txBody>
          <a:bodyPr tIns="864000"/>
          <a:lstStyle>
            <a:lvl1pPr algn="ctr">
              <a:lnSpc>
                <a:spcPct val="115000"/>
              </a:lnSpc>
              <a:spcAft>
                <a:spcPts val="3200"/>
              </a:spcAft>
              <a:defRPr sz="3600" spc="0">
                <a:solidFill>
                  <a:schemeClr val="tx2"/>
                </a:solidFill>
                <a:latin typeface="+mn-lt"/>
              </a:defRPr>
            </a:lvl1pPr>
            <a:lvl2pPr algn="ctr">
              <a:lnSpc>
                <a:spcPct val="115000"/>
              </a:lnSpc>
              <a:defRPr sz="1800" spc="0"/>
            </a:lvl2pPr>
            <a:lvl3pPr algn="ctr">
              <a:defRPr/>
            </a:lvl3pPr>
            <a:lvl4pPr algn="ctr">
              <a:defRPr/>
            </a:lvl4pPr>
            <a:lvl5pPr algn="ctr">
              <a:defRPr/>
            </a:lvl5pPr>
          </a:lstStyle>
          <a:p>
            <a:pPr lvl="0"/>
            <a:r>
              <a:rPr lang="en-US" smtClean="0"/>
              <a:t>Click to edit Master text styles</a:t>
            </a:r>
          </a:p>
          <a:p>
            <a:pPr lvl="1"/>
            <a:r>
              <a:rPr lang="en-US" smtClean="0"/>
              <a:t>Second level</a:t>
            </a:r>
          </a:p>
        </p:txBody>
      </p:sp>
      <p:sp>
        <p:nvSpPr>
          <p:cNvPr id="9" name="Slide Number Placeholder 9"/>
          <p:cNvSpPr>
            <a:spLocks noGrp="1"/>
          </p:cNvSpPr>
          <p:nvPr>
            <p:ph type="sldNum" sz="quarter" idx="19"/>
          </p:nvPr>
        </p:nvSpPr>
        <p:spPr/>
        <p:txBody>
          <a:bodyPr/>
          <a:lstStyle>
            <a:lvl1pPr>
              <a:defRPr/>
            </a:lvl1pPr>
          </a:lstStyle>
          <a:p>
            <a:fld id="{82834A66-9ED4-4C45-923A-E517812884FA}" type="slidenum">
              <a:rPr lang="uk-UA" altLang="en-US"/>
              <a:pPr/>
              <a:t>‹#›</a:t>
            </a:fld>
            <a:endParaRPr lang="uk-UA" altLang="en-US" dirty="0"/>
          </a:p>
        </p:txBody>
      </p:sp>
      <p:pic>
        <p:nvPicPr>
          <p:cNvPr id="10"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33400" y="6299200"/>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005488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1338" y="566738"/>
            <a:ext cx="11109600" cy="783035"/>
          </a:xfrm>
          <a:prstGeom prst="rect">
            <a:avLst/>
          </a:prstGeom>
        </p:spPr>
        <p:txBody>
          <a:bodyPr vert="horz" wrap="square" lIns="0" tIns="0" rIns="0" bIns="0" rtlCol="0" anchor="t" anchorCtr="0">
            <a:noAutofit/>
          </a:bodyPr>
          <a:lstStyle/>
          <a:p>
            <a:r>
              <a:rPr lang="en-US" noProof="0" smtClean="0"/>
              <a:t>Click to edit Master title style</a:t>
            </a:r>
            <a:endParaRPr lang="en-GB" noProof="0" dirty="0"/>
          </a:p>
        </p:txBody>
      </p:sp>
      <p:sp>
        <p:nvSpPr>
          <p:cNvPr id="3" name="Text Placeholder 2"/>
          <p:cNvSpPr>
            <a:spLocks noGrp="1"/>
          </p:cNvSpPr>
          <p:nvPr>
            <p:ph type="body" idx="1"/>
          </p:nvPr>
        </p:nvSpPr>
        <p:spPr>
          <a:xfrm>
            <a:off x="539750" y="1548400"/>
            <a:ext cx="11109600" cy="3598862"/>
          </a:xfrm>
          <a:prstGeom prst="rect">
            <a:avLst/>
          </a:prstGeom>
        </p:spPr>
        <p:txBody>
          <a:bodyPr vert="horz" lIns="0" tIns="0" rIns="0" bIns="0" rtlCol="0" anchor="t" anchorCtr="0">
            <a:no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10" name="Slide Number Placeholder 9"/>
          <p:cNvSpPr>
            <a:spLocks noGrp="1"/>
          </p:cNvSpPr>
          <p:nvPr>
            <p:ph type="sldNum" sz="quarter" idx="4"/>
          </p:nvPr>
        </p:nvSpPr>
        <p:spPr>
          <a:xfrm>
            <a:off x="8918575" y="6342063"/>
            <a:ext cx="2743200" cy="173037"/>
          </a:xfrm>
          <a:prstGeom prst="rect">
            <a:avLst/>
          </a:prstGeom>
        </p:spPr>
        <p:txBody>
          <a:bodyPr vert="horz" wrap="square" lIns="0" tIns="0" rIns="0" bIns="0" numCol="1" anchor="t" anchorCtr="0" compatLnSpc="1">
            <a:prstTxWarp prst="textNoShape">
              <a:avLst/>
            </a:prstTxWarp>
          </a:bodyPr>
          <a:lstStyle>
            <a:lvl1pPr algn="r">
              <a:defRPr sz="1000"/>
            </a:lvl1pPr>
          </a:lstStyle>
          <a:p>
            <a:fld id="{F4C3A41F-A775-1140-95F7-087AA6C6EBC6}" type="slidenum">
              <a:rPr lang="en-GB" altLang="en-US" noProof="0" smtClean="0"/>
              <a:pPr/>
              <a:t>‹#›</a:t>
            </a:fld>
            <a:endParaRPr lang="en-GB" altLang="en-US" noProof="0" dirty="0"/>
          </a:p>
        </p:txBody>
      </p:sp>
    </p:spTree>
  </p:cSld>
  <p:clrMap bg1="lt1" tx1="dk1" bg2="lt2" tx2="dk2" accent1="accent1" accent2="accent2" accent3="accent3" accent4="accent4" accent5="accent5" accent6="accent6" hlink="hlink" folHlink="folHlink"/>
  <p:sldLayoutIdLst>
    <p:sldLayoutId id="2147483722" r:id="rId1"/>
    <p:sldLayoutId id="2147483729" r:id="rId2"/>
    <p:sldLayoutId id="2147483714" r:id="rId3"/>
    <p:sldLayoutId id="2147483715" r:id="rId4"/>
    <p:sldLayoutId id="2147483731" r:id="rId5"/>
    <p:sldLayoutId id="2147483716" r:id="rId6"/>
    <p:sldLayoutId id="2147483732" r:id="rId7"/>
    <p:sldLayoutId id="2147483733" r:id="rId8"/>
    <p:sldLayoutId id="2147483717" r:id="rId9"/>
    <p:sldLayoutId id="2147483735" r:id="rId10"/>
    <p:sldLayoutId id="2147483751" r:id="rId11"/>
  </p:sldLayoutIdLst>
  <mc:AlternateContent xmlns:mc="http://schemas.openxmlformats.org/markup-compatibility/2006" xmlns:p14="http://schemas.microsoft.com/office/powerpoint/2010/main">
    <mc:Choice Requires="p14">
      <p:transition p14:dur="10"/>
    </mc:Choice>
    <mc:Fallback xmlns="">
      <p:transition/>
    </mc:Fallback>
  </mc:AlternateContent>
  <p:hf hdr="0" dt="0"/>
  <p:txStyles>
    <p:titleStyle>
      <a:lvl1pPr algn="l" rtl="0" eaLnBrk="1" fontAlgn="base" hangingPunct="1">
        <a:lnSpc>
          <a:spcPct val="106000"/>
        </a:lnSpc>
        <a:spcBef>
          <a:spcPct val="0"/>
        </a:spcBef>
        <a:spcAft>
          <a:spcPct val="0"/>
        </a:spcAft>
        <a:defRPr sz="3000" kern="1200" spc="20">
          <a:solidFill>
            <a:schemeClr val="tx2"/>
          </a:solidFill>
          <a:latin typeface="+mj-lt"/>
          <a:ea typeface="ＭＳ Ｐゴシック" charset="-128"/>
          <a:cs typeface="+mj-cs"/>
        </a:defRPr>
      </a:lvl1pPr>
      <a:lvl2pPr algn="l" rtl="0" eaLnBrk="1" fontAlgn="base" hangingPunct="1">
        <a:lnSpc>
          <a:spcPct val="106000"/>
        </a:lnSpc>
        <a:spcBef>
          <a:spcPct val="0"/>
        </a:spcBef>
        <a:spcAft>
          <a:spcPct val="0"/>
        </a:spcAft>
        <a:defRPr sz="2400">
          <a:solidFill>
            <a:schemeClr val="tx2"/>
          </a:solidFill>
          <a:latin typeface="Hind Light" charset="0"/>
          <a:ea typeface="ＭＳ Ｐゴシック" charset="-128"/>
        </a:defRPr>
      </a:lvl2pPr>
      <a:lvl3pPr algn="l" rtl="0" eaLnBrk="1" fontAlgn="base" hangingPunct="1">
        <a:lnSpc>
          <a:spcPct val="106000"/>
        </a:lnSpc>
        <a:spcBef>
          <a:spcPct val="0"/>
        </a:spcBef>
        <a:spcAft>
          <a:spcPct val="0"/>
        </a:spcAft>
        <a:defRPr sz="2400">
          <a:solidFill>
            <a:schemeClr val="tx2"/>
          </a:solidFill>
          <a:latin typeface="Hind Light" charset="0"/>
          <a:ea typeface="ＭＳ Ｐゴシック" charset="-128"/>
        </a:defRPr>
      </a:lvl3pPr>
      <a:lvl4pPr algn="l" rtl="0" eaLnBrk="1" fontAlgn="base" hangingPunct="1">
        <a:lnSpc>
          <a:spcPct val="106000"/>
        </a:lnSpc>
        <a:spcBef>
          <a:spcPct val="0"/>
        </a:spcBef>
        <a:spcAft>
          <a:spcPct val="0"/>
        </a:spcAft>
        <a:defRPr sz="2400">
          <a:solidFill>
            <a:schemeClr val="tx2"/>
          </a:solidFill>
          <a:latin typeface="Hind Light" charset="0"/>
          <a:ea typeface="ＭＳ Ｐゴシック" charset="-128"/>
        </a:defRPr>
      </a:lvl4pPr>
      <a:lvl5pPr algn="l" rtl="0" eaLnBrk="1" fontAlgn="base" hangingPunct="1">
        <a:lnSpc>
          <a:spcPct val="106000"/>
        </a:lnSpc>
        <a:spcBef>
          <a:spcPct val="0"/>
        </a:spcBef>
        <a:spcAft>
          <a:spcPct val="0"/>
        </a:spcAft>
        <a:defRPr sz="2400">
          <a:solidFill>
            <a:schemeClr val="tx2"/>
          </a:solidFill>
          <a:latin typeface="Hind Light" charset="0"/>
          <a:ea typeface="ＭＳ Ｐゴシック" charset="-128"/>
        </a:defRPr>
      </a:lvl5pPr>
      <a:lvl6pPr marL="457200" algn="l" rtl="0" eaLnBrk="1" fontAlgn="base" hangingPunct="1">
        <a:lnSpc>
          <a:spcPct val="106000"/>
        </a:lnSpc>
        <a:spcBef>
          <a:spcPct val="0"/>
        </a:spcBef>
        <a:spcAft>
          <a:spcPct val="0"/>
        </a:spcAft>
        <a:defRPr sz="2400">
          <a:solidFill>
            <a:schemeClr val="tx2"/>
          </a:solidFill>
          <a:latin typeface="Hind Light" charset="0"/>
          <a:ea typeface="ＭＳ Ｐゴシック" charset="-128"/>
        </a:defRPr>
      </a:lvl6pPr>
      <a:lvl7pPr marL="914400" algn="l" rtl="0" eaLnBrk="1" fontAlgn="base" hangingPunct="1">
        <a:lnSpc>
          <a:spcPct val="106000"/>
        </a:lnSpc>
        <a:spcBef>
          <a:spcPct val="0"/>
        </a:spcBef>
        <a:spcAft>
          <a:spcPct val="0"/>
        </a:spcAft>
        <a:defRPr sz="2400">
          <a:solidFill>
            <a:schemeClr val="tx2"/>
          </a:solidFill>
          <a:latin typeface="Hind Light" charset="0"/>
          <a:ea typeface="ＭＳ Ｐゴシック" charset="-128"/>
        </a:defRPr>
      </a:lvl7pPr>
      <a:lvl8pPr marL="1371600" algn="l" rtl="0" eaLnBrk="1" fontAlgn="base" hangingPunct="1">
        <a:lnSpc>
          <a:spcPct val="106000"/>
        </a:lnSpc>
        <a:spcBef>
          <a:spcPct val="0"/>
        </a:spcBef>
        <a:spcAft>
          <a:spcPct val="0"/>
        </a:spcAft>
        <a:defRPr sz="2400">
          <a:solidFill>
            <a:schemeClr val="tx2"/>
          </a:solidFill>
          <a:latin typeface="Hind Light" charset="0"/>
          <a:ea typeface="ＭＳ Ｐゴシック" charset="-128"/>
        </a:defRPr>
      </a:lvl8pPr>
      <a:lvl9pPr marL="1828800" algn="l" rtl="0" eaLnBrk="1" fontAlgn="base" hangingPunct="1">
        <a:lnSpc>
          <a:spcPct val="106000"/>
        </a:lnSpc>
        <a:spcBef>
          <a:spcPct val="0"/>
        </a:spcBef>
        <a:spcAft>
          <a:spcPct val="0"/>
        </a:spcAft>
        <a:defRPr sz="2400">
          <a:solidFill>
            <a:schemeClr val="tx2"/>
          </a:solidFill>
          <a:latin typeface="Hind Light" charset="0"/>
          <a:ea typeface="ＭＳ Ｐゴシック" charset="-128"/>
        </a:defRPr>
      </a:lvl9pPr>
    </p:titleStyle>
    <p:bodyStyle>
      <a:lvl1pPr algn="l" rtl="0" eaLnBrk="1" fontAlgn="base" hangingPunct="1">
        <a:lnSpc>
          <a:spcPct val="106000"/>
        </a:lnSpc>
        <a:spcBef>
          <a:spcPct val="0"/>
        </a:spcBef>
        <a:spcAft>
          <a:spcPts val="1200"/>
        </a:spcAft>
        <a:buFont typeface="Arial" charset="0"/>
        <a:defRPr sz="2000" kern="1200" spc="20">
          <a:solidFill>
            <a:schemeClr val="tx1"/>
          </a:solidFill>
          <a:latin typeface="+mn-lt"/>
          <a:ea typeface="Hind Medium" charset="0"/>
          <a:cs typeface="Hind Medium" charset="0"/>
        </a:defRPr>
      </a:lvl1pPr>
      <a:lvl2pPr algn="l" rtl="0" eaLnBrk="1" fontAlgn="base" hangingPunct="1">
        <a:lnSpc>
          <a:spcPct val="113000"/>
        </a:lnSpc>
        <a:spcBef>
          <a:spcPct val="0"/>
        </a:spcBef>
        <a:spcAft>
          <a:spcPct val="0"/>
        </a:spcAft>
        <a:buFont typeface=".AppleSystemUIFont" charset="0"/>
        <a:defRPr sz="1800" kern="1200" spc="20">
          <a:solidFill>
            <a:schemeClr val="tx1"/>
          </a:solidFill>
          <a:latin typeface="+mn-lt"/>
          <a:ea typeface="ＭＳ Ｐゴシック" charset="-128"/>
          <a:cs typeface="+mn-cs"/>
        </a:defRPr>
      </a:lvl2pPr>
      <a:lvl3pPr marL="270000" indent="-270000" algn="l" rtl="0" eaLnBrk="1" fontAlgn="base" hangingPunct="1">
        <a:lnSpc>
          <a:spcPct val="113000"/>
        </a:lnSpc>
        <a:spcBef>
          <a:spcPct val="0"/>
        </a:spcBef>
        <a:spcAft>
          <a:spcPts val="0"/>
        </a:spcAft>
        <a:buSzPct val="72000"/>
        <a:buFont typeface=".AppleSystemUIFont" charset="0"/>
        <a:buChar char="—"/>
        <a:defRPr sz="1800" kern="1200" spc="20">
          <a:solidFill>
            <a:schemeClr val="tx1"/>
          </a:solidFill>
          <a:latin typeface="+mn-lt"/>
          <a:ea typeface="ＭＳ Ｐゴシック" charset="-128"/>
          <a:cs typeface="+mn-cs"/>
        </a:defRPr>
      </a:lvl3pPr>
      <a:lvl4pPr marL="556650" indent="-233925" algn="l" rtl="0" eaLnBrk="1" fontAlgn="base" hangingPunct="1">
        <a:lnSpc>
          <a:spcPct val="113000"/>
        </a:lnSpc>
        <a:spcBef>
          <a:spcPct val="0"/>
        </a:spcBef>
        <a:spcAft>
          <a:spcPct val="0"/>
        </a:spcAft>
        <a:buSzPct val="90000"/>
        <a:buFont typeface=".AppleSystemUIFont" charset="0"/>
        <a:buChar char="–"/>
        <a:defRPr sz="1800" kern="1200" spc="20">
          <a:solidFill>
            <a:schemeClr val="tx1"/>
          </a:solidFill>
          <a:latin typeface="+mn-lt"/>
          <a:ea typeface="ＭＳ Ｐゴシック" charset="-128"/>
          <a:cs typeface="+mn-cs"/>
        </a:defRPr>
      </a:lvl4pPr>
      <a:lvl5pPr marL="772650" indent="-197925" algn="l" rtl="0" eaLnBrk="1" fontAlgn="base" hangingPunct="1">
        <a:lnSpc>
          <a:spcPct val="113000"/>
        </a:lnSpc>
        <a:spcBef>
          <a:spcPct val="0"/>
        </a:spcBef>
        <a:spcAft>
          <a:spcPts val="1500"/>
        </a:spcAft>
        <a:buSzPct val="75000"/>
        <a:buFont typeface="Arial" charset="0"/>
        <a:buChar char="•"/>
        <a:defRPr sz="1800" kern="1200" spc="20">
          <a:solidFill>
            <a:schemeClr val="tx1"/>
          </a:solidFill>
          <a:latin typeface="+mn-lt"/>
          <a:ea typeface="ＭＳ Ｐゴシック" charset="-128"/>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10.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10.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539999" y="3355200"/>
            <a:ext cx="11109600" cy="1370183"/>
          </a:xfrm>
        </p:spPr>
        <p:txBody>
          <a:bodyPr/>
          <a:lstStyle/>
          <a:p>
            <a:r>
              <a:rPr lang="en-US" dirty="0" smtClean="0"/>
              <a:t>Botnets are a complex and</a:t>
            </a:r>
            <a:br>
              <a:rPr lang="en-US" dirty="0" smtClean="0"/>
            </a:br>
            <a:r>
              <a:rPr lang="en-US" dirty="0" smtClean="0"/>
              <a:t>continuously evolving challenge to</a:t>
            </a:r>
            <a:br>
              <a:rPr lang="en-US" dirty="0" smtClean="0"/>
            </a:br>
            <a:r>
              <a:rPr lang="en-US" dirty="0" smtClean="0"/>
              <a:t>user confidence and security on the Internet.</a:t>
            </a:r>
            <a:endParaRPr lang="en-US" dirty="0"/>
          </a:p>
        </p:txBody>
      </p:sp>
      <p:sp>
        <p:nvSpPr>
          <p:cNvPr id="2" name="Title 1"/>
          <p:cNvSpPr>
            <a:spLocks noGrp="1"/>
          </p:cNvSpPr>
          <p:nvPr>
            <p:ph type="ctrTitle"/>
          </p:nvPr>
        </p:nvSpPr>
        <p:spPr/>
        <p:txBody>
          <a:bodyPr/>
          <a:lstStyle/>
          <a:p>
            <a:r>
              <a:rPr lang="en-US" smtClean="0">
                <a:sym typeface="Arial Bold" charset="0"/>
              </a:rPr>
              <a:t>Combating Botnets</a:t>
            </a:r>
            <a:endParaRPr lang="en-US"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Shape 88"/>
          <p:cNvSpPr>
            <a:spLocks noGrp="1"/>
          </p:cNvSpPr>
          <p:nvPr>
            <p:ph type="title"/>
          </p:nvPr>
        </p:nvSpPr>
        <p:spPr/>
        <p:txBody>
          <a:bodyPr/>
          <a:lstStyle/>
          <a:p>
            <a:r>
              <a:rPr lang="en-US" dirty="0" smtClean="0"/>
              <a:t>What is a botnet?</a:t>
            </a:r>
            <a:endParaRPr lang="en-US" dirty="0"/>
          </a:p>
        </p:txBody>
      </p:sp>
      <p:graphicFrame>
        <p:nvGraphicFramePr>
          <p:cNvPr id="2" name="Diagram 1"/>
          <p:cNvGraphicFramePr/>
          <p:nvPr>
            <p:extLst>
              <p:ext uri="{D42A27DB-BD31-4B8C-83A1-F6EECF244321}">
                <p14:modId xmlns:p14="http://schemas.microsoft.com/office/powerpoint/2010/main" val="135912080"/>
              </p:ext>
            </p:extLst>
          </p:nvPr>
        </p:nvGraphicFramePr>
        <p:xfrm>
          <a:off x="1650274" y="1404258"/>
          <a:ext cx="8902699" cy="45139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06690106"/>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hape 402"/>
          <p:cNvSpPr>
            <a:spLocks noGrp="1"/>
          </p:cNvSpPr>
          <p:nvPr>
            <p:ph type="title"/>
          </p:nvPr>
        </p:nvSpPr>
        <p:spPr/>
        <p:txBody>
          <a:bodyPr/>
          <a:lstStyle/>
          <a:p>
            <a:r>
              <a:rPr lang="en-US" smtClean="0"/>
              <a:t>Key Considerations</a:t>
            </a:r>
            <a:endParaRPr lang="en-US" dirty="0"/>
          </a:p>
        </p:txBody>
      </p:sp>
      <p:sp>
        <p:nvSpPr>
          <p:cNvPr id="2" name="Content Placeholder 1"/>
          <p:cNvSpPr>
            <a:spLocks noGrp="1"/>
          </p:cNvSpPr>
          <p:nvPr>
            <p:ph idx="1"/>
          </p:nvPr>
        </p:nvSpPr>
        <p:spPr/>
        <p:txBody>
          <a:bodyPr/>
          <a:lstStyle/>
          <a:p>
            <a:r>
              <a:rPr lang="en-US" sz="3200" dirty="0" smtClean="0"/>
              <a:t>Botnets impose economic and social costs on affected users, service providers, network operators, and society as a whole.</a:t>
            </a:r>
          </a:p>
          <a:p>
            <a:r>
              <a:rPr lang="en-US" sz="2400" dirty="0" smtClean="0"/>
              <a:t>A number of issues must be considered when addressing the problem of botnets:</a:t>
            </a:r>
          </a:p>
          <a:p>
            <a:pPr marL="342900" indent="-342900">
              <a:buFont typeface="Arial" charset="0"/>
              <a:buChar char="•"/>
            </a:pPr>
            <a:r>
              <a:rPr lang="en-US" sz="2400" dirty="0" smtClean="0"/>
              <a:t>Geographic dispersion</a:t>
            </a:r>
          </a:p>
          <a:p>
            <a:pPr marL="342900" indent="-342900">
              <a:buFont typeface="Arial" charset="0"/>
              <a:buChar char="•"/>
            </a:pPr>
            <a:r>
              <a:rPr lang="en-US" sz="2400" dirty="0" smtClean="0"/>
              <a:t>Impacts on user rights</a:t>
            </a:r>
          </a:p>
          <a:p>
            <a:pPr marL="342900" indent="-342900">
              <a:buFont typeface="Arial" charset="0"/>
              <a:buChar char="•"/>
            </a:pPr>
            <a:r>
              <a:rPr lang="en-US" sz="2400" dirty="0" smtClean="0"/>
              <a:t>Impacts on technology use and innovation</a:t>
            </a:r>
            <a:endParaRPr lang="en-US" sz="2400" dirty="0" smtClean="0"/>
          </a:p>
        </p:txBody>
      </p:sp>
    </p:spTree>
  </p:cSld>
  <p:clrMapOvr>
    <a:masterClrMapping/>
  </p:clrMapOvr>
  <p:transition/>
  <p:timing>
    <p:tnLst>
      <p:par>
        <p:cTn id="1" dur="indefinite" restart="never" fill="hold"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Shape 134"/>
          <p:cNvSpPr>
            <a:spLocks noGrp="1"/>
          </p:cNvSpPr>
          <p:nvPr>
            <p:ph type="title"/>
          </p:nvPr>
        </p:nvSpPr>
        <p:spPr/>
        <p:txBody>
          <a:bodyPr/>
          <a:lstStyle/>
          <a:p>
            <a:r>
              <a:rPr lang="en-US" smtClean="0"/>
              <a:t>Challenges</a:t>
            </a:r>
            <a:endParaRPr lang="en-US" dirty="0"/>
          </a:p>
        </p:txBody>
      </p:sp>
      <p:sp>
        <p:nvSpPr>
          <p:cNvPr id="2" name="Content Placeholder 1"/>
          <p:cNvSpPr>
            <a:spLocks noGrp="1"/>
          </p:cNvSpPr>
          <p:nvPr>
            <p:ph idx="1"/>
          </p:nvPr>
        </p:nvSpPr>
        <p:spPr>
          <a:xfrm>
            <a:off x="1663700" y="1230900"/>
            <a:ext cx="9321800" cy="4712700"/>
          </a:xfrm>
        </p:spPr>
        <p:txBody>
          <a:bodyPr/>
          <a:lstStyle/>
          <a:p>
            <a:pPr marL="0" lvl="2" indent="0">
              <a:buNone/>
            </a:pPr>
            <a:r>
              <a:rPr lang="en-US" sz="2000" dirty="0" smtClean="0"/>
              <a:t>Botnet strategies, technologies, and techniques are constantly evolving in response to mitigation measures.</a:t>
            </a:r>
          </a:p>
          <a:p>
            <a:pPr marL="0" lvl="2" indent="0">
              <a:buNone/>
            </a:pPr>
            <a:endParaRPr lang="en-US" sz="2000" dirty="0" smtClean="0"/>
          </a:p>
          <a:p>
            <a:pPr marL="0" lvl="2" indent="0">
              <a:buNone/>
            </a:pPr>
            <a:r>
              <a:rPr lang="en-US" sz="2000" dirty="0" smtClean="0"/>
              <a:t>Botnets are cheap to deploy, hard to uncover, and easily available for purchase or hire.</a:t>
            </a:r>
          </a:p>
          <a:p>
            <a:pPr marL="0" lvl="2" indent="0">
              <a:buNone/>
            </a:pPr>
            <a:endParaRPr lang="en-US" sz="2000" dirty="0" smtClean="0"/>
          </a:p>
          <a:p>
            <a:pPr marL="0" lvl="2" indent="0">
              <a:buNone/>
            </a:pPr>
            <a:r>
              <a:rPr lang="en-US" sz="2000" dirty="0" smtClean="0"/>
              <a:t>Botnet creators and herders are geographically dispersed from the offending bots and are skillful at hiding their locations and identities.</a:t>
            </a:r>
          </a:p>
          <a:p>
            <a:pPr marL="0" lvl="2" indent="0">
              <a:buNone/>
            </a:pPr>
            <a:endParaRPr lang="en-US" sz="2000" dirty="0" smtClean="0"/>
          </a:p>
          <a:p>
            <a:pPr marL="0" lvl="2" indent="0">
              <a:buNone/>
            </a:pPr>
            <a:r>
              <a:rPr lang="en-US" sz="2000" dirty="0" smtClean="0"/>
              <a:t>Botnet operators actively search for vulnerable systems to infect.</a:t>
            </a:r>
          </a:p>
          <a:p>
            <a:pPr marL="0" lvl="2" indent="0">
              <a:buNone/>
            </a:pPr>
            <a:endParaRPr lang="en-US" sz="2000" dirty="0" smtClean="0"/>
          </a:p>
          <a:p>
            <a:pPr marL="0" lvl="2" indent="0">
              <a:buNone/>
            </a:pPr>
            <a:r>
              <a:rPr lang="en-US" sz="2000" dirty="0" smtClean="0"/>
              <a:t>Botnets take advantage of the Internet's fundamental properties and its architectural design.</a:t>
            </a:r>
          </a:p>
        </p:txBody>
      </p:sp>
      <p:sp>
        <p:nvSpPr>
          <p:cNvPr id="9" name="Shape 141"/>
          <p:cNvSpPr>
            <a:spLocks/>
          </p:cNvSpPr>
          <p:nvPr/>
        </p:nvSpPr>
        <p:spPr bwMode="auto">
          <a:xfrm>
            <a:off x="971801" y="1230900"/>
            <a:ext cx="566738" cy="566738"/>
          </a:xfrm>
          <a:custGeom>
            <a:avLst/>
            <a:gdLst>
              <a:gd name="T0" fmla="*/ 283811 w 19679"/>
              <a:gd name="T1" fmla="*/ 283811 h 19679"/>
              <a:gd name="T2" fmla="*/ 283811 w 19679"/>
              <a:gd name="T3" fmla="*/ 283811 h 19679"/>
              <a:gd name="T4" fmla="*/ 283811 w 19679"/>
              <a:gd name="T5" fmla="*/ 283811 h 19679"/>
              <a:gd name="T6" fmla="*/ 283811 w 19679"/>
              <a:gd name="T7" fmla="*/ 283811 h 19679"/>
              <a:gd name="T8" fmla="*/ 0 60000 65536"/>
              <a:gd name="T9" fmla="*/ 5898240 60000 65536"/>
              <a:gd name="T10" fmla="*/ 11796480 60000 65536"/>
              <a:gd name="T11" fmla="*/ 17694720 60000 65536"/>
              <a:gd name="T12" fmla="*/ 0 w 19679"/>
              <a:gd name="T13" fmla="*/ 0 h 19679"/>
              <a:gd name="T14" fmla="*/ 19679 w 19679"/>
              <a:gd name="T15" fmla="*/ 19679 h 19679"/>
            </a:gdLst>
            <a:ahLst/>
            <a:cxnLst>
              <a:cxn ang="T8">
                <a:pos x="T0" y="T1"/>
              </a:cxn>
              <a:cxn ang="T9">
                <a:pos x="T2" y="T3"/>
              </a:cxn>
              <a:cxn ang="T10">
                <a:pos x="T4" y="T5"/>
              </a:cxn>
              <a:cxn ang="T11">
                <a:pos x="T6" y="T7"/>
              </a:cxn>
            </a:cxnLst>
            <a:rect l="T12" t="T13" r="T14" b="T15"/>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tx2"/>
          </a:solidFill>
          <a:ln>
            <a:noFill/>
          </a:ln>
          <a:extLst>
            <a:ext uri="{C572A759-6A51-4108-AA02-DFA0A04FC94B}">
              <ma14:wrappingTextBoxFlag xmlns:ma14="http://schemas.microsoft.com/office/mac/drawingml/2011/main" val="1"/>
            </a:ext>
            <a:ext uri="{91240B29-F687-4f45-9708-019B960494DF}">
              <a14:hiddenLine xmlns="" xmlns:a14="http://schemas.microsoft.com/office/drawing/2010/main" w="12700">
                <a:solidFill>
                  <a:srgbClr val="000000"/>
                </a:solidFill>
                <a:miter lim="400000"/>
                <a:headEnd/>
                <a:tailEnd/>
              </a14:hiddenLine>
            </a:ext>
          </a:extLst>
        </p:spPr>
        <p:txBody>
          <a:bodyPr lIns="0" tIns="0" rIns="0" bIns="0" anchor="ctr"/>
          <a:lstStyle/>
          <a:p>
            <a:pPr algn="ctr"/>
            <a:r>
              <a:rPr lang="en-US" b="1" dirty="0">
                <a:solidFill>
                  <a:srgbClr val="FFFFFF"/>
                </a:solidFill>
              </a:rPr>
              <a:t>1</a:t>
            </a:r>
          </a:p>
        </p:txBody>
      </p:sp>
      <p:sp>
        <p:nvSpPr>
          <p:cNvPr id="10" name="Shape 141"/>
          <p:cNvSpPr>
            <a:spLocks/>
          </p:cNvSpPr>
          <p:nvPr/>
        </p:nvSpPr>
        <p:spPr bwMode="auto">
          <a:xfrm>
            <a:off x="971801" y="2182855"/>
            <a:ext cx="566738" cy="566738"/>
          </a:xfrm>
          <a:custGeom>
            <a:avLst/>
            <a:gdLst>
              <a:gd name="T0" fmla="*/ 283811 w 19679"/>
              <a:gd name="T1" fmla="*/ 283811 h 19679"/>
              <a:gd name="T2" fmla="*/ 283811 w 19679"/>
              <a:gd name="T3" fmla="*/ 283811 h 19679"/>
              <a:gd name="T4" fmla="*/ 283811 w 19679"/>
              <a:gd name="T5" fmla="*/ 283811 h 19679"/>
              <a:gd name="T6" fmla="*/ 283811 w 19679"/>
              <a:gd name="T7" fmla="*/ 283811 h 19679"/>
              <a:gd name="T8" fmla="*/ 0 60000 65536"/>
              <a:gd name="T9" fmla="*/ 5898240 60000 65536"/>
              <a:gd name="T10" fmla="*/ 11796480 60000 65536"/>
              <a:gd name="T11" fmla="*/ 17694720 60000 65536"/>
              <a:gd name="T12" fmla="*/ 0 w 19679"/>
              <a:gd name="T13" fmla="*/ 0 h 19679"/>
              <a:gd name="T14" fmla="*/ 19679 w 19679"/>
              <a:gd name="T15" fmla="*/ 19679 h 19679"/>
            </a:gdLst>
            <a:ahLst/>
            <a:cxnLst>
              <a:cxn ang="T8">
                <a:pos x="T0" y="T1"/>
              </a:cxn>
              <a:cxn ang="T9">
                <a:pos x="T2" y="T3"/>
              </a:cxn>
              <a:cxn ang="T10">
                <a:pos x="T4" y="T5"/>
              </a:cxn>
              <a:cxn ang="T11">
                <a:pos x="T6" y="T7"/>
              </a:cxn>
            </a:cxnLst>
            <a:rect l="T12" t="T13" r="T14" b="T15"/>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tx2"/>
          </a:solidFill>
          <a:ln>
            <a:noFill/>
          </a:ln>
          <a:extLst>
            <a:ext uri="{C572A759-6A51-4108-AA02-DFA0A04FC94B}">
              <ma14:wrappingTextBoxFlag xmlns:ma14="http://schemas.microsoft.com/office/mac/drawingml/2011/main" val="1"/>
            </a:ext>
            <a:ext uri="{91240B29-F687-4f45-9708-019B960494DF}">
              <a14:hiddenLine xmlns="" xmlns:a14="http://schemas.microsoft.com/office/drawing/2010/main" w="12700">
                <a:solidFill>
                  <a:srgbClr val="000000"/>
                </a:solidFill>
                <a:miter lim="400000"/>
                <a:headEnd/>
                <a:tailEnd/>
              </a14:hiddenLine>
            </a:ext>
          </a:extLst>
        </p:spPr>
        <p:txBody>
          <a:bodyPr lIns="0" tIns="0" rIns="0" bIns="0" anchor="ctr"/>
          <a:lstStyle/>
          <a:p>
            <a:pPr algn="ctr"/>
            <a:r>
              <a:rPr lang="en-US" b="1" dirty="0">
                <a:solidFill>
                  <a:srgbClr val="FFFFFF"/>
                </a:solidFill>
              </a:rPr>
              <a:t>2</a:t>
            </a:r>
          </a:p>
        </p:txBody>
      </p:sp>
      <p:sp>
        <p:nvSpPr>
          <p:cNvPr id="11" name="Shape 141"/>
          <p:cNvSpPr>
            <a:spLocks/>
          </p:cNvSpPr>
          <p:nvPr/>
        </p:nvSpPr>
        <p:spPr bwMode="auto">
          <a:xfrm>
            <a:off x="971801" y="3365722"/>
            <a:ext cx="566738" cy="566738"/>
          </a:xfrm>
          <a:custGeom>
            <a:avLst/>
            <a:gdLst>
              <a:gd name="T0" fmla="*/ 283811 w 19679"/>
              <a:gd name="T1" fmla="*/ 283811 h 19679"/>
              <a:gd name="T2" fmla="*/ 283811 w 19679"/>
              <a:gd name="T3" fmla="*/ 283811 h 19679"/>
              <a:gd name="T4" fmla="*/ 283811 w 19679"/>
              <a:gd name="T5" fmla="*/ 283811 h 19679"/>
              <a:gd name="T6" fmla="*/ 283811 w 19679"/>
              <a:gd name="T7" fmla="*/ 283811 h 19679"/>
              <a:gd name="T8" fmla="*/ 0 60000 65536"/>
              <a:gd name="T9" fmla="*/ 5898240 60000 65536"/>
              <a:gd name="T10" fmla="*/ 11796480 60000 65536"/>
              <a:gd name="T11" fmla="*/ 17694720 60000 65536"/>
              <a:gd name="T12" fmla="*/ 0 w 19679"/>
              <a:gd name="T13" fmla="*/ 0 h 19679"/>
              <a:gd name="T14" fmla="*/ 19679 w 19679"/>
              <a:gd name="T15" fmla="*/ 19679 h 19679"/>
            </a:gdLst>
            <a:ahLst/>
            <a:cxnLst>
              <a:cxn ang="T8">
                <a:pos x="T0" y="T1"/>
              </a:cxn>
              <a:cxn ang="T9">
                <a:pos x="T2" y="T3"/>
              </a:cxn>
              <a:cxn ang="T10">
                <a:pos x="T4" y="T5"/>
              </a:cxn>
              <a:cxn ang="T11">
                <a:pos x="T6" y="T7"/>
              </a:cxn>
            </a:cxnLst>
            <a:rect l="T12" t="T13" r="T14" b="T15"/>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tx2"/>
          </a:solidFill>
          <a:ln>
            <a:noFill/>
          </a:ln>
          <a:extLst>
            <a:ext uri="{C572A759-6A51-4108-AA02-DFA0A04FC94B}">
              <ma14:wrappingTextBoxFlag xmlns:ma14="http://schemas.microsoft.com/office/mac/drawingml/2011/main" val="1"/>
            </a:ext>
            <a:ext uri="{91240B29-F687-4f45-9708-019B960494DF}">
              <a14:hiddenLine xmlns="" xmlns:a14="http://schemas.microsoft.com/office/drawing/2010/main" w="12700">
                <a:solidFill>
                  <a:srgbClr val="000000"/>
                </a:solidFill>
                <a:miter lim="400000"/>
                <a:headEnd/>
                <a:tailEnd/>
              </a14:hiddenLine>
            </a:ext>
          </a:extLst>
        </p:spPr>
        <p:txBody>
          <a:bodyPr lIns="0" tIns="0" rIns="0" bIns="0" anchor="ctr"/>
          <a:lstStyle/>
          <a:p>
            <a:pPr algn="ctr"/>
            <a:r>
              <a:rPr lang="en-US" b="1" dirty="0" smtClean="0">
                <a:solidFill>
                  <a:srgbClr val="FFFFFF"/>
                </a:solidFill>
              </a:rPr>
              <a:t>3</a:t>
            </a:r>
            <a:endParaRPr lang="en-US" b="1" dirty="0">
              <a:solidFill>
                <a:srgbClr val="FFFFFF"/>
              </a:solidFill>
            </a:endParaRPr>
          </a:p>
        </p:txBody>
      </p:sp>
      <p:sp>
        <p:nvSpPr>
          <p:cNvPr id="12" name="Shape 141"/>
          <p:cNvSpPr>
            <a:spLocks/>
          </p:cNvSpPr>
          <p:nvPr/>
        </p:nvSpPr>
        <p:spPr bwMode="auto">
          <a:xfrm>
            <a:off x="971801" y="4265942"/>
            <a:ext cx="566738" cy="566738"/>
          </a:xfrm>
          <a:custGeom>
            <a:avLst/>
            <a:gdLst>
              <a:gd name="T0" fmla="*/ 283811 w 19679"/>
              <a:gd name="T1" fmla="*/ 283811 h 19679"/>
              <a:gd name="T2" fmla="*/ 283811 w 19679"/>
              <a:gd name="T3" fmla="*/ 283811 h 19679"/>
              <a:gd name="T4" fmla="*/ 283811 w 19679"/>
              <a:gd name="T5" fmla="*/ 283811 h 19679"/>
              <a:gd name="T6" fmla="*/ 283811 w 19679"/>
              <a:gd name="T7" fmla="*/ 283811 h 19679"/>
              <a:gd name="T8" fmla="*/ 0 60000 65536"/>
              <a:gd name="T9" fmla="*/ 5898240 60000 65536"/>
              <a:gd name="T10" fmla="*/ 11796480 60000 65536"/>
              <a:gd name="T11" fmla="*/ 17694720 60000 65536"/>
              <a:gd name="T12" fmla="*/ 0 w 19679"/>
              <a:gd name="T13" fmla="*/ 0 h 19679"/>
              <a:gd name="T14" fmla="*/ 19679 w 19679"/>
              <a:gd name="T15" fmla="*/ 19679 h 19679"/>
            </a:gdLst>
            <a:ahLst/>
            <a:cxnLst>
              <a:cxn ang="T8">
                <a:pos x="T0" y="T1"/>
              </a:cxn>
              <a:cxn ang="T9">
                <a:pos x="T2" y="T3"/>
              </a:cxn>
              <a:cxn ang="T10">
                <a:pos x="T4" y="T5"/>
              </a:cxn>
              <a:cxn ang="T11">
                <a:pos x="T6" y="T7"/>
              </a:cxn>
            </a:cxnLst>
            <a:rect l="T12" t="T13" r="T14" b="T15"/>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tx2"/>
          </a:solidFill>
          <a:ln>
            <a:noFill/>
          </a:ln>
          <a:extLst>
            <a:ext uri="{C572A759-6A51-4108-AA02-DFA0A04FC94B}">
              <ma14:wrappingTextBoxFlag xmlns:ma14="http://schemas.microsoft.com/office/mac/drawingml/2011/main" val="1"/>
            </a:ext>
            <a:ext uri="{91240B29-F687-4f45-9708-019B960494DF}">
              <a14:hiddenLine xmlns="" xmlns:a14="http://schemas.microsoft.com/office/drawing/2010/main" w="12700">
                <a:solidFill>
                  <a:srgbClr val="000000"/>
                </a:solidFill>
                <a:miter lim="400000"/>
                <a:headEnd/>
                <a:tailEnd/>
              </a14:hiddenLine>
            </a:ext>
          </a:extLst>
        </p:spPr>
        <p:txBody>
          <a:bodyPr lIns="0" tIns="0" rIns="0" bIns="0" anchor="ctr"/>
          <a:lstStyle/>
          <a:p>
            <a:pPr algn="ctr"/>
            <a:r>
              <a:rPr lang="en-US" b="1" dirty="0" smtClean="0">
                <a:solidFill>
                  <a:srgbClr val="FFFFFF"/>
                </a:solidFill>
              </a:rPr>
              <a:t>4</a:t>
            </a:r>
            <a:endParaRPr lang="en-US" b="1" dirty="0">
              <a:solidFill>
                <a:srgbClr val="FFFFFF"/>
              </a:solidFill>
            </a:endParaRPr>
          </a:p>
        </p:txBody>
      </p:sp>
      <p:sp>
        <p:nvSpPr>
          <p:cNvPr id="13" name="Shape 141"/>
          <p:cNvSpPr>
            <a:spLocks/>
          </p:cNvSpPr>
          <p:nvPr/>
        </p:nvSpPr>
        <p:spPr bwMode="auto">
          <a:xfrm>
            <a:off x="971801" y="5074928"/>
            <a:ext cx="566738" cy="566738"/>
          </a:xfrm>
          <a:custGeom>
            <a:avLst/>
            <a:gdLst>
              <a:gd name="T0" fmla="*/ 283811 w 19679"/>
              <a:gd name="T1" fmla="*/ 283811 h 19679"/>
              <a:gd name="T2" fmla="*/ 283811 w 19679"/>
              <a:gd name="T3" fmla="*/ 283811 h 19679"/>
              <a:gd name="T4" fmla="*/ 283811 w 19679"/>
              <a:gd name="T5" fmla="*/ 283811 h 19679"/>
              <a:gd name="T6" fmla="*/ 283811 w 19679"/>
              <a:gd name="T7" fmla="*/ 283811 h 19679"/>
              <a:gd name="T8" fmla="*/ 0 60000 65536"/>
              <a:gd name="T9" fmla="*/ 5898240 60000 65536"/>
              <a:gd name="T10" fmla="*/ 11796480 60000 65536"/>
              <a:gd name="T11" fmla="*/ 17694720 60000 65536"/>
              <a:gd name="T12" fmla="*/ 0 w 19679"/>
              <a:gd name="T13" fmla="*/ 0 h 19679"/>
              <a:gd name="T14" fmla="*/ 19679 w 19679"/>
              <a:gd name="T15" fmla="*/ 19679 h 19679"/>
            </a:gdLst>
            <a:ahLst/>
            <a:cxnLst>
              <a:cxn ang="T8">
                <a:pos x="T0" y="T1"/>
              </a:cxn>
              <a:cxn ang="T9">
                <a:pos x="T2" y="T3"/>
              </a:cxn>
              <a:cxn ang="T10">
                <a:pos x="T4" y="T5"/>
              </a:cxn>
              <a:cxn ang="T11">
                <a:pos x="T6" y="T7"/>
              </a:cxn>
            </a:cxnLst>
            <a:rect l="T12" t="T13" r="T14" b="T15"/>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tx2"/>
          </a:solidFill>
          <a:ln>
            <a:noFill/>
          </a:ln>
          <a:extLst>
            <a:ext uri="{C572A759-6A51-4108-AA02-DFA0A04FC94B}">
              <ma14:wrappingTextBoxFlag xmlns:ma14="http://schemas.microsoft.com/office/mac/drawingml/2011/main" val="1"/>
            </a:ext>
            <a:ext uri="{91240B29-F687-4f45-9708-019B960494DF}">
              <a14:hiddenLine xmlns="" xmlns:a14="http://schemas.microsoft.com/office/drawing/2010/main" w="12700">
                <a:solidFill>
                  <a:srgbClr val="000000"/>
                </a:solidFill>
                <a:miter lim="400000"/>
                <a:headEnd/>
                <a:tailEnd/>
              </a14:hiddenLine>
            </a:ext>
          </a:extLst>
        </p:spPr>
        <p:txBody>
          <a:bodyPr lIns="0" tIns="0" rIns="0" bIns="0" anchor="ctr"/>
          <a:lstStyle/>
          <a:p>
            <a:pPr algn="ctr"/>
            <a:r>
              <a:rPr lang="en-US" b="1" dirty="0" smtClean="0">
                <a:solidFill>
                  <a:srgbClr val="FFFFFF"/>
                </a:solidFill>
              </a:rPr>
              <a:t>5</a:t>
            </a:r>
            <a:endParaRPr lang="en-US" b="1" dirty="0">
              <a:solidFill>
                <a:srgbClr val="FFFFFF"/>
              </a:solidFill>
            </a:endParaRPr>
          </a:p>
        </p:txBody>
      </p:sp>
    </p:spTree>
  </p:cSld>
  <p:clrMapOvr>
    <a:masterClrMapping/>
  </p:clrMapOvr>
  <p:transition/>
  <p:timing>
    <p:tnLst>
      <p:par>
        <p:cTn id="1" dur="indefinite" restart="never" fill="hold"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latin typeface="+mn-lt"/>
                <a:sym typeface="Arial"/>
              </a:rPr>
              <a:t>Guiding Principles</a:t>
            </a:r>
            <a:endParaRPr lang="en-US" dirty="0">
              <a:latin typeface="+mn-lt"/>
            </a:endParaRPr>
          </a:p>
        </p:txBody>
      </p:sp>
      <p:grpSp>
        <p:nvGrpSpPr>
          <p:cNvPr id="9" name="Group 8"/>
          <p:cNvGrpSpPr/>
          <p:nvPr/>
        </p:nvGrpSpPr>
        <p:grpSpPr>
          <a:xfrm>
            <a:off x="1686786" y="1075101"/>
            <a:ext cx="8829675" cy="5212556"/>
            <a:chOff x="230186" y="1135484"/>
            <a:chExt cx="8829675" cy="5212556"/>
          </a:xfrm>
        </p:grpSpPr>
        <p:graphicFrame>
          <p:nvGraphicFramePr>
            <p:cNvPr id="10" name="Diagram 9"/>
            <p:cNvGraphicFramePr/>
            <p:nvPr>
              <p:extLst>
                <p:ext uri="{D42A27DB-BD31-4B8C-83A1-F6EECF244321}">
                  <p14:modId xmlns:p14="http://schemas.microsoft.com/office/powerpoint/2010/main" val="1483407145"/>
                </p:ext>
              </p:extLst>
            </p:nvPr>
          </p:nvGraphicFramePr>
          <p:xfrm>
            <a:off x="230186" y="1135484"/>
            <a:ext cx="8829675" cy="52125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TextBox 10"/>
            <p:cNvSpPr txBox="1"/>
            <p:nvPr/>
          </p:nvSpPr>
          <p:spPr>
            <a:xfrm>
              <a:off x="415923" y="2864599"/>
              <a:ext cx="4070351" cy="1569658"/>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914400" rtl="0" fontAlgn="auto" latinLnBrk="1" hangingPunct="0">
                <a:lnSpc>
                  <a:spcPct val="100000"/>
                </a:lnSpc>
                <a:spcBef>
                  <a:spcPts val="0"/>
                </a:spcBef>
                <a:spcAft>
                  <a:spcPts val="0"/>
                </a:spcAft>
                <a:buClrTx/>
                <a:buSzTx/>
                <a:buFontTx/>
                <a:buNone/>
                <a:tabLst/>
              </a:pPr>
              <a:r>
                <a:rPr kumimoji="0" lang="en-US" sz="3200" i="0" u="none" strike="noStrike" cap="none" spc="0" normalizeH="0" baseline="0" dirty="0" smtClean="0">
                  <a:ln>
                    <a:noFill/>
                  </a:ln>
                  <a:solidFill>
                    <a:schemeClr val="bg1"/>
                  </a:solidFill>
                  <a:effectLst/>
                  <a:uFillTx/>
                  <a:latin typeface="+mn-lt"/>
                  <a:ea typeface="Arial"/>
                  <a:cs typeface="Arial"/>
                  <a:sym typeface="Arial"/>
                </a:rPr>
                <a:t>Internet Society’s</a:t>
              </a:r>
              <a:br>
                <a:rPr kumimoji="0" lang="en-US" sz="3200" i="0" u="none" strike="noStrike" cap="none" spc="0" normalizeH="0" baseline="0" dirty="0" smtClean="0">
                  <a:ln>
                    <a:noFill/>
                  </a:ln>
                  <a:solidFill>
                    <a:schemeClr val="bg1"/>
                  </a:solidFill>
                  <a:effectLst/>
                  <a:uFillTx/>
                  <a:latin typeface="+mn-lt"/>
                  <a:ea typeface="Arial"/>
                  <a:cs typeface="Arial"/>
                  <a:sym typeface="Arial"/>
                </a:rPr>
              </a:br>
              <a:r>
                <a:rPr kumimoji="0" lang="en-US" sz="3200" i="0" u="none" strike="noStrike" cap="none" spc="0" normalizeH="0" baseline="0" dirty="0" smtClean="0">
                  <a:ln>
                    <a:noFill/>
                  </a:ln>
                  <a:solidFill>
                    <a:schemeClr val="bg1"/>
                  </a:solidFill>
                  <a:effectLst/>
                  <a:uFillTx/>
                  <a:latin typeface="+mn-lt"/>
                  <a:ea typeface="Arial"/>
                  <a:cs typeface="Arial"/>
                  <a:sym typeface="Arial"/>
                </a:rPr>
                <a:t>Collaborative</a:t>
              </a:r>
              <a:r>
                <a:rPr lang="en-US" sz="3200" dirty="0">
                  <a:solidFill>
                    <a:schemeClr val="bg1"/>
                  </a:solidFill>
                  <a:latin typeface="+mn-lt"/>
                  <a:ea typeface="Arial"/>
                  <a:cs typeface="Arial"/>
                  <a:sym typeface="Arial"/>
                </a:rPr>
                <a:t/>
              </a:r>
              <a:br>
                <a:rPr lang="en-US" sz="3200" dirty="0">
                  <a:solidFill>
                    <a:schemeClr val="bg1"/>
                  </a:solidFill>
                  <a:latin typeface="+mn-lt"/>
                  <a:ea typeface="Arial"/>
                  <a:cs typeface="Arial"/>
                  <a:sym typeface="Arial"/>
                </a:rPr>
              </a:br>
              <a:r>
                <a:rPr lang="en-US" sz="3200" dirty="0" smtClean="0">
                  <a:solidFill>
                    <a:schemeClr val="bg1"/>
                  </a:solidFill>
                  <a:latin typeface="+mn-lt"/>
                  <a:ea typeface="Arial"/>
                  <a:cs typeface="Arial"/>
                  <a:sym typeface="Arial"/>
                </a:rPr>
                <a:t>Security Approach</a:t>
              </a:r>
              <a:endParaRPr kumimoji="0" lang="en-US" sz="3200" i="0" u="none" strike="noStrike" cap="none" spc="0" normalizeH="0" baseline="0" dirty="0">
                <a:ln>
                  <a:noFill/>
                </a:ln>
                <a:solidFill>
                  <a:schemeClr val="bg1"/>
                </a:solidFill>
                <a:effectLst/>
                <a:uFillTx/>
                <a:latin typeface="+mn-lt"/>
                <a:ea typeface="Arial"/>
                <a:cs typeface="Arial"/>
                <a:sym typeface="Arial"/>
              </a:endParaRPr>
            </a:p>
          </p:txBody>
        </p:sp>
      </p:grpSp>
      <p:sp>
        <p:nvSpPr>
          <p:cNvPr id="16" name="Shape 141"/>
          <p:cNvSpPr>
            <a:spLocks/>
          </p:cNvSpPr>
          <p:nvPr/>
        </p:nvSpPr>
        <p:spPr bwMode="auto">
          <a:xfrm>
            <a:off x="8331200" y="1612900"/>
            <a:ext cx="366713" cy="366713"/>
          </a:xfrm>
          <a:custGeom>
            <a:avLst/>
            <a:gdLst>
              <a:gd name="T0" fmla="*/ 283811 w 19679"/>
              <a:gd name="T1" fmla="*/ 283811 h 19679"/>
              <a:gd name="T2" fmla="*/ 283811 w 19679"/>
              <a:gd name="T3" fmla="*/ 283811 h 19679"/>
              <a:gd name="T4" fmla="*/ 283811 w 19679"/>
              <a:gd name="T5" fmla="*/ 283811 h 19679"/>
              <a:gd name="T6" fmla="*/ 283811 w 19679"/>
              <a:gd name="T7" fmla="*/ 283811 h 19679"/>
              <a:gd name="T8" fmla="*/ 0 60000 65536"/>
              <a:gd name="T9" fmla="*/ 5898240 60000 65536"/>
              <a:gd name="T10" fmla="*/ 11796480 60000 65536"/>
              <a:gd name="T11" fmla="*/ 17694720 60000 65536"/>
              <a:gd name="T12" fmla="*/ 0 w 19679"/>
              <a:gd name="T13" fmla="*/ 0 h 19679"/>
              <a:gd name="T14" fmla="*/ 19679 w 19679"/>
              <a:gd name="T15" fmla="*/ 19679 h 19679"/>
            </a:gdLst>
            <a:ahLst/>
            <a:cxnLst>
              <a:cxn ang="T8">
                <a:pos x="T0" y="T1"/>
              </a:cxn>
              <a:cxn ang="T9">
                <a:pos x="T2" y="T3"/>
              </a:cxn>
              <a:cxn ang="T10">
                <a:pos x="T4" y="T5"/>
              </a:cxn>
              <a:cxn ang="T11">
                <a:pos x="T6" y="T7"/>
              </a:cxn>
            </a:cxnLst>
            <a:rect l="T12" t="T13" r="T14" b="T15"/>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tx2"/>
          </a:solidFill>
          <a:ln>
            <a:noFill/>
          </a:ln>
          <a:extLst>
            <a:ext uri="{C572A759-6A51-4108-AA02-DFA0A04FC94B}">
              <ma14:wrappingTextBoxFlag xmlns:ma14="http://schemas.microsoft.com/office/mac/drawingml/2011/main" val="1"/>
            </a:ext>
            <a:ext uri="{91240B29-F687-4f45-9708-019B960494DF}">
              <a14:hiddenLine xmlns="" xmlns:a14="http://schemas.microsoft.com/office/drawing/2010/main" w="12700">
                <a:solidFill>
                  <a:srgbClr val="000000"/>
                </a:solidFill>
                <a:miter lim="400000"/>
                <a:headEnd/>
                <a:tailEnd/>
              </a14:hiddenLine>
            </a:ext>
          </a:extLst>
        </p:spPr>
        <p:txBody>
          <a:bodyPr lIns="0" tIns="0" rIns="0" bIns="0" anchor="ctr"/>
          <a:lstStyle/>
          <a:p>
            <a:pPr algn="ctr"/>
            <a:r>
              <a:rPr lang="en-US" sz="1400" b="1" dirty="0">
                <a:solidFill>
                  <a:srgbClr val="FFFFFF"/>
                </a:solidFill>
              </a:rPr>
              <a:t>1</a:t>
            </a:r>
          </a:p>
        </p:txBody>
      </p:sp>
      <p:sp>
        <p:nvSpPr>
          <p:cNvPr id="18" name="Shape 141"/>
          <p:cNvSpPr>
            <a:spLocks/>
          </p:cNvSpPr>
          <p:nvPr/>
        </p:nvSpPr>
        <p:spPr bwMode="auto">
          <a:xfrm>
            <a:off x="7678734" y="2393111"/>
            <a:ext cx="366713" cy="366713"/>
          </a:xfrm>
          <a:custGeom>
            <a:avLst/>
            <a:gdLst>
              <a:gd name="T0" fmla="*/ 283811 w 19679"/>
              <a:gd name="T1" fmla="*/ 283811 h 19679"/>
              <a:gd name="T2" fmla="*/ 283811 w 19679"/>
              <a:gd name="T3" fmla="*/ 283811 h 19679"/>
              <a:gd name="T4" fmla="*/ 283811 w 19679"/>
              <a:gd name="T5" fmla="*/ 283811 h 19679"/>
              <a:gd name="T6" fmla="*/ 283811 w 19679"/>
              <a:gd name="T7" fmla="*/ 283811 h 19679"/>
              <a:gd name="T8" fmla="*/ 0 60000 65536"/>
              <a:gd name="T9" fmla="*/ 5898240 60000 65536"/>
              <a:gd name="T10" fmla="*/ 11796480 60000 65536"/>
              <a:gd name="T11" fmla="*/ 17694720 60000 65536"/>
              <a:gd name="T12" fmla="*/ 0 w 19679"/>
              <a:gd name="T13" fmla="*/ 0 h 19679"/>
              <a:gd name="T14" fmla="*/ 19679 w 19679"/>
              <a:gd name="T15" fmla="*/ 19679 h 19679"/>
            </a:gdLst>
            <a:ahLst/>
            <a:cxnLst>
              <a:cxn ang="T8">
                <a:pos x="T0" y="T1"/>
              </a:cxn>
              <a:cxn ang="T9">
                <a:pos x="T2" y="T3"/>
              </a:cxn>
              <a:cxn ang="T10">
                <a:pos x="T4" y="T5"/>
              </a:cxn>
              <a:cxn ang="T11">
                <a:pos x="T6" y="T7"/>
              </a:cxn>
            </a:cxnLst>
            <a:rect l="T12" t="T13" r="T14" b="T15"/>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tx2"/>
          </a:solidFill>
          <a:ln>
            <a:noFill/>
          </a:ln>
          <a:extLst>
            <a:ext uri="{C572A759-6A51-4108-AA02-DFA0A04FC94B}">
              <ma14:wrappingTextBoxFlag xmlns:ma14="http://schemas.microsoft.com/office/mac/drawingml/2011/main" val="1"/>
            </a:ext>
            <a:ext uri="{91240B29-F687-4f45-9708-019B960494DF}">
              <a14:hiddenLine xmlns="" xmlns:a14="http://schemas.microsoft.com/office/drawing/2010/main" w="12700">
                <a:solidFill>
                  <a:srgbClr val="000000"/>
                </a:solidFill>
                <a:miter lim="400000"/>
                <a:headEnd/>
                <a:tailEnd/>
              </a14:hiddenLine>
            </a:ext>
          </a:extLst>
        </p:spPr>
        <p:txBody>
          <a:bodyPr lIns="0" tIns="0" rIns="0" bIns="0" anchor="ctr"/>
          <a:lstStyle/>
          <a:p>
            <a:pPr algn="ctr"/>
            <a:r>
              <a:rPr lang="en-US" sz="1400" b="1" dirty="0" smtClean="0">
                <a:solidFill>
                  <a:srgbClr val="FFFFFF"/>
                </a:solidFill>
              </a:rPr>
              <a:t>2</a:t>
            </a:r>
            <a:endParaRPr lang="en-US" sz="1400" b="1" dirty="0">
              <a:solidFill>
                <a:srgbClr val="FFFFFF"/>
              </a:solidFill>
            </a:endParaRPr>
          </a:p>
        </p:txBody>
      </p:sp>
      <p:sp>
        <p:nvSpPr>
          <p:cNvPr id="19" name="Shape 141"/>
          <p:cNvSpPr>
            <a:spLocks/>
          </p:cNvSpPr>
          <p:nvPr/>
        </p:nvSpPr>
        <p:spPr bwMode="auto">
          <a:xfrm>
            <a:off x="7312021" y="3437422"/>
            <a:ext cx="366713" cy="366713"/>
          </a:xfrm>
          <a:custGeom>
            <a:avLst/>
            <a:gdLst>
              <a:gd name="T0" fmla="*/ 283811 w 19679"/>
              <a:gd name="T1" fmla="*/ 283811 h 19679"/>
              <a:gd name="T2" fmla="*/ 283811 w 19679"/>
              <a:gd name="T3" fmla="*/ 283811 h 19679"/>
              <a:gd name="T4" fmla="*/ 283811 w 19679"/>
              <a:gd name="T5" fmla="*/ 283811 h 19679"/>
              <a:gd name="T6" fmla="*/ 283811 w 19679"/>
              <a:gd name="T7" fmla="*/ 283811 h 19679"/>
              <a:gd name="T8" fmla="*/ 0 60000 65536"/>
              <a:gd name="T9" fmla="*/ 5898240 60000 65536"/>
              <a:gd name="T10" fmla="*/ 11796480 60000 65536"/>
              <a:gd name="T11" fmla="*/ 17694720 60000 65536"/>
              <a:gd name="T12" fmla="*/ 0 w 19679"/>
              <a:gd name="T13" fmla="*/ 0 h 19679"/>
              <a:gd name="T14" fmla="*/ 19679 w 19679"/>
              <a:gd name="T15" fmla="*/ 19679 h 19679"/>
            </a:gdLst>
            <a:ahLst/>
            <a:cxnLst>
              <a:cxn ang="T8">
                <a:pos x="T0" y="T1"/>
              </a:cxn>
              <a:cxn ang="T9">
                <a:pos x="T2" y="T3"/>
              </a:cxn>
              <a:cxn ang="T10">
                <a:pos x="T4" y="T5"/>
              </a:cxn>
              <a:cxn ang="T11">
                <a:pos x="T6" y="T7"/>
              </a:cxn>
            </a:cxnLst>
            <a:rect l="T12" t="T13" r="T14" b="T15"/>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tx2"/>
          </a:solidFill>
          <a:ln>
            <a:noFill/>
          </a:ln>
          <a:extLst>
            <a:ext uri="{C572A759-6A51-4108-AA02-DFA0A04FC94B}">
              <ma14:wrappingTextBoxFlag xmlns:ma14="http://schemas.microsoft.com/office/mac/drawingml/2011/main" val="1"/>
            </a:ext>
            <a:ext uri="{91240B29-F687-4f45-9708-019B960494DF}">
              <a14:hiddenLine xmlns="" xmlns:a14="http://schemas.microsoft.com/office/drawing/2010/main" w="12700">
                <a:solidFill>
                  <a:srgbClr val="000000"/>
                </a:solidFill>
                <a:miter lim="400000"/>
                <a:headEnd/>
                <a:tailEnd/>
              </a14:hiddenLine>
            </a:ext>
          </a:extLst>
        </p:spPr>
        <p:txBody>
          <a:bodyPr lIns="0" tIns="0" rIns="0" bIns="0" anchor="ctr"/>
          <a:lstStyle/>
          <a:p>
            <a:pPr algn="ctr"/>
            <a:r>
              <a:rPr lang="en-US" sz="1400" b="1" dirty="0">
                <a:solidFill>
                  <a:srgbClr val="FFFFFF"/>
                </a:solidFill>
              </a:rPr>
              <a:t>3</a:t>
            </a:r>
          </a:p>
        </p:txBody>
      </p:sp>
      <p:sp>
        <p:nvSpPr>
          <p:cNvPr id="20" name="Shape 141"/>
          <p:cNvSpPr>
            <a:spLocks/>
          </p:cNvSpPr>
          <p:nvPr/>
        </p:nvSpPr>
        <p:spPr bwMode="auto">
          <a:xfrm>
            <a:off x="7678734" y="4481734"/>
            <a:ext cx="366713" cy="366713"/>
          </a:xfrm>
          <a:custGeom>
            <a:avLst/>
            <a:gdLst>
              <a:gd name="T0" fmla="*/ 283811 w 19679"/>
              <a:gd name="T1" fmla="*/ 283811 h 19679"/>
              <a:gd name="T2" fmla="*/ 283811 w 19679"/>
              <a:gd name="T3" fmla="*/ 283811 h 19679"/>
              <a:gd name="T4" fmla="*/ 283811 w 19679"/>
              <a:gd name="T5" fmla="*/ 283811 h 19679"/>
              <a:gd name="T6" fmla="*/ 283811 w 19679"/>
              <a:gd name="T7" fmla="*/ 283811 h 19679"/>
              <a:gd name="T8" fmla="*/ 0 60000 65536"/>
              <a:gd name="T9" fmla="*/ 5898240 60000 65536"/>
              <a:gd name="T10" fmla="*/ 11796480 60000 65536"/>
              <a:gd name="T11" fmla="*/ 17694720 60000 65536"/>
              <a:gd name="T12" fmla="*/ 0 w 19679"/>
              <a:gd name="T13" fmla="*/ 0 h 19679"/>
              <a:gd name="T14" fmla="*/ 19679 w 19679"/>
              <a:gd name="T15" fmla="*/ 19679 h 19679"/>
            </a:gdLst>
            <a:ahLst/>
            <a:cxnLst>
              <a:cxn ang="T8">
                <a:pos x="T0" y="T1"/>
              </a:cxn>
              <a:cxn ang="T9">
                <a:pos x="T2" y="T3"/>
              </a:cxn>
              <a:cxn ang="T10">
                <a:pos x="T4" y="T5"/>
              </a:cxn>
              <a:cxn ang="T11">
                <a:pos x="T6" y="T7"/>
              </a:cxn>
            </a:cxnLst>
            <a:rect l="T12" t="T13" r="T14" b="T15"/>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tx2"/>
          </a:solidFill>
          <a:ln>
            <a:noFill/>
          </a:ln>
          <a:extLst>
            <a:ext uri="{C572A759-6A51-4108-AA02-DFA0A04FC94B}">
              <ma14:wrappingTextBoxFlag xmlns:ma14="http://schemas.microsoft.com/office/mac/drawingml/2011/main" val="1"/>
            </a:ext>
            <a:ext uri="{91240B29-F687-4f45-9708-019B960494DF}">
              <a14:hiddenLine xmlns="" xmlns:a14="http://schemas.microsoft.com/office/drawing/2010/main" w="12700">
                <a:solidFill>
                  <a:srgbClr val="000000"/>
                </a:solidFill>
                <a:miter lim="400000"/>
                <a:headEnd/>
                <a:tailEnd/>
              </a14:hiddenLine>
            </a:ext>
          </a:extLst>
        </p:spPr>
        <p:txBody>
          <a:bodyPr lIns="0" tIns="0" rIns="0" bIns="0" anchor="ctr"/>
          <a:lstStyle/>
          <a:p>
            <a:pPr algn="ctr"/>
            <a:r>
              <a:rPr lang="en-US" sz="1400" b="1" smtClean="0">
                <a:solidFill>
                  <a:srgbClr val="FFFFFF"/>
                </a:solidFill>
              </a:rPr>
              <a:t>4</a:t>
            </a:r>
            <a:endParaRPr lang="en-US" sz="1400" b="1" dirty="0">
              <a:solidFill>
                <a:srgbClr val="FFFFFF"/>
              </a:solidFill>
            </a:endParaRPr>
          </a:p>
        </p:txBody>
      </p:sp>
      <p:sp>
        <p:nvSpPr>
          <p:cNvPr id="21" name="Shape 141"/>
          <p:cNvSpPr>
            <a:spLocks/>
          </p:cNvSpPr>
          <p:nvPr/>
        </p:nvSpPr>
        <p:spPr bwMode="auto">
          <a:xfrm>
            <a:off x="8331200" y="5262784"/>
            <a:ext cx="366713" cy="366713"/>
          </a:xfrm>
          <a:custGeom>
            <a:avLst/>
            <a:gdLst>
              <a:gd name="T0" fmla="*/ 283811 w 19679"/>
              <a:gd name="T1" fmla="*/ 283811 h 19679"/>
              <a:gd name="T2" fmla="*/ 283811 w 19679"/>
              <a:gd name="T3" fmla="*/ 283811 h 19679"/>
              <a:gd name="T4" fmla="*/ 283811 w 19679"/>
              <a:gd name="T5" fmla="*/ 283811 h 19679"/>
              <a:gd name="T6" fmla="*/ 283811 w 19679"/>
              <a:gd name="T7" fmla="*/ 283811 h 19679"/>
              <a:gd name="T8" fmla="*/ 0 60000 65536"/>
              <a:gd name="T9" fmla="*/ 5898240 60000 65536"/>
              <a:gd name="T10" fmla="*/ 11796480 60000 65536"/>
              <a:gd name="T11" fmla="*/ 17694720 60000 65536"/>
              <a:gd name="T12" fmla="*/ 0 w 19679"/>
              <a:gd name="T13" fmla="*/ 0 h 19679"/>
              <a:gd name="T14" fmla="*/ 19679 w 19679"/>
              <a:gd name="T15" fmla="*/ 19679 h 19679"/>
            </a:gdLst>
            <a:ahLst/>
            <a:cxnLst>
              <a:cxn ang="T8">
                <a:pos x="T0" y="T1"/>
              </a:cxn>
              <a:cxn ang="T9">
                <a:pos x="T2" y="T3"/>
              </a:cxn>
              <a:cxn ang="T10">
                <a:pos x="T4" y="T5"/>
              </a:cxn>
              <a:cxn ang="T11">
                <a:pos x="T6" y="T7"/>
              </a:cxn>
            </a:cxnLst>
            <a:rect l="T12" t="T13" r="T14" b="T15"/>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tx2"/>
          </a:solidFill>
          <a:ln>
            <a:noFill/>
          </a:ln>
          <a:extLst>
            <a:ext uri="{C572A759-6A51-4108-AA02-DFA0A04FC94B}">
              <ma14:wrappingTextBoxFlag xmlns:ma14="http://schemas.microsoft.com/office/mac/drawingml/2011/main" val="1"/>
            </a:ext>
            <a:ext uri="{91240B29-F687-4f45-9708-019B960494DF}">
              <a14:hiddenLine xmlns="" xmlns:a14="http://schemas.microsoft.com/office/drawing/2010/main" w="12700">
                <a:solidFill>
                  <a:srgbClr val="000000"/>
                </a:solidFill>
                <a:miter lim="400000"/>
                <a:headEnd/>
                <a:tailEnd/>
              </a14:hiddenLine>
            </a:ext>
          </a:extLst>
        </p:spPr>
        <p:txBody>
          <a:bodyPr lIns="0" tIns="0" rIns="0" bIns="0" anchor="ctr"/>
          <a:lstStyle/>
          <a:p>
            <a:pPr algn="ctr"/>
            <a:r>
              <a:rPr lang="en-US" sz="1400" b="1">
                <a:solidFill>
                  <a:srgbClr val="FFFFFF"/>
                </a:solidFill>
              </a:rPr>
              <a:t>5</a:t>
            </a:r>
            <a:endParaRPr lang="en-US" sz="1400" b="1" dirty="0">
              <a:solidFill>
                <a:srgbClr val="FFFFFF"/>
              </a:solidFill>
            </a:endParaRPr>
          </a:p>
        </p:txBody>
      </p:sp>
    </p:spTree>
    <p:extLst>
      <p:ext uri="{BB962C8B-B14F-4D97-AF65-F5344CB8AC3E}">
        <p14:creationId xmlns:p14="http://schemas.microsoft.com/office/powerpoint/2010/main" val="14673636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fill="hold"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9" name="image3.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47188" y="6135689"/>
            <a:ext cx="1147762" cy="4587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400000"/>
                <a:headEnd/>
                <a:tailEnd/>
              </a14:hiddenLine>
            </a:ext>
          </a:extLst>
        </p:spPr>
      </p:pic>
      <p:sp>
        <p:nvSpPr>
          <p:cNvPr id="8" name="Text Placeholder 7"/>
          <p:cNvSpPr>
            <a:spLocks noGrp="1"/>
          </p:cNvSpPr>
          <p:nvPr>
            <p:ph type="body" sz="quarter" idx="10"/>
          </p:nvPr>
        </p:nvSpPr>
        <p:spPr/>
        <p:txBody>
          <a:bodyPr/>
          <a:lstStyle/>
          <a:p>
            <a:r>
              <a:rPr lang="en-US" dirty="0" smtClean="0"/>
              <a:t>Download the Briefing Paper.</a:t>
            </a:r>
            <a:endParaRPr lang="en-US" dirty="0"/>
          </a:p>
        </p:txBody>
      </p:sp>
    </p:spTree>
    <p:extLst>
      <p:ext uri="{BB962C8B-B14F-4D97-AF65-F5344CB8AC3E}">
        <p14:creationId xmlns:p14="http://schemas.microsoft.com/office/powerpoint/2010/main" val="20334757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ISOC - Blue template">
  <a:themeElements>
    <a:clrScheme name="01-ISOC-Blue">
      <a:dk1>
        <a:srgbClr val="0C1C2C"/>
      </a:dk1>
      <a:lt1>
        <a:srgbClr val="EEF2EC"/>
      </a:lt1>
      <a:dk2>
        <a:srgbClr val="3A82E4"/>
      </a:dk2>
      <a:lt2>
        <a:srgbClr val="DEDAD0"/>
      </a:lt2>
      <a:accent1>
        <a:srgbClr val="24366E"/>
      </a:accent1>
      <a:accent2>
        <a:srgbClr val="3A82E4"/>
      </a:accent2>
      <a:accent3>
        <a:srgbClr val="40B2A4"/>
      </a:accent3>
      <a:accent4>
        <a:srgbClr val="7E245C"/>
      </a:accent4>
      <a:accent5>
        <a:srgbClr val="D25238"/>
      </a:accent5>
      <a:accent6>
        <a:srgbClr val="EECA4A"/>
      </a:accent6>
      <a:hlink>
        <a:srgbClr val="0C1C2C"/>
      </a:hlink>
      <a:folHlink>
        <a:srgbClr val="0C1C2C"/>
      </a:folHlink>
    </a:clrScheme>
    <a:fontScheme name="Office 2">
      <a:majorFont>
        <a:latin typeface="Hind Light"/>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Hind Light"/>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_Template_2016-08-01_EN_FINAL_v01" id="{5192F294-8424-7440-AA8F-DFA0F3CB0ECA}" vid="{63D69417-F860-6D4F-884E-B46161DA606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ISOCPPT</Template>
  <TotalTime>31</TotalTime>
  <Words>1345</Words>
  <Application>Microsoft Macintosh PowerPoint</Application>
  <PresentationFormat>Widescreen</PresentationFormat>
  <Paragraphs>120</Paragraphs>
  <Slides>6</Slides>
  <Notes>6</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6</vt:i4>
      </vt:variant>
    </vt:vector>
  </HeadingPairs>
  <TitlesOfParts>
    <vt:vector size="17" baseType="lpstr">
      <vt:lpstr>.AppleSystemUIFont</vt:lpstr>
      <vt:lpstr>Arial Bold</vt:lpstr>
      <vt:lpstr>Avenir Roman</vt:lpstr>
      <vt:lpstr>Calibri</vt:lpstr>
      <vt:lpstr>Calibri Light</vt:lpstr>
      <vt:lpstr>Hind Light</vt:lpstr>
      <vt:lpstr>Hind Medium</vt:lpstr>
      <vt:lpstr>Hind Semibold</vt:lpstr>
      <vt:lpstr>ＭＳ Ｐゴシック</vt:lpstr>
      <vt:lpstr>Arial</vt:lpstr>
      <vt:lpstr>ISOC - Blue template</vt:lpstr>
      <vt:lpstr>Combating Botnets</vt:lpstr>
      <vt:lpstr>What is a botnet?</vt:lpstr>
      <vt:lpstr>Key Considerations</vt:lpstr>
      <vt:lpstr>Challenges</vt:lpstr>
      <vt:lpstr>Guiding Principles</vt:lpstr>
      <vt:lpstr>PowerPoint Presentation</vt:lpstr>
    </vt:vector>
  </TitlesOfParts>
  <Company/>
  <LinksUpToDate>false</LinksUpToDate>
  <SharedDoc>false</SharedDoc>
  <HyperlinksChanged>false</HyperlinksChanged>
  <AppVersion>15.0027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COMBATING BOTNETS</dc:title>
  <dc:creator>Beth Gombala</dc:creator>
  <cp:lastModifiedBy>Beth Gombala</cp:lastModifiedBy>
  <cp:revision>6</cp:revision>
  <cp:lastPrinted>2016-06-14T17:50:38Z</cp:lastPrinted>
  <dcterms:created xsi:type="dcterms:W3CDTF">2016-10-17T20:33:33Z</dcterms:created>
  <dcterms:modified xsi:type="dcterms:W3CDTF">2016-11-03T15:18:00Z</dcterms:modified>
</cp:coreProperties>
</file>