
<file path=[Content_Types].xml><?xml version="1.0" encoding="utf-8"?>
<Types xmlns="http://schemas.openxmlformats.org/package/2006/content-types">
  <Default Extension="xml" ContentType="application/xml"/>
  <Default Extension="jpeg" ContentType="image/jpeg"/>
  <Default Extension="xlsx" ContentType="application/vnd.openxmlformats-officedocument.spreadsheetml.sheet"/>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
  </p:notesMasterIdLst>
  <p:handoutMasterIdLst>
    <p:handoutMasterId r:id="rId8"/>
  </p:handoutMasterIdLst>
  <p:sldIdLst>
    <p:sldId id="256" r:id="rId2"/>
    <p:sldId id="257" r:id="rId3"/>
    <p:sldId id="258" r:id="rId4"/>
    <p:sldId id="259" r:id="rId5"/>
    <p:sldId id="260" r:id="rId6"/>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Hind Light" charset="0"/>
        <a:ea typeface="ＭＳ Ｐゴシック" charset="-128"/>
        <a:cs typeface="+mn-cs"/>
      </a:defRPr>
    </a:lvl1pPr>
    <a:lvl2pPr marL="457200" algn="l" rtl="0" fontAlgn="base">
      <a:spcBef>
        <a:spcPct val="0"/>
      </a:spcBef>
      <a:spcAft>
        <a:spcPct val="0"/>
      </a:spcAft>
      <a:defRPr kern="1200">
        <a:solidFill>
          <a:schemeClr val="tx1"/>
        </a:solidFill>
        <a:latin typeface="Hind Light" charset="0"/>
        <a:ea typeface="ＭＳ Ｐゴシック" charset="-128"/>
        <a:cs typeface="+mn-cs"/>
      </a:defRPr>
    </a:lvl2pPr>
    <a:lvl3pPr marL="914400" algn="l" rtl="0" fontAlgn="base">
      <a:spcBef>
        <a:spcPct val="0"/>
      </a:spcBef>
      <a:spcAft>
        <a:spcPct val="0"/>
      </a:spcAft>
      <a:defRPr kern="1200">
        <a:solidFill>
          <a:schemeClr val="tx1"/>
        </a:solidFill>
        <a:latin typeface="Hind Light" charset="0"/>
        <a:ea typeface="ＭＳ Ｐゴシック" charset="-128"/>
        <a:cs typeface="+mn-cs"/>
      </a:defRPr>
    </a:lvl3pPr>
    <a:lvl4pPr marL="1371600" algn="l" rtl="0" fontAlgn="base">
      <a:spcBef>
        <a:spcPct val="0"/>
      </a:spcBef>
      <a:spcAft>
        <a:spcPct val="0"/>
      </a:spcAft>
      <a:defRPr kern="1200">
        <a:solidFill>
          <a:schemeClr val="tx1"/>
        </a:solidFill>
        <a:latin typeface="Hind Light" charset="0"/>
        <a:ea typeface="ＭＳ Ｐゴシック" charset="-128"/>
        <a:cs typeface="+mn-cs"/>
      </a:defRPr>
    </a:lvl4pPr>
    <a:lvl5pPr marL="1828800" algn="l" rtl="0" fontAlgn="base">
      <a:spcBef>
        <a:spcPct val="0"/>
      </a:spcBef>
      <a:spcAft>
        <a:spcPct val="0"/>
      </a:spcAft>
      <a:defRPr kern="1200">
        <a:solidFill>
          <a:schemeClr val="tx1"/>
        </a:solidFill>
        <a:latin typeface="Hind Light" charset="0"/>
        <a:ea typeface="ＭＳ Ｐゴシック" charset="-128"/>
        <a:cs typeface="+mn-cs"/>
      </a:defRPr>
    </a:lvl5pPr>
    <a:lvl6pPr marL="2286000" algn="l" defTabSz="914400" rtl="0" eaLnBrk="1" latinLnBrk="0" hangingPunct="1">
      <a:defRPr kern="1200">
        <a:solidFill>
          <a:schemeClr val="tx1"/>
        </a:solidFill>
        <a:latin typeface="Hind Light" charset="0"/>
        <a:ea typeface="ＭＳ Ｐゴシック" charset="-128"/>
        <a:cs typeface="+mn-cs"/>
      </a:defRPr>
    </a:lvl6pPr>
    <a:lvl7pPr marL="2743200" algn="l" defTabSz="914400" rtl="0" eaLnBrk="1" latinLnBrk="0" hangingPunct="1">
      <a:defRPr kern="1200">
        <a:solidFill>
          <a:schemeClr val="tx1"/>
        </a:solidFill>
        <a:latin typeface="Hind Light" charset="0"/>
        <a:ea typeface="ＭＳ Ｐゴシック" charset="-128"/>
        <a:cs typeface="+mn-cs"/>
      </a:defRPr>
    </a:lvl7pPr>
    <a:lvl8pPr marL="3200400" algn="l" defTabSz="914400" rtl="0" eaLnBrk="1" latinLnBrk="0" hangingPunct="1">
      <a:defRPr kern="1200">
        <a:solidFill>
          <a:schemeClr val="tx1"/>
        </a:solidFill>
        <a:latin typeface="Hind Light" charset="0"/>
        <a:ea typeface="ＭＳ Ｐゴシック" charset="-128"/>
        <a:cs typeface="+mn-cs"/>
      </a:defRPr>
    </a:lvl8pPr>
    <a:lvl9pPr marL="3657600" algn="l" defTabSz="914400" rtl="0" eaLnBrk="1" latinLnBrk="0" hangingPunct="1">
      <a:defRPr kern="1200">
        <a:solidFill>
          <a:schemeClr val="tx1"/>
        </a:solidFill>
        <a:latin typeface="Hind Light"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43E50"/>
    <a:srgbClr val="EEF2E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55"/>
    <p:restoredTop sz="78372"/>
  </p:normalViewPr>
  <p:slideViewPr>
    <p:cSldViewPr snapToGrid="0" snapToObjects="1">
      <p:cViewPr>
        <p:scale>
          <a:sx n="101" d="100"/>
          <a:sy n="101" d="100"/>
        </p:scale>
        <p:origin x="1048" y="536"/>
      </p:cViewPr>
      <p:guideLst>
        <p:guide orient="horz" pos="2160"/>
        <p:guide pos="3840"/>
      </p:guideLst>
    </p:cSldViewPr>
  </p:slideViewPr>
  <p:notesTextViewPr>
    <p:cViewPr>
      <p:scale>
        <a:sx n="1" d="1"/>
        <a:sy n="1" d="1"/>
      </p:scale>
      <p:origin x="0" y="0"/>
    </p:cViewPr>
  </p:notesTextViewPr>
  <p:sorterViewPr>
    <p:cViewPr>
      <p:scale>
        <a:sx n="88" d="100"/>
        <a:sy n="88" d="100"/>
      </p:scale>
      <p:origin x="0" y="0"/>
    </p:cViewPr>
  </p:sorterViewPr>
  <p:notesViewPr>
    <p:cSldViewPr snapToGrid="0" snapToObjects="1">
      <p:cViewPr varScale="1">
        <p:scale>
          <a:sx n="160" d="100"/>
          <a:sy n="160" d="100"/>
        </p:scale>
        <p:origin x="4704" y="192"/>
      </p:cViewPr>
      <p:guideLst/>
    </p:cSldViewPr>
  </p:notes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notesMaster" Target="notesMasters/notesMaster1.xml"/><Relationship Id="rId8" Type="http://schemas.openxmlformats.org/officeDocument/2006/relationships/handoutMaster" Target="handoutMasters/handoutMaster1.xml"/><Relationship Id="rId9" Type="http://schemas.openxmlformats.org/officeDocument/2006/relationships/presProps" Target="presProps.xml"/><Relationship Id="rId1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cat>
            <c:numRef>
              <c:f>Sheet1!$A$2:$A$6</c:f>
              <c:numCache>
                <c:formatCode>General</c:formatCode>
                <c:ptCount val="5"/>
                <c:pt idx="0">
                  <c:v>1.0</c:v>
                </c:pt>
                <c:pt idx="1">
                  <c:v>2.0</c:v>
                </c:pt>
                <c:pt idx="2">
                  <c:v>3.0</c:v>
                </c:pt>
                <c:pt idx="3">
                  <c:v>4.0</c:v>
                </c:pt>
                <c:pt idx="4">
                  <c:v>5.0</c:v>
                </c:pt>
              </c:numCache>
            </c:numRef>
          </c:cat>
          <c:val>
            <c:numRef>
              <c:f>Sheet1!$B$2:$B$6</c:f>
              <c:numCache>
                <c:formatCode>General</c:formatCode>
                <c:ptCount val="5"/>
                <c:pt idx="0">
                  <c:v>20.0</c:v>
                </c:pt>
                <c:pt idx="1">
                  <c:v>20.0</c:v>
                </c:pt>
                <c:pt idx="2">
                  <c:v>20.0</c:v>
                </c:pt>
                <c:pt idx="3">
                  <c:v>20.0</c:v>
                </c:pt>
                <c:pt idx="4">
                  <c:v>20.0</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F9C4D4-69B4-8E41-9DD7-383F8D3BBBED}" type="doc">
      <dgm:prSet loTypeId="urn:microsoft.com/office/officeart/2005/8/layout/list1" loCatId="" qsTypeId="urn:microsoft.com/office/officeart/2005/8/quickstyle/simple1" qsCatId="simple" csTypeId="urn:microsoft.com/office/officeart/2005/8/colors/accent0_3" csCatId="mainScheme" phldr="1"/>
      <dgm:spPr/>
      <dgm:t>
        <a:bodyPr/>
        <a:lstStyle/>
        <a:p>
          <a:endParaRPr lang="en-US"/>
        </a:p>
      </dgm:t>
    </dgm:pt>
    <dgm:pt modelId="{A0845FEE-7316-AD4F-B47B-FCCD8E562137}">
      <dgm:prSet custT="1"/>
      <dgm:spPr/>
      <dgm:t>
        <a:bodyPr/>
        <a:lstStyle/>
        <a:p>
          <a:r>
            <a:rPr lang="en-US" sz="1600" b="1" dirty="0" smtClean="0">
              <a:latin typeface="+mn-lt"/>
            </a:rPr>
            <a:t>Governments</a:t>
          </a:r>
          <a:endParaRPr lang="en-US" sz="1600" b="1" dirty="0">
            <a:latin typeface="+mn-lt"/>
          </a:endParaRPr>
        </a:p>
      </dgm:t>
    </dgm:pt>
    <dgm:pt modelId="{72D6DA16-115A-9546-BE19-2B4C740979B3}" type="parTrans" cxnId="{F2FA74D7-6DF1-B14E-B14A-57F07B3BE205}">
      <dgm:prSet/>
      <dgm:spPr/>
      <dgm:t>
        <a:bodyPr/>
        <a:lstStyle/>
        <a:p>
          <a:endParaRPr lang="en-US">
            <a:latin typeface="+mn-lt"/>
          </a:endParaRPr>
        </a:p>
      </dgm:t>
    </dgm:pt>
    <dgm:pt modelId="{F0C639C2-905C-104C-AF01-7C0537AD25A2}" type="sibTrans" cxnId="{F2FA74D7-6DF1-B14E-B14A-57F07B3BE205}">
      <dgm:prSet/>
      <dgm:spPr/>
      <dgm:t>
        <a:bodyPr/>
        <a:lstStyle/>
        <a:p>
          <a:endParaRPr lang="en-US">
            <a:latin typeface="+mn-lt"/>
          </a:endParaRPr>
        </a:p>
      </dgm:t>
    </dgm:pt>
    <dgm:pt modelId="{307EAEC6-D795-E640-8EB2-371D402136FA}">
      <dgm:prSet custT="1"/>
      <dgm:spPr/>
      <dgm:t>
        <a:bodyPr/>
        <a:lstStyle/>
        <a:p>
          <a:r>
            <a:rPr lang="en-US" sz="1600" b="1" dirty="0" smtClean="0">
              <a:latin typeface="+mn-lt"/>
            </a:rPr>
            <a:t>Network Operators and the Technical Community</a:t>
          </a:r>
        </a:p>
      </dgm:t>
    </dgm:pt>
    <dgm:pt modelId="{73C378BF-0171-D94B-89ED-F0DB32CF33FA}" type="parTrans" cxnId="{8B6010F9-5B7E-2141-AEA9-79ADB42A7E72}">
      <dgm:prSet/>
      <dgm:spPr/>
      <dgm:t>
        <a:bodyPr/>
        <a:lstStyle/>
        <a:p>
          <a:endParaRPr lang="en-US">
            <a:latin typeface="+mn-lt"/>
          </a:endParaRPr>
        </a:p>
      </dgm:t>
    </dgm:pt>
    <dgm:pt modelId="{C69B407C-52A5-9E45-BA34-F32B2120B724}" type="sibTrans" cxnId="{8B6010F9-5B7E-2141-AEA9-79ADB42A7E72}">
      <dgm:prSet/>
      <dgm:spPr/>
      <dgm:t>
        <a:bodyPr/>
        <a:lstStyle/>
        <a:p>
          <a:endParaRPr lang="en-US">
            <a:latin typeface="+mn-lt"/>
          </a:endParaRPr>
        </a:p>
      </dgm:t>
    </dgm:pt>
    <dgm:pt modelId="{2AA56730-F51E-3645-AD6B-FEECF0C56866}">
      <dgm:prSet custT="1"/>
      <dgm:spPr/>
      <dgm:t>
        <a:bodyPr/>
        <a:lstStyle/>
        <a:p>
          <a:r>
            <a:rPr lang="en-US" sz="1600" b="1" dirty="0" smtClean="0">
              <a:latin typeface="+mn-lt"/>
            </a:rPr>
            <a:t>End-Users</a:t>
          </a:r>
          <a:endParaRPr lang="en-US" sz="1600" b="1" dirty="0">
            <a:latin typeface="+mn-lt"/>
          </a:endParaRPr>
        </a:p>
      </dgm:t>
    </dgm:pt>
    <dgm:pt modelId="{05A1B6D7-B2B4-3340-AA04-9AFE66626F80}" type="parTrans" cxnId="{5CF0E40F-0910-E247-B392-691B3C73953D}">
      <dgm:prSet/>
      <dgm:spPr/>
      <dgm:t>
        <a:bodyPr/>
        <a:lstStyle/>
        <a:p>
          <a:endParaRPr lang="en-US">
            <a:latin typeface="+mn-lt"/>
          </a:endParaRPr>
        </a:p>
      </dgm:t>
    </dgm:pt>
    <dgm:pt modelId="{C2214A92-7279-8F45-8400-AC86744BEB49}" type="sibTrans" cxnId="{5CF0E40F-0910-E247-B392-691B3C73953D}">
      <dgm:prSet/>
      <dgm:spPr/>
      <dgm:t>
        <a:bodyPr/>
        <a:lstStyle/>
        <a:p>
          <a:endParaRPr lang="en-US">
            <a:latin typeface="+mn-lt"/>
          </a:endParaRPr>
        </a:p>
      </dgm:t>
    </dgm:pt>
    <dgm:pt modelId="{ECA4C43E-A115-CB4C-A460-C91FE7D295E3}">
      <dgm:prSet custT="1"/>
      <dgm:spPr/>
      <dgm:t>
        <a:bodyPr/>
        <a:lstStyle/>
        <a:p>
          <a:r>
            <a:rPr lang="en-US" sz="1500" b="0" smtClean="0">
              <a:effectLst/>
              <a:latin typeface="+mn-lt"/>
              <a:ea typeface="Arial" charset="0"/>
              <a:cs typeface="Arial" charset="0"/>
              <a:sym typeface="Avenir Roman" charset="0"/>
            </a:rPr>
            <a:t>It can be hard for users to recognize whether or not a message is malicious.</a:t>
          </a:r>
          <a:endParaRPr lang="en-US" sz="1500" b="0" dirty="0">
            <a:latin typeface="+mn-lt"/>
            <a:ea typeface="Arial" charset="0"/>
            <a:cs typeface="Arial" charset="0"/>
          </a:endParaRPr>
        </a:p>
      </dgm:t>
    </dgm:pt>
    <dgm:pt modelId="{6A504238-38BF-424A-8311-07BF145028A5}" type="parTrans" cxnId="{F4351887-2360-3A43-A7A2-3861E2E30760}">
      <dgm:prSet/>
      <dgm:spPr/>
      <dgm:t>
        <a:bodyPr/>
        <a:lstStyle/>
        <a:p>
          <a:endParaRPr lang="en-US">
            <a:latin typeface="+mn-lt"/>
          </a:endParaRPr>
        </a:p>
      </dgm:t>
    </dgm:pt>
    <dgm:pt modelId="{8E05E617-98FC-AD43-BD85-59EB97F8E9D1}" type="sibTrans" cxnId="{F4351887-2360-3A43-A7A2-3861E2E30760}">
      <dgm:prSet/>
      <dgm:spPr/>
      <dgm:t>
        <a:bodyPr/>
        <a:lstStyle/>
        <a:p>
          <a:endParaRPr lang="en-US">
            <a:latin typeface="+mn-lt"/>
          </a:endParaRPr>
        </a:p>
      </dgm:t>
    </dgm:pt>
    <dgm:pt modelId="{4EE8D4FB-7DA2-D048-995B-66EA91CBB917}">
      <dgm:prSet custT="1"/>
      <dgm:spPr/>
      <dgm:t>
        <a:bodyPr/>
        <a:lstStyle/>
        <a:p>
          <a:r>
            <a:rPr lang="en-US" sz="1500" dirty="0" smtClean="0">
              <a:latin typeface="+mn-lt"/>
              <a:ea typeface="Arial" charset="0"/>
              <a:cs typeface="Arial" charset="0"/>
            </a:rPr>
            <a:t>Some countries provide consumer education on how to manage spam.</a:t>
          </a:r>
          <a:endParaRPr lang="en-US" sz="1500" dirty="0">
            <a:latin typeface="+mn-lt"/>
            <a:ea typeface="Arial" charset="0"/>
            <a:cs typeface="Arial" charset="0"/>
          </a:endParaRPr>
        </a:p>
      </dgm:t>
    </dgm:pt>
    <dgm:pt modelId="{DFC3E19E-0C3C-2845-9749-48BB6E386E48}" type="parTrans" cxnId="{6B5F770E-F384-074D-A97E-8381FEF7BF55}">
      <dgm:prSet/>
      <dgm:spPr/>
      <dgm:t>
        <a:bodyPr/>
        <a:lstStyle/>
        <a:p>
          <a:endParaRPr lang="en-US">
            <a:latin typeface="+mn-lt"/>
          </a:endParaRPr>
        </a:p>
      </dgm:t>
    </dgm:pt>
    <dgm:pt modelId="{FEC130A5-B827-F146-9DED-3343C4C897BA}" type="sibTrans" cxnId="{6B5F770E-F384-074D-A97E-8381FEF7BF55}">
      <dgm:prSet/>
      <dgm:spPr/>
      <dgm:t>
        <a:bodyPr/>
        <a:lstStyle/>
        <a:p>
          <a:endParaRPr lang="en-US">
            <a:latin typeface="+mn-lt"/>
          </a:endParaRPr>
        </a:p>
      </dgm:t>
    </dgm:pt>
    <dgm:pt modelId="{64501735-D294-9B42-9A73-B755190A6531}">
      <dgm:prSet custT="1"/>
      <dgm:spPr/>
      <dgm:t>
        <a:bodyPr/>
        <a:lstStyle/>
        <a:p>
          <a:r>
            <a:rPr lang="en-US" sz="1500" u="none" dirty="0" smtClean="0">
              <a:latin typeface="+mn-lt"/>
              <a:ea typeface="Arial" charset="0"/>
              <a:cs typeface="Arial" charset="0"/>
            </a:rPr>
            <a:t>Some governments have already started to engage in enforcement against spammers.</a:t>
          </a:r>
          <a:endParaRPr lang="en-US" sz="1500" u="none" dirty="0">
            <a:latin typeface="+mn-lt"/>
            <a:ea typeface="Arial" charset="0"/>
            <a:cs typeface="Arial" charset="0"/>
          </a:endParaRPr>
        </a:p>
      </dgm:t>
    </dgm:pt>
    <dgm:pt modelId="{7DEB9954-34FA-DE45-BE1F-66AE205EAF74}" type="parTrans" cxnId="{647767A7-5F7B-EB4E-86F6-7326D15D5A4E}">
      <dgm:prSet/>
      <dgm:spPr/>
      <dgm:t>
        <a:bodyPr/>
        <a:lstStyle/>
        <a:p>
          <a:endParaRPr lang="en-US">
            <a:latin typeface="+mn-lt"/>
          </a:endParaRPr>
        </a:p>
      </dgm:t>
    </dgm:pt>
    <dgm:pt modelId="{83CB894E-841C-3A49-A81F-00C13C0126AC}" type="sibTrans" cxnId="{647767A7-5F7B-EB4E-86F6-7326D15D5A4E}">
      <dgm:prSet/>
      <dgm:spPr/>
      <dgm:t>
        <a:bodyPr/>
        <a:lstStyle/>
        <a:p>
          <a:endParaRPr lang="en-US">
            <a:latin typeface="+mn-lt"/>
          </a:endParaRPr>
        </a:p>
      </dgm:t>
    </dgm:pt>
    <dgm:pt modelId="{676BC16F-2DF4-EB40-A8F0-EB5D20D997EF}">
      <dgm:prSet custT="1"/>
      <dgm:spPr/>
      <dgm:t>
        <a:bodyPr/>
        <a:lstStyle/>
        <a:p>
          <a:r>
            <a:rPr lang="en-US" sz="1500" b="0" baseline="0" smtClean="0">
              <a:latin typeface="+mn-lt"/>
              <a:ea typeface="Arial" charset="0"/>
              <a:cs typeface="Arial" charset="0"/>
              <a:sym typeface="Avenir Roman" charset="0"/>
            </a:rPr>
            <a:t>Some countries have adopted legislation to combat spam.</a:t>
          </a:r>
          <a:endParaRPr lang="en-US" sz="1400" b="1" dirty="0">
            <a:latin typeface="+mn-lt"/>
          </a:endParaRPr>
        </a:p>
      </dgm:t>
    </dgm:pt>
    <dgm:pt modelId="{BCE5A776-06CD-1146-A636-67E98380A52E}" type="parTrans" cxnId="{C50A85FA-C21E-2D4F-9D92-3EC0B6DB6138}">
      <dgm:prSet/>
      <dgm:spPr/>
      <dgm:t>
        <a:bodyPr/>
        <a:lstStyle/>
        <a:p>
          <a:endParaRPr lang="en-US">
            <a:latin typeface="+mn-lt"/>
          </a:endParaRPr>
        </a:p>
      </dgm:t>
    </dgm:pt>
    <dgm:pt modelId="{2CB51B2C-EC66-F042-9AC8-8BB266CEFBE4}" type="sibTrans" cxnId="{C50A85FA-C21E-2D4F-9D92-3EC0B6DB6138}">
      <dgm:prSet/>
      <dgm:spPr/>
      <dgm:t>
        <a:bodyPr/>
        <a:lstStyle/>
        <a:p>
          <a:endParaRPr lang="en-US">
            <a:latin typeface="+mn-lt"/>
          </a:endParaRPr>
        </a:p>
      </dgm:t>
    </dgm:pt>
    <dgm:pt modelId="{188CBC25-4B27-2B44-817C-637F32268822}">
      <dgm:prSet custT="1"/>
      <dgm:spPr/>
      <dgm:t>
        <a:bodyPr/>
        <a:lstStyle/>
        <a:p>
          <a:r>
            <a:rPr lang="en-US" sz="1500" b="0" dirty="0" smtClean="0">
              <a:latin typeface="+mn-lt"/>
              <a:ea typeface="Arial" charset="0"/>
              <a:cs typeface="Arial" charset="0"/>
            </a:rPr>
            <a:t>Spam-blocking tools can help end-users to deal with spam.</a:t>
          </a:r>
          <a:endParaRPr lang="en-US" b="0" dirty="0">
            <a:latin typeface="+mn-lt"/>
            <a:ea typeface="Arial" charset="0"/>
            <a:cs typeface="Arial" charset="0"/>
          </a:endParaRPr>
        </a:p>
      </dgm:t>
    </dgm:pt>
    <dgm:pt modelId="{89E240A0-CEB3-F44D-BDF0-E0CCBEA80A63}" type="parTrans" cxnId="{385948C2-3626-9A43-B8FF-E56C74F66A96}">
      <dgm:prSet/>
      <dgm:spPr/>
      <dgm:t>
        <a:bodyPr/>
        <a:lstStyle/>
        <a:p>
          <a:endParaRPr lang="en-US">
            <a:latin typeface="+mn-lt"/>
          </a:endParaRPr>
        </a:p>
      </dgm:t>
    </dgm:pt>
    <dgm:pt modelId="{2741F4D3-8367-9B44-B9C0-767370BBFF0E}" type="sibTrans" cxnId="{385948C2-3626-9A43-B8FF-E56C74F66A96}">
      <dgm:prSet/>
      <dgm:spPr/>
      <dgm:t>
        <a:bodyPr/>
        <a:lstStyle/>
        <a:p>
          <a:endParaRPr lang="en-US">
            <a:latin typeface="+mn-lt"/>
          </a:endParaRPr>
        </a:p>
      </dgm:t>
    </dgm:pt>
    <dgm:pt modelId="{89EB0C77-0D54-1A49-8CD8-7C366E9EAD90}">
      <dgm:prSet custT="1"/>
      <dgm:spPr/>
      <dgm:t>
        <a:bodyPr/>
        <a:lstStyle/>
        <a:p>
          <a:r>
            <a:rPr lang="en-US" sz="1500" smtClean="0">
              <a:effectLst/>
              <a:latin typeface="+mn-lt"/>
              <a:ea typeface="Arial" charset="0"/>
              <a:cs typeface="Arial" charset="0"/>
              <a:sym typeface="Avenir Roman" charset="0"/>
            </a:rPr>
            <a:t>Some projects track spam operations and sources to provide real-time network protection and work with law enforcement to combat spam. </a:t>
          </a:r>
          <a:endParaRPr lang="en-US" sz="1500" dirty="0" smtClean="0">
            <a:latin typeface="+mn-lt"/>
            <a:ea typeface="Arial" charset="0"/>
            <a:cs typeface="Arial" charset="0"/>
          </a:endParaRPr>
        </a:p>
      </dgm:t>
    </dgm:pt>
    <dgm:pt modelId="{2D480EE4-8BE2-8F43-8892-30DF2154A9AF}" type="sibTrans" cxnId="{7657AE5D-0ADE-2F49-AD83-265E995C3832}">
      <dgm:prSet/>
      <dgm:spPr/>
      <dgm:t>
        <a:bodyPr/>
        <a:lstStyle/>
        <a:p>
          <a:endParaRPr lang="en-US">
            <a:latin typeface="+mn-lt"/>
          </a:endParaRPr>
        </a:p>
      </dgm:t>
    </dgm:pt>
    <dgm:pt modelId="{D9A8CE80-E163-9748-91BD-DEBB59149332}" type="parTrans" cxnId="{7657AE5D-0ADE-2F49-AD83-265E995C3832}">
      <dgm:prSet/>
      <dgm:spPr/>
      <dgm:t>
        <a:bodyPr/>
        <a:lstStyle/>
        <a:p>
          <a:endParaRPr lang="en-US">
            <a:latin typeface="+mn-lt"/>
          </a:endParaRPr>
        </a:p>
      </dgm:t>
    </dgm:pt>
    <dgm:pt modelId="{63A80CA4-DCA7-114E-9C2E-5FA2A7F6C348}">
      <dgm:prSet custT="1"/>
      <dgm:spPr/>
      <dgm:t>
        <a:bodyPr/>
        <a:lstStyle/>
        <a:p>
          <a:r>
            <a:rPr lang="en-US" sz="1500" u="none" smtClean="0">
              <a:effectLst/>
              <a:latin typeface="+mn-lt"/>
              <a:ea typeface="Arial" charset="0"/>
              <a:cs typeface="Arial" charset="0"/>
              <a:sym typeface="Avenir Roman" charset="0"/>
            </a:rPr>
            <a:t>Approaches and tools are available to help fight spam and manage network security issues . </a:t>
          </a:r>
          <a:endParaRPr lang="en-US" sz="1500" u="none" dirty="0" smtClean="0">
            <a:latin typeface="+mn-lt"/>
            <a:ea typeface="Arial" charset="0"/>
            <a:cs typeface="Arial" charset="0"/>
          </a:endParaRPr>
        </a:p>
      </dgm:t>
    </dgm:pt>
    <dgm:pt modelId="{FC51E25D-6B5D-AA4A-B3F6-E96BB7132F3E}" type="sibTrans" cxnId="{6F3758D1-60F8-8F42-881D-5EF8ECAB9FFE}">
      <dgm:prSet/>
      <dgm:spPr/>
      <dgm:t>
        <a:bodyPr/>
        <a:lstStyle/>
        <a:p>
          <a:endParaRPr lang="en-US">
            <a:latin typeface="+mn-lt"/>
          </a:endParaRPr>
        </a:p>
      </dgm:t>
    </dgm:pt>
    <dgm:pt modelId="{95A4C848-7E78-1B46-BFD0-CB38C94E43C7}" type="parTrans" cxnId="{6F3758D1-60F8-8F42-881D-5EF8ECAB9FFE}">
      <dgm:prSet/>
      <dgm:spPr/>
      <dgm:t>
        <a:bodyPr/>
        <a:lstStyle/>
        <a:p>
          <a:endParaRPr lang="en-US">
            <a:latin typeface="+mn-lt"/>
          </a:endParaRPr>
        </a:p>
      </dgm:t>
    </dgm:pt>
    <dgm:pt modelId="{7A00C49C-014D-CC46-B03F-0858A438A2D8}">
      <dgm:prSet custT="1"/>
      <dgm:spPr/>
      <dgm:t>
        <a:bodyPr/>
        <a:lstStyle/>
        <a:p>
          <a:r>
            <a:rPr lang="en-US" sz="1500" b="0" u="none" smtClean="0">
              <a:effectLst/>
              <a:latin typeface="+mn-lt"/>
              <a:ea typeface="Arial" charset="0"/>
              <a:cs typeface="Arial" charset="0"/>
              <a:sym typeface="Avenir Roman" charset="0"/>
            </a:rPr>
            <a:t>We need to be vigilant about the possibility of receiving harmful messages.</a:t>
          </a:r>
          <a:endParaRPr lang="en-US" sz="1500" b="0" u="none" dirty="0">
            <a:latin typeface="+mn-lt"/>
            <a:ea typeface="Arial" charset="0"/>
            <a:cs typeface="Arial" charset="0"/>
          </a:endParaRPr>
        </a:p>
      </dgm:t>
    </dgm:pt>
    <dgm:pt modelId="{324853F5-9143-6843-A8CB-3C1E9A6739EA}" type="parTrans" cxnId="{995AC7F0-5FFA-964E-8D9F-11D44DE2F108}">
      <dgm:prSet/>
      <dgm:spPr/>
      <dgm:t>
        <a:bodyPr/>
        <a:lstStyle/>
        <a:p>
          <a:endParaRPr lang="en-US">
            <a:latin typeface="+mn-lt"/>
          </a:endParaRPr>
        </a:p>
      </dgm:t>
    </dgm:pt>
    <dgm:pt modelId="{A8D5E25A-D502-F741-B2F4-2FBAE975F33A}" type="sibTrans" cxnId="{995AC7F0-5FFA-964E-8D9F-11D44DE2F108}">
      <dgm:prSet/>
      <dgm:spPr/>
      <dgm:t>
        <a:bodyPr/>
        <a:lstStyle/>
        <a:p>
          <a:endParaRPr lang="en-US">
            <a:latin typeface="+mn-lt"/>
          </a:endParaRPr>
        </a:p>
      </dgm:t>
    </dgm:pt>
    <dgm:pt modelId="{EA864AC3-EF6D-774A-8D11-537AD8149F81}" type="pres">
      <dgm:prSet presAssocID="{46F9C4D4-69B4-8E41-9DD7-383F8D3BBBED}" presName="linear" presStyleCnt="0">
        <dgm:presLayoutVars>
          <dgm:dir/>
          <dgm:animLvl val="lvl"/>
          <dgm:resizeHandles val="exact"/>
        </dgm:presLayoutVars>
      </dgm:prSet>
      <dgm:spPr/>
      <dgm:t>
        <a:bodyPr/>
        <a:lstStyle/>
        <a:p>
          <a:endParaRPr lang="en-US"/>
        </a:p>
      </dgm:t>
    </dgm:pt>
    <dgm:pt modelId="{F5561FCD-D6A1-7C4D-BC37-7E8010E0A92F}" type="pres">
      <dgm:prSet presAssocID="{A0845FEE-7316-AD4F-B47B-FCCD8E562137}" presName="parentLin" presStyleCnt="0"/>
      <dgm:spPr/>
      <dgm:t>
        <a:bodyPr/>
        <a:lstStyle/>
        <a:p>
          <a:endParaRPr lang="en-US"/>
        </a:p>
      </dgm:t>
    </dgm:pt>
    <dgm:pt modelId="{E87F4857-F001-FB49-A11D-D55623729776}" type="pres">
      <dgm:prSet presAssocID="{A0845FEE-7316-AD4F-B47B-FCCD8E562137}" presName="parentLeftMargin" presStyleLbl="node1" presStyleIdx="0" presStyleCnt="3"/>
      <dgm:spPr/>
      <dgm:t>
        <a:bodyPr/>
        <a:lstStyle/>
        <a:p>
          <a:endParaRPr lang="en-US"/>
        </a:p>
      </dgm:t>
    </dgm:pt>
    <dgm:pt modelId="{67EBF0C4-4768-AF41-AE7E-B248847942A0}" type="pres">
      <dgm:prSet presAssocID="{A0845FEE-7316-AD4F-B47B-FCCD8E562137}" presName="parentText" presStyleLbl="node1" presStyleIdx="0" presStyleCnt="3">
        <dgm:presLayoutVars>
          <dgm:chMax val="0"/>
          <dgm:bulletEnabled val="1"/>
        </dgm:presLayoutVars>
      </dgm:prSet>
      <dgm:spPr/>
      <dgm:t>
        <a:bodyPr/>
        <a:lstStyle/>
        <a:p>
          <a:endParaRPr lang="en-US"/>
        </a:p>
      </dgm:t>
    </dgm:pt>
    <dgm:pt modelId="{5772B8B9-7053-504B-9BD7-7B15A7A5B93A}" type="pres">
      <dgm:prSet presAssocID="{A0845FEE-7316-AD4F-B47B-FCCD8E562137}" presName="negativeSpace" presStyleCnt="0"/>
      <dgm:spPr/>
      <dgm:t>
        <a:bodyPr/>
        <a:lstStyle/>
        <a:p>
          <a:endParaRPr lang="en-US"/>
        </a:p>
      </dgm:t>
    </dgm:pt>
    <dgm:pt modelId="{63FF8A54-2F09-5A4F-BE42-A5720B30EB5B}" type="pres">
      <dgm:prSet presAssocID="{A0845FEE-7316-AD4F-B47B-FCCD8E562137}" presName="childText" presStyleLbl="conFgAcc1" presStyleIdx="0" presStyleCnt="3">
        <dgm:presLayoutVars>
          <dgm:bulletEnabled val="1"/>
        </dgm:presLayoutVars>
      </dgm:prSet>
      <dgm:spPr/>
      <dgm:t>
        <a:bodyPr/>
        <a:lstStyle/>
        <a:p>
          <a:endParaRPr lang="en-US"/>
        </a:p>
      </dgm:t>
    </dgm:pt>
    <dgm:pt modelId="{4BEFD74E-426A-504B-8D90-C9FD51D039BA}" type="pres">
      <dgm:prSet presAssocID="{F0C639C2-905C-104C-AF01-7C0537AD25A2}" presName="spaceBetweenRectangles" presStyleCnt="0"/>
      <dgm:spPr/>
      <dgm:t>
        <a:bodyPr/>
        <a:lstStyle/>
        <a:p>
          <a:endParaRPr lang="en-US"/>
        </a:p>
      </dgm:t>
    </dgm:pt>
    <dgm:pt modelId="{B4791447-5896-2348-A602-97F712B486DC}" type="pres">
      <dgm:prSet presAssocID="{307EAEC6-D795-E640-8EB2-371D402136FA}" presName="parentLin" presStyleCnt="0"/>
      <dgm:spPr/>
      <dgm:t>
        <a:bodyPr/>
        <a:lstStyle/>
        <a:p>
          <a:endParaRPr lang="en-US"/>
        </a:p>
      </dgm:t>
    </dgm:pt>
    <dgm:pt modelId="{DE526ECB-BE8B-DA4C-99D3-BAFD726FE64D}" type="pres">
      <dgm:prSet presAssocID="{307EAEC6-D795-E640-8EB2-371D402136FA}" presName="parentLeftMargin" presStyleLbl="node1" presStyleIdx="0" presStyleCnt="3"/>
      <dgm:spPr/>
      <dgm:t>
        <a:bodyPr/>
        <a:lstStyle/>
        <a:p>
          <a:endParaRPr lang="en-US"/>
        </a:p>
      </dgm:t>
    </dgm:pt>
    <dgm:pt modelId="{AB205675-E7BD-6840-917B-CECDEBE5E6D0}" type="pres">
      <dgm:prSet presAssocID="{307EAEC6-D795-E640-8EB2-371D402136FA}" presName="parentText" presStyleLbl="node1" presStyleIdx="1" presStyleCnt="3">
        <dgm:presLayoutVars>
          <dgm:chMax val="0"/>
          <dgm:bulletEnabled val="1"/>
        </dgm:presLayoutVars>
      </dgm:prSet>
      <dgm:spPr/>
      <dgm:t>
        <a:bodyPr/>
        <a:lstStyle/>
        <a:p>
          <a:endParaRPr lang="en-US"/>
        </a:p>
      </dgm:t>
    </dgm:pt>
    <dgm:pt modelId="{E89F6F11-D7D1-8D4D-8FDD-1D0E4D9CFB2C}" type="pres">
      <dgm:prSet presAssocID="{307EAEC6-D795-E640-8EB2-371D402136FA}" presName="negativeSpace" presStyleCnt="0"/>
      <dgm:spPr/>
      <dgm:t>
        <a:bodyPr/>
        <a:lstStyle/>
        <a:p>
          <a:endParaRPr lang="en-US"/>
        </a:p>
      </dgm:t>
    </dgm:pt>
    <dgm:pt modelId="{B5BDF69F-05A4-E743-A880-F0F2D180561E}" type="pres">
      <dgm:prSet presAssocID="{307EAEC6-D795-E640-8EB2-371D402136FA}" presName="childText" presStyleLbl="conFgAcc1" presStyleIdx="1" presStyleCnt="3">
        <dgm:presLayoutVars>
          <dgm:bulletEnabled val="1"/>
        </dgm:presLayoutVars>
      </dgm:prSet>
      <dgm:spPr/>
      <dgm:t>
        <a:bodyPr/>
        <a:lstStyle/>
        <a:p>
          <a:endParaRPr lang="en-US"/>
        </a:p>
      </dgm:t>
    </dgm:pt>
    <dgm:pt modelId="{E934680B-98FB-EF48-92D4-B883E8B089B5}" type="pres">
      <dgm:prSet presAssocID="{C69B407C-52A5-9E45-BA34-F32B2120B724}" presName="spaceBetweenRectangles" presStyleCnt="0"/>
      <dgm:spPr/>
      <dgm:t>
        <a:bodyPr/>
        <a:lstStyle/>
        <a:p>
          <a:endParaRPr lang="en-US"/>
        </a:p>
      </dgm:t>
    </dgm:pt>
    <dgm:pt modelId="{6055859F-05DE-F846-932F-700E01A6A7EB}" type="pres">
      <dgm:prSet presAssocID="{2AA56730-F51E-3645-AD6B-FEECF0C56866}" presName="parentLin" presStyleCnt="0"/>
      <dgm:spPr/>
      <dgm:t>
        <a:bodyPr/>
        <a:lstStyle/>
        <a:p>
          <a:endParaRPr lang="en-US"/>
        </a:p>
      </dgm:t>
    </dgm:pt>
    <dgm:pt modelId="{B5F31836-CE21-8346-845A-1C8281C8A74D}" type="pres">
      <dgm:prSet presAssocID="{2AA56730-F51E-3645-AD6B-FEECF0C56866}" presName="parentLeftMargin" presStyleLbl="node1" presStyleIdx="1" presStyleCnt="3"/>
      <dgm:spPr/>
      <dgm:t>
        <a:bodyPr/>
        <a:lstStyle/>
        <a:p>
          <a:endParaRPr lang="en-US"/>
        </a:p>
      </dgm:t>
    </dgm:pt>
    <dgm:pt modelId="{A57C8CCD-027E-6145-88F5-3B5402932D92}" type="pres">
      <dgm:prSet presAssocID="{2AA56730-F51E-3645-AD6B-FEECF0C56866}" presName="parentText" presStyleLbl="node1" presStyleIdx="2" presStyleCnt="3">
        <dgm:presLayoutVars>
          <dgm:chMax val="0"/>
          <dgm:bulletEnabled val="1"/>
        </dgm:presLayoutVars>
      </dgm:prSet>
      <dgm:spPr/>
      <dgm:t>
        <a:bodyPr/>
        <a:lstStyle/>
        <a:p>
          <a:endParaRPr lang="en-US"/>
        </a:p>
      </dgm:t>
    </dgm:pt>
    <dgm:pt modelId="{67200B0F-FC5D-8C4D-89AB-07D4CA75DD25}" type="pres">
      <dgm:prSet presAssocID="{2AA56730-F51E-3645-AD6B-FEECF0C56866}" presName="negativeSpace" presStyleCnt="0"/>
      <dgm:spPr/>
      <dgm:t>
        <a:bodyPr/>
        <a:lstStyle/>
        <a:p>
          <a:endParaRPr lang="en-US"/>
        </a:p>
      </dgm:t>
    </dgm:pt>
    <dgm:pt modelId="{08A69501-3514-D14F-9CFC-DA7BE7EBE1E2}" type="pres">
      <dgm:prSet presAssocID="{2AA56730-F51E-3645-AD6B-FEECF0C56866}" presName="childText" presStyleLbl="conFgAcc1" presStyleIdx="2" presStyleCnt="3">
        <dgm:presLayoutVars>
          <dgm:bulletEnabled val="1"/>
        </dgm:presLayoutVars>
      </dgm:prSet>
      <dgm:spPr/>
      <dgm:t>
        <a:bodyPr/>
        <a:lstStyle/>
        <a:p>
          <a:endParaRPr lang="en-US"/>
        </a:p>
      </dgm:t>
    </dgm:pt>
  </dgm:ptLst>
  <dgm:cxnLst>
    <dgm:cxn modelId="{ACC2C052-5948-DF44-88BC-0BED61C25611}" type="presOf" srcId="{2AA56730-F51E-3645-AD6B-FEECF0C56866}" destId="{B5F31836-CE21-8346-845A-1C8281C8A74D}" srcOrd="0" destOrd="0" presId="urn:microsoft.com/office/officeart/2005/8/layout/list1"/>
    <dgm:cxn modelId="{385948C2-3626-9A43-B8FF-E56C74F66A96}" srcId="{2AA56730-F51E-3645-AD6B-FEECF0C56866}" destId="{188CBC25-4B27-2B44-817C-637F32268822}" srcOrd="2" destOrd="0" parTransId="{89E240A0-CEB3-F44D-BDF0-E0CCBEA80A63}" sibTransId="{2741F4D3-8367-9B44-B9C0-767370BBFF0E}"/>
    <dgm:cxn modelId="{722A05F1-FB0E-FE4E-AD2C-C109F0FEAC31}" type="presOf" srcId="{A0845FEE-7316-AD4F-B47B-FCCD8E562137}" destId="{67EBF0C4-4768-AF41-AE7E-B248847942A0}" srcOrd="1" destOrd="0" presId="urn:microsoft.com/office/officeart/2005/8/layout/list1"/>
    <dgm:cxn modelId="{77469013-6C5B-204D-A30C-7BEC1C26B81B}" type="presOf" srcId="{A0845FEE-7316-AD4F-B47B-FCCD8E562137}" destId="{E87F4857-F001-FB49-A11D-D55623729776}" srcOrd="0" destOrd="0" presId="urn:microsoft.com/office/officeart/2005/8/layout/list1"/>
    <dgm:cxn modelId="{8B6010F9-5B7E-2141-AEA9-79ADB42A7E72}" srcId="{46F9C4D4-69B4-8E41-9DD7-383F8D3BBBED}" destId="{307EAEC6-D795-E640-8EB2-371D402136FA}" srcOrd="1" destOrd="0" parTransId="{73C378BF-0171-D94B-89ED-F0DB32CF33FA}" sibTransId="{C69B407C-52A5-9E45-BA34-F32B2120B724}"/>
    <dgm:cxn modelId="{E836706B-2FEA-494B-8498-B422A72F2328}" type="presOf" srcId="{188CBC25-4B27-2B44-817C-637F32268822}" destId="{08A69501-3514-D14F-9CFC-DA7BE7EBE1E2}" srcOrd="0" destOrd="2" presId="urn:microsoft.com/office/officeart/2005/8/layout/list1"/>
    <dgm:cxn modelId="{7657AE5D-0ADE-2F49-AD83-265E995C3832}" srcId="{307EAEC6-D795-E640-8EB2-371D402136FA}" destId="{89EB0C77-0D54-1A49-8CD8-7C366E9EAD90}" srcOrd="1" destOrd="0" parTransId="{D9A8CE80-E163-9748-91BD-DEBB59149332}" sibTransId="{2D480EE4-8BE2-8F43-8892-30DF2154A9AF}"/>
    <dgm:cxn modelId="{6F3758D1-60F8-8F42-881D-5EF8ECAB9FFE}" srcId="{307EAEC6-D795-E640-8EB2-371D402136FA}" destId="{63A80CA4-DCA7-114E-9C2E-5FA2A7F6C348}" srcOrd="0" destOrd="0" parTransId="{95A4C848-7E78-1B46-BFD0-CB38C94E43C7}" sibTransId="{FC51E25D-6B5D-AA4A-B3F6-E96BB7132F3E}"/>
    <dgm:cxn modelId="{995AC7F0-5FFA-964E-8D9F-11D44DE2F108}" srcId="{2AA56730-F51E-3645-AD6B-FEECF0C56866}" destId="{7A00C49C-014D-CC46-B03F-0858A438A2D8}" srcOrd="1" destOrd="0" parTransId="{324853F5-9143-6843-A8CB-3C1E9A6739EA}" sibTransId="{A8D5E25A-D502-F741-B2F4-2FBAE975F33A}"/>
    <dgm:cxn modelId="{181F315D-B8B7-3B43-8BCA-A33B91CA16DC}" type="presOf" srcId="{307EAEC6-D795-E640-8EB2-371D402136FA}" destId="{DE526ECB-BE8B-DA4C-99D3-BAFD726FE64D}" srcOrd="0" destOrd="0" presId="urn:microsoft.com/office/officeart/2005/8/layout/list1"/>
    <dgm:cxn modelId="{0932B39E-134A-3A44-8EC8-AFC2B20FCAAA}" type="presOf" srcId="{ECA4C43E-A115-CB4C-A460-C91FE7D295E3}" destId="{08A69501-3514-D14F-9CFC-DA7BE7EBE1E2}" srcOrd="0" destOrd="0" presId="urn:microsoft.com/office/officeart/2005/8/layout/list1"/>
    <dgm:cxn modelId="{F5528C23-B9CA-F64D-B251-AA25F189D5B4}" type="presOf" srcId="{46F9C4D4-69B4-8E41-9DD7-383F8D3BBBED}" destId="{EA864AC3-EF6D-774A-8D11-537AD8149F81}" srcOrd="0" destOrd="0" presId="urn:microsoft.com/office/officeart/2005/8/layout/list1"/>
    <dgm:cxn modelId="{F4351887-2360-3A43-A7A2-3861E2E30760}" srcId="{2AA56730-F51E-3645-AD6B-FEECF0C56866}" destId="{ECA4C43E-A115-CB4C-A460-C91FE7D295E3}" srcOrd="0" destOrd="0" parTransId="{6A504238-38BF-424A-8311-07BF145028A5}" sibTransId="{8E05E617-98FC-AD43-BD85-59EB97F8E9D1}"/>
    <dgm:cxn modelId="{647767A7-5F7B-EB4E-86F6-7326D15D5A4E}" srcId="{A0845FEE-7316-AD4F-B47B-FCCD8E562137}" destId="{64501735-D294-9B42-9A73-B755190A6531}" srcOrd="2" destOrd="0" parTransId="{7DEB9954-34FA-DE45-BE1F-66AE205EAF74}" sibTransId="{83CB894E-841C-3A49-A81F-00C13C0126AC}"/>
    <dgm:cxn modelId="{D87AE860-FD98-554E-9C17-8F25DB89FB75}" type="presOf" srcId="{307EAEC6-D795-E640-8EB2-371D402136FA}" destId="{AB205675-E7BD-6840-917B-CECDEBE5E6D0}" srcOrd="1" destOrd="0" presId="urn:microsoft.com/office/officeart/2005/8/layout/list1"/>
    <dgm:cxn modelId="{84B0CA09-EF87-B44E-9FF3-7FC42450D72E}" type="presOf" srcId="{2AA56730-F51E-3645-AD6B-FEECF0C56866}" destId="{A57C8CCD-027E-6145-88F5-3B5402932D92}" srcOrd="1" destOrd="0" presId="urn:microsoft.com/office/officeart/2005/8/layout/list1"/>
    <dgm:cxn modelId="{CCC4BBAF-2141-7E46-9EF2-988E7E79AA64}" type="presOf" srcId="{7A00C49C-014D-CC46-B03F-0858A438A2D8}" destId="{08A69501-3514-D14F-9CFC-DA7BE7EBE1E2}" srcOrd="0" destOrd="1" presId="urn:microsoft.com/office/officeart/2005/8/layout/list1"/>
    <dgm:cxn modelId="{6B5F770E-F384-074D-A97E-8381FEF7BF55}" srcId="{A0845FEE-7316-AD4F-B47B-FCCD8E562137}" destId="{4EE8D4FB-7DA2-D048-995B-66EA91CBB917}" srcOrd="1" destOrd="0" parTransId="{DFC3E19E-0C3C-2845-9749-48BB6E386E48}" sibTransId="{FEC130A5-B827-F146-9DED-3343C4C897BA}"/>
    <dgm:cxn modelId="{6177D093-857E-2A44-99E6-152D62C35F9F}" type="presOf" srcId="{64501735-D294-9B42-9A73-B755190A6531}" destId="{63FF8A54-2F09-5A4F-BE42-A5720B30EB5B}" srcOrd="0" destOrd="2" presId="urn:microsoft.com/office/officeart/2005/8/layout/list1"/>
    <dgm:cxn modelId="{F2FA74D7-6DF1-B14E-B14A-57F07B3BE205}" srcId="{46F9C4D4-69B4-8E41-9DD7-383F8D3BBBED}" destId="{A0845FEE-7316-AD4F-B47B-FCCD8E562137}" srcOrd="0" destOrd="0" parTransId="{72D6DA16-115A-9546-BE19-2B4C740979B3}" sibTransId="{F0C639C2-905C-104C-AF01-7C0537AD25A2}"/>
    <dgm:cxn modelId="{EBAF9488-0300-954F-9F2D-A9D96D921938}" type="presOf" srcId="{4EE8D4FB-7DA2-D048-995B-66EA91CBB917}" destId="{63FF8A54-2F09-5A4F-BE42-A5720B30EB5B}" srcOrd="0" destOrd="1" presId="urn:microsoft.com/office/officeart/2005/8/layout/list1"/>
    <dgm:cxn modelId="{5EDE96F3-4597-C241-AABF-F3870B0850AE}" type="presOf" srcId="{89EB0C77-0D54-1A49-8CD8-7C366E9EAD90}" destId="{B5BDF69F-05A4-E743-A880-F0F2D180561E}" srcOrd="0" destOrd="1" presId="urn:microsoft.com/office/officeart/2005/8/layout/list1"/>
    <dgm:cxn modelId="{C50A85FA-C21E-2D4F-9D92-3EC0B6DB6138}" srcId="{A0845FEE-7316-AD4F-B47B-FCCD8E562137}" destId="{676BC16F-2DF4-EB40-A8F0-EB5D20D997EF}" srcOrd="0" destOrd="0" parTransId="{BCE5A776-06CD-1146-A636-67E98380A52E}" sibTransId="{2CB51B2C-EC66-F042-9AC8-8BB266CEFBE4}"/>
    <dgm:cxn modelId="{EFD4EA42-1041-7543-98AA-A8A33CD331F1}" type="presOf" srcId="{676BC16F-2DF4-EB40-A8F0-EB5D20D997EF}" destId="{63FF8A54-2F09-5A4F-BE42-A5720B30EB5B}" srcOrd="0" destOrd="0" presId="urn:microsoft.com/office/officeart/2005/8/layout/list1"/>
    <dgm:cxn modelId="{BB7C10FF-9265-A149-B1D9-C08AE559CA34}" type="presOf" srcId="{63A80CA4-DCA7-114E-9C2E-5FA2A7F6C348}" destId="{B5BDF69F-05A4-E743-A880-F0F2D180561E}" srcOrd="0" destOrd="0" presId="urn:microsoft.com/office/officeart/2005/8/layout/list1"/>
    <dgm:cxn modelId="{5CF0E40F-0910-E247-B392-691B3C73953D}" srcId="{46F9C4D4-69B4-8E41-9DD7-383F8D3BBBED}" destId="{2AA56730-F51E-3645-AD6B-FEECF0C56866}" srcOrd="2" destOrd="0" parTransId="{05A1B6D7-B2B4-3340-AA04-9AFE66626F80}" sibTransId="{C2214A92-7279-8F45-8400-AC86744BEB49}"/>
    <dgm:cxn modelId="{89D03104-5833-ED47-9520-E92E45CBA302}" type="presParOf" srcId="{EA864AC3-EF6D-774A-8D11-537AD8149F81}" destId="{F5561FCD-D6A1-7C4D-BC37-7E8010E0A92F}" srcOrd="0" destOrd="0" presId="urn:microsoft.com/office/officeart/2005/8/layout/list1"/>
    <dgm:cxn modelId="{130B622C-B7F5-7E4E-A3B5-3ED991D60169}" type="presParOf" srcId="{F5561FCD-D6A1-7C4D-BC37-7E8010E0A92F}" destId="{E87F4857-F001-FB49-A11D-D55623729776}" srcOrd="0" destOrd="0" presId="urn:microsoft.com/office/officeart/2005/8/layout/list1"/>
    <dgm:cxn modelId="{631941FD-9757-7248-9BCF-6DA7F694F6FD}" type="presParOf" srcId="{F5561FCD-D6A1-7C4D-BC37-7E8010E0A92F}" destId="{67EBF0C4-4768-AF41-AE7E-B248847942A0}" srcOrd="1" destOrd="0" presId="urn:microsoft.com/office/officeart/2005/8/layout/list1"/>
    <dgm:cxn modelId="{654D8996-1BD4-374E-92AD-9BB23569DB56}" type="presParOf" srcId="{EA864AC3-EF6D-774A-8D11-537AD8149F81}" destId="{5772B8B9-7053-504B-9BD7-7B15A7A5B93A}" srcOrd="1" destOrd="0" presId="urn:microsoft.com/office/officeart/2005/8/layout/list1"/>
    <dgm:cxn modelId="{98D0689D-4CC8-DC4B-9543-36C8AE6369AF}" type="presParOf" srcId="{EA864AC3-EF6D-774A-8D11-537AD8149F81}" destId="{63FF8A54-2F09-5A4F-BE42-A5720B30EB5B}" srcOrd="2" destOrd="0" presId="urn:microsoft.com/office/officeart/2005/8/layout/list1"/>
    <dgm:cxn modelId="{6A7DDB76-A1DB-3443-A26F-413447F2978F}" type="presParOf" srcId="{EA864AC3-EF6D-774A-8D11-537AD8149F81}" destId="{4BEFD74E-426A-504B-8D90-C9FD51D039BA}" srcOrd="3" destOrd="0" presId="urn:microsoft.com/office/officeart/2005/8/layout/list1"/>
    <dgm:cxn modelId="{2786F354-BA9E-8B43-9290-C9C3F6B00C7E}" type="presParOf" srcId="{EA864AC3-EF6D-774A-8D11-537AD8149F81}" destId="{B4791447-5896-2348-A602-97F712B486DC}" srcOrd="4" destOrd="0" presId="urn:microsoft.com/office/officeart/2005/8/layout/list1"/>
    <dgm:cxn modelId="{9B25BCEE-8F8E-E149-990A-34697B1AC185}" type="presParOf" srcId="{B4791447-5896-2348-A602-97F712B486DC}" destId="{DE526ECB-BE8B-DA4C-99D3-BAFD726FE64D}" srcOrd="0" destOrd="0" presId="urn:microsoft.com/office/officeart/2005/8/layout/list1"/>
    <dgm:cxn modelId="{580D0ED1-B949-E944-9BA8-7F9891D610E7}" type="presParOf" srcId="{B4791447-5896-2348-A602-97F712B486DC}" destId="{AB205675-E7BD-6840-917B-CECDEBE5E6D0}" srcOrd="1" destOrd="0" presId="urn:microsoft.com/office/officeart/2005/8/layout/list1"/>
    <dgm:cxn modelId="{017D22A8-461F-244A-A158-17C570453906}" type="presParOf" srcId="{EA864AC3-EF6D-774A-8D11-537AD8149F81}" destId="{E89F6F11-D7D1-8D4D-8FDD-1D0E4D9CFB2C}" srcOrd="5" destOrd="0" presId="urn:microsoft.com/office/officeart/2005/8/layout/list1"/>
    <dgm:cxn modelId="{B30315C0-87C6-294E-9555-BD261AC34068}" type="presParOf" srcId="{EA864AC3-EF6D-774A-8D11-537AD8149F81}" destId="{B5BDF69F-05A4-E743-A880-F0F2D180561E}" srcOrd="6" destOrd="0" presId="urn:microsoft.com/office/officeart/2005/8/layout/list1"/>
    <dgm:cxn modelId="{112BBEEA-5744-E74F-9683-48373A31F595}" type="presParOf" srcId="{EA864AC3-EF6D-774A-8D11-537AD8149F81}" destId="{E934680B-98FB-EF48-92D4-B883E8B089B5}" srcOrd="7" destOrd="0" presId="urn:microsoft.com/office/officeart/2005/8/layout/list1"/>
    <dgm:cxn modelId="{5643F8A9-D790-FE4F-8C77-0E7BF6F752FF}" type="presParOf" srcId="{EA864AC3-EF6D-774A-8D11-537AD8149F81}" destId="{6055859F-05DE-F846-932F-700E01A6A7EB}" srcOrd="8" destOrd="0" presId="urn:microsoft.com/office/officeart/2005/8/layout/list1"/>
    <dgm:cxn modelId="{7BDBC6A9-E142-4C48-8F26-24E90E9D3178}" type="presParOf" srcId="{6055859F-05DE-F846-932F-700E01A6A7EB}" destId="{B5F31836-CE21-8346-845A-1C8281C8A74D}" srcOrd="0" destOrd="0" presId="urn:microsoft.com/office/officeart/2005/8/layout/list1"/>
    <dgm:cxn modelId="{F2E4F74D-645F-E14F-904E-9C7AE1451D4C}" type="presParOf" srcId="{6055859F-05DE-F846-932F-700E01A6A7EB}" destId="{A57C8CCD-027E-6145-88F5-3B5402932D92}" srcOrd="1" destOrd="0" presId="urn:microsoft.com/office/officeart/2005/8/layout/list1"/>
    <dgm:cxn modelId="{C64A6E15-DD2E-BD42-B653-38E22CA5C683}" type="presParOf" srcId="{EA864AC3-EF6D-774A-8D11-537AD8149F81}" destId="{67200B0F-FC5D-8C4D-89AB-07D4CA75DD25}" srcOrd="9" destOrd="0" presId="urn:microsoft.com/office/officeart/2005/8/layout/list1"/>
    <dgm:cxn modelId="{AECBDDCE-ABEC-4E44-9303-F641CCF8FEC6}" type="presParOf" srcId="{EA864AC3-EF6D-774A-8D11-537AD8149F81}" destId="{08A69501-3514-D14F-9CFC-DA7BE7EBE1E2}"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FF8A54-2F09-5A4F-BE42-A5720B30EB5B}">
      <dsp:nvSpPr>
        <dsp:cNvPr id="0" name=""/>
        <dsp:cNvSpPr/>
      </dsp:nvSpPr>
      <dsp:spPr>
        <a:xfrm>
          <a:off x="0" y="227179"/>
          <a:ext cx="9035676" cy="13230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01269" tIns="291592" rIns="701269" bIns="106680" numCol="1" spcCol="1270" anchor="t" anchorCtr="0">
          <a:noAutofit/>
        </a:bodyPr>
        <a:lstStyle/>
        <a:p>
          <a:pPr marL="114300" lvl="1" indent="-114300" algn="l" defTabSz="666750">
            <a:lnSpc>
              <a:spcPct val="90000"/>
            </a:lnSpc>
            <a:spcBef>
              <a:spcPct val="0"/>
            </a:spcBef>
            <a:spcAft>
              <a:spcPct val="15000"/>
            </a:spcAft>
            <a:buChar char="••"/>
          </a:pPr>
          <a:r>
            <a:rPr lang="en-US" sz="1500" b="0" kern="1200" baseline="0" smtClean="0">
              <a:latin typeface="+mn-lt"/>
              <a:ea typeface="Arial" charset="0"/>
              <a:cs typeface="Arial" charset="0"/>
              <a:sym typeface="Avenir Roman" charset="0"/>
            </a:rPr>
            <a:t>Some countries have adopted legislation to combat spam.</a:t>
          </a:r>
          <a:endParaRPr lang="en-US" sz="1400" b="1" kern="1200" dirty="0">
            <a:latin typeface="+mn-lt"/>
          </a:endParaRPr>
        </a:p>
        <a:p>
          <a:pPr marL="114300" lvl="1" indent="-114300" algn="l" defTabSz="666750">
            <a:lnSpc>
              <a:spcPct val="90000"/>
            </a:lnSpc>
            <a:spcBef>
              <a:spcPct val="0"/>
            </a:spcBef>
            <a:spcAft>
              <a:spcPct val="15000"/>
            </a:spcAft>
            <a:buChar char="••"/>
          </a:pPr>
          <a:r>
            <a:rPr lang="en-US" sz="1500" kern="1200" dirty="0" smtClean="0">
              <a:latin typeface="+mn-lt"/>
              <a:ea typeface="Arial" charset="0"/>
              <a:cs typeface="Arial" charset="0"/>
            </a:rPr>
            <a:t>Some countries provide consumer education on how to manage spam.</a:t>
          </a:r>
          <a:endParaRPr lang="en-US" sz="1500" kern="1200" dirty="0">
            <a:latin typeface="+mn-lt"/>
            <a:ea typeface="Arial" charset="0"/>
            <a:cs typeface="Arial" charset="0"/>
          </a:endParaRPr>
        </a:p>
        <a:p>
          <a:pPr marL="114300" lvl="1" indent="-114300" algn="l" defTabSz="666750">
            <a:lnSpc>
              <a:spcPct val="90000"/>
            </a:lnSpc>
            <a:spcBef>
              <a:spcPct val="0"/>
            </a:spcBef>
            <a:spcAft>
              <a:spcPct val="15000"/>
            </a:spcAft>
            <a:buChar char="••"/>
          </a:pPr>
          <a:r>
            <a:rPr lang="en-US" sz="1500" u="none" kern="1200" dirty="0" smtClean="0">
              <a:latin typeface="+mn-lt"/>
              <a:ea typeface="Arial" charset="0"/>
              <a:cs typeface="Arial" charset="0"/>
            </a:rPr>
            <a:t>Some governments have already started to engage in enforcement against spammers.</a:t>
          </a:r>
          <a:endParaRPr lang="en-US" sz="1500" u="none" kern="1200" dirty="0">
            <a:latin typeface="+mn-lt"/>
            <a:ea typeface="Arial" charset="0"/>
            <a:cs typeface="Arial" charset="0"/>
          </a:endParaRPr>
        </a:p>
      </dsp:txBody>
      <dsp:txXfrm>
        <a:off x="0" y="227179"/>
        <a:ext cx="9035676" cy="1323000"/>
      </dsp:txXfrm>
    </dsp:sp>
    <dsp:sp modelId="{67EBF0C4-4768-AF41-AE7E-B248847942A0}">
      <dsp:nvSpPr>
        <dsp:cNvPr id="0" name=""/>
        <dsp:cNvSpPr/>
      </dsp:nvSpPr>
      <dsp:spPr>
        <a:xfrm>
          <a:off x="451783" y="20539"/>
          <a:ext cx="6324973" cy="41328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9069" tIns="0" rIns="239069" bIns="0" numCol="1" spcCol="1270" anchor="ctr" anchorCtr="0">
          <a:noAutofit/>
        </a:bodyPr>
        <a:lstStyle/>
        <a:p>
          <a:pPr lvl="0" algn="l" defTabSz="711200">
            <a:lnSpc>
              <a:spcPct val="90000"/>
            </a:lnSpc>
            <a:spcBef>
              <a:spcPct val="0"/>
            </a:spcBef>
            <a:spcAft>
              <a:spcPct val="35000"/>
            </a:spcAft>
          </a:pPr>
          <a:r>
            <a:rPr lang="en-US" sz="1600" b="1" kern="1200" dirty="0" smtClean="0">
              <a:latin typeface="+mn-lt"/>
            </a:rPr>
            <a:t>Governments</a:t>
          </a:r>
          <a:endParaRPr lang="en-US" sz="1600" b="1" kern="1200" dirty="0">
            <a:latin typeface="+mn-lt"/>
          </a:endParaRPr>
        </a:p>
      </dsp:txBody>
      <dsp:txXfrm>
        <a:off x="471958" y="40714"/>
        <a:ext cx="6284623" cy="372930"/>
      </dsp:txXfrm>
    </dsp:sp>
    <dsp:sp modelId="{B5BDF69F-05A4-E743-A880-F0F2D180561E}">
      <dsp:nvSpPr>
        <dsp:cNvPr id="0" name=""/>
        <dsp:cNvSpPr/>
      </dsp:nvSpPr>
      <dsp:spPr>
        <a:xfrm>
          <a:off x="0" y="1832419"/>
          <a:ext cx="9035676" cy="12789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01269" tIns="291592" rIns="701269" bIns="106680" numCol="1" spcCol="1270" anchor="t" anchorCtr="0">
          <a:noAutofit/>
        </a:bodyPr>
        <a:lstStyle/>
        <a:p>
          <a:pPr marL="114300" lvl="1" indent="-114300" algn="l" defTabSz="666750">
            <a:lnSpc>
              <a:spcPct val="90000"/>
            </a:lnSpc>
            <a:spcBef>
              <a:spcPct val="0"/>
            </a:spcBef>
            <a:spcAft>
              <a:spcPct val="15000"/>
            </a:spcAft>
            <a:buChar char="••"/>
          </a:pPr>
          <a:r>
            <a:rPr lang="en-US" sz="1500" u="none" kern="1200" smtClean="0">
              <a:effectLst/>
              <a:latin typeface="+mn-lt"/>
              <a:ea typeface="Arial" charset="0"/>
              <a:cs typeface="Arial" charset="0"/>
              <a:sym typeface="Avenir Roman" charset="0"/>
            </a:rPr>
            <a:t>Approaches and tools are available to help fight spam and manage network security issues . </a:t>
          </a:r>
          <a:endParaRPr lang="en-US" sz="1500" u="none" kern="1200" dirty="0" smtClean="0">
            <a:latin typeface="+mn-lt"/>
            <a:ea typeface="Arial" charset="0"/>
            <a:cs typeface="Arial" charset="0"/>
          </a:endParaRPr>
        </a:p>
        <a:p>
          <a:pPr marL="114300" lvl="1" indent="-114300" algn="l" defTabSz="666750">
            <a:lnSpc>
              <a:spcPct val="90000"/>
            </a:lnSpc>
            <a:spcBef>
              <a:spcPct val="0"/>
            </a:spcBef>
            <a:spcAft>
              <a:spcPct val="15000"/>
            </a:spcAft>
            <a:buChar char="••"/>
          </a:pPr>
          <a:r>
            <a:rPr lang="en-US" sz="1500" kern="1200" smtClean="0">
              <a:effectLst/>
              <a:latin typeface="+mn-lt"/>
              <a:ea typeface="Arial" charset="0"/>
              <a:cs typeface="Arial" charset="0"/>
              <a:sym typeface="Avenir Roman" charset="0"/>
            </a:rPr>
            <a:t>Some projects track spam operations and sources to provide real-time network protection and work with law enforcement to combat spam. </a:t>
          </a:r>
          <a:endParaRPr lang="en-US" sz="1500" kern="1200" dirty="0" smtClean="0">
            <a:latin typeface="+mn-lt"/>
            <a:ea typeface="Arial" charset="0"/>
            <a:cs typeface="Arial" charset="0"/>
          </a:endParaRPr>
        </a:p>
      </dsp:txBody>
      <dsp:txXfrm>
        <a:off x="0" y="1832419"/>
        <a:ext cx="9035676" cy="1278900"/>
      </dsp:txXfrm>
    </dsp:sp>
    <dsp:sp modelId="{AB205675-E7BD-6840-917B-CECDEBE5E6D0}">
      <dsp:nvSpPr>
        <dsp:cNvPr id="0" name=""/>
        <dsp:cNvSpPr/>
      </dsp:nvSpPr>
      <dsp:spPr>
        <a:xfrm>
          <a:off x="451783" y="1625780"/>
          <a:ext cx="6324973" cy="41328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9069" tIns="0" rIns="239069" bIns="0" numCol="1" spcCol="1270" anchor="ctr" anchorCtr="0">
          <a:noAutofit/>
        </a:bodyPr>
        <a:lstStyle/>
        <a:p>
          <a:pPr lvl="0" algn="l" defTabSz="711200">
            <a:lnSpc>
              <a:spcPct val="90000"/>
            </a:lnSpc>
            <a:spcBef>
              <a:spcPct val="0"/>
            </a:spcBef>
            <a:spcAft>
              <a:spcPct val="35000"/>
            </a:spcAft>
          </a:pPr>
          <a:r>
            <a:rPr lang="en-US" sz="1600" b="1" kern="1200" dirty="0" smtClean="0">
              <a:latin typeface="+mn-lt"/>
            </a:rPr>
            <a:t>Network Operators and the Technical Community</a:t>
          </a:r>
        </a:p>
      </dsp:txBody>
      <dsp:txXfrm>
        <a:off x="471958" y="1645955"/>
        <a:ext cx="6284623" cy="372930"/>
      </dsp:txXfrm>
    </dsp:sp>
    <dsp:sp modelId="{08A69501-3514-D14F-9CFC-DA7BE7EBE1E2}">
      <dsp:nvSpPr>
        <dsp:cNvPr id="0" name=""/>
        <dsp:cNvSpPr/>
      </dsp:nvSpPr>
      <dsp:spPr>
        <a:xfrm>
          <a:off x="0" y="3393560"/>
          <a:ext cx="9035676" cy="13230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01269" tIns="291592" rIns="701269" bIns="106680" numCol="1" spcCol="1270" anchor="t" anchorCtr="0">
          <a:noAutofit/>
        </a:bodyPr>
        <a:lstStyle/>
        <a:p>
          <a:pPr marL="114300" lvl="1" indent="-114300" algn="l" defTabSz="666750">
            <a:lnSpc>
              <a:spcPct val="90000"/>
            </a:lnSpc>
            <a:spcBef>
              <a:spcPct val="0"/>
            </a:spcBef>
            <a:spcAft>
              <a:spcPct val="15000"/>
            </a:spcAft>
            <a:buChar char="••"/>
          </a:pPr>
          <a:r>
            <a:rPr lang="en-US" sz="1500" b="0" kern="1200" smtClean="0">
              <a:effectLst/>
              <a:latin typeface="+mn-lt"/>
              <a:ea typeface="Arial" charset="0"/>
              <a:cs typeface="Arial" charset="0"/>
              <a:sym typeface="Avenir Roman" charset="0"/>
            </a:rPr>
            <a:t>It can be hard for users to recognize whether or not a message is malicious.</a:t>
          </a:r>
          <a:endParaRPr lang="en-US" sz="1500" b="0" kern="1200" dirty="0">
            <a:latin typeface="+mn-lt"/>
            <a:ea typeface="Arial" charset="0"/>
            <a:cs typeface="Arial" charset="0"/>
          </a:endParaRPr>
        </a:p>
        <a:p>
          <a:pPr marL="114300" lvl="1" indent="-114300" algn="l" defTabSz="666750">
            <a:lnSpc>
              <a:spcPct val="90000"/>
            </a:lnSpc>
            <a:spcBef>
              <a:spcPct val="0"/>
            </a:spcBef>
            <a:spcAft>
              <a:spcPct val="15000"/>
            </a:spcAft>
            <a:buChar char="••"/>
          </a:pPr>
          <a:r>
            <a:rPr lang="en-US" sz="1500" b="0" u="none" kern="1200" smtClean="0">
              <a:effectLst/>
              <a:latin typeface="+mn-lt"/>
              <a:ea typeface="Arial" charset="0"/>
              <a:cs typeface="Arial" charset="0"/>
              <a:sym typeface="Avenir Roman" charset="0"/>
            </a:rPr>
            <a:t>We need to be vigilant about the possibility of receiving harmful messages.</a:t>
          </a:r>
          <a:endParaRPr lang="en-US" sz="1500" b="0" u="none" kern="1200" dirty="0">
            <a:latin typeface="+mn-lt"/>
            <a:ea typeface="Arial" charset="0"/>
            <a:cs typeface="Arial" charset="0"/>
          </a:endParaRPr>
        </a:p>
        <a:p>
          <a:pPr marL="114300" lvl="1" indent="-114300" algn="l" defTabSz="666750">
            <a:lnSpc>
              <a:spcPct val="90000"/>
            </a:lnSpc>
            <a:spcBef>
              <a:spcPct val="0"/>
            </a:spcBef>
            <a:spcAft>
              <a:spcPct val="15000"/>
            </a:spcAft>
            <a:buChar char="••"/>
          </a:pPr>
          <a:r>
            <a:rPr lang="en-US" sz="1500" b="0" kern="1200" dirty="0" smtClean="0">
              <a:latin typeface="+mn-lt"/>
              <a:ea typeface="Arial" charset="0"/>
              <a:cs typeface="Arial" charset="0"/>
            </a:rPr>
            <a:t>Spam-blocking tools can help end-users to deal with spam.</a:t>
          </a:r>
          <a:endParaRPr lang="en-US" b="0" kern="1200" dirty="0">
            <a:latin typeface="+mn-lt"/>
            <a:ea typeface="Arial" charset="0"/>
            <a:cs typeface="Arial" charset="0"/>
          </a:endParaRPr>
        </a:p>
      </dsp:txBody>
      <dsp:txXfrm>
        <a:off x="0" y="3393560"/>
        <a:ext cx="9035676" cy="1323000"/>
      </dsp:txXfrm>
    </dsp:sp>
    <dsp:sp modelId="{A57C8CCD-027E-6145-88F5-3B5402932D92}">
      <dsp:nvSpPr>
        <dsp:cNvPr id="0" name=""/>
        <dsp:cNvSpPr/>
      </dsp:nvSpPr>
      <dsp:spPr>
        <a:xfrm>
          <a:off x="451783" y="3186920"/>
          <a:ext cx="6324973" cy="41328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9069" tIns="0" rIns="239069" bIns="0" numCol="1" spcCol="1270" anchor="ctr" anchorCtr="0">
          <a:noAutofit/>
        </a:bodyPr>
        <a:lstStyle/>
        <a:p>
          <a:pPr lvl="0" algn="l" defTabSz="711200">
            <a:lnSpc>
              <a:spcPct val="90000"/>
            </a:lnSpc>
            <a:spcBef>
              <a:spcPct val="0"/>
            </a:spcBef>
            <a:spcAft>
              <a:spcPct val="35000"/>
            </a:spcAft>
          </a:pPr>
          <a:r>
            <a:rPr lang="en-US" sz="1600" b="1" kern="1200" dirty="0" smtClean="0">
              <a:latin typeface="+mn-lt"/>
            </a:rPr>
            <a:t>End-Users</a:t>
          </a:r>
          <a:endParaRPr lang="en-US" sz="1600" b="1" kern="1200" dirty="0">
            <a:latin typeface="+mn-lt"/>
          </a:endParaRPr>
        </a:p>
      </dsp:txBody>
      <dsp:txXfrm>
        <a:off x="471958" y="3207095"/>
        <a:ext cx="6284623" cy="37293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BE98BAE-C84A-694A-898B-5CF88760D6F5}" type="datetimeFigureOut">
              <a:rPr lang="en-US" smtClean="0"/>
              <a:t>11/3/16</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F2F491E-6BDF-894F-89D9-4BED6DF379E7}" type="slidenum">
              <a:rPr lang="en-US" smtClean="0"/>
              <a:t>‹#›</a:t>
            </a:fld>
            <a:endParaRPr lang="en-US" dirty="0"/>
          </a:p>
        </p:txBody>
      </p:sp>
    </p:spTree>
    <p:extLst>
      <p:ext uri="{BB962C8B-B14F-4D97-AF65-F5344CB8AC3E}">
        <p14:creationId xmlns:p14="http://schemas.microsoft.com/office/powerpoint/2010/main" val="16370020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dirty="0">
                <a:latin typeface="+mn-lt"/>
                <a:ea typeface="+mn-ea"/>
              </a:defRPr>
            </a:lvl1pPr>
          </a:lstStyle>
          <a:p>
            <a:pPr>
              <a:defRPr/>
            </a:pPr>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fld id="{E74FA06C-4A8C-0E48-B922-007B77153C27}" type="datetimeFigureOut">
              <a:rPr lang="en-GB" altLang="en-US"/>
              <a:pPr/>
              <a:t>03/11/2016</a:t>
            </a:fld>
            <a:endParaRPr lang="en-GB" alt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GB"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dirty="0">
                <a:latin typeface="+mn-lt"/>
                <a:ea typeface="+mn-ea"/>
              </a:defRPr>
            </a:lvl1pPr>
          </a:lstStyle>
          <a:p>
            <a:pPr>
              <a:defRPr/>
            </a:pPr>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B620D7F3-EDE1-C147-A04A-D4416A638280}" type="slidenum">
              <a:rPr lang="en-GB" altLang="en-US"/>
              <a:pPr/>
              <a:t>‹#›</a:t>
            </a:fld>
            <a:endParaRPr lang="en-GB" altLang="en-US" dirty="0"/>
          </a:p>
        </p:txBody>
      </p:sp>
    </p:spTree>
    <p:extLst>
      <p:ext uri="{BB962C8B-B14F-4D97-AF65-F5344CB8AC3E}">
        <p14:creationId xmlns:p14="http://schemas.microsoft.com/office/powerpoint/2010/main" val="192066350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ＭＳ Ｐゴシック" charset="-128"/>
        <a:cs typeface="+mn-cs"/>
      </a:defRPr>
    </a:lvl1pPr>
    <a:lvl2pPr marL="457200" algn="l" rtl="0" fontAlgn="base">
      <a:spcBef>
        <a:spcPct val="30000"/>
      </a:spcBef>
      <a:spcAft>
        <a:spcPct val="0"/>
      </a:spcAft>
      <a:defRPr sz="1200" kern="1200">
        <a:solidFill>
          <a:schemeClr val="tx1"/>
        </a:solidFill>
        <a:latin typeface="+mn-lt"/>
        <a:ea typeface="ＭＳ Ｐゴシック" charset="-128"/>
        <a:cs typeface="+mn-cs"/>
      </a:defRPr>
    </a:lvl2pPr>
    <a:lvl3pPr marL="914400" algn="l" rtl="0" fontAlgn="base">
      <a:spcBef>
        <a:spcPct val="30000"/>
      </a:spcBef>
      <a:spcAft>
        <a:spcPct val="0"/>
      </a:spcAft>
      <a:defRPr sz="1200" kern="1200">
        <a:solidFill>
          <a:schemeClr val="tx1"/>
        </a:solidFill>
        <a:latin typeface="+mn-lt"/>
        <a:ea typeface="ＭＳ Ｐゴシック" charset="-128"/>
        <a:cs typeface="+mn-cs"/>
      </a:defRPr>
    </a:lvl3pPr>
    <a:lvl4pPr marL="1371600" algn="l" rtl="0" fontAlgn="base">
      <a:spcBef>
        <a:spcPct val="30000"/>
      </a:spcBef>
      <a:spcAft>
        <a:spcPct val="0"/>
      </a:spcAft>
      <a:defRPr sz="1200" kern="1200">
        <a:solidFill>
          <a:schemeClr val="tx1"/>
        </a:solidFill>
        <a:latin typeface="+mn-lt"/>
        <a:ea typeface="ＭＳ Ｐゴシック" charset="-128"/>
        <a:cs typeface="+mn-cs"/>
      </a:defRPr>
    </a:lvl4pPr>
    <a:lvl5pPr marL="1828800" algn="l" rtl="0" fontAlgn="base">
      <a:spcBef>
        <a:spcPct val="30000"/>
      </a:spcBef>
      <a:spcAft>
        <a:spcPct val="0"/>
      </a:spcAft>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hape 78"/>
          <p:cNvSpPr>
            <a:spLocks noGrp="1" noRot="1" noChangeAspect="1"/>
          </p:cNvSpPr>
          <p:nvPr>
            <p:ph type="sldImg"/>
          </p:nvPr>
        </p:nvSpPr>
        <p:spPr/>
      </p:sp>
      <p:sp>
        <p:nvSpPr>
          <p:cNvPr id="50178" name="Shape 79"/>
          <p:cNvSpPr>
            <a:spLocks noGrp="1"/>
          </p:cNvSpPr>
          <p:nvPr>
            <p:ph type="body" sz="quarter" idx="1"/>
          </p:nvPr>
        </p:nvSpPr>
        <p:spPr/>
        <p:txBody>
          <a:bodyPr/>
          <a:lstStyle/>
          <a:p>
            <a:r>
              <a:rPr lang="en-US" sz="1200" u="sng" kern="1200" baseline="0" dirty="0" smtClean="0">
                <a:solidFill>
                  <a:schemeClr val="tx1"/>
                </a:solidFill>
                <a:latin typeface="+mj-lt"/>
                <a:ea typeface="ＭＳ Ｐゴシック" charset="0"/>
                <a:cs typeface="+mj-cs"/>
                <a:sym typeface="Avenir Roman" charset="0"/>
              </a:rPr>
              <a:t>Introduction:</a:t>
            </a:r>
          </a:p>
          <a:p>
            <a:endParaRPr lang="en-US" sz="1200" u="sng" kern="1200" baseline="0" dirty="0" smtClean="0">
              <a:solidFill>
                <a:schemeClr val="tx1"/>
              </a:solidFill>
              <a:latin typeface="+mj-lt"/>
              <a:ea typeface="ＭＳ Ｐゴシック" charset="0"/>
              <a:cs typeface="+mj-cs"/>
              <a:sym typeface="Avenir Roman" charset="0"/>
            </a:endParaRPr>
          </a:p>
          <a:p>
            <a:pPr marL="0" marR="0" indent="0" algn="l" defTabSz="457200" rtl="0" eaLnBrk="0" fontAlgn="base" latinLnBrk="0" hangingPunct="0">
              <a:lnSpc>
                <a:spcPct val="125000"/>
              </a:lnSpc>
              <a:spcBef>
                <a:spcPct val="30000"/>
              </a:spcBef>
              <a:spcAft>
                <a:spcPct val="0"/>
              </a:spcAft>
              <a:buClrTx/>
              <a:buSzTx/>
              <a:buFontTx/>
              <a:buNone/>
              <a:tabLst/>
              <a:defRPr/>
            </a:pPr>
            <a:r>
              <a:rPr lang="en-US" sz="1200" i="0" dirty="0" smtClean="0">
                <a:solidFill>
                  <a:schemeClr val="tx1"/>
                </a:solidFill>
                <a:effectLst/>
                <a:latin typeface="+mj-lt"/>
                <a:ea typeface="ＭＳ Ｐゴシック" charset="0"/>
                <a:cs typeface="+mj-cs"/>
                <a:sym typeface="Avenir Roman" charset="0"/>
              </a:rPr>
              <a:t>Spam</a:t>
            </a:r>
            <a:r>
              <a:rPr lang="en-US" sz="1200" i="1" dirty="0" smtClean="0">
                <a:solidFill>
                  <a:schemeClr val="tx1"/>
                </a:solidFill>
                <a:effectLst/>
                <a:latin typeface="+mj-lt"/>
                <a:ea typeface="ＭＳ Ｐゴシック" charset="0"/>
                <a:cs typeface="+mj-cs"/>
                <a:sym typeface="Avenir Roman" charset="0"/>
              </a:rPr>
              <a:t> </a:t>
            </a:r>
            <a:r>
              <a:rPr lang="en-US" sz="1200" i="0" u="sng" dirty="0" smtClean="0">
                <a:solidFill>
                  <a:schemeClr val="tx1"/>
                </a:solidFill>
                <a:effectLst/>
                <a:latin typeface="+mj-lt"/>
                <a:ea typeface="ＭＳ Ｐゴシック" charset="0"/>
                <a:cs typeface="+mj-cs"/>
                <a:sym typeface="Avenir Roman" charset="0"/>
              </a:rPr>
              <a:t>generally</a:t>
            </a:r>
            <a:r>
              <a:rPr lang="en-US" sz="1200" i="1" dirty="0" smtClean="0">
                <a:solidFill>
                  <a:schemeClr val="tx1"/>
                </a:solidFill>
                <a:effectLst/>
                <a:latin typeface="+mj-lt"/>
                <a:ea typeface="ＭＳ Ｐゴシック" charset="0"/>
                <a:cs typeface="+mj-cs"/>
                <a:sym typeface="Avenir Roman" charset="0"/>
              </a:rPr>
              <a:t> </a:t>
            </a:r>
            <a:r>
              <a:rPr lang="en-US" sz="1200" dirty="0" smtClean="0">
                <a:solidFill>
                  <a:schemeClr val="tx1"/>
                </a:solidFill>
                <a:effectLst/>
                <a:latin typeface="+mj-lt"/>
                <a:ea typeface="ＭＳ Ｐゴシック" charset="0"/>
                <a:cs typeface="+mj-cs"/>
                <a:sym typeface="Avenir Roman" charset="0"/>
              </a:rPr>
              <a:t>refers to unsolicited electronic communications.</a:t>
            </a:r>
            <a:r>
              <a:rPr lang="en-US" sz="1200" baseline="0" dirty="0" smtClean="0">
                <a:solidFill>
                  <a:schemeClr val="tx1"/>
                </a:solidFill>
                <a:effectLst/>
                <a:latin typeface="+mj-lt"/>
                <a:ea typeface="ＭＳ Ｐゴシック" charset="0"/>
                <a:cs typeface="+mj-cs"/>
                <a:sym typeface="Avenir Roman" charset="0"/>
              </a:rPr>
              <a:t> </a:t>
            </a:r>
          </a:p>
          <a:p>
            <a:pPr marL="0" marR="0" indent="0" algn="l" defTabSz="457200" rtl="0" eaLnBrk="0" fontAlgn="base" latinLnBrk="0" hangingPunct="0">
              <a:lnSpc>
                <a:spcPct val="125000"/>
              </a:lnSpc>
              <a:spcBef>
                <a:spcPct val="30000"/>
              </a:spcBef>
              <a:spcAft>
                <a:spcPct val="0"/>
              </a:spcAft>
              <a:buClrTx/>
              <a:buSzTx/>
              <a:buFontTx/>
              <a:buNone/>
              <a:tabLst/>
              <a:defRPr/>
            </a:pPr>
            <a:endParaRPr lang="en-US" sz="1200" baseline="0" dirty="0" smtClean="0">
              <a:solidFill>
                <a:schemeClr val="tx1"/>
              </a:solidFill>
              <a:effectLst/>
              <a:latin typeface="+mj-lt"/>
              <a:ea typeface="ＭＳ Ｐゴシック" charset="0"/>
              <a:cs typeface="+mj-cs"/>
              <a:sym typeface="Avenir Roman" charset="0"/>
            </a:endParaRPr>
          </a:p>
          <a:p>
            <a:pPr marL="0" marR="0" indent="0" algn="l" defTabSz="457200" rtl="0" eaLnBrk="0" fontAlgn="base" latinLnBrk="0" hangingPunct="0">
              <a:lnSpc>
                <a:spcPct val="125000"/>
              </a:lnSpc>
              <a:spcBef>
                <a:spcPct val="30000"/>
              </a:spcBef>
              <a:spcAft>
                <a:spcPct val="0"/>
              </a:spcAft>
              <a:buClrTx/>
              <a:buSzTx/>
              <a:buFontTx/>
              <a:buNone/>
              <a:tabLst/>
              <a:defRPr/>
            </a:pPr>
            <a:r>
              <a:rPr lang="en-US" sz="1200" baseline="0" dirty="0" smtClean="0">
                <a:solidFill>
                  <a:schemeClr val="tx1"/>
                </a:solidFill>
                <a:effectLst/>
                <a:latin typeface="+mj-lt"/>
                <a:ea typeface="ＭＳ Ｐゴシック" charset="0"/>
                <a:cs typeface="+mj-cs"/>
                <a:sym typeface="Avenir Roman" charset="0"/>
              </a:rPr>
              <a:t>Spam can</a:t>
            </a:r>
            <a:r>
              <a:rPr lang="en-US" sz="1200" dirty="0" smtClean="0">
                <a:solidFill>
                  <a:schemeClr val="tx1"/>
                </a:solidFill>
                <a:effectLst/>
                <a:latin typeface="+mj-lt"/>
                <a:ea typeface="ＭＳ Ｐゴシック" charset="0"/>
                <a:cs typeface="+mj-cs"/>
                <a:sym typeface="Avenir Roman" charset="0"/>
              </a:rPr>
              <a:t> take the form of an email message, a text message, a social media posting,</a:t>
            </a:r>
            <a:r>
              <a:rPr lang="en-US" sz="1200" baseline="0" dirty="0" smtClean="0">
                <a:solidFill>
                  <a:schemeClr val="tx1"/>
                </a:solidFill>
                <a:effectLst/>
                <a:latin typeface="+mj-lt"/>
                <a:ea typeface="ＭＳ Ｐゴシック" charset="0"/>
                <a:cs typeface="+mj-cs"/>
                <a:sym typeface="Avenir Roman" charset="0"/>
              </a:rPr>
              <a:t> or another form altogether</a:t>
            </a:r>
            <a:r>
              <a:rPr lang="en-US" sz="1200" u="none" dirty="0" smtClean="0">
                <a:solidFill>
                  <a:schemeClr val="tx1"/>
                </a:solidFill>
                <a:effectLst/>
                <a:latin typeface="+mj-lt"/>
                <a:ea typeface="ＭＳ Ｐゴシック" charset="0"/>
                <a:cs typeface="+mj-cs"/>
                <a:sym typeface="Avenir Roman" charset="0"/>
              </a:rPr>
              <a:t>.</a:t>
            </a:r>
            <a:r>
              <a:rPr lang="en-US" sz="1200" u="none" kern="1200" baseline="0" dirty="0" smtClean="0">
                <a:solidFill>
                  <a:schemeClr val="tx1"/>
                </a:solidFill>
                <a:effectLst/>
                <a:latin typeface="+mj-lt"/>
                <a:ea typeface="ＭＳ Ｐゴシック" charset="0"/>
                <a:cs typeface="+mj-cs"/>
                <a:sym typeface="Avenir Roman" charset="0"/>
              </a:rPr>
              <a:t> </a:t>
            </a:r>
            <a:r>
              <a:rPr lang="en-US" sz="1200" u="none" baseline="0" dirty="0" smtClean="0">
                <a:solidFill>
                  <a:schemeClr val="tx1"/>
                </a:solidFill>
                <a:effectLst/>
                <a:latin typeface="+mj-lt"/>
                <a:ea typeface="ＭＳ Ｐゴシック" charset="0"/>
                <a:cs typeface="+mj-cs"/>
                <a:sym typeface="Avenir Roman" charset="0"/>
              </a:rPr>
              <a:t>Estimates</a:t>
            </a:r>
            <a:r>
              <a:rPr lang="en-US" sz="1200" baseline="0" dirty="0" smtClean="0">
                <a:solidFill>
                  <a:schemeClr val="tx1"/>
                </a:solidFill>
                <a:effectLst/>
                <a:latin typeface="+mj-lt"/>
                <a:ea typeface="ＭＳ Ｐゴシック" charset="0"/>
                <a:cs typeface="+mj-cs"/>
                <a:sym typeface="Avenir Roman" charset="0"/>
              </a:rPr>
              <a:t> vary, but some </a:t>
            </a:r>
            <a:r>
              <a:rPr lang="en-US" sz="1200" dirty="0" smtClean="0">
                <a:solidFill>
                  <a:schemeClr val="tx1"/>
                </a:solidFill>
                <a:effectLst/>
                <a:latin typeface="+mj-lt"/>
                <a:ea typeface="ＭＳ Ｐゴシック" charset="0"/>
                <a:cs typeface="+mj-cs"/>
                <a:sym typeface="Avenir Roman" charset="0"/>
              </a:rPr>
              <a:t>suggest that </a:t>
            </a:r>
            <a:r>
              <a:rPr lang="en-US" sz="1200" b="1" dirty="0" smtClean="0">
                <a:solidFill>
                  <a:schemeClr val="tx1"/>
                </a:solidFill>
                <a:effectLst/>
                <a:latin typeface="+mj-lt"/>
                <a:ea typeface="ＭＳ Ｐゴシック" charset="0"/>
                <a:cs typeface="+mj-cs"/>
                <a:sym typeface="Avenir Roman" charset="0"/>
              </a:rPr>
              <a:t>more than 100 billion spam email messages are sent every day</a:t>
            </a:r>
            <a:r>
              <a:rPr lang="en-US" sz="1200" dirty="0" smtClean="0">
                <a:solidFill>
                  <a:schemeClr val="tx1"/>
                </a:solidFill>
                <a:effectLst/>
                <a:latin typeface="+mj-lt"/>
                <a:ea typeface="ＭＳ Ｐゴシック" charset="0"/>
                <a:cs typeface="+mj-cs"/>
                <a:sym typeface="Avenir Roman" charset="0"/>
              </a:rPr>
              <a:t>, representing up to 85 percent of global daily email traffic.</a:t>
            </a:r>
            <a:r>
              <a:rPr lang="en-US" sz="1200" baseline="0" dirty="0" smtClean="0">
                <a:solidFill>
                  <a:schemeClr val="tx1"/>
                </a:solidFill>
                <a:effectLst/>
                <a:latin typeface="+mj-lt"/>
                <a:ea typeface="ＭＳ Ｐゴシック" charset="0"/>
                <a:cs typeface="+mj-cs"/>
                <a:sym typeface="Avenir Roman" charset="0"/>
              </a:rPr>
              <a:t> </a:t>
            </a:r>
            <a:r>
              <a:rPr lang="en-US" sz="1200" u="none" dirty="0" smtClean="0">
                <a:solidFill>
                  <a:schemeClr val="tx1"/>
                </a:solidFill>
                <a:effectLst/>
                <a:latin typeface="+mj-lt"/>
                <a:ea typeface="ＭＳ Ｐゴシック" charset="0"/>
                <a:cs typeface="+mj-cs"/>
                <a:sym typeface="Avenir Roman" charset="0"/>
              </a:rPr>
              <a:t>Some of the most harmful common types of spam are financial scam messages, and email messages with embedded phishing software, botnet malware, and/or ransomware.</a:t>
            </a:r>
            <a:r>
              <a:rPr lang="en-US" sz="1200" u="none" baseline="0" dirty="0" smtClean="0">
                <a:solidFill>
                  <a:schemeClr val="tx1"/>
                </a:solidFill>
                <a:effectLst/>
                <a:latin typeface="+mj-lt"/>
                <a:ea typeface="ＭＳ Ｐゴシック" charset="0"/>
                <a:cs typeface="+mj-cs"/>
                <a:sym typeface="Avenir Roman" charset="0"/>
              </a:rPr>
              <a:t> </a:t>
            </a:r>
          </a:p>
          <a:p>
            <a:pPr marL="0" marR="0" indent="0" algn="l" defTabSz="457200" rtl="0" eaLnBrk="0" fontAlgn="base" latinLnBrk="0" hangingPunct="0">
              <a:lnSpc>
                <a:spcPct val="125000"/>
              </a:lnSpc>
              <a:spcBef>
                <a:spcPct val="30000"/>
              </a:spcBef>
              <a:spcAft>
                <a:spcPct val="0"/>
              </a:spcAft>
              <a:buClrTx/>
              <a:buSzTx/>
              <a:buFontTx/>
              <a:buNone/>
              <a:tabLst/>
              <a:defRPr/>
            </a:pPr>
            <a:endParaRPr lang="en-US" sz="1200" u="none" baseline="0" dirty="0" smtClean="0">
              <a:solidFill>
                <a:schemeClr val="tx1"/>
              </a:solidFill>
              <a:effectLst/>
              <a:latin typeface="+mj-lt"/>
              <a:ea typeface="ＭＳ Ｐゴシック" charset="0"/>
              <a:cs typeface="+mj-cs"/>
              <a:sym typeface="Avenir Roman" charset="0"/>
            </a:endParaRPr>
          </a:p>
          <a:p>
            <a:pPr marL="0" marR="0" indent="0" algn="l" defTabSz="457200" rtl="0" eaLnBrk="0" fontAlgn="base" latinLnBrk="0" hangingPunct="0">
              <a:lnSpc>
                <a:spcPct val="125000"/>
              </a:lnSpc>
              <a:spcBef>
                <a:spcPct val="30000"/>
              </a:spcBef>
              <a:spcAft>
                <a:spcPct val="0"/>
              </a:spcAft>
              <a:buClrTx/>
              <a:buSzTx/>
              <a:buFontTx/>
              <a:buNone/>
              <a:tabLst/>
              <a:defRPr/>
            </a:pPr>
            <a:r>
              <a:rPr lang="en-US" sz="1200" b="1" u="none" baseline="0" dirty="0" smtClean="0">
                <a:solidFill>
                  <a:schemeClr val="tx1"/>
                </a:solidFill>
                <a:effectLst/>
                <a:latin typeface="+mj-lt"/>
                <a:ea typeface="ＭＳ Ｐゴシック" charset="0"/>
                <a:cs typeface="+mj-cs"/>
                <a:sym typeface="Avenir Roman" charset="0"/>
              </a:rPr>
              <a:t>Spam is a harmful, costly, and evolving threat to Internet users. </a:t>
            </a:r>
            <a:r>
              <a:rPr lang="en-US" sz="1200" u="none" strike="noStrike" baseline="0" dirty="0" smtClean="0">
                <a:solidFill>
                  <a:schemeClr val="tx1"/>
                </a:solidFill>
                <a:effectLst/>
                <a:latin typeface="+mj-lt"/>
                <a:ea typeface="ＭＳ Ｐゴシック" charset="0"/>
                <a:cs typeface="+mj-cs"/>
                <a:sym typeface="Avenir Roman" charset="0"/>
              </a:rPr>
              <a:t>Beyond costing users time (to</a:t>
            </a:r>
            <a:r>
              <a:rPr lang="en-US" sz="1200" u="none" baseline="0" dirty="0" smtClean="0">
                <a:solidFill>
                  <a:schemeClr val="tx1"/>
                </a:solidFill>
                <a:effectLst/>
                <a:latin typeface="+mj-lt"/>
                <a:ea typeface="ＭＳ Ｐゴシック" charset="0"/>
                <a:cs typeface="+mj-cs"/>
                <a:sym typeface="Avenir Roman" charset="0"/>
              </a:rPr>
              <a:t> separate legitimate communications from spam ones), </a:t>
            </a:r>
            <a:r>
              <a:rPr lang="en-US" sz="1200" u="none" strike="sngStrike" dirty="0" smtClean="0">
                <a:solidFill>
                  <a:schemeClr val="tx1"/>
                </a:solidFill>
                <a:effectLst/>
                <a:latin typeface="+mj-lt"/>
                <a:ea typeface="ＭＳ Ｐゴシック" charset="0"/>
                <a:cs typeface="+mj-cs"/>
                <a:sym typeface="Avenir Roman" charset="0"/>
              </a:rPr>
              <a:t>In addition</a:t>
            </a:r>
            <a:r>
              <a:rPr lang="en-US" sz="1200" u="none" dirty="0" smtClean="0">
                <a:solidFill>
                  <a:schemeClr val="tx1"/>
                </a:solidFill>
                <a:effectLst/>
                <a:latin typeface="+mj-lt"/>
                <a:ea typeface="ＭＳ Ｐゴシック" charset="0"/>
                <a:cs typeface="+mj-cs"/>
                <a:sym typeface="Avenir Roman" charset="0"/>
              </a:rPr>
              <a:t>, spam can cause significant harm by infecting users’ devices with malicious software capable of damaging systems and stealing personal information. Spam also </a:t>
            </a:r>
            <a:r>
              <a:rPr lang="en-US" sz="1200" dirty="0" smtClean="0">
                <a:solidFill>
                  <a:schemeClr val="tx1"/>
                </a:solidFill>
                <a:effectLst/>
                <a:latin typeface="+mj-lt"/>
                <a:ea typeface="ＭＳ Ｐゴシック" charset="0"/>
                <a:cs typeface="+mj-cs"/>
                <a:sym typeface="Avenir Roman" charset="0"/>
              </a:rPr>
              <a:t>consumes significant network resources. </a:t>
            </a:r>
            <a:endParaRPr lang="en-US" sz="2400" dirty="0" smtClean="0">
              <a:solidFill>
                <a:schemeClr val="tx1"/>
              </a:solidFill>
              <a:effectLst/>
              <a:latin typeface="+mj-lt"/>
              <a:ea typeface="ＭＳ Ｐゴシック" charset="0"/>
              <a:cs typeface="+mj-cs"/>
              <a:sym typeface="Avenir Roman" charset="0"/>
            </a:endParaRPr>
          </a:p>
        </p:txBody>
      </p:sp>
    </p:spTree>
    <p:extLst>
      <p:ext uri="{BB962C8B-B14F-4D97-AF65-F5344CB8AC3E}">
        <p14:creationId xmlns:p14="http://schemas.microsoft.com/office/powerpoint/2010/main" val="10697076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hape 93"/>
          <p:cNvSpPr>
            <a:spLocks noGrp="1" noRot="1" noChangeAspect="1"/>
          </p:cNvSpPr>
          <p:nvPr>
            <p:ph type="sldImg"/>
          </p:nvPr>
        </p:nvSpPr>
        <p:spPr/>
      </p:sp>
      <p:sp>
        <p:nvSpPr>
          <p:cNvPr id="52226" name="Shape 94"/>
          <p:cNvSpPr>
            <a:spLocks noGrp="1"/>
          </p:cNvSpPr>
          <p:nvPr>
            <p:ph type="body" sz="quarter" idx="1"/>
          </p:nvPr>
        </p:nvSpPr>
        <p:spPr/>
        <p:txBody>
          <a:bodyPr/>
          <a:lstStyle/>
          <a:p>
            <a:pPr marL="0" marR="0" indent="0" algn="l" defTabSz="457200" rtl="0" eaLnBrk="0" fontAlgn="base" latinLnBrk="0" hangingPunct="0">
              <a:lnSpc>
                <a:spcPct val="125000"/>
              </a:lnSpc>
              <a:spcBef>
                <a:spcPct val="30000"/>
              </a:spcBef>
              <a:spcAft>
                <a:spcPct val="0"/>
              </a:spcAft>
              <a:buClrTx/>
              <a:buSzTx/>
              <a:buFontTx/>
              <a:buNone/>
              <a:tabLst/>
              <a:defRPr/>
            </a:pPr>
            <a:r>
              <a:rPr lang="en-US" sz="1200" u="none" dirty="0" smtClean="0">
                <a:solidFill>
                  <a:schemeClr val="tx1"/>
                </a:solidFill>
                <a:effectLst/>
                <a:latin typeface="+mj-lt"/>
                <a:ea typeface="ＭＳ Ｐゴシック" charset="0"/>
                <a:cs typeface="+mj-cs"/>
                <a:sym typeface="Avenir Roman" charset="0"/>
              </a:rPr>
              <a:t>Different stakeholders have different key considerations when it comes to spam:</a:t>
            </a:r>
          </a:p>
          <a:p>
            <a:pPr marL="0" marR="0" indent="0" algn="l" defTabSz="457200" rtl="0" eaLnBrk="0" fontAlgn="base" latinLnBrk="0" hangingPunct="0">
              <a:lnSpc>
                <a:spcPct val="125000"/>
              </a:lnSpc>
              <a:spcBef>
                <a:spcPct val="30000"/>
              </a:spcBef>
              <a:spcAft>
                <a:spcPct val="0"/>
              </a:spcAft>
              <a:buClrTx/>
              <a:buSzTx/>
              <a:buFontTx/>
              <a:buNone/>
              <a:tabLst/>
              <a:defRPr/>
            </a:pPr>
            <a:endParaRPr lang="en-US" sz="1200" dirty="0" smtClean="0">
              <a:solidFill>
                <a:schemeClr val="tx1"/>
              </a:solidFill>
              <a:effectLst/>
              <a:latin typeface="+mj-lt"/>
              <a:ea typeface="ＭＳ Ｐゴシック" charset="0"/>
              <a:cs typeface="+mj-cs"/>
              <a:sym typeface="Avenir Roman" charset="0"/>
            </a:endParaRPr>
          </a:p>
          <a:p>
            <a:pPr marL="0" marR="0" indent="0" algn="l" defTabSz="457200" rtl="0" eaLnBrk="0" fontAlgn="base" latinLnBrk="0" hangingPunct="0">
              <a:lnSpc>
                <a:spcPct val="125000"/>
              </a:lnSpc>
              <a:spcBef>
                <a:spcPct val="30000"/>
              </a:spcBef>
              <a:spcAft>
                <a:spcPct val="0"/>
              </a:spcAft>
              <a:buClrTx/>
              <a:buSzTx/>
              <a:buFontTx/>
              <a:buNone/>
              <a:tabLst/>
              <a:defRPr/>
            </a:pPr>
            <a:r>
              <a:rPr lang="en-US" sz="1200" b="1" u="sng" dirty="0" smtClean="0">
                <a:solidFill>
                  <a:schemeClr val="tx1"/>
                </a:solidFill>
                <a:effectLst/>
                <a:latin typeface="+mj-lt"/>
                <a:ea typeface="ＭＳ Ｐゴシック" charset="0"/>
                <a:cs typeface="+mj-cs"/>
                <a:sym typeface="Avenir Roman" charset="0"/>
              </a:rPr>
              <a:t>Governments</a:t>
            </a:r>
            <a:r>
              <a:rPr lang="en-US" sz="1200" b="1" dirty="0" smtClean="0">
                <a:solidFill>
                  <a:schemeClr val="tx1"/>
                </a:solidFill>
                <a:effectLst/>
                <a:latin typeface="+mj-lt"/>
                <a:ea typeface="ＭＳ Ｐゴシック" charset="0"/>
                <a:cs typeface="+mj-cs"/>
                <a:sym typeface="Avenir Roman" charset="0"/>
              </a:rPr>
              <a:t> around the world are taking legal steps to combat spam. </a:t>
            </a:r>
          </a:p>
          <a:p>
            <a:pPr marL="0" marR="0" indent="0" algn="l" defTabSz="457200" rtl="0" eaLnBrk="0" fontAlgn="base" latinLnBrk="0" hangingPunct="0">
              <a:lnSpc>
                <a:spcPct val="125000"/>
              </a:lnSpc>
              <a:spcBef>
                <a:spcPct val="30000"/>
              </a:spcBef>
              <a:spcAft>
                <a:spcPct val="0"/>
              </a:spcAft>
              <a:buClrTx/>
              <a:buSzTx/>
              <a:buFontTx/>
              <a:buNone/>
              <a:tabLst/>
              <a:defRPr/>
            </a:pPr>
            <a:endParaRPr lang="en-US" sz="1200" b="1" dirty="0" smtClean="0">
              <a:solidFill>
                <a:schemeClr val="tx1"/>
              </a:solidFill>
              <a:effectLst/>
              <a:latin typeface="+mj-lt"/>
              <a:ea typeface="ＭＳ Ｐゴシック" charset="0"/>
              <a:cs typeface="+mj-cs"/>
              <a:sym typeface="Avenir Roman" charset="0"/>
            </a:endParaRPr>
          </a:p>
          <a:p>
            <a:pPr marL="171450" marR="0" indent="-171450" algn="l" defTabSz="457200" rtl="0" eaLnBrk="0" fontAlgn="base" latinLnBrk="0" hangingPunct="0">
              <a:lnSpc>
                <a:spcPct val="125000"/>
              </a:lnSpc>
              <a:spcBef>
                <a:spcPct val="30000"/>
              </a:spcBef>
              <a:spcAft>
                <a:spcPct val="0"/>
              </a:spcAft>
              <a:buClrTx/>
              <a:buSzTx/>
              <a:buFont typeface="Arial" charset="0"/>
              <a:buChar char="•"/>
              <a:tabLst/>
              <a:defRPr/>
            </a:pPr>
            <a:r>
              <a:rPr lang="en-US" sz="1200" dirty="0" smtClean="0">
                <a:solidFill>
                  <a:schemeClr val="tx1"/>
                </a:solidFill>
                <a:effectLst/>
                <a:latin typeface="+mj-lt"/>
                <a:ea typeface="ＭＳ Ｐゴシック" charset="0"/>
                <a:cs typeface="+mj-cs"/>
                <a:sym typeface="Avenir Roman" charset="0"/>
              </a:rPr>
              <a:t>These efforts have been more prevalent in developed countries </a:t>
            </a:r>
            <a:r>
              <a:rPr lang="en-US" sz="1200" u="none" dirty="0" smtClean="0">
                <a:solidFill>
                  <a:schemeClr val="tx1"/>
                </a:solidFill>
                <a:effectLst/>
                <a:latin typeface="+mj-lt"/>
                <a:ea typeface="ＭＳ Ｐゴシック" charset="0"/>
                <a:cs typeface="+mj-cs"/>
                <a:sym typeface="Avenir Roman" charset="0"/>
              </a:rPr>
              <a:t>so far, possibly</a:t>
            </a:r>
            <a:r>
              <a:rPr lang="en-US" sz="1200" u="none" baseline="0" dirty="0" smtClean="0">
                <a:solidFill>
                  <a:schemeClr val="tx1"/>
                </a:solidFill>
                <a:effectLst/>
                <a:latin typeface="+mj-lt"/>
                <a:ea typeface="ＭＳ Ｐゴシック" charset="0"/>
                <a:cs typeface="+mj-cs"/>
                <a:sym typeface="Avenir Roman" charset="0"/>
              </a:rPr>
              <a:t> </a:t>
            </a:r>
            <a:r>
              <a:rPr lang="en-US" sz="1200" dirty="0" smtClean="0">
                <a:solidFill>
                  <a:schemeClr val="tx1"/>
                </a:solidFill>
                <a:effectLst/>
                <a:latin typeface="+mj-lt"/>
                <a:ea typeface="ＭＳ Ｐゴシック" charset="0"/>
                <a:cs typeface="+mj-cs"/>
                <a:sym typeface="Avenir Roman" charset="0"/>
              </a:rPr>
              <a:t>because those countries faced the threat of spam </a:t>
            </a:r>
            <a:r>
              <a:rPr lang="en-US" sz="1200" u="sng" dirty="0" smtClean="0">
                <a:solidFill>
                  <a:schemeClr val="tx1"/>
                </a:solidFill>
                <a:effectLst/>
                <a:latin typeface="+mj-lt"/>
                <a:ea typeface="ＭＳ Ｐゴシック" charset="0"/>
                <a:cs typeface="+mj-cs"/>
                <a:sym typeface="Avenir Roman" charset="0"/>
              </a:rPr>
              <a:t>earlier</a:t>
            </a:r>
            <a:r>
              <a:rPr lang="en-US" sz="1200" dirty="0" smtClean="0">
                <a:solidFill>
                  <a:schemeClr val="tx1"/>
                </a:solidFill>
                <a:effectLst/>
                <a:latin typeface="+mj-lt"/>
                <a:ea typeface="ＭＳ Ｐゴシック" charset="0"/>
                <a:cs typeface="+mj-cs"/>
                <a:sym typeface="Avenir Roman" charset="0"/>
              </a:rPr>
              <a:t>. </a:t>
            </a:r>
          </a:p>
          <a:p>
            <a:pPr marL="171450" marR="0" indent="-171450" algn="l" defTabSz="457200" rtl="0" eaLnBrk="0" fontAlgn="base" latinLnBrk="0" hangingPunct="0">
              <a:lnSpc>
                <a:spcPct val="125000"/>
              </a:lnSpc>
              <a:spcBef>
                <a:spcPct val="30000"/>
              </a:spcBef>
              <a:spcAft>
                <a:spcPct val="0"/>
              </a:spcAft>
              <a:buClrTx/>
              <a:buSzTx/>
              <a:buFont typeface="Arial" charset="0"/>
              <a:buChar char="•"/>
              <a:tabLst/>
              <a:defRPr/>
            </a:pPr>
            <a:r>
              <a:rPr lang="en-US" sz="1200" dirty="0" smtClean="0">
                <a:solidFill>
                  <a:schemeClr val="tx1"/>
                </a:solidFill>
                <a:effectLst/>
                <a:latin typeface="+mj-lt"/>
                <a:ea typeface="ＭＳ Ｐゴシック" charset="0"/>
                <a:cs typeface="+mj-cs"/>
                <a:sym typeface="Avenir Roman" charset="0"/>
              </a:rPr>
              <a:t>Countries that have adopted legislation regarding spam have defined what they consider to be spam. These</a:t>
            </a:r>
            <a:r>
              <a:rPr lang="en-US" sz="1200" baseline="0" dirty="0" smtClean="0">
                <a:solidFill>
                  <a:schemeClr val="tx1"/>
                </a:solidFill>
                <a:effectLst/>
                <a:latin typeface="+mj-lt"/>
                <a:ea typeface="ＭＳ Ｐゴシック" charset="0"/>
                <a:cs typeface="+mj-cs"/>
                <a:sym typeface="Avenir Roman" charset="0"/>
              </a:rPr>
              <a:t> </a:t>
            </a:r>
            <a:r>
              <a:rPr lang="en-US" sz="1200" dirty="0" smtClean="0">
                <a:solidFill>
                  <a:schemeClr val="tx1"/>
                </a:solidFill>
                <a:effectLst/>
                <a:latin typeface="+mj-lt"/>
                <a:ea typeface="ＭＳ Ｐゴシック" charset="0"/>
                <a:cs typeface="+mj-cs"/>
                <a:sym typeface="Avenir Roman" charset="0"/>
              </a:rPr>
              <a:t>countries have made spam illegal, provided consumer education on how to manage spam, and in some cases, enacted and used enforcement measures to deter spammers. </a:t>
            </a:r>
          </a:p>
          <a:p>
            <a:pPr marL="171450" marR="0" indent="-171450" algn="l" defTabSz="457200" rtl="0" eaLnBrk="0" fontAlgn="base" latinLnBrk="0" hangingPunct="0">
              <a:lnSpc>
                <a:spcPct val="125000"/>
              </a:lnSpc>
              <a:spcBef>
                <a:spcPct val="30000"/>
              </a:spcBef>
              <a:spcAft>
                <a:spcPct val="0"/>
              </a:spcAft>
              <a:buClrTx/>
              <a:buSzTx/>
              <a:buFont typeface="Arial" charset="0"/>
              <a:buChar char="•"/>
              <a:tabLst/>
              <a:defRPr/>
            </a:pPr>
            <a:r>
              <a:rPr lang="en-US" sz="1200" dirty="0" smtClean="0">
                <a:solidFill>
                  <a:schemeClr val="tx1"/>
                </a:solidFill>
                <a:effectLst/>
                <a:latin typeface="+mj-lt"/>
                <a:ea typeface="ＭＳ Ｐゴシック" charset="0"/>
                <a:cs typeface="+mj-cs"/>
                <a:sym typeface="Avenir Roman" charset="0"/>
              </a:rPr>
              <a:t>After the Dutch government enacted an anti-spam law in 2010, users in the Netherlands experienced an 85 percent decrease in domestic spam. </a:t>
            </a:r>
          </a:p>
          <a:p>
            <a:endParaRPr lang="en-US" sz="1200" dirty="0" smtClean="0">
              <a:solidFill>
                <a:schemeClr val="tx1"/>
              </a:solidFill>
              <a:effectLst/>
              <a:latin typeface="+mj-lt"/>
              <a:ea typeface="ＭＳ Ｐゴシック" charset="0"/>
              <a:cs typeface="+mj-cs"/>
              <a:sym typeface="Avenir Roman" charset="0"/>
            </a:endParaRPr>
          </a:p>
          <a:p>
            <a:r>
              <a:rPr lang="en-US" sz="1200" b="1" u="sng" dirty="0" smtClean="0">
                <a:solidFill>
                  <a:schemeClr val="tx1"/>
                </a:solidFill>
                <a:effectLst/>
                <a:latin typeface="+mj-lt"/>
                <a:ea typeface="ＭＳ Ｐゴシック" charset="0"/>
                <a:cs typeface="+mj-cs"/>
                <a:sym typeface="Avenir Roman" charset="0"/>
              </a:rPr>
              <a:t>Network operators and the technical community</a:t>
            </a:r>
            <a:r>
              <a:rPr lang="en-US" sz="1200" b="1" dirty="0" smtClean="0">
                <a:solidFill>
                  <a:schemeClr val="tx1"/>
                </a:solidFill>
                <a:effectLst/>
                <a:latin typeface="+mj-lt"/>
                <a:ea typeface="ＭＳ Ｐゴシック" charset="0"/>
                <a:cs typeface="+mj-cs"/>
                <a:sym typeface="Avenir Roman" charset="0"/>
              </a:rPr>
              <a:t> have developed best practices for managing network security threats, including spam. </a:t>
            </a:r>
          </a:p>
          <a:p>
            <a:endParaRPr lang="en-US" sz="1200" dirty="0" smtClean="0">
              <a:solidFill>
                <a:schemeClr val="tx1"/>
              </a:solidFill>
              <a:effectLst/>
              <a:latin typeface="+mj-lt"/>
              <a:ea typeface="ＭＳ Ｐゴシック" charset="0"/>
              <a:cs typeface="+mj-cs"/>
              <a:sym typeface="Avenir Roman" charset="0"/>
            </a:endParaRPr>
          </a:p>
          <a:p>
            <a:pPr marL="171450" indent="-171450">
              <a:buFont typeface="Arial" charset="0"/>
              <a:buChar char="•"/>
            </a:pPr>
            <a:r>
              <a:rPr lang="en-US" sz="1200" dirty="0" smtClean="0">
                <a:solidFill>
                  <a:schemeClr val="tx1"/>
                </a:solidFill>
                <a:effectLst/>
                <a:latin typeface="+mj-lt"/>
                <a:ea typeface="ＭＳ Ｐゴシック" charset="0"/>
                <a:cs typeface="+mj-cs"/>
                <a:sym typeface="Avenir Roman" charset="0"/>
              </a:rPr>
              <a:t>The Messaging, Malware, and Mobile Anti-Abuse Working Group </a:t>
            </a:r>
            <a:r>
              <a:rPr lang="en-US" sz="1200" u="sng" dirty="0" smtClean="0">
                <a:solidFill>
                  <a:schemeClr val="tx1"/>
                </a:solidFill>
                <a:effectLst/>
                <a:latin typeface="+mj-lt"/>
                <a:ea typeface="ＭＳ Ｐゴシック" charset="0"/>
                <a:cs typeface="+mj-cs"/>
                <a:sym typeface="Avenir Roman" charset="0"/>
              </a:rPr>
              <a:t>(M</a:t>
            </a:r>
            <a:r>
              <a:rPr lang="en-US" sz="1200" u="sng" baseline="30000" dirty="0" smtClean="0">
                <a:solidFill>
                  <a:schemeClr val="tx1"/>
                </a:solidFill>
                <a:effectLst/>
                <a:latin typeface="+mj-lt"/>
                <a:ea typeface="ＭＳ Ｐゴシック" charset="0"/>
                <a:cs typeface="+mj-cs"/>
                <a:sym typeface="Avenir Roman" charset="0"/>
              </a:rPr>
              <a:t>3</a:t>
            </a:r>
            <a:r>
              <a:rPr lang="en-US" sz="1200" u="sng" dirty="0" smtClean="0">
                <a:solidFill>
                  <a:schemeClr val="tx1"/>
                </a:solidFill>
                <a:effectLst/>
                <a:latin typeface="+mj-lt"/>
                <a:ea typeface="ＭＳ Ｐゴシック" charset="0"/>
                <a:cs typeface="+mj-cs"/>
                <a:sym typeface="Avenir Roman" charset="0"/>
              </a:rPr>
              <a:t>AAWG) </a:t>
            </a:r>
            <a:r>
              <a:rPr lang="en-US" sz="1200" dirty="0" smtClean="0">
                <a:solidFill>
                  <a:schemeClr val="tx1"/>
                </a:solidFill>
                <a:effectLst/>
                <a:latin typeface="+mj-lt"/>
                <a:ea typeface="ＭＳ Ｐゴシック" charset="0"/>
                <a:cs typeface="+mj-cs"/>
                <a:sym typeface="Avenir Roman" charset="0"/>
              </a:rPr>
              <a:t>produces documents on approaches and tools available to address security issues. Their work includes describing steps to better manage the impact of spam on a network. </a:t>
            </a:r>
          </a:p>
          <a:p>
            <a:pPr marL="171450" indent="-171450">
              <a:buFont typeface="Arial" charset="0"/>
              <a:buChar char="•"/>
            </a:pPr>
            <a:r>
              <a:rPr lang="en-US" sz="1200" dirty="0" smtClean="0">
                <a:solidFill>
                  <a:schemeClr val="tx1"/>
                </a:solidFill>
                <a:effectLst/>
                <a:latin typeface="+mj-lt"/>
                <a:ea typeface="ＭＳ Ｐゴシック" charset="0"/>
                <a:cs typeface="+mj-cs"/>
                <a:sym typeface="Avenir Roman" charset="0"/>
              </a:rPr>
              <a:t>The </a:t>
            </a:r>
            <a:r>
              <a:rPr lang="en-US" sz="1200" dirty="0" err="1" smtClean="0">
                <a:solidFill>
                  <a:schemeClr val="tx1"/>
                </a:solidFill>
                <a:effectLst/>
                <a:latin typeface="+mj-lt"/>
                <a:ea typeface="ＭＳ Ｐゴシック" charset="0"/>
                <a:cs typeface="+mj-cs"/>
                <a:sym typeface="Avenir Roman" charset="0"/>
              </a:rPr>
              <a:t>Spamhaus</a:t>
            </a:r>
            <a:r>
              <a:rPr lang="en-US" sz="1200" dirty="0" smtClean="0">
                <a:solidFill>
                  <a:schemeClr val="tx1"/>
                </a:solidFill>
                <a:effectLst/>
                <a:latin typeface="+mj-lt"/>
                <a:ea typeface="ＭＳ Ｐゴシック" charset="0"/>
                <a:cs typeface="+mj-cs"/>
                <a:sym typeface="Avenir Roman" charset="0"/>
              </a:rPr>
              <a:t> Project tracks spam operations and sources to provide real-time network protection and works with law enforcement to combat spam. </a:t>
            </a:r>
          </a:p>
          <a:p>
            <a:pPr marL="171450" indent="-171450">
              <a:buFont typeface="Arial" charset="0"/>
              <a:buChar char="•"/>
            </a:pPr>
            <a:r>
              <a:rPr lang="en-US" sz="1200" dirty="0" smtClean="0">
                <a:solidFill>
                  <a:schemeClr val="tx1"/>
                </a:solidFill>
                <a:effectLst/>
                <a:latin typeface="+mj-lt"/>
                <a:ea typeface="ＭＳ Ｐゴシック" charset="0"/>
                <a:cs typeface="+mj-cs"/>
                <a:sym typeface="Avenir Roman" charset="0"/>
              </a:rPr>
              <a:t>There are also national and international organizations that work on ways to better </a:t>
            </a:r>
            <a:r>
              <a:rPr lang="en-US" sz="1200" u="none" dirty="0" smtClean="0">
                <a:solidFill>
                  <a:schemeClr val="tx1"/>
                </a:solidFill>
                <a:effectLst/>
                <a:latin typeface="+mj-lt"/>
                <a:ea typeface="ＭＳ Ｐゴシック" charset="0"/>
                <a:cs typeface="+mj-cs"/>
                <a:sym typeface="Avenir Roman" charset="0"/>
              </a:rPr>
              <a:t>manage the</a:t>
            </a:r>
            <a:r>
              <a:rPr lang="en-US" sz="1200" u="none" baseline="0" dirty="0" smtClean="0">
                <a:solidFill>
                  <a:schemeClr val="tx1"/>
                </a:solidFill>
                <a:effectLst/>
                <a:latin typeface="+mj-lt"/>
                <a:ea typeface="ＭＳ Ｐゴシック" charset="0"/>
                <a:cs typeface="+mj-cs"/>
                <a:sym typeface="Avenir Roman" charset="0"/>
              </a:rPr>
              <a:t> impacts and threat of</a:t>
            </a:r>
            <a:r>
              <a:rPr lang="en-US" sz="1200" u="none" dirty="0" smtClean="0">
                <a:solidFill>
                  <a:schemeClr val="tx1"/>
                </a:solidFill>
                <a:effectLst/>
                <a:latin typeface="+mj-lt"/>
                <a:ea typeface="ＭＳ Ｐゴシック" charset="0"/>
                <a:cs typeface="+mj-cs"/>
                <a:sym typeface="Avenir Roman" charset="0"/>
              </a:rPr>
              <a:t> spam</a:t>
            </a:r>
            <a:r>
              <a:rPr lang="en-US" sz="1200" dirty="0" smtClean="0">
                <a:solidFill>
                  <a:schemeClr val="tx1"/>
                </a:solidFill>
                <a:effectLst/>
                <a:latin typeface="+mj-lt"/>
                <a:ea typeface="ＭＳ Ｐゴシック" charset="0"/>
                <a:cs typeface="+mj-cs"/>
                <a:sym typeface="Avenir Roman" charset="0"/>
              </a:rPr>
              <a:t>, including the GSMA, Regional Internet Registries, the International Telecommunications Union, and the Internet Society. </a:t>
            </a:r>
            <a:endParaRPr lang="en-US" sz="1200" dirty="0" smtClean="0"/>
          </a:p>
          <a:p>
            <a:endParaRPr lang="en-US" sz="1200" dirty="0" smtClean="0">
              <a:solidFill>
                <a:schemeClr val="tx1"/>
              </a:solidFill>
              <a:effectLst/>
              <a:latin typeface="+mj-lt"/>
              <a:ea typeface="ＭＳ Ｐゴシック" charset="0"/>
              <a:cs typeface="+mj-cs"/>
              <a:sym typeface="Avenir Roman" charset="0"/>
            </a:endParaRPr>
          </a:p>
          <a:p>
            <a:r>
              <a:rPr lang="en-US" sz="1200" b="1" dirty="0" smtClean="0">
                <a:solidFill>
                  <a:schemeClr val="tx1"/>
                </a:solidFill>
                <a:effectLst/>
                <a:latin typeface="+mj-lt"/>
                <a:ea typeface="ＭＳ Ｐゴシック" charset="0"/>
                <a:cs typeface="+mj-cs"/>
                <a:sym typeface="Avenir Roman" charset="0"/>
              </a:rPr>
              <a:t>Spam-blocking tools can improve the way </a:t>
            </a:r>
            <a:r>
              <a:rPr lang="en-US" sz="1200" b="1" u="sng" dirty="0" smtClean="0">
                <a:solidFill>
                  <a:schemeClr val="tx1"/>
                </a:solidFill>
                <a:effectLst/>
                <a:latin typeface="+mj-lt"/>
                <a:ea typeface="ＭＳ Ｐゴシック" charset="0"/>
                <a:cs typeface="+mj-cs"/>
                <a:sym typeface="Avenir Roman" charset="0"/>
              </a:rPr>
              <a:t>end-users</a:t>
            </a:r>
            <a:r>
              <a:rPr lang="en-US" sz="1200" b="1" dirty="0" smtClean="0">
                <a:solidFill>
                  <a:schemeClr val="tx1"/>
                </a:solidFill>
                <a:effectLst/>
                <a:latin typeface="+mj-lt"/>
                <a:ea typeface="ＭＳ Ｐゴシック" charset="0"/>
                <a:cs typeface="+mj-cs"/>
                <a:sym typeface="Avenir Roman" charset="0"/>
              </a:rPr>
              <a:t> deal with spam. </a:t>
            </a:r>
          </a:p>
          <a:p>
            <a:endParaRPr lang="en-US" sz="1200" dirty="0" smtClean="0">
              <a:solidFill>
                <a:schemeClr val="tx1"/>
              </a:solidFill>
              <a:effectLst/>
              <a:latin typeface="+mj-lt"/>
              <a:ea typeface="ＭＳ Ｐゴシック" charset="0"/>
              <a:cs typeface="+mj-cs"/>
              <a:sym typeface="Avenir Roman" charset="0"/>
            </a:endParaRPr>
          </a:p>
          <a:p>
            <a:pPr marL="171450" indent="-171450">
              <a:buFont typeface="Arial" charset="0"/>
              <a:buChar char="•"/>
            </a:pPr>
            <a:r>
              <a:rPr lang="en-US" sz="1200" dirty="0" smtClean="0">
                <a:solidFill>
                  <a:schemeClr val="tx1"/>
                </a:solidFill>
                <a:effectLst/>
                <a:latin typeface="+mj-lt"/>
                <a:ea typeface="ＭＳ Ｐゴシック" charset="0"/>
                <a:cs typeface="+mj-cs"/>
                <a:sym typeface="Avenir Roman" charset="0"/>
              </a:rPr>
              <a:t>It can be hard for users to recognize whether or not a message is malicious. End-users will always need to be vigilant about the possibility of harmful spam messages reaching them, because no tool is perfect and spammers are always inventing new ways to spam. </a:t>
            </a:r>
            <a:endParaRPr lang="en-US" sz="1200" dirty="0" smtClean="0"/>
          </a:p>
        </p:txBody>
      </p:sp>
    </p:spTree>
    <p:extLst>
      <p:ext uri="{BB962C8B-B14F-4D97-AF65-F5344CB8AC3E}">
        <p14:creationId xmlns:p14="http://schemas.microsoft.com/office/powerpoint/2010/main" val="14190716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hape 410"/>
          <p:cNvSpPr>
            <a:spLocks noGrp="1" noRot="1" noChangeAspect="1"/>
          </p:cNvSpPr>
          <p:nvPr>
            <p:ph type="sldImg"/>
          </p:nvPr>
        </p:nvSpPr>
        <p:spPr/>
      </p:sp>
      <p:sp>
        <p:nvSpPr>
          <p:cNvPr id="59394" name="Shape 411"/>
          <p:cNvSpPr>
            <a:spLocks noGrp="1"/>
          </p:cNvSpPr>
          <p:nvPr>
            <p:ph type="body" sz="quarter" idx="1"/>
          </p:nvPr>
        </p:nvSpPr>
        <p:spPr/>
        <p:txBody>
          <a:bodyPr/>
          <a:lstStyle/>
          <a:p>
            <a:r>
              <a:rPr lang="en-US" sz="2400" dirty="0" smtClean="0">
                <a:solidFill>
                  <a:schemeClr val="tx1"/>
                </a:solidFill>
                <a:effectLst/>
                <a:latin typeface="+mj-lt"/>
                <a:ea typeface="ＭＳ Ｐゴシック" charset="0"/>
                <a:cs typeface="+mj-cs"/>
                <a:sym typeface="Avenir Roman" charset="0"/>
              </a:rPr>
              <a:t>Spam is a constantly evolving technical, economic, and security challenge for many countries. These challenges include:</a:t>
            </a:r>
          </a:p>
          <a:p>
            <a:endParaRPr lang="en-US" sz="2400" b="1" dirty="0" smtClean="0">
              <a:solidFill>
                <a:schemeClr val="tx1"/>
              </a:solidFill>
              <a:effectLst/>
              <a:latin typeface="+mj-lt"/>
              <a:ea typeface="ＭＳ Ｐゴシック" charset="0"/>
              <a:cs typeface="+mj-cs"/>
              <a:sym typeface="Avenir Roman" charset="0"/>
            </a:endParaRPr>
          </a:p>
          <a:p>
            <a:r>
              <a:rPr lang="en-US" sz="2400" b="1" dirty="0" smtClean="0">
                <a:solidFill>
                  <a:schemeClr val="tx1"/>
                </a:solidFill>
                <a:effectLst/>
                <a:latin typeface="+mj-lt"/>
                <a:ea typeface="ＭＳ Ｐゴシック" charset="0"/>
                <a:cs typeface="+mj-cs"/>
                <a:sym typeface="Avenir Roman" charset="0"/>
              </a:rPr>
              <a:t>Spam is an expensive problem for both the Internet’s infrastructure and its users. </a:t>
            </a:r>
          </a:p>
          <a:p>
            <a:pPr marL="342900" indent="-342900">
              <a:buFont typeface="Arial" charset="0"/>
              <a:buChar char="•"/>
            </a:pPr>
            <a:endParaRPr lang="en-US" sz="2400" dirty="0" smtClean="0">
              <a:solidFill>
                <a:schemeClr val="tx1"/>
              </a:solidFill>
              <a:effectLst/>
              <a:latin typeface="+mj-lt"/>
              <a:ea typeface="ＭＳ Ｐゴシック" charset="0"/>
              <a:cs typeface="+mj-cs"/>
              <a:sym typeface="Avenir Roman" charset="0"/>
            </a:endParaRPr>
          </a:p>
          <a:p>
            <a:pPr marL="342900" indent="-342900">
              <a:buFont typeface="Arial" charset="0"/>
              <a:buChar char="•"/>
            </a:pPr>
            <a:r>
              <a:rPr lang="en-US" sz="2400" u="none" dirty="0" smtClean="0">
                <a:solidFill>
                  <a:schemeClr val="tx1"/>
                </a:solidFill>
                <a:effectLst/>
                <a:latin typeface="+mj-lt"/>
                <a:ea typeface="ＭＳ Ｐゴシック" charset="0"/>
                <a:cs typeface="+mj-cs"/>
                <a:sym typeface="Avenir Roman" charset="0"/>
              </a:rPr>
              <a:t>High volumes of spam consume valuable network resources, which is a particularly high burden on countries with limited Internet access and bandwidth. </a:t>
            </a:r>
          </a:p>
          <a:p>
            <a:pPr marL="342900" indent="-342900">
              <a:buFont typeface="Arial" charset="0"/>
              <a:buChar char="•"/>
            </a:pPr>
            <a:r>
              <a:rPr lang="en-US" sz="2400" dirty="0" smtClean="0">
                <a:solidFill>
                  <a:schemeClr val="tx1"/>
                </a:solidFill>
                <a:effectLst/>
                <a:latin typeface="+mj-lt"/>
                <a:ea typeface="ＭＳ Ｐゴシック" charset="0"/>
                <a:cs typeface="+mj-cs"/>
                <a:sym typeface="Avenir Roman" charset="0"/>
              </a:rPr>
              <a:t>Internet service providers (ISPs) expend great effort to manage this traffic, and end-users need to be vigilant of opening spam that contains malware or scams. For mobile data subscribers and those who subscribe to metered services, the cost of receiving or unwittingly sending high numbers of spam messages can be significant. </a:t>
            </a:r>
          </a:p>
          <a:p>
            <a:pPr marL="342900" indent="-342900">
              <a:buFont typeface="Arial" charset="0"/>
              <a:buChar char="•"/>
            </a:pPr>
            <a:r>
              <a:rPr lang="en-US" sz="2400" dirty="0" smtClean="0">
                <a:solidFill>
                  <a:schemeClr val="tx1"/>
                </a:solidFill>
                <a:effectLst/>
                <a:latin typeface="+mj-lt"/>
                <a:ea typeface="ＭＳ Ｐゴシック" charset="0"/>
                <a:cs typeface="+mj-cs"/>
                <a:sym typeface="Avenir Roman" charset="0"/>
              </a:rPr>
              <a:t>There are remediation costs to repair systems infected and/or attacked by spam-enabled malware, and costs associated with stolen user data. </a:t>
            </a:r>
          </a:p>
          <a:p>
            <a:pPr marL="342900" indent="-342900">
              <a:buFont typeface="Arial" charset="0"/>
              <a:buChar char="•"/>
            </a:pPr>
            <a:endParaRPr lang="en-US" sz="2400" b="1" dirty="0" smtClean="0">
              <a:solidFill>
                <a:schemeClr val="tx1"/>
              </a:solidFill>
              <a:effectLst/>
              <a:latin typeface="+mj-lt"/>
              <a:ea typeface="ＭＳ Ｐゴシック" charset="0"/>
              <a:cs typeface="+mj-cs"/>
              <a:sym typeface="Avenir Roman" charset="0"/>
            </a:endParaRPr>
          </a:p>
          <a:p>
            <a:pPr marL="0" indent="0">
              <a:buFont typeface="Arial" charset="0"/>
              <a:buNone/>
            </a:pPr>
            <a:r>
              <a:rPr lang="en-US" sz="2400" b="1" dirty="0" smtClean="0">
                <a:solidFill>
                  <a:schemeClr val="tx1"/>
                </a:solidFill>
                <a:effectLst/>
                <a:latin typeface="+mj-lt"/>
                <a:ea typeface="ＭＳ Ｐゴシック" charset="0"/>
                <a:cs typeface="+mj-cs"/>
                <a:sym typeface="Avenir Roman" charset="0"/>
              </a:rPr>
              <a:t>The economics of spam lean heavily in favor of spammers. </a:t>
            </a:r>
          </a:p>
          <a:p>
            <a:pPr marL="0" indent="0">
              <a:buFont typeface="Arial" charset="0"/>
              <a:buNone/>
            </a:pPr>
            <a:endParaRPr lang="en-US" sz="2400" dirty="0" smtClean="0">
              <a:solidFill>
                <a:schemeClr val="tx1"/>
              </a:solidFill>
              <a:effectLst/>
              <a:latin typeface="+mj-lt"/>
              <a:ea typeface="ＭＳ Ｐゴシック" charset="0"/>
              <a:cs typeface="+mj-cs"/>
              <a:sym typeface="Avenir Roman" charset="0"/>
            </a:endParaRPr>
          </a:p>
          <a:p>
            <a:pPr marL="342900" indent="-342900">
              <a:buFont typeface="Arial" charset="0"/>
              <a:buChar char="•"/>
            </a:pPr>
            <a:r>
              <a:rPr lang="en-US" sz="2400" dirty="0" smtClean="0">
                <a:solidFill>
                  <a:schemeClr val="tx1"/>
                </a:solidFill>
                <a:effectLst/>
                <a:latin typeface="+mj-lt"/>
                <a:ea typeface="ＭＳ Ｐゴシック" charset="0"/>
                <a:cs typeface="+mj-cs"/>
                <a:sym typeface="Avenir Roman" charset="0"/>
              </a:rPr>
              <a:t>Spam messages cost very little to send. In fact, most of the costs are covered by message recipients, ISPs, infected users, or network operators. </a:t>
            </a:r>
          </a:p>
          <a:p>
            <a:pPr marL="0" indent="0">
              <a:buFont typeface="Arial" charset="0"/>
              <a:buNone/>
            </a:pPr>
            <a:endParaRPr lang="en-US" sz="2400" dirty="0" smtClean="0">
              <a:solidFill>
                <a:schemeClr val="tx1"/>
              </a:solidFill>
              <a:effectLst/>
              <a:latin typeface="+mj-lt"/>
              <a:ea typeface="ＭＳ Ｐゴシック" charset="0"/>
              <a:cs typeface="+mj-cs"/>
              <a:sym typeface="Avenir Roman" charset="0"/>
            </a:endParaRPr>
          </a:p>
          <a:p>
            <a:pPr marL="0" marR="0" indent="0" algn="l" defTabSz="457200" rtl="0" eaLnBrk="0" fontAlgn="base" latinLnBrk="0" hangingPunct="0">
              <a:lnSpc>
                <a:spcPct val="125000"/>
              </a:lnSpc>
              <a:spcBef>
                <a:spcPct val="30000"/>
              </a:spcBef>
              <a:spcAft>
                <a:spcPct val="0"/>
              </a:spcAft>
              <a:buClrTx/>
              <a:buSzTx/>
              <a:buFontTx/>
              <a:buNone/>
              <a:tabLst/>
              <a:defRPr/>
            </a:pPr>
            <a:r>
              <a:rPr lang="en-US" sz="2400" b="1" dirty="0" smtClean="0">
                <a:solidFill>
                  <a:schemeClr val="tx1"/>
                </a:solidFill>
                <a:effectLst/>
                <a:latin typeface="+mj-lt"/>
                <a:ea typeface="ＭＳ Ｐゴシック" charset="0"/>
                <a:cs typeface="+mj-cs"/>
                <a:sym typeface="Avenir Roman" charset="0"/>
              </a:rPr>
              <a:t>The nature of spam changes as new applications and ways to exchange data on the Internet are introduced.</a:t>
            </a:r>
            <a:r>
              <a:rPr lang="en-US" sz="2400" dirty="0" smtClean="0">
                <a:solidFill>
                  <a:schemeClr val="tx1"/>
                </a:solidFill>
                <a:effectLst/>
                <a:latin typeface="+mj-lt"/>
                <a:ea typeface="ＭＳ Ｐゴシック" charset="0"/>
                <a:cs typeface="+mj-cs"/>
                <a:sym typeface="Avenir Roman" charset="0"/>
              </a:rPr>
              <a:t> Spammers advance in their ability to use </a:t>
            </a:r>
            <a:r>
              <a:rPr lang="en-US" sz="2400" u="sng" dirty="0" smtClean="0">
                <a:solidFill>
                  <a:schemeClr val="tx1"/>
                </a:solidFill>
                <a:effectLst/>
                <a:latin typeface="+mj-lt"/>
                <a:ea typeface="ＭＳ Ｐゴシック" charset="0"/>
                <a:cs typeface="+mj-cs"/>
                <a:sym typeface="Avenir Roman" charset="0"/>
              </a:rPr>
              <a:t>new</a:t>
            </a:r>
            <a:r>
              <a:rPr lang="en-US" sz="2400" dirty="0" smtClean="0">
                <a:solidFill>
                  <a:schemeClr val="tx1"/>
                </a:solidFill>
                <a:effectLst/>
                <a:latin typeface="+mj-lt"/>
                <a:ea typeface="ＭＳ Ｐゴシック" charset="0"/>
                <a:cs typeface="+mj-cs"/>
                <a:sym typeface="Avenir Roman" charset="0"/>
              </a:rPr>
              <a:t> platforms to deliver more intrusive and damaging ways to steal personal data, damage networks, and infect systems.</a:t>
            </a:r>
            <a:r>
              <a:rPr lang="en-US" sz="2400" baseline="0" dirty="0" smtClean="0">
                <a:solidFill>
                  <a:schemeClr val="tx1"/>
                </a:solidFill>
                <a:effectLst/>
                <a:latin typeface="+mj-lt"/>
                <a:ea typeface="ＭＳ Ｐゴシック" charset="0"/>
                <a:cs typeface="+mj-cs"/>
                <a:sym typeface="Avenir Roman" charset="0"/>
              </a:rPr>
              <a:t> </a:t>
            </a:r>
          </a:p>
          <a:p>
            <a:pPr marL="0" marR="0" indent="0" algn="l" defTabSz="457200" rtl="0" eaLnBrk="0" fontAlgn="base" latinLnBrk="0" hangingPunct="0">
              <a:lnSpc>
                <a:spcPct val="125000"/>
              </a:lnSpc>
              <a:spcBef>
                <a:spcPct val="30000"/>
              </a:spcBef>
              <a:spcAft>
                <a:spcPct val="0"/>
              </a:spcAft>
              <a:buClrTx/>
              <a:buSzTx/>
              <a:buFontTx/>
              <a:buNone/>
              <a:tabLst/>
              <a:defRPr/>
            </a:pPr>
            <a:endParaRPr lang="en-US" sz="2400" b="1" baseline="0" dirty="0" smtClean="0">
              <a:solidFill>
                <a:schemeClr val="tx1"/>
              </a:solidFill>
              <a:effectLst/>
              <a:latin typeface="+mj-lt"/>
              <a:ea typeface="ＭＳ Ｐゴシック" charset="0"/>
              <a:cs typeface="+mj-cs"/>
              <a:sym typeface="Avenir Roman" charset="0"/>
            </a:endParaRPr>
          </a:p>
          <a:p>
            <a:pPr marL="0" marR="0" indent="0" algn="l" defTabSz="457200" rtl="0" eaLnBrk="0" fontAlgn="base" latinLnBrk="0" hangingPunct="0">
              <a:lnSpc>
                <a:spcPct val="125000"/>
              </a:lnSpc>
              <a:spcBef>
                <a:spcPct val="30000"/>
              </a:spcBef>
              <a:spcAft>
                <a:spcPct val="0"/>
              </a:spcAft>
              <a:buClrTx/>
              <a:buSzTx/>
              <a:buFontTx/>
              <a:buNone/>
              <a:tabLst/>
              <a:defRPr/>
            </a:pPr>
            <a:r>
              <a:rPr lang="en-US" sz="2400" b="1" dirty="0" smtClean="0">
                <a:solidFill>
                  <a:schemeClr val="tx1"/>
                </a:solidFill>
                <a:effectLst/>
                <a:latin typeface="+mj-lt"/>
                <a:ea typeface="ＭＳ Ｐゴシック" charset="0"/>
                <a:cs typeface="+mj-cs"/>
                <a:sym typeface="Avenir Roman" charset="0"/>
              </a:rPr>
              <a:t>Spam creates a lack of user trust and is viewed by some as an obstacle to the use of the Internet and </a:t>
            </a:r>
            <a:r>
              <a:rPr lang="en-US" sz="2400" b="1" dirty="0" err="1" smtClean="0">
                <a:solidFill>
                  <a:schemeClr val="tx1"/>
                </a:solidFill>
                <a:effectLst/>
                <a:latin typeface="+mj-lt"/>
                <a:ea typeface="ＭＳ Ｐゴシック" charset="0"/>
                <a:cs typeface="+mj-cs"/>
                <a:sym typeface="Avenir Roman" charset="0"/>
              </a:rPr>
              <a:t>eCommerce</a:t>
            </a:r>
            <a:r>
              <a:rPr lang="en-US" sz="2400" b="1" dirty="0" smtClean="0">
                <a:solidFill>
                  <a:schemeClr val="tx1"/>
                </a:solidFill>
                <a:effectLst/>
                <a:latin typeface="+mj-lt"/>
                <a:ea typeface="ＭＳ Ｐゴシック" charset="0"/>
                <a:cs typeface="+mj-cs"/>
                <a:sym typeface="Avenir Roman" charset="0"/>
              </a:rPr>
              <a:t>.</a:t>
            </a:r>
            <a:r>
              <a:rPr lang="en-US" sz="2400" dirty="0" smtClean="0">
                <a:solidFill>
                  <a:schemeClr val="tx1"/>
                </a:solidFill>
                <a:effectLst/>
                <a:latin typeface="+mj-lt"/>
                <a:ea typeface="ＭＳ Ｐゴシック" charset="0"/>
                <a:cs typeface="+mj-cs"/>
                <a:sym typeface="Avenir Roman" charset="0"/>
              </a:rPr>
              <a:t> There is also the potentially negative impact on a </a:t>
            </a:r>
            <a:r>
              <a:rPr lang="en-US" sz="2400" u="none" dirty="0" smtClean="0">
                <a:solidFill>
                  <a:schemeClr val="tx1"/>
                </a:solidFill>
                <a:effectLst/>
                <a:latin typeface="+mj-lt"/>
                <a:ea typeface="ＭＳ Ｐゴシック" charset="0"/>
                <a:cs typeface="+mj-cs"/>
                <a:sym typeface="Avenir Roman" charset="0"/>
              </a:rPr>
              <a:t>user</a:t>
            </a:r>
            <a:r>
              <a:rPr lang="en-US" sz="2400" u="none" baseline="0" dirty="0" smtClean="0">
                <a:solidFill>
                  <a:schemeClr val="tx1"/>
                </a:solidFill>
                <a:effectLst/>
                <a:latin typeface="+mj-lt"/>
                <a:ea typeface="ＭＳ Ｐゴシック" charset="0"/>
                <a:cs typeface="+mj-cs"/>
                <a:sym typeface="Avenir Roman" charset="0"/>
              </a:rPr>
              <a:t> or network operator’s</a:t>
            </a:r>
            <a:r>
              <a:rPr lang="en-US" sz="2400" u="none" dirty="0" smtClean="0">
                <a:solidFill>
                  <a:schemeClr val="tx1"/>
                </a:solidFill>
                <a:effectLst/>
                <a:latin typeface="+mj-lt"/>
                <a:ea typeface="ＭＳ Ｐゴシック" charset="0"/>
                <a:cs typeface="+mj-cs"/>
                <a:sym typeface="Avenir Roman" charset="0"/>
              </a:rPr>
              <a:t> </a:t>
            </a:r>
            <a:r>
              <a:rPr lang="en-US" sz="2400" dirty="0" smtClean="0">
                <a:solidFill>
                  <a:schemeClr val="tx1"/>
                </a:solidFill>
                <a:effectLst/>
                <a:latin typeface="+mj-lt"/>
                <a:ea typeface="ＭＳ Ｐゴシック" charset="0"/>
                <a:cs typeface="+mj-cs"/>
                <a:sym typeface="Avenir Roman" charset="0"/>
              </a:rPr>
              <a:t>reputation if their identity is stolen by spammers and used to send out spam. </a:t>
            </a:r>
          </a:p>
          <a:p>
            <a:endParaRPr lang="en-US" dirty="0" smtClean="0">
              <a:effectLst/>
            </a:endParaRPr>
          </a:p>
          <a:p>
            <a:r>
              <a:rPr lang="en-US" sz="2400" dirty="0" smtClean="0">
                <a:solidFill>
                  <a:schemeClr val="tx1"/>
                </a:solidFill>
                <a:effectLst/>
                <a:latin typeface="+mj-lt"/>
                <a:ea typeface="ＭＳ Ｐゴシック" charset="0"/>
                <a:cs typeface="+mj-cs"/>
                <a:sym typeface="Avenir Roman" charset="0"/>
              </a:rPr>
              <a:t>Spam affects a wide range of Internet users; no single organization can solve the threat</a:t>
            </a:r>
            <a:r>
              <a:rPr lang="en-US" sz="2400" baseline="0" dirty="0" smtClean="0">
                <a:solidFill>
                  <a:schemeClr val="tx1"/>
                </a:solidFill>
                <a:effectLst/>
                <a:latin typeface="+mj-lt"/>
                <a:ea typeface="ＭＳ Ｐゴシック" charset="0"/>
                <a:cs typeface="+mj-cs"/>
                <a:sym typeface="Avenir Roman" charset="0"/>
              </a:rPr>
              <a:t>s posed by </a:t>
            </a:r>
            <a:r>
              <a:rPr lang="en-US" sz="2400" dirty="0" smtClean="0">
                <a:solidFill>
                  <a:schemeClr val="tx1"/>
                </a:solidFill>
                <a:effectLst/>
                <a:latin typeface="+mj-lt"/>
                <a:ea typeface="ＭＳ Ｐゴシック" charset="0"/>
                <a:cs typeface="+mj-cs"/>
                <a:sym typeface="Avenir Roman" charset="0"/>
              </a:rPr>
              <a:t>spam by itself. It takes a worldwide, multistakeholder community working together to address the problem. </a:t>
            </a:r>
            <a:r>
              <a:rPr lang="en-US" sz="2400" b="0" baseline="0" dirty="0" smtClean="0">
                <a:solidFill>
                  <a:schemeClr val="tx1"/>
                </a:solidFill>
                <a:effectLst/>
                <a:latin typeface="+mj-lt"/>
                <a:ea typeface="ＭＳ Ｐゴシック" charset="0"/>
                <a:cs typeface="+mj-cs"/>
                <a:sym typeface="Avenir Roman" charset="0"/>
              </a:rPr>
              <a:t>However, </a:t>
            </a:r>
            <a:r>
              <a:rPr lang="en-US" sz="2400" b="0" dirty="0" smtClean="0">
                <a:solidFill>
                  <a:schemeClr val="tx1"/>
                </a:solidFill>
                <a:effectLst/>
                <a:latin typeface="+mj-lt"/>
                <a:ea typeface="ＭＳ Ｐゴシック" charset="0"/>
                <a:cs typeface="+mj-cs"/>
                <a:sym typeface="Avenir Roman" charset="0"/>
              </a:rPr>
              <a:t>c</a:t>
            </a:r>
            <a:r>
              <a:rPr lang="en-US" sz="2400" dirty="0" smtClean="0">
                <a:solidFill>
                  <a:schemeClr val="tx1"/>
                </a:solidFill>
                <a:effectLst/>
                <a:latin typeface="+mj-lt"/>
                <a:ea typeface="ＭＳ Ｐゴシック" charset="0"/>
                <a:cs typeface="+mj-cs"/>
                <a:sym typeface="Avenir Roman" charset="0"/>
              </a:rPr>
              <a:t>ommunities involved in deploying antispam measures may be met with retaliation (i.e. they may become victims of Distributed Denial of Service (DDoS) attacks, or hacking), so it is important that members of the global antispam communities not only provide assistance on how to combat spam, but also provide technical support and other assistance against retaliatory</a:t>
            </a:r>
            <a:r>
              <a:rPr lang="en-US" sz="2400" baseline="0" dirty="0" smtClean="0">
                <a:solidFill>
                  <a:schemeClr val="tx1"/>
                </a:solidFill>
                <a:effectLst/>
                <a:latin typeface="+mj-lt"/>
                <a:ea typeface="ＭＳ Ｐゴシック" charset="0"/>
                <a:cs typeface="+mj-cs"/>
                <a:sym typeface="Avenir Roman" charset="0"/>
              </a:rPr>
              <a:t> </a:t>
            </a:r>
            <a:r>
              <a:rPr lang="en-US" sz="2400" dirty="0" smtClean="0">
                <a:solidFill>
                  <a:schemeClr val="tx1"/>
                </a:solidFill>
                <a:effectLst/>
                <a:latin typeface="+mj-lt"/>
                <a:ea typeface="ＭＳ Ｐゴシック" charset="0"/>
                <a:cs typeface="+mj-cs"/>
                <a:sym typeface="Avenir Roman" charset="0"/>
              </a:rPr>
              <a:t>attacks. </a:t>
            </a:r>
            <a:endParaRPr lang="en-US" dirty="0" smtClean="0">
              <a:effectLst/>
            </a:endParaRPr>
          </a:p>
        </p:txBody>
      </p:sp>
    </p:spTree>
    <p:extLst>
      <p:ext uri="{BB962C8B-B14F-4D97-AF65-F5344CB8AC3E}">
        <p14:creationId xmlns:p14="http://schemas.microsoft.com/office/powerpoint/2010/main" val="10152481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u="sng" dirty="0" smtClean="0">
                <a:solidFill>
                  <a:schemeClr val="tx1"/>
                </a:solidFill>
                <a:effectLst/>
                <a:latin typeface="+mj-lt"/>
                <a:ea typeface="ＭＳ Ｐゴシック" charset="0"/>
                <a:cs typeface="+mj-cs"/>
                <a:sym typeface="Avenir Roman" charset="0"/>
              </a:rPr>
              <a:t>Guiding Principles:</a:t>
            </a:r>
          </a:p>
          <a:p>
            <a:r>
              <a:rPr lang="en-US" sz="800" dirty="0" smtClean="0">
                <a:solidFill>
                  <a:schemeClr val="tx1"/>
                </a:solidFill>
                <a:effectLst/>
                <a:latin typeface="+mj-lt"/>
                <a:ea typeface="ＭＳ Ｐゴシック" charset="0"/>
                <a:cs typeface="+mj-cs"/>
                <a:sym typeface="Avenir Roman" charset="0"/>
              </a:rPr>
              <a:t> </a:t>
            </a:r>
            <a:endParaRPr lang="en-US" dirty="0" smtClean="0">
              <a:effectLst/>
            </a:endParaRPr>
          </a:p>
          <a:p>
            <a:r>
              <a:rPr lang="en-US" sz="2400" dirty="0" smtClean="0">
                <a:solidFill>
                  <a:schemeClr val="tx1"/>
                </a:solidFill>
                <a:effectLst/>
                <a:latin typeface="+mj-lt"/>
                <a:ea typeface="ＭＳ Ｐゴシック" charset="0"/>
                <a:cs typeface="+mj-cs"/>
                <a:sym typeface="Avenir Roman" charset="0"/>
              </a:rPr>
              <a:t>Governments can help combat spam by:</a:t>
            </a:r>
          </a:p>
          <a:p>
            <a:endParaRPr lang="en-US" sz="2400" b="1" dirty="0" smtClean="0">
              <a:solidFill>
                <a:schemeClr val="tx1"/>
              </a:solidFill>
              <a:effectLst/>
              <a:latin typeface="+mj-lt"/>
              <a:ea typeface="ＭＳ Ｐゴシック" charset="0"/>
              <a:cs typeface="+mj-cs"/>
              <a:sym typeface="Avenir Roman" charset="0"/>
            </a:endParaRPr>
          </a:p>
          <a:p>
            <a:pPr marL="0" indent="0">
              <a:buFont typeface="Arial" charset="0"/>
              <a:buNone/>
            </a:pPr>
            <a:r>
              <a:rPr lang="en-US" sz="2400" b="1" dirty="0" smtClean="0">
                <a:solidFill>
                  <a:schemeClr val="tx1"/>
                </a:solidFill>
                <a:effectLst/>
                <a:latin typeface="+mj-lt"/>
                <a:ea typeface="+mj-ea"/>
                <a:cs typeface="+mj-cs"/>
                <a:sym typeface="Avenir Roman" charset="0"/>
              </a:rPr>
              <a:t>Understanding the changing spam landscape. </a:t>
            </a:r>
          </a:p>
          <a:p>
            <a:pPr marL="342900" indent="-342900">
              <a:buFont typeface="Arial" charset="0"/>
              <a:buChar char="•"/>
            </a:pPr>
            <a:endParaRPr lang="en-US" sz="2400" b="1" dirty="0" smtClean="0">
              <a:solidFill>
                <a:schemeClr val="tx1"/>
              </a:solidFill>
              <a:effectLst/>
              <a:latin typeface="+mj-lt"/>
              <a:ea typeface="+mj-ea"/>
              <a:cs typeface="+mj-cs"/>
              <a:sym typeface="Avenir Roman" charset="0"/>
            </a:endParaRPr>
          </a:p>
          <a:p>
            <a:pPr marL="342900" indent="-342900">
              <a:buFont typeface="Arial" charset="0"/>
              <a:buChar char="•"/>
            </a:pPr>
            <a:r>
              <a:rPr lang="en-US" sz="2400" dirty="0" smtClean="0">
                <a:solidFill>
                  <a:schemeClr val="tx1"/>
                </a:solidFill>
                <a:effectLst/>
                <a:latin typeface="+mj-lt"/>
                <a:ea typeface="+mj-ea"/>
                <a:cs typeface="+mj-cs"/>
                <a:sym typeface="Avenir Roman" charset="0"/>
              </a:rPr>
              <a:t>Spammers are constantly evolving their methods for spreading malicious email. </a:t>
            </a:r>
          </a:p>
          <a:p>
            <a:pPr marL="342900" indent="-342900">
              <a:buFont typeface="Arial" charset="0"/>
              <a:buChar char="•"/>
            </a:pPr>
            <a:r>
              <a:rPr lang="en-US" sz="2400" dirty="0" smtClean="0">
                <a:solidFill>
                  <a:schemeClr val="tx1"/>
                </a:solidFill>
                <a:effectLst/>
                <a:latin typeface="+mj-lt"/>
                <a:ea typeface="+mj-ea"/>
                <a:cs typeface="+mj-cs"/>
                <a:sym typeface="Avenir Roman" charset="0"/>
              </a:rPr>
              <a:t>Governments should keep up-to-date on spam techniques, trends, and evolving threats. </a:t>
            </a:r>
          </a:p>
          <a:p>
            <a:pPr marL="342900" indent="-342900">
              <a:buFont typeface="Arial" charset="0"/>
              <a:buChar char="•"/>
            </a:pPr>
            <a:r>
              <a:rPr lang="en-US" sz="2400" dirty="0" smtClean="0">
                <a:solidFill>
                  <a:schemeClr val="tx1"/>
                </a:solidFill>
                <a:effectLst/>
                <a:latin typeface="+mj-lt"/>
                <a:ea typeface="+mj-ea"/>
                <a:cs typeface="+mj-cs"/>
                <a:sym typeface="Avenir Roman" charset="0"/>
              </a:rPr>
              <a:t>Governments can play a key role by supporting research into the identification, tracking, and mitigation of spam and other online threats, as well as the development of related metrics to support policy making. </a:t>
            </a:r>
          </a:p>
          <a:p>
            <a:pPr marL="342900" indent="-342900">
              <a:buFont typeface="Arial" charset="0"/>
              <a:buChar char="•"/>
            </a:pPr>
            <a:r>
              <a:rPr lang="en-US" sz="2400" dirty="0" smtClean="0">
                <a:solidFill>
                  <a:schemeClr val="tx1"/>
                </a:solidFill>
                <a:effectLst/>
                <a:latin typeface="+mj-lt"/>
                <a:ea typeface="+mj-ea"/>
                <a:cs typeface="+mj-cs"/>
                <a:sym typeface="Avenir Roman" charset="0"/>
              </a:rPr>
              <a:t>Governments can </a:t>
            </a:r>
            <a:r>
              <a:rPr lang="en-US" sz="2400" u="sng" dirty="0" smtClean="0">
                <a:solidFill>
                  <a:schemeClr val="tx1"/>
                </a:solidFill>
                <a:effectLst/>
                <a:latin typeface="+mj-lt"/>
                <a:ea typeface="+mj-ea"/>
                <a:cs typeface="+mj-cs"/>
                <a:sym typeface="Avenir Roman" charset="0"/>
              </a:rPr>
              <a:t>also</a:t>
            </a:r>
            <a:r>
              <a:rPr lang="en-US" sz="2400" dirty="0" smtClean="0">
                <a:solidFill>
                  <a:schemeClr val="tx1"/>
                </a:solidFill>
                <a:effectLst/>
                <a:latin typeface="+mj-lt"/>
                <a:ea typeface="+mj-ea"/>
                <a:cs typeface="+mj-cs"/>
                <a:sym typeface="Avenir Roman" charset="0"/>
              </a:rPr>
              <a:t> encourage privacy-respecting methods for information sharing among stakeholders based on real-time risks and threats. </a:t>
            </a:r>
            <a:endParaRPr lang="en-US" sz="2400" dirty="0" smtClean="0">
              <a:solidFill>
                <a:schemeClr val="tx1"/>
              </a:solidFill>
              <a:effectLst/>
              <a:latin typeface="+mj-lt"/>
              <a:ea typeface="ＭＳ Ｐゴシック" charset="0"/>
              <a:cs typeface="+mj-cs"/>
              <a:sym typeface="Avenir Roman" charset="0"/>
            </a:endParaRPr>
          </a:p>
          <a:p>
            <a:endParaRPr lang="en-US" sz="2400" b="1" dirty="0" smtClean="0">
              <a:solidFill>
                <a:schemeClr val="tx1"/>
              </a:solidFill>
              <a:effectLst/>
              <a:latin typeface="+mj-lt"/>
              <a:ea typeface="ＭＳ Ｐゴシック" charset="0"/>
              <a:cs typeface="+mj-cs"/>
              <a:sym typeface="Avenir Roman" charset="0"/>
            </a:endParaRPr>
          </a:p>
          <a:p>
            <a:pPr marL="0" indent="0">
              <a:buFont typeface="Arial" charset="0"/>
              <a:buNone/>
            </a:pPr>
            <a:r>
              <a:rPr lang="en-US" sz="2400" b="1" dirty="0" smtClean="0">
                <a:solidFill>
                  <a:schemeClr val="tx1"/>
                </a:solidFill>
                <a:effectLst/>
                <a:latin typeface="+mj-lt"/>
                <a:ea typeface="+mj-ea"/>
                <a:cs typeface="+mj-cs"/>
                <a:sym typeface="Avenir Roman" charset="0"/>
              </a:rPr>
              <a:t>Partnering with stakeholders for success</a:t>
            </a:r>
            <a:r>
              <a:rPr lang="en-US" sz="2400" dirty="0" smtClean="0">
                <a:solidFill>
                  <a:schemeClr val="tx1"/>
                </a:solidFill>
                <a:effectLst/>
                <a:latin typeface="+mj-lt"/>
                <a:ea typeface="+mj-ea"/>
                <a:cs typeface="+mj-cs"/>
                <a:sym typeface="Avenir Roman" charset="0"/>
              </a:rPr>
              <a:t>. </a:t>
            </a:r>
          </a:p>
          <a:p>
            <a:pPr marL="342900" indent="-342900">
              <a:buFont typeface="Arial" charset="0"/>
              <a:buChar char="•"/>
            </a:pPr>
            <a:endParaRPr lang="en-US" sz="2400" dirty="0" smtClean="0">
              <a:solidFill>
                <a:schemeClr val="tx1"/>
              </a:solidFill>
              <a:effectLst/>
              <a:latin typeface="+mj-lt"/>
              <a:ea typeface="+mj-ea"/>
              <a:cs typeface="+mj-cs"/>
              <a:sym typeface="Avenir Roman" charset="0"/>
            </a:endParaRPr>
          </a:p>
          <a:p>
            <a:pPr marL="342900" indent="-342900">
              <a:buFont typeface="Arial" charset="0"/>
              <a:buChar char="•"/>
            </a:pPr>
            <a:r>
              <a:rPr lang="en-US" sz="2400" dirty="0" smtClean="0">
                <a:solidFill>
                  <a:schemeClr val="tx1"/>
                </a:solidFill>
                <a:effectLst/>
                <a:latin typeface="+mj-lt"/>
                <a:ea typeface="+mj-ea"/>
                <a:cs typeface="+mj-cs"/>
                <a:sym typeface="Avenir Roman" charset="0"/>
              </a:rPr>
              <a:t>Spam is a multifaceted problem. A range of stakeholders have a role to play and should be involved in developing strategies, best practices, and approaches to the implementation of antispam measures, including the development of spam and malware mitigation tools. </a:t>
            </a:r>
          </a:p>
          <a:p>
            <a:pPr marL="342900" indent="-342900">
              <a:buFont typeface="Arial" charset="0"/>
              <a:buChar char="•"/>
            </a:pPr>
            <a:r>
              <a:rPr lang="en-US" sz="2400" dirty="0" smtClean="0">
                <a:solidFill>
                  <a:schemeClr val="tx1"/>
                </a:solidFill>
                <a:effectLst/>
                <a:latin typeface="+mj-lt"/>
                <a:ea typeface="+mj-ea"/>
                <a:cs typeface="+mj-cs"/>
                <a:sym typeface="Avenir Roman" charset="0"/>
              </a:rPr>
              <a:t>Useful entities to engage include antispam coalitions and working groups (i.e. M</a:t>
            </a:r>
            <a:r>
              <a:rPr lang="en-US" sz="800" baseline="30000" dirty="0" smtClean="0">
                <a:solidFill>
                  <a:schemeClr val="tx1"/>
                </a:solidFill>
                <a:effectLst/>
                <a:latin typeface="+mj-lt"/>
                <a:ea typeface="+mj-ea"/>
                <a:cs typeface="+mj-cs"/>
                <a:sym typeface="Avenir Roman" charset="0"/>
              </a:rPr>
              <a:t>3</a:t>
            </a:r>
            <a:r>
              <a:rPr lang="en-US" sz="2400" dirty="0" smtClean="0">
                <a:solidFill>
                  <a:schemeClr val="tx1"/>
                </a:solidFill>
                <a:effectLst/>
                <a:latin typeface="+mj-lt"/>
                <a:ea typeface="+mj-ea"/>
                <a:cs typeface="+mj-cs"/>
                <a:sym typeface="Avenir Roman" charset="0"/>
              </a:rPr>
              <a:t>AAWG), computer security response teams, network operators, ISPs and online service providers, the Internet technical community, business and consumer advocacy groups, civil society, and others with an interest in combatting spam, malware, and other malicious online activities. </a:t>
            </a:r>
            <a:endParaRPr lang="en-US" sz="2400" dirty="0" smtClean="0">
              <a:solidFill>
                <a:schemeClr val="tx1"/>
              </a:solidFill>
              <a:effectLst/>
              <a:latin typeface="+mj-lt"/>
              <a:ea typeface="ＭＳ Ｐゴシック" charset="0"/>
              <a:cs typeface="+mj-cs"/>
              <a:sym typeface="Avenir Roman" charset="0"/>
            </a:endParaRPr>
          </a:p>
          <a:p>
            <a:endParaRPr lang="en-US" sz="2400" b="1" dirty="0" smtClean="0">
              <a:solidFill>
                <a:schemeClr val="tx1"/>
              </a:solidFill>
              <a:effectLst/>
              <a:latin typeface="+mj-lt"/>
              <a:ea typeface="ＭＳ Ｐゴシック" charset="0"/>
              <a:cs typeface="+mj-cs"/>
              <a:sym typeface="Avenir Roman" charset="0"/>
            </a:endParaRPr>
          </a:p>
          <a:p>
            <a:pPr marL="0" indent="0">
              <a:buFont typeface="Arial" charset="0"/>
              <a:buNone/>
            </a:pPr>
            <a:r>
              <a:rPr lang="en-US" sz="2400" b="1" dirty="0" smtClean="0">
                <a:solidFill>
                  <a:schemeClr val="tx1"/>
                </a:solidFill>
                <a:effectLst/>
                <a:latin typeface="+mj-lt"/>
                <a:ea typeface="+mj-ea"/>
                <a:cs typeface="+mj-cs"/>
                <a:sym typeface="Avenir Roman" charset="0"/>
              </a:rPr>
              <a:t>Enacting appropriate antispam legislation and enforcement measures. </a:t>
            </a:r>
          </a:p>
          <a:p>
            <a:pPr marL="342900" indent="-342900">
              <a:buFont typeface="Arial" charset="0"/>
              <a:buChar char="•"/>
            </a:pPr>
            <a:endParaRPr lang="en-US" sz="2400" b="1" dirty="0" smtClean="0">
              <a:solidFill>
                <a:schemeClr val="tx1"/>
              </a:solidFill>
              <a:effectLst/>
              <a:latin typeface="+mj-lt"/>
              <a:ea typeface="+mj-ea"/>
              <a:cs typeface="+mj-cs"/>
              <a:sym typeface="Avenir Roman" charset="0"/>
            </a:endParaRPr>
          </a:p>
          <a:p>
            <a:pPr marL="342900" indent="-342900">
              <a:buFont typeface="Arial" charset="0"/>
              <a:buChar char="•"/>
            </a:pPr>
            <a:r>
              <a:rPr lang="en-US" sz="2400" dirty="0" smtClean="0">
                <a:solidFill>
                  <a:schemeClr val="tx1"/>
                </a:solidFill>
                <a:effectLst/>
                <a:latin typeface="+mj-lt"/>
                <a:ea typeface="+mj-ea"/>
                <a:cs typeface="+mj-cs"/>
                <a:sym typeface="Avenir Roman" charset="0"/>
              </a:rPr>
              <a:t>Antispam legislation, strong consumer protection laws, and strong enforcement measures can help deter offending players and reduce the amount of spam sent and received in a country.</a:t>
            </a:r>
            <a:r>
              <a:rPr lang="en-US" sz="800" dirty="0" smtClean="0">
                <a:solidFill>
                  <a:schemeClr val="tx1"/>
                </a:solidFill>
                <a:effectLst/>
                <a:latin typeface="+mj-lt"/>
                <a:ea typeface="+mj-ea"/>
                <a:cs typeface="+mj-cs"/>
                <a:sym typeface="Avenir Roman" charset="0"/>
              </a:rPr>
              <a:t> </a:t>
            </a:r>
          </a:p>
          <a:p>
            <a:pPr marL="342900" indent="-342900">
              <a:buFont typeface="Arial" charset="0"/>
              <a:buChar char="•"/>
            </a:pPr>
            <a:r>
              <a:rPr lang="en-US" sz="2400" dirty="0" smtClean="0">
                <a:solidFill>
                  <a:schemeClr val="tx1"/>
                </a:solidFill>
                <a:effectLst/>
                <a:latin typeface="+mj-lt"/>
                <a:ea typeface="+mj-ea"/>
                <a:cs typeface="+mj-cs"/>
                <a:sym typeface="Avenir Roman" charset="0"/>
              </a:rPr>
              <a:t>Government agencies charged with enforcing spam laws and regulations should be well-resourced, publicize the outcomes of </a:t>
            </a:r>
            <a:r>
              <a:rPr lang="en-US" sz="2400" dirty="0" smtClean="0">
                <a:solidFill>
                  <a:schemeClr val="tx1"/>
                </a:solidFill>
                <a:effectLst/>
                <a:latin typeface="+mj-lt"/>
                <a:ea typeface="ＭＳ Ｐゴシック" charset="0"/>
                <a:cs typeface="+mj-cs"/>
                <a:sym typeface="Avenir Roman" charset="0"/>
              </a:rPr>
              <a:t>enforcement measures, and make it easy for Internet users to report problematic spam and malware distribution. </a:t>
            </a:r>
            <a:endParaRPr lang="en-US" dirty="0" smtClean="0"/>
          </a:p>
          <a:p>
            <a:endParaRPr lang="en-US" sz="2400" b="1" dirty="0" smtClean="0">
              <a:solidFill>
                <a:schemeClr val="tx1"/>
              </a:solidFill>
              <a:effectLst/>
              <a:latin typeface="+mj-lt"/>
              <a:ea typeface="ＭＳ Ｐゴシック" charset="0"/>
              <a:cs typeface="+mj-cs"/>
              <a:sym typeface="Avenir Roman" charset="0"/>
            </a:endParaRPr>
          </a:p>
          <a:p>
            <a:pPr marL="0" indent="0">
              <a:buFont typeface="Arial" charset="0"/>
              <a:buNone/>
            </a:pPr>
            <a:r>
              <a:rPr lang="en-US" sz="2400" b="1" dirty="0" smtClean="0">
                <a:solidFill>
                  <a:schemeClr val="tx1"/>
                </a:solidFill>
                <a:effectLst/>
                <a:latin typeface="+mj-lt"/>
                <a:ea typeface="ＭＳ Ｐゴシック" charset="0"/>
                <a:cs typeface="+mj-cs"/>
                <a:sym typeface="Avenir Roman" charset="0"/>
              </a:rPr>
              <a:t>Collaborating with international counterparts. </a:t>
            </a:r>
          </a:p>
          <a:p>
            <a:pPr marL="342900" indent="-342900">
              <a:buFont typeface="Arial" charset="0"/>
              <a:buChar char="•"/>
            </a:pPr>
            <a:endParaRPr lang="en-US" sz="2400" b="1" dirty="0" smtClean="0">
              <a:solidFill>
                <a:schemeClr val="tx1"/>
              </a:solidFill>
              <a:effectLst/>
              <a:latin typeface="+mj-lt"/>
              <a:ea typeface="ＭＳ Ｐゴシック" charset="0"/>
              <a:cs typeface="+mj-cs"/>
              <a:sym typeface="Avenir Roman" charset="0"/>
            </a:endParaRPr>
          </a:p>
          <a:p>
            <a:pPr marL="342900" indent="-342900">
              <a:buFont typeface="Arial" charset="0"/>
              <a:buChar char="•"/>
            </a:pPr>
            <a:r>
              <a:rPr lang="en-US" sz="2400" dirty="0" smtClean="0">
                <a:solidFill>
                  <a:schemeClr val="tx1"/>
                </a:solidFill>
                <a:effectLst/>
                <a:latin typeface="+mj-lt"/>
                <a:ea typeface="ＭＳ Ｐゴシック" charset="0"/>
                <a:cs typeface="+mj-cs"/>
                <a:sym typeface="Avenir Roman" charset="0"/>
              </a:rPr>
              <a:t>Spam is a cross-border problem. Collaboration with government counterparts around the world in antispam efforts, including international enforcement actions, is critical to successfully addressing global spam proliferation. </a:t>
            </a:r>
            <a:endParaRPr lang="en-US" dirty="0" smtClean="0">
              <a:effectLst/>
            </a:endParaRPr>
          </a:p>
          <a:p>
            <a:endParaRPr lang="en-US" sz="2400" b="1" dirty="0" smtClean="0">
              <a:solidFill>
                <a:schemeClr val="tx1"/>
              </a:solidFill>
              <a:effectLst/>
              <a:latin typeface="+mj-lt"/>
              <a:ea typeface="ＭＳ Ｐゴシック" charset="0"/>
              <a:cs typeface="+mj-cs"/>
              <a:sym typeface="Avenir Roman" charset="0"/>
            </a:endParaRPr>
          </a:p>
          <a:p>
            <a:pPr marL="0" indent="0">
              <a:buFont typeface="Arial" charset="0"/>
              <a:buNone/>
            </a:pPr>
            <a:r>
              <a:rPr lang="en-US" sz="2400" b="1" dirty="0" smtClean="0">
                <a:solidFill>
                  <a:schemeClr val="tx1"/>
                </a:solidFill>
                <a:effectLst/>
                <a:latin typeface="+mj-lt"/>
                <a:ea typeface="ＭＳ Ｐゴシック" charset="0"/>
                <a:cs typeface="+mj-cs"/>
                <a:sym typeface="Avenir Roman" charset="0"/>
              </a:rPr>
              <a:t>Educating and empowering citizens. </a:t>
            </a:r>
          </a:p>
          <a:p>
            <a:pPr marL="0" indent="0">
              <a:buFont typeface="Arial" charset="0"/>
              <a:buNone/>
            </a:pPr>
            <a:endParaRPr lang="en-US" sz="2400" b="1" dirty="0" smtClean="0">
              <a:solidFill>
                <a:schemeClr val="tx1"/>
              </a:solidFill>
              <a:effectLst/>
              <a:latin typeface="+mj-lt"/>
              <a:ea typeface="ＭＳ Ｐゴシック" charset="0"/>
              <a:cs typeface="+mj-cs"/>
              <a:sym typeface="Avenir Roman" charset="0"/>
            </a:endParaRPr>
          </a:p>
          <a:p>
            <a:pPr marL="342900" indent="-342900">
              <a:buFont typeface="Arial" charset="0"/>
              <a:buChar char="•"/>
            </a:pPr>
            <a:r>
              <a:rPr lang="en-US" sz="2400" dirty="0" smtClean="0">
                <a:solidFill>
                  <a:schemeClr val="tx1"/>
                </a:solidFill>
                <a:effectLst/>
                <a:latin typeface="+mj-lt"/>
                <a:ea typeface="ＭＳ Ｐゴシック" charset="0"/>
                <a:cs typeface="+mj-cs"/>
                <a:sym typeface="Avenir Roman" charset="0"/>
              </a:rPr>
              <a:t>Governments should support public and private-sector initiatives that educate Internet users on how to recognize and protect themselves against spam and other online threats. </a:t>
            </a:r>
          </a:p>
          <a:p>
            <a:pPr marL="342900" indent="-342900">
              <a:buFont typeface="Arial" charset="0"/>
              <a:buChar char="•"/>
            </a:pPr>
            <a:r>
              <a:rPr lang="en-US" sz="2400" dirty="0" smtClean="0">
                <a:solidFill>
                  <a:schemeClr val="tx1"/>
                </a:solidFill>
                <a:effectLst/>
                <a:latin typeface="+mj-lt"/>
                <a:ea typeface="ＭＳ Ｐゴシック" charset="0"/>
                <a:cs typeface="+mj-cs"/>
                <a:sym typeface="Avenir Roman" charset="0"/>
              </a:rPr>
              <a:t>Internet users should be aware of their legal right to seek remedies for loss or damage caused by illegal spam and other malicious online activities. </a:t>
            </a:r>
            <a:endParaRPr lang="en-US" dirty="0" smtClean="0">
              <a:effectLst/>
            </a:endParaRPr>
          </a:p>
        </p:txBody>
      </p:sp>
    </p:spTree>
    <p:extLst>
      <p:ext uri="{BB962C8B-B14F-4D97-AF65-F5344CB8AC3E}">
        <p14:creationId xmlns:p14="http://schemas.microsoft.com/office/powerpoint/2010/main" val="4588006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sng" kern="1200" baseline="0" dirty="0" smtClean="0">
                <a:solidFill>
                  <a:schemeClr val="tx1"/>
                </a:solidFill>
                <a:latin typeface="+mj-lt"/>
                <a:ea typeface="ＭＳ Ｐゴシック" charset="0"/>
                <a:cs typeface="+mj-cs"/>
                <a:sym typeface="Avenir Roman" charset="0"/>
              </a:rPr>
              <a:t>Thank You:</a:t>
            </a:r>
          </a:p>
          <a:p>
            <a:endParaRPr lang="en-US" sz="1200" b="0" i="0" u="sng" kern="1200" baseline="0" dirty="0" smtClean="0">
              <a:solidFill>
                <a:schemeClr val="tx1"/>
              </a:solidFill>
              <a:effectLst/>
              <a:latin typeface="+mj-lt"/>
              <a:ea typeface="ＭＳ Ｐゴシック" charset="0"/>
              <a:cs typeface="+mj-cs"/>
              <a:sym typeface="Avenir Roman" charset="0"/>
            </a:endParaRPr>
          </a:p>
          <a:p>
            <a:pPr marL="0" marR="0" indent="0" algn="l" defTabSz="457200" rtl="0" eaLnBrk="0" fontAlgn="base" latinLnBrk="0" hangingPunct="0">
              <a:lnSpc>
                <a:spcPct val="125000"/>
              </a:lnSpc>
              <a:spcBef>
                <a:spcPct val="30000"/>
              </a:spcBef>
              <a:spcAft>
                <a:spcPct val="0"/>
              </a:spcAft>
              <a:buClrTx/>
              <a:buSzTx/>
              <a:buFontTx/>
              <a:buNone/>
              <a:tabLst/>
              <a:defRPr/>
            </a:pPr>
            <a:r>
              <a:rPr lang="en-US" sz="2400" dirty="0" smtClean="0">
                <a:solidFill>
                  <a:schemeClr val="tx1"/>
                </a:solidFill>
                <a:effectLst/>
                <a:latin typeface="+mj-lt"/>
                <a:ea typeface="ＭＳ Ｐゴシック" charset="0"/>
                <a:cs typeface="+mj-cs"/>
                <a:sym typeface="Avenir Roman" charset="0"/>
              </a:rPr>
              <a:t>The proliferation of spam email presents a harmful, costly, and evolving threat to Internet users. </a:t>
            </a:r>
          </a:p>
          <a:p>
            <a:pPr marL="0" marR="0" indent="0" algn="l" defTabSz="457200" rtl="0" eaLnBrk="0" fontAlgn="base" latinLnBrk="0" hangingPunct="0">
              <a:lnSpc>
                <a:spcPct val="125000"/>
              </a:lnSpc>
              <a:spcBef>
                <a:spcPct val="30000"/>
              </a:spcBef>
              <a:spcAft>
                <a:spcPct val="0"/>
              </a:spcAft>
              <a:buClrTx/>
              <a:buSzTx/>
              <a:buFontTx/>
              <a:buNone/>
              <a:tabLst/>
              <a:defRPr/>
            </a:pPr>
            <a:endParaRPr lang="en-US" sz="2400" dirty="0" smtClean="0">
              <a:solidFill>
                <a:schemeClr val="tx1"/>
              </a:solidFill>
              <a:effectLst/>
              <a:latin typeface="+mj-lt"/>
              <a:ea typeface="ＭＳ Ｐゴシック" charset="0"/>
              <a:cs typeface="+mj-cs"/>
              <a:sym typeface="Avenir Roman" charset="0"/>
            </a:endParaRPr>
          </a:p>
          <a:p>
            <a:pPr marL="0" marR="0" indent="0" algn="l" defTabSz="457200" rtl="0" eaLnBrk="0" fontAlgn="base" latinLnBrk="0" hangingPunct="0">
              <a:lnSpc>
                <a:spcPct val="125000"/>
              </a:lnSpc>
              <a:spcBef>
                <a:spcPct val="30000"/>
              </a:spcBef>
              <a:spcAft>
                <a:spcPct val="0"/>
              </a:spcAft>
              <a:buClrTx/>
              <a:buSzTx/>
              <a:buFontTx/>
              <a:buNone/>
              <a:tabLst/>
              <a:defRPr/>
            </a:pPr>
            <a:r>
              <a:rPr lang="en-US" sz="2400" dirty="0" smtClean="0">
                <a:solidFill>
                  <a:schemeClr val="tx1"/>
                </a:solidFill>
                <a:effectLst/>
                <a:latin typeface="+mj-lt"/>
                <a:ea typeface="ＭＳ Ｐゴシック" charset="0"/>
                <a:cs typeface="+mj-cs"/>
                <a:sym typeface="Avenir Roman" charset="0"/>
              </a:rPr>
              <a:t>Governments can help reduce the impact of spam by deterring offenders via effective laws and enforcement measures, multistakeholder antispam efforts, the adoption of best practices, and citizen education about the dangers of spam. </a:t>
            </a:r>
            <a:endParaRPr lang="en-US" sz="1200" dirty="0" smtClean="0"/>
          </a:p>
          <a:p>
            <a:endParaRPr lang="en-US" sz="1200" b="0" i="0" u="sng" kern="1200" baseline="0" dirty="0" smtClean="0">
              <a:solidFill>
                <a:schemeClr val="tx1"/>
              </a:solidFill>
              <a:effectLst/>
              <a:latin typeface="+mj-lt"/>
              <a:ea typeface="ＭＳ Ｐゴシック" charset="0"/>
              <a:cs typeface="+mj-cs"/>
              <a:sym typeface="Avenir Roman" charset="0"/>
            </a:endParaRPr>
          </a:p>
          <a:p>
            <a:pPr marL="0" marR="0" indent="0" algn="l" defTabSz="457200" rtl="0" eaLnBrk="0" fontAlgn="base" latinLnBrk="0" hangingPunct="0">
              <a:lnSpc>
                <a:spcPct val="125000"/>
              </a:lnSpc>
              <a:spcBef>
                <a:spcPct val="30000"/>
              </a:spcBef>
              <a:spcAft>
                <a:spcPct val="0"/>
              </a:spcAft>
              <a:buClrTx/>
              <a:buSzTx/>
              <a:buFontTx/>
              <a:buNone/>
              <a:tabLst/>
              <a:defRPr/>
            </a:pPr>
            <a:r>
              <a:rPr lang="en-US" sz="1200" b="0" dirty="0" smtClean="0">
                <a:solidFill>
                  <a:schemeClr val="tx1"/>
                </a:solidFill>
                <a:effectLst/>
                <a:latin typeface="+mj-lt"/>
                <a:ea typeface="ＭＳ Ｐゴシック" charset="0"/>
                <a:cs typeface="+mj-cs"/>
                <a:sym typeface="Avenir Roman" charset="0"/>
              </a:rPr>
              <a:t>A multifaceted approach is required to address the challenge of spam, because</a:t>
            </a:r>
            <a:r>
              <a:rPr lang="en-US" sz="1200" b="0" baseline="0" dirty="0" smtClean="0">
                <a:solidFill>
                  <a:schemeClr val="tx1"/>
                </a:solidFill>
                <a:effectLst/>
                <a:latin typeface="+mj-lt"/>
                <a:ea typeface="ＭＳ Ｐゴシック" charset="0"/>
                <a:cs typeface="+mj-cs"/>
                <a:sym typeface="Avenir Roman" charset="0"/>
              </a:rPr>
              <a:t> s</a:t>
            </a:r>
            <a:r>
              <a:rPr lang="en-US" sz="1200" b="0" dirty="0" smtClean="0">
                <a:solidFill>
                  <a:schemeClr val="tx1"/>
                </a:solidFill>
                <a:effectLst/>
                <a:latin typeface="+mj-lt"/>
                <a:ea typeface="ＭＳ Ｐゴシック" charset="0"/>
                <a:cs typeface="+mj-cs"/>
                <a:sym typeface="Avenir Roman" charset="0"/>
              </a:rPr>
              <a:t>pammers are highly inventive and relentless.</a:t>
            </a:r>
            <a:r>
              <a:rPr lang="en-US" sz="1200" b="0" baseline="0" dirty="0" smtClean="0">
                <a:solidFill>
                  <a:schemeClr val="tx1"/>
                </a:solidFill>
                <a:effectLst/>
                <a:latin typeface="+mj-lt"/>
                <a:ea typeface="ＭＳ Ｐゴシック" charset="0"/>
                <a:cs typeface="+mj-cs"/>
                <a:sym typeface="Avenir Roman" charset="0"/>
              </a:rPr>
              <a:t> </a:t>
            </a:r>
            <a:r>
              <a:rPr lang="en-US" sz="1200" b="0" dirty="0" smtClean="0">
                <a:solidFill>
                  <a:schemeClr val="tx1"/>
                </a:solidFill>
                <a:effectLst/>
                <a:latin typeface="+mj-lt"/>
                <a:ea typeface="ＭＳ Ｐゴシック" charset="0"/>
                <a:cs typeface="+mj-cs"/>
                <a:sym typeface="Avenir Roman" charset="0"/>
              </a:rPr>
              <a:t>They are constantly creating ever-more-attractive bait to entice users to open their messages. And they continue to seek new email address lists and new communication mediums to target. </a:t>
            </a:r>
            <a:endParaRPr lang="en-US" sz="800" b="0" dirty="0" smtClean="0"/>
          </a:p>
        </p:txBody>
      </p:sp>
    </p:spTree>
    <p:extLst>
      <p:ext uri="{BB962C8B-B14F-4D97-AF65-F5344CB8AC3E}">
        <p14:creationId xmlns:p14="http://schemas.microsoft.com/office/powerpoint/2010/main" val="15716172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emf"/></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emf"/></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1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1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emf"/><Relationship Id="rId3" Type="http://schemas.openxmlformats.org/officeDocument/2006/relationships/image" Target="../media/image4.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emf"/><Relationship Id="rId3" Type="http://schemas.openxmlformats.org/officeDocument/2006/relationships/image" Target="../media/image4.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emf"/><Relationship Id="rId3" Type="http://schemas.openxmlformats.org/officeDocument/2006/relationships/image" Target="../media/image4.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 Id="rId3" Type="http://schemas.openxmlformats.org/officeDocument/2006/relationships/image" Target="../media/image4.emf"/></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eg"/><Relationship Id="rId3" Type="http://schemas.openxmlformats.org/officeDocument/2006/relationships/image" Target="../media/image4.em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emf"/></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emf"/></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emf"/></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 Blue templat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p:cNvSpPr txBox="1"/>
          <p:nvPr userDrawn="1"/>
        </p:nvSpPr>
        <p:spPr>
          <a:xfrm>
            <a:off x="10358438" y="6246813"/>
            <a:ext cx="1519237" cy="123825"/>
          </a:xfrm>
          <a:prstGeom prst="rect">
            <a:avLst/>
          </a:prstGeom>
          <a:noFill/>
        </p:spPr>
        <p:txBody>
          <a:bodyPr lIns="0" tIns="0" rIns="0" bIns="0">
            <a:spAutoFit/>
          </a:bodyPr>
          <a:lstStyle>
            <a:lvl1pPr>
              <a:defRPr>
                <a:solidFill>
                  <a:schemeClr val="tx1"/>
                </a:solidFill>
                <a:latin typeface="Hind Light" charset="0"/>
                <a:ea typeface="ＭＳ Ｐゴシック" charset="-128"/>
              </a:defRPr>
            </a:lvl1pPr>
            <a:lvl2pPr marL="742950" indent="-285750">
              <a:defRPr>
                <a:solidFill>
                  <a:schemeClr val="tx1"/>
                </a:solidFill>
                <a:latin typeface="Hind Light" charset="0"/>
                <a:ea typeface="ＭＳ Ｐゴシック" charset="-128"/>
              </a:defRPr>
            </a:lvl2pPr>
            <a:lvl3pPr marL="1143000" indent="-228600">
              <a:defRPr>
                <a:solidFill>
                  <a:schemeClr val="tx1"/>
                </a:solidFill>
                <a:latin typeface="Hind Light" charset="0"/>
                <a:ea typeface="ＭＳ Ｐゴシック" charset="-128"/>
              </a:defRPr>
            </a:lvl3pPr>
            <a:lvl4pPr marL="1600200" indent="-228600">
              <a:defRPr>
                <a:solidFill>
                  <a:schemeClr val="tx1"/>
                </a:solidFill>
                <a:latin typeface="Hind Light" charset="0"/>
                <a:ea typeface="ＭＳ Ｐゴシック" charset="-128"/>
              </a:defRPr>
            </a:lvl4pPr>
            <a:lvl5pPr marL="2057400" indent="-228600">
              <a:defRPr>
                <a:solidFill>
                  <a:schemeClr val="tx1"/>
                </a:solidFill>
                <a:latin typeface="Hind Light" charset="0"/>
                <a:ea typeface="ＭＳ Ｐゴシック" charset="-128"/>
              </a:defRPr>
            </a:lvl5pPr>
            <a:lvl6pPr marL="2514600" indent="-228600" fontAlgn="base">
              <a:spcBef>
                <a:spcPct val="0"/>
              </a:spcBef>
              <a:spcAft>
                <a:spcPct val="0"/>
              </a:spcAft>
              <a:defRPr>
                <a:solidFill>
                  <a:schemeClr val="tx1"/>
                </a:solidFill>
                <a:latin typeface="Hind Light" charset="0"/>
                <a:ea typeface="ＭＳ Ｐゴシック" charset="-128"/>
              </a:defRPr>
            </a:lvl6pPr>
            <a:lvl7pPr marL="2971800" indent="-228600" fontAlgn="base">
              <a:spcBef>
                <a:spcPct val="0"/>
              </a:spcBef>
              <a:spcAft>
                <a:spcPct val="0"/>
              </a:spcAft>
              <a:defRPr>
                <a:solidFill>
                  <a:schemeClr val="tx1"/>
                </a:solidFill>
                <a:latin typeface="Hind Light" charset="0"/>
                <a:ea typeface="ＭＳ Ｐゴシック" charset="-128"/>
              </a:defRPr>
            </a:lvl7pPr>
            <a:lvl8pPr marL="3429000" indent="-228600" fontAlgn="base">
              <a:spcBef>
                <a:spcPct val="0"/>
              </a:spcBef>
              <a:spcAft>
                <a:spcPct val="0"/>
              </a:spcAft>
              <a:defRPr>
                <a:solidFill>
                  <a:schemeClr val="tx1"/>
                </a:solidFill>
                <a:latin typeface="Hind Light" charset="0"/>
                <a:ea typeface="ＭＳ Ｐゴシック" charset="-128"/>
              </a:defRPr>
            </a:lvl8pPr>
            <a:lvl9pPr marL="3886200" indent="-228600" fontAlgn="base">
              <a:spcBef>
                <a:spcPct val="0"/>
              </a:spcBef>
              <a:spcAft>
                <a:spcPct val="0"/>
              </a:spcAft>
              <a:defRPr>
                <a:solidFill>
                  <a:schemeClr val="tx1"/>
                </a:solidFill>
                <a:latin typeface="Hind Light" charset="0"/>
                <a:ea typeface="ＭＳ Ｐゴシック" charset="-128"/>
              </a:defRPr>
            </a:lvl9pPr>
          </a:lstStyle>
          <a:p>
            <a:r>
              <a:rPr lang="en-GB" altLang="en-US" sz="800" dirty="0">
                <a:solidFill>
                  <a:srgbClr val="EEF2EC"/>
                </a:solidFill>
              </a:rPr>
              <a:t>Internet Society © 1992–2016</a:t>
            </a:r>
          </a:p>
        </p:txBody>
      </p:sp>
      <p:pic>
        <p:nvPicPr>
          <p:cNvPr id="7" name="Picture 10"/>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929813" y="2970213"/>
            <a:ext cx="1728787"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539999" y="3355200"/>
            <a:ext cx="11109600" cy="456728"/>
          </a:xfrm>
        </p:spPr>
        <p:txBody>
          <a:bodyPr wrap="square">
            <a:spAutoFit/>
          </a:bodyPr>
          <a:lstStyle>
            <a:lvl1pPr>
              <a:defRPr lang="en-GB" sz="2800" dirty="0">
                <a:solidFill>
                  <a:schemeClr val="tx2"/>
                </a:solidFill>
                <a:latin typeface="+mn-lt"/>
                <a:ea typeface="+mj-ea"/>
                <a:cs typeface="+mj-cs"/>
              </a:defRPr>
            </a:lvl1pPr>
          </a:lstStyle>
          <a:p>
            <a:pPr lvl="0"/>
            <a:r>
              <a:rPr lang="en-US" smtClean="0"/>
              <a:t>Click to edit Master subtitle style</a:t>
            </a:r>
            <a:endParaRPr lang="en-GB" dirty="0"/>
          </a:p>
        </p:txBody>
      </p:sp>
      <p:sp>
        <p:nvSpPr>
          <p:cNvPr id="2" name="Title 1"/>
          <p:cNvSpPr>
            <a:spLocks noGrp="1"/>
          </p:cNvSpPr>
          <p:nvPr>
            <p:ph type="ctrTitle"/>
          </p:nvPr>
        </p:nvSpPr>
        <p:spPr>
          <a:xfrm>
            <a:off x="540000" y="2856637"/>
            <a:ext cx="11109600" cy="503215"/>
          </a:xfrm>
        </p:spPr>
        <p:txBody>
          <a:bodyPr/>
          <a:lstStyle>
            <a:lvl1pPr algn="l">
              <a:lnSpc>
                <a:spcPct val="109000"/>
              </a:lnSpc>
              <a:defRPr sz="3200">
                <a:solidFill>
                  <a:srgbClr val="EEF2EC"/>
                </a:solidFill>
              </a:defRPr>
            </a:lvl1pPr>
          </a:lstStyle>
          <a:p>
            <a:r>
              <a:rPr lang="en-US" smtClean="0"/>
              <a:t>Click to edit Master title style</a:t>
            </a:r>
            <a:endParaRPr lang="en-GB" dirty="0"/>
          </a:p>
        </p:txBody>
      </p:sp>
      <p:sp>
        <p:nvSpPr>
          <p:cNvPr id="10" name="Text Placeholder 9"/>
          <p:cNvSpPr>
            <a:spLocks noGrp="1"/>
          </p:cNvSpPr>
          <p:nvPr>
            <p:ph type="body" sz="quarter" idx="10"/>
          </p:nvPr>
        </p:nvSpPr>
        <p:spPr>
          <a:xfrm>
            <a:off x="540000" y="5605544"/>
            <a:ext cx="4097551" cy="902123"/>
          </a:xfrm>
        </p:spPr>
        <p:txBody>
          <a:bodyPr/>
          <a:lstStyle>
            <a:lvl1pPr marL="0" indent="0">
              <a:lnSpc>
                <a:spcPct val="117000"/>
              </a:lnSpc>
              <a:buFont typeface="Arial" charset="0"/>
              <a:buNone/>
              <a:defRPr sz="1500">
                <a:solidFill>
                  <a:srgbClr val="EEF2EC"/>
                </a:solidFill>
              </a:defRPr>
            </a:lvl1pPr>
            <a:lvl2pPr marL="0" indent="0">
              <a:lnSpc>
                <a:spcPct val="117000"/>
              </a:lnSpc>
              <a:buFont typeface="Arial" charset="0"/>
              <a:buNone/>
              <a:defRPr sz="1500">
                <a:solidFill>
                  <a:srgbClr val="EEF2EC"/>
                </a:solidFill>
              </a:defRPr>
            </a:lvl2pPr>
            <a:lvl3pPr marL="0" indent="0">
              <a:lnSpc>
                <a:spcPct val="117000"/>
              </a:lnSpc>
              <a:buNone/>
              <a:defRPr sz="1500">
                <a:solidFill>
                  <a:schemeClr val="tx2"/>
                </a:solidFill>
              </a:defRPr>
            </a:lvl3pPr>
            <a:lvl4pPr>
              <a:defRPr>
                <a:solidFill>
                  <a:srgbClr val="FFFFFF"/>
                </a:solidFill>
              </a:defRPr>
            </a:lvl4pPr>
            <a:lvl5pPr>
              <a:defRPr>
                <a:solidFill>
                  <a:srgbClr val="FFFFFF"/>
                </a:solidFill>
              </a:defRPr>
            </a:lvl5pPr>
          </a:lstStyle>
          <a:p>
            <a:pPr lvl="0"/>
            <a:r>
              <a:rPr lang="en-US" smtClean="0"/>
              <a:t>Click to edit Master text styles</a:t>
            </a:r>
          </a:p>
          <a:p>
            <a:pPr lvl="1"/>
            <a:r>
              <a:rPr lang="en-US" smtClean="0"/>
              <a:t>Second level</a:t>
            </a:r>
          </a:p>
          <a:p>
            <a:pPr lvl="2"/>
            <a:r>
              <a:rPr lang="en-US" smtClean="0"/>
              <a:t>Third level</a:t>
            </a:r>
          </a:p>
        </p:txBody>
      </p:sp>
      <p:sp>
        <p:nvSpPr>
          <p:cNvPr id="15" name="Text Placeholder 9"/>
          <p:cNvSpPr>
            <a:spLocks noGrp="1"/>
          </p:cNvSpPr>
          <p:nvPr>
            <p:ph type="body" sz="quarter" idx="11"/>
          </p:nvPr>
        </p:nvSpPr>
        <p:spPr>
          <a:xfrm>
            <a:off x="540000" y="573969"/>
            <a:ext cx="4097551" cy="270074"/>
          </a:xfrm>
        </p:spPr>
        <p:txBody>
          <a:bodyPr>
            <a:spAutoFit/>
          </a:bodyPr>
          <a:lstStyle>
            <a:lvl1pPr marL="0" indent="0">
              <a:lnSpc>
                <a:spcPct val="117000"/>
              </a:lnSpc>
              <a:buFont typeface="Arial" charset="0"/>
              <a:buNone/>
              <a:defRPr sz="1500">
                <a:solidFill>
                  <a:srgbClr val="EEF2EC"/>
                </a:solidFill>
                <a:latin typeface="+mn-lt"/>
              </a:defRPr>
            </a:lvl1pPr>
            <a:lvl2pPr marL="0" indent="0">
              <a:lnSpc>
                <a:spcPct val="117000"/>
              </a:lnSpc>
              <a:buFont typeface="Arial" charset="0"/>
              <a:buNone/>
              <a:defRPr sz="1500">
                <a:solidFill>
                  <a:srgbClr val="EEF2EC"/>
                </a:solidFill>
              </a:defRPr>
            </a:lvl2pPr>
            <a:lvl3pPr marL="0" indent="0">
              <a:lnSpc>
                <a:spcPct val="117000"/>
              </a:lnSpc>
              <a:buNone/>
              <a:defRPr sz="1500">
                <a:solidFill>
                  <a:schemeClr val="tx2"/>
                </a:solidFill>
              </a:defRPr>
            </a:lvl3pPr>
            <a:lvl4pPr>
              <a:defRPr>
                <a:solidFill>
                  <a:srgbClr val="FFFFFF"/>
                </a:solidFill>
              </a:defRPr>
            </a:lvl4pPr>
            <a:lvl5pPr>
              <a:defRPr>
                <a:solidFill>
                  <a:srgbClr val="FFFFFF"/>
                </a:solidFill>
              </a:defRPr>
            </a:lvl5pPr>
          </a:lstStyle>
          <a:p>
            <a:pPr lvl="0"/>
            <a:r>
              <a:rPr lang="en-US" smtClean="0"/>
              <a:t>Click to edit Master text styles</a:t>
            </a:r>
          </a:p>
        </p:txBody>
      </p:sp>
    </p:spTree>
    <p:extLst>
      <p:ext uri="{BB962C8B-B14F-4D97-AF65-F5344CB8AC3E}">
        <p14:creationId xmlns:p14="http://schemas.microsoft.com/office/powerpoint/2010/main" val="18825360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column – Text + large image – Blue template">
    <p:spTree>
      <p:nvGrpSpPr>
        <p:cNvPr id="1" name=""/>
        <p:cNvGrpSpPr/>
        <p:nvPr/>
      </p:nvGrpSpPr>
      <p:grpSpPr>
        <a:xfrm>
          <a:off x="0" y="0"/>
          <a:ext cx="0" cy="0"/>
          <a:chOff x="0" y="0"/>
          <a:chExt cx="0" cy="0"/>
        </a:xfrm>
      </p:grpSpPr>
      <p:sp>
        <p:nvSpPr>
          <p:cNvPr id="5" name="Picture Placeholder 4"/>
          <p:cNvSpPr>
            <a:spLocks noGrp="1"/>
          </p:cNvSpPr>
          <p:nvPr>
            <p:ph type="pic" sz="quarter" idx="19"/>
          </p:nvPr>
        </p:nvSpPr>
        <p:spPr>
          <a:xfrm>
            <a:off x="6168855" y="0"/>
            <a:ext cx="6023145" cy="6857999"/>
          </a:xfrm>
        </p:spPr>
        <p:txBody>
          <a:bodyPr/>
          <a:lstStyle/>
          <a:p>
            <a:pPr lvl="0"/>
            <a:r>
              <a:rPr lang="en-US" noProof="0" smtClean="0"/>
              <a:t>Drag picture to placeholder or click icon to add</a:t>
            </a:r>
            <a:endParaRPr lang="en-GB" noProof="0" dirty="0"/>
          </a:p>
        </p:txBody>
      </p:sp>
      <p:sp>
        <p:nvSpPr>
          <p:cNvPr id="2" name="Title 1"/>
          <p:cNvSpPr>
            <a:spLocks noGrp="1"/>
          </p:cNvSpPr>
          <p:nvPr>
            <p:ph type="title"/>
          </p:nvPr>
        </p:nvSpPr>
        <p:spPr>
          <a:xfrm>
            <a:off x="540977" y="567101"/>
            <a:ext cx="5483696" cy="613999"/>
          </a:xfrm>
        </p:spPr>
        <p:txBody>
          <a:bodyPr rIns="0"/>
          <a:lstStyle>
            <a:lvl1pPr>
              <a:defRPr sz="3000"/>
            </a:lvl1pPr>
          </a:lstStyle>
          <a:p>
            <a:r>
              <a:rPr lang="en-US" smtClean="0"/>
              <a:t>Click to edit Master title style</a:t>
            </a:r>
            <a:endParaRPr lang="en-GB" dirty="0"/>
          </a:p>
        </p:txBody>
      </p:sp>
      <p:sp>
        <p:nvSpPr>
          <p:cNvPr id="11" name="Text Placeholder 5"/>
          <p:cNvSpPr>
            <a:spLocks noGrp="1"/>
          </p:cNvSpPr>
          <p:nvPr>
            <p:ph type="body" sz="quarter" idx="18"/>
          </p:nvPr>
        </p:nvSpPr>
        <p:spPr>
          <a:xfrm>
            <a:off x="6286356" y="661060"/>
            <a:ext cx="5375915" cy="387927"/>
          </a:xfrm>
        </p:spPr>
        <p:txBody>
          <a:bodyPr/>
          <a:lstStyle>
            <a:lvl1pPr>
              <a:lnSpc>
                <a:spcPct val="100000"/>
              </a:lnSpc>
              <a:defRPr sz="1000">
                <a:solidFill>
                  <a:srgbClr val="FFFFFF"/>
                </a:solidFill>
              </a:defRPr>
            </a:lvl1pPr>
            <a:lvl2pPr>
              <a:lnSpc>
                <a:spcPct val="100000"/>
              </a:lnSpc>
              <a:defRPr sz="1000">
                <a:solidFill>
                  <a:srgbClr val="FFFFFF"/>
                </a:solidFill>
              </a:defRPr>
            </a:lvl2pPr>
          </a:lstStyle>
          <a:p>
            <a:pPr lvl="0"/>
            <a:r>
              <a:rPr lang="en-US" smtClean="0"/>
              <a:t>Click to edit Master text styles</a:t>
            </a:r>
          </a:p>
          <a:p>
            <a:pPr lvl="1"/>
            <a:r>
              <a:rPr lang="en-US" smtClean="0"/>
              <a:t>Second level</a:t>
            </a:r>
          </a:p>
        </p:txBody>
      </p:sp>
      <p:sp>
        <p:nvSpPr>
          <p:cNvPr id="9" name="Slide Number Placeholder 9"/>
          <p:cNvSpPr>
            <a:spLocks noGrp="1"/>
          </p:cNvSpPr>
          <p:nvPr>
            <p:ph type="sldNum" sz="quarter" idx="21"/>
          </p:nvPr>
        </p:nvSpPr>
        <p:spPr/>
        <p:txBody>
          <a:bodyPr/>
          <a:lstStyle>
            <a:lvl1pPr>
              <a:defRPr/>
            </a:lvl1pPr>
          </a:lstStyle>
          <a:p>
            <a:fld id="{C2CDEF37-006E-254D-A210-0434C0C6BB13}" type="slidenum">
              <a:rPr lang="uk-UA" altLang="en-US"/>
              <a:pPr/>
              <a:t>‹#›</a:t>
            </a:fld>
            <a:endParaRPr lang="uk-UA" altLang="en-US" dirty="0"/>
          </a:p>
        </p:txBody>
      </p:sp>
      <p:pic>
        <p:nvPicPr>
          <p:cNvPr id="1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3400" y="6299200"/>
            <a:ext cx="1905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Content Placeholder 2"/>
          <p:cNvSpPr>
            <a:spLocks noGrp="1"/>
          </p:cNvSpPr>
          <p:nvPr>
            <p:ph idx="22"/>
          </p:nvPr>
        </p:nvSpPr>
        <p:spPr>
          <a:xfrm>
            <a:off x="540000" y="1548400"/>
            <a:ext cx="5478179" cy="3220368"/>
          </a:xfrm>
        </p:spPr>
        <p:txBody>
          <a:bodyPr/>
          <a:lstStyle>
            <a:lvl1pPr>
              <a:spcAft>
                <a:spcPts val="1200"/>
              </a:spcAft>
              <a:defRPr b="0" i="0">
                <a:latin typeface="+mn-lt"/>
                <a:ea typeface="Hind Medium" charset="0"/>
                <a:cs typeface="Hind Medium" charset="0"/>
              </a:defRPr>
            </a:lvl1pPr>
            <a:lvl2pPr>
              <a:lnSpc>
                <a:spcPct val="114000"/>
              </a:lnSpc>
              <a:defRPr sz="1800">
                <a:latin typeface="+mn-lt"/>
              </a:defRPr>
            </a:lvl2pPr>
            <a:lvl3pPr>
              <a:lnSpc>
                <a:spcPct val="114000"/>
              </a:lnSpc>
              <a:spcAft>
                <a:spcPts val="0"/>
              </a:spcAft>
              <a:defRPr sz="1800">
                <a:latin typeface="+mn-lt"/>
              </a:defRPr>
            </a:lvl3pPr>
            <a:lvl4pPr>
              <a:lnSpc>
                <a:spcPct val="114000"/>
              </a:lnSpc>
              <a:defRPr sz="1800">
                <a:latin typeface="+mn-lt"/>
              </a:defRPr>
            </a:lvl4pPr>
            <a:lvl5pPr>
              <a:lnSpc>
                <a:spcPct val="114000"/>
              </a:lnSpc>
              <a:defRPr sz="180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15371469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 column – Text + content – Blue">
    <p:spTree>
      <p:nvGrpSpPr>
        <p:cNvPr id="1" name=""/>
        <p:cNvGrpSpPr/>
        <p:nvPr/>
      </p:nvGrpSpPr>
      <p:grpSpPr>
        <a:xfrm>
          <a:off x="0" y="0"/>
          <a:ext cx="0" cy="0"/>
          <a:chOff x="0" y="0"/>
          <a:chExt cx="0" cy="0"/>
        </a:xfrm>
      </p:grpSpPr>
      <p:pic>
        <p:nvPicPr>
          <p:cNvPr id="3" name="Picture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3400" y="6299200"/>
            <a:ext cx="1905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40976" y="567101"/>
            <a:ext cx="11121296" cy="537799"/>
          </a:xfrm>
        </p:spPr>
        <p:txBody>
          <a:bodyPr rIns="0"/>
          <a:lstStyle>
            <a:lvl1pPr>
              <a:defRPr sz="3000"/>
            </a:lvl1pPr>
          </a:lstStyle>
          <a:p>
            <a:r>
              <a:rPr lang="en-US" noProof="0" smtClean="0"/>
              <a:t>Click to edit Master title style</a:t>
            </a:r>
            <a:endParaRPr lang="en-GB" noProof="0" dirty="0"/>
          </a:p>
        </p:txBody>
      </p:sp>
      <p:sp>
        <p:nvSpPr>
          <p:cNvPr id="5" name="Slide Number Placeholder 9"/>
          <p:cNvSpPr>
            <a:spLocks noGrp="1"/>
          </p:cNvSpPr>
          <p:nvPr>
            <p:ph type="sldNum" sz="quarter" idx="11"/>
          </p:nvPr>
        </p:nvSpPr>
        <p:spPr/>
        <p:txBody>
          <a:bodyPr/>
          <a:lstStyle>
            <a:lvl1pPr>
              <a:defRPr/>
            </a:lvl1pPr>
          </a:lstStyle>
          <a:p>
            <a:fld id="{F49E1E4A-834C-074E-9FF0-961A1F8067B6}" type="slidenum">
              <a:rPr lang="en-GB" altLang="en-US" noProof="0" smtClean="0"/>
              <a:pPr/>
              <a:t>‹#›</a:t>
            </a:fld>
            <a:endParaRPr lang="en-GB" altLang="en-US" noProof="0" dirty="0"/>
          </a:p>
        </p:txBody>
      </p:sp>
    </p:spTree>
    <p:extLst>
      <p:ext uri="{BB962C8B-B14F-4D97-AF65-F5344CB8AC3E}">
        <p14:creationId xmlns:p14="http://schemas.microsoft.com/office/powerpoint/2010/main" val="19477315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78515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Option 1-Title Page">
    <p:spTree>
      <p:nvGrpSpPr>
        <p:cNvPr id="1" name=""/>
        <p:cNvGrpSpPr/>
        <p:nvPr/>
      </p:nvGrpSpPr>
      <p:grpSpPr>
        <a:xfrm>
          <a:off x="0" y="0"/>
          <a:ext cx="0" cy="0"/>
          <a:chOff x="0" y="0"/>
          <a:chExt cx="0" cy="0"/>
        </a:xfrm>
      </p:grpSpPr>
      <p:pic>
        <p:nvPicPr>
          <p:cNvPr id="4" name="image2.png" descr="ISOC_0015_SEL_IMG.png"/>
          <p:cNvPicPr>
            <a:picLocks noChangeAspect="1" noChangeArrowheads="1"/>
          </p:cNvPicPr>
          <p:nvPr userDrawn="1"/>
        </p:nvPicPr>
        <p:blipFill>
          <a:blip r:embed="rId2">
            <a:alphaModFix amt="89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 xmlns:a14="http://schemas.microsoft.com/office/drawing/2010/main">
                <a:solidFill>
                  <a:srgbClr val="FFFFFF">
                    <a:alpha val="65031"/>
                  </a:srgbClr>
                </a:solidFill>
              </a14:hiddenFill>
            </a:ext>
            <a:ext uri="{91240B29-F687-4f45-9708-019B960494DF}">
              <a14:hiddenLine xmlns="" xmlns:a14="http://schemas.microsoft.com/office/drawing/2010/main" w="12700">
                <a:solidFill>
                  <a:srgbClr val="000000"/>
                </a:solidFill>
                <a:miter lim="400000"/>
                <a:headEnd/>
                <a:tailEnd/>
              </a14:hiddenLine>
            </a:ext>
          </a:extLst>
        </p:spPr>
      </p:pic>
      <p:pic>
        <p:nvPicPr>
          <p:cNvPr id="6" name="image3.png" descr="isoc_logo_rev.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479367" y="688976"/>
            <a:ext cx="3018367" cy="904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pic>
    </p:spTree>
    <p:extLst>
      <p:ext uri="{BB962C8B-B14F-4D97-AF65-F5344CB8AC3E}">
        <p14:creationId xmlns:p14="http://schemas.microsoft.com/office/powerpoint/2010/main" val="1348809648"/>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Title Slide-Add Info">
    <p:bg>
      <p:bgPr>
        <a:solidFill>
          <a:srgbClr val="009FDF"/>
        </a:solidFill>
        <a:effectLst/>
      </p:bgPr>
    </p:bg>
    <p:spTree>
      <p:nvGrpSpPr>
        <p:cNvPr id="1" name=""/>
        <p:cNvGrpSpPr/>
        <p:nvPr/>
      </p:nvGrpSpPr>
      <p:grpSpPr>
        <a:xfrm>
          <a:off x="0" y="0"/>
          <a:ext cx="0" cy="0"/>
          <a:chOff x="0" y="0"/>
          <a:chExt cx="0" cy="0"/>
        </a:xfrm>
      </p:grpSpPr>
      <p:pic>
        <p:nvPicPr>
          <p:cNvPr id="8" name="image2.png" descr="ISOC_0015_SEL_IMG.png"/>
          <p:cNvPicPr>
            <a:picLocks noChangeAspect="1" noChangeArrowheads="1"/>
          </p:cNvPicPr>
          <p:nvPr userDrawn="1"/>
        </p:nvPicPr>
        <p:blipFill>
          <a:blip r:embed="rId2">
            <a:alphaModFix amt="15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 xmlns:a14="http://schemas.microsoft.com/office/drawing/2010/main">
                <a:solidFill>
                  <a:srgbClr val="FFFFFF">
                    <a:alpha val="14819"/>
                  </a:srgbClr>
                </a:solidFill>
              </a14:hiddenFill>
            </a:ext>
            <a:ext uri="{91240B29-F687-4f45-9708-019B960494DF}">
              <a14:hiddenLine xmlns="" xmlns:a14="http://schemas.microsoft.com/office/drawing/2010/main" w="12700">
                <a:solidFill>
                  <a:srgbClr val="000000"/>
                </a:solidFill>
                <a:miter lim="400000"/>
                <a:headEnd/>
                <a:tailEnd/>
              </a14:hiddenLine>
            </a:ext>
          </a:extLst>
        </p:spPr>
      </p:pic>
      <p:pic>
        <p:nvPicPr>
          <p:cNvPr id="4" name="image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97584" y="6135689"/>
            <a:ext cx="1530349" cy="4587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pic>
      <p:sp>
        <p:nvSpPr>
          <p:cNvPr id="5" name="Shape 91"/>
          <p:cNvSpPr>
            <a:spLocks noChangeShapeType="1"/>
          </p:cNvSpPr>
          <p:nvPr userDrawn="1"/>
        </p:nvSpPr>
        <p:spPr bwMode="auto">
          <a:xfrm>
            <a:off x="558800" y="482600"/>
            <a:ext cx="1896533" cy="0"/>
          </a:xfrm>
          <a:prstGeom prst="line">
            <a:avLst/>
          </a:prstGeom>
          <a:noFill/>
          <a:ln w="50800">
            <a:solidFill>
              <a:srgbClr val="FFFFFF"/>
            </a:solidFill>
            <a:round/>
            <a:headEnd/>
            <a:tailEnd/>
          </a:ln>
          <a:extLst>
            <a:ext uri="{909E8E84-426E-40dd-AFC4-6F175D3DCCD1}">
              <a14:hiddenFill xmlns="" xmlns:a14="http://schemas.microsoft.com/office/drawing/2010/main">
                <a:noFill/>
              </a14:hiddenFill>
            </a:ext>
          </a:extLst>
        </p:spPr>
        <p:txBody>
          <a:bodyPr lIns="0" tIns="0" rIns="0" bIns="0"/>
          <a:lstStyle/>
          <a:p>
            <a:endParaRPr lang="en-US"/>
          </a:p>
        </p:txBody>
      </p:sp>
      <p:sp>
        <p:nvSpPr>
          <p:cNvPr id="19" name="Shape 19"/>
          <p:cNvSpPr>
            <a:spLocks noGrp="1"/>
          </p:cNvSpPr>
          <p:nvPr>
            <p:ph type="body" idx="1" hasCustomPrompt="1"/>
          </p:nvPr>
        </p:nvSpPr>
        <p:spPr>
          <a:xfrm>
            <a:off x="629459" y="2354767"/>
            <a:ext cx="11494808" cy="2852233"/>
          </a:xfrm>
          <a:prstGeom prst="rect">
            <a:avLst/>
          </a:prstGeom>
        </p:spPr>
        <p:txBody>
          <a:bodyPr lIns="91439" tIns="91439" rIns="91439" bIns="91439"/>
          <a:lstStyle>
            <a:lvl1pPr marL="0" indent="0">
              <a:defRPr sz="4400">
                <a:solidFill>
                  <a:srgbClr val="FFFFFF"/>
                </a:solidFill>
                <a:latin typeface="Arial"/>
                <a:ea typeface="Arial"/>
                <a:cs typeface="Arial"/>
                <a:sym typeface="Arial"/>
              </a:defRPr>
            </a:lvl1pPr>
            <a:lvl2pPr marL="0" indent="457200">
              <a:buSzTx/>
              <a:buNone/>
              <a:defRPr sz="1800">
                <a:solidFill>
                  <a:srgbClr val="FFFFFF"/>
                </a:solidFill>
                <a:latin typeface="Arial"/>
                <a:ea typeface="Arial"/>
                <a:cs typeface="Arial"/>
                <a:sym typeface="Arial"/>
              </a:defRPr>
            </a:lvl2pPr>
            <a:lvl3pPr marL="0" indent="914400">
              <a:buSzTx/>
              <a:buNone/>
              <a:defRPr sz="1800">
                <a:solidFill>
                  <a:srgbClr val="FFFFFF"/>
                </a:solidFill>
                <a:latin typeface="Arial"/>
                <a:ea typeface="Arial"/>
                <a:cs typeface="Arial"/>
                <a:sym typeface="Arial"/>
              </a:defRPr>
            </a:lvl3pPr>
            <a:lvl4pPr marL="0" indent="1371600">
              <a:buSzTx/>
              <a:buNone/>
              <a:defRPr sz="1800">
                <a:solidFill>
                  <a:srgbClr val="FFFFFF"/>
                </a:solidFill>
                <a:latin typeface="Arial"/>
                <a:ea typeface="Arial"/>
                <a:cs typeface="Arial"/>
                <a:sym typeface="Arial"/>
              </a:defRPr>
            </a:lvl4pPr>
            <a:lvl5pPr marL="0" indent="1828800">
              <a:buSzTx/>
              <a:buNone/>
              <a:defRPr sz="1800">
                <a:solidFill>
                  <a:srgbClr val="FFFFFF"/>
                </a:solidFill>
                <a:latin typeface="Arial"/>
                <a:ea typeface="Arial"/>
                <a:cs typeface="Arial"/>
                <a:sym typeface="Arial"/>
              </a:defRPr>
            </a:lvl5pPr>
          </a:lstStyle>
          <a:p>
            <a:pPr lvl="0"/>
            <a:r>
              <a:rPr dirty="0"/>
              <a:t>Body Level </a:t>
            </a:r>
            <a:r>
              <a:rPr dirty="0" smtClean="0"/>
              <a:t>One</a:t>
            </a:r>
            <a:endParaRPr dirty="0"/>
          </a:p>
        </p:txBody>
      </p:sp>
      <p:sp>
        <p:nvSpPr>
          <p:cNvPr id="2" name="Title 1"/>
          <p:cNvSpPr>
            <a:spLocks noGrp="1"/>
          </p:cNvSpPr>
          <p:nvPr>
            <p:ph type="title"/>
          </p:nvPr>
        </p:nvSpPr>
        <p:spPr>
          <a:xfrm>
            <a:off x="541867" y="595314"/>
            <a:ext cx="11582400" cy="809625"/>
          </a:xfrm>
          <a:prstGeom prst="rect">
            <a:avLst/>
          </a:prstGeom>
        </p:spPr>
        <p:txBody>
          <a:bodyPr/>
          <a:lstStyle>
            <a:lvl1pPr algn="l">
              <a:defRPr b="1">
                <a:solidFill>
                  <a:schemeClr val="bg1"/>
                </a:solidFill>
              </a:defRPr>
            </a:lvl1pPr>
          </a:lstStyle>
          <a:p>
            <a:r>
              <a:rPr lang="en-US" dirty="0" smtClean="0"/>
              <a:t>Click to edit Master title style</a:t>
            </a:r>
            <a:endParaRPr lang="en-US" dirty="0"/>
          </a:p>
        </p:txBody>
      </p:sp>
      <p:sp>
        <p:nvSpPr>
          <p:cNvPr id="6" name="Shape 21"/>
          <p:cNvSpPr>
            <a:spLocks noGrp="1"/>
          </p:cNvSpPr>
          <p:nvPr>
            <p:ph type="sldNum" sz="quarter" idx="10"/>
          </p:nvPr>
        </p:nvSpPr>
        <p:spPr>
          <a:xfrm>
            <a:off x="596900" y="6294439"/>
            <a:ext cx="2844800" cy="325437"/>
          </a:xfrm>
          <a:prstGeom prst="rect">
            <a:avLst/>
          </a:prstGeom>
        </p:spPr>
        <p:txBody>
          <a:bodyPr/>
          <a:lstStyle>
            <a:lvl1pPr>
              <a:defRPr sz="1000">
                <a:solidFill>
                  <a:srgbClr val="FFFFFF"/>
                </a:solidFill>
              </a:defRPr>
            </a:lvl1pPr>
          </a:lstStyle>
          <a:p>
            <a:fld id="{45AF661A-813A-F64A-9D39-0BE45D22AF91}" type="slidenum">
              <a:rPr lang="en-US" smtClean="0"/>
              <a:pPr/>
              <a:t>‹#›</a:t>
            </a:fld>
            <a:endParaRPr lang="en-US" dirty="0"/>
          </a:p>
        </p:txBody>
      </p:sp>
    </p:spTree>
    <p:extLst>
      <p:ext uri="{BB962C8B-B14F-4D97-AF65-F5344CB8AC3E}">
        <p14:creationId xmlns:p14="http://schemas.microsoft.com/office/powerpoint/2010/main" val="606376204"/>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Content Page">
    <p:spTree>
      <p:nvGrpSpPr>
        <p:cNvPr id="1" name=""/>
        <p:cNvGrpSpPr/>
        <p:nvPr/>
      </p:nvGrpSpPr>
      <p:grpSpPr>
        <a:xfrm>
          <a:off x="0" y="0"/>
          <a:ext cx="0" cy="0"/>
          <a:chOff x="0" y="0"/>
          <a:chExt cx="0" cy="0"/>
        </a:xfrm>
      </p:grpSpPr>
      <p:sp>
        <p:nvSpPr>
          <p:cNvPr id="23" name="Shape 23"/>
          <p:cNvSpPr>
            <a:spLocks noGrp="1"/>
          </p:cNvSpPr>
          <p:nvPr>
            <p:ph type="title"/>
          </p:nvPr>
        </p:nvSpPr>
        <p:spPr>
          <a:xfrm>
            <a:off x="541867" y="595314"/>
            <a:ext cx="11582400" cy="809625"/>
          </a:xfrm>
          <a:prstGeom prst="rect">
            <a:avLst/>
          </a:prstGeom>
        </p:spPr>
        <p:txBody>
          <a:bodyPr/>
          <a:lstStyle>
            <a:lvl1pPr algn="l">
              <a:defRPr/>
            </a:lvl1pPr>
          </a:lstStyle>
          <a:p>
            <a:pPr lvl="0"/>
            <a:r>
              <a:rPr dirty="0"/>
              <a:t>Title Text</a:t>
            </a:r>
          </a:p>
        </p:txBody>
      </p:sp>
      <p:sp>
        <p:nvSpPr>
          <p:cNvPr id="24" name="Shape 24"/>
          <p:cNvSpPr>
            <a:spLocks noGrp="1"/>
          </p:cNvSpPr>
          <p:nvPr>
            <p:ph type="body" idx="1"/>
          </p:nvPr>
        </p:nvSpPr>
        <p:spPr>
          <a:xfrm>
            <a:off x="541867" y="1282700"/>
            <a:ext cx="11582400" cy="4800600"/>
          </a:xfrm>
          <a:prstGeom prst="rect">
            <a:avLst/>
          </a:prstGeom>
        </p:spPr>
        <p:txBody>
          <a:bodyPr/>
          <a:lstStyle>
            <a:lvl2pPr>
              <a:buClr>
                <a:srgbClr val="007FB2"/>
              </a:buClr>
            </a:lvl2pPr>
            <a:lvl3pPr>
              <a:buClr>
                <a:srgbClr val="007FB2"/>
              </a:buClr>
            </a:lvl3pPr>
            <a:lvl4pPr>
              <a:buClr>
                <a:srgbClr val="007FB2"/>
              </a:buClr>
            </a:lvl4pPr>
            <a:lvl5pPr>
              <a:buClr>
                <a:srgbClr val="007FB2"/>
              </a:buClr>
            </a:lvl5pPr>
          </a:lstStyle>
          <a:p>
            <a:pPr lvl="0"/>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5" name="Shape 6"/>
          <p:cNvSpPr>
            <a:spLocks noChangeShapeType="1"/>
          </p:cNvSpPr>
          <p:nvPr userDrawn="1"/>
        </p:nvSpPr>
        <p:spPr bwMode="auto">
          <a:xfrm flipV="1">
            <a:off x="558800" y="482600"/>
            <a:ext cx="2262717" cy="0"/>
          </a:xfrm>
          <a:prstGeom prst="line">
            <a:avLst/>
          </a:prstGeom>
          <a:noFill/>
          <a:ln w="50800">
            <a:solidFill>
              <a:srgbClr val="009FDF"/>
            </a:solidFill>
            <a:round/>
            <a:headEnd/>
            <a:tailEnd/>
          </a:ln>
          <a:extLst>
            <a:ext uri="{909E8E84-426E-40dd-AFC4-6F175D3DCCD1}">
              <a14:hiddenFill xmlns="" xmlns:a14="http://schemas.microsoft.com/office/drawing/2010/main">
                <a:noFill/>
              </a14:hiddenFill>
            </a:ext>
          </a:extLst>
        </p:spPr>
        <p:txBody>
          <a:bodyPr lIns="0" tIns="0" rIns="0" bIns="0"/>
          <a:lstStyle/>
          <a:p>
            <a:endParaRPr lang="en-US"/>
          </a:p>
        </p:txBody>
      </p:sp>
      <p:sp>
        <p:nvSpPr>
          <p:cNvPr id="6" name="Shape 21"/>
          <p:cNvSpPr>
            <a:spLocks noGrp="1"/>
          </p:cNvSpPr>
          <p:nvPr>
            <p:ph type="sldNum" sz="quarter" idx="10"/>
          </p:nvPr>
        </p:nvSpPr>
        <p:spPr>
          <a:xfrm>
            <a:off x="596900" y="6294439"/>
            <a:ext cx="2844800" cy="325437"/>
          </a:xfrm>
          <a:prstGeom prst="rect">
            <a:avLst/>
          </a:prstGeom>
        </p:spPr>
        <p:txBody>
          <a:bodyPr/>
          <a:lstStyle>
            <a:lvl1pPr>
              <a:defRPr sz="1000">
                <a:solidFill>
                  <a:schemeClr val="tx2"/>
                </a:solidFill>
              </a:defRPr>
            </a:lvl1pPr>
          </a:lstStyle>
          <a:p>
            <a:fld id="{45AF661A-813A-F64A-9D39-0BE45D22AF91}" type="slidenum">
              <a:rPr lang="en-US" smtClean="0"/>
              <a:pPr/>
              <a:t>‹#›</a:t>
            </a:fld>
            <a:endParaRPr lang="en-US" dirty="0"/>
          </a:p>
        </p:txBody>
      </p:sp>
    </p:spTree>
    <p:extLst>
      <p:ext uri="{BB962C8B-B14F-4D97-AF65-F5344CB8AC3E}">
        <p14:creationId xmlns:p14="http://schemas.microsoft.com/office/powerpoint/2010/main" val="1554955613"/>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Blue subsection divider">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33400" y="6299200"/>
            <a:ext cx="1905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540000" y="4279119"/>
            <a:ext cx="5715734" cy="805092"/>
          </a:xfrm>
        </p:spPr>
        <p:txBody>
          <a:bodyPr wrap="square">
            <a:spAutoFit/>
          </a:bodyPr>
          <a:lstStyle>
            <a:lvl1pPr>
              <a:defRPr lang="en-GB" sz="2400" dirty="0">
                <a:solidFill>
                  <a:srgbClr val="EEF2EC"/>
                </a:solidFill>
                <a:latin typeface="+mn-lt"/>
                <a:ea typeface="+mj-ea"/>
                <a:cs typeface="+mj-cs"/>
              </a:defRPr>
            </a:lvl1pPr>
          </a:lstStyle>
          <a:p>
            <a:pPr lvl="0"/>
            <a:r>
              <a:rPr lang="en-US" smtClean="0"/>
              <a:t>Click to edit Master subtitle style</a:t>
            </a:r>
            <a:endParaRPr lang="en-GB" dirty="0"/>
          </a:p>
        </p:txBody>
      </p:sp>
      <p:sp>
        <p:nvSpPr>
          <p:cNvPr id="2" name="Title 1"/>
          <p:cNvSpPr>
            <a:spLocks noGrp="1"/>
          </p:cNvSpPr>
          <p:nvPr>
            <p:ph type="ctrTitle"/>
          </p:nvPr>
        </p:nvSpPr>
        <p:spPr>
          <a:xfrm>
            <a:off x="540000" y="2461259"/>
            <a:ext cx="11127883" cy="768224"/>
          </a:xfrm>
        </p:spPr>
        <p:txBody>
          <a:bodyPr/>
          <a:lstStyle>
            <a:lvl1pPr algn="l">
              <a:lnSpc>
                <a:spcPct val="104000"/>
              </a:lnSpc>
              <a:defRPr sz="4800">
                <a:solidFill>
                  <a:srgbClr val="EEF2EC"/>
                </a:solidFill>
              </a:defRPr>
            </a:lvl1pPr>
          </a:lstStyle>
          <a:p>
            <a:r>
              <a:rPr lang="en-US" smtClean="0"/>
              <a:t>Click to edit Master title style</a:t>
            </a:r>
            <a:endParaRPr lang="en-GB" dirty="0"/>
          </a:p>
        </p:txBody>
      </p:sp>
      <p:sp>
        <p:nvSpPr>
          <p:cNvPr id="6" name="Slide Number Placeholder 9"/>
          <p:cNvSpPr>
            <a:spLocks noGrp="1"/>
          </p:cNvSpPr>
          <p:nvPr>
            <p:ph type="sldNum" sz="quarter" idx="11"/>
          </p:nvPr>
        </p:nvSpPr>
        <p:spPr/>
        <p:txBody>
          <a:bodyPr/>
          <a:lstStyle>
            <a:lvl1pPr>
              <a:defRPr>
                <a:solidFill>
                  <a:srgbClr val="EEF2EC"/>
                </a:solidFill>
              </a:defRPr>
            </a:lvl1pPr>
          </a:lstStyle>
          <a:p>
            <a:fld id="{4B8AB820-61DF-364A-B4AF-D19149734C14}" type="slidenum">
              <a:rPr lang="uk-UA" altLang="en-US"/>
              <a:pPr/>
              <a:t>‹#›</a:t>
            </a:fld>
            <a:endParaRPr lang="uk-UA" altLang="en-US" dirty="0"/>
          </a:p>
        </p:txBody>
      </p:sp>
    </p:spTree>
    <p:extLst>
      <p:ext uri="{BB962C8B-B14F-4D97-AF65-F5344CB8AC3E}">
        <p14:creationId xmlns:p14="http://schemas.microsoft.com/office/powerpoint/2010/main" val="7612388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Purple subsection divider">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33400" y="6299200"/>
            <a:ext cx="1905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540000" y="4279119"/>
            <a:ext cx="5715734" cy="805092"/>
          </a:xfrm>
        </p:spPr>
        <p:txBody>
          <a:bodyPr wrap="square">
            <a:spAutoFit/>
          </a:bodyPr>
          <a:lstStyle>
            <a:lvl1pPr>
              <a:defRPr lang="en-GB" sz="2400" dirty="0">
                <a:solidFill>
                  <a:srgbClr val="EEF2EC"/>
                </a:solidFill>
                <a:latin typeface="+mn-lt"/>
                <a:ea typeface="+mj-ea"/>
                <a:cs typeface="+mj-cs"/>
              </a:defRPr>
            </a:lvl1pPr>
          </a:lstStyle>
          <a:p>
            <a:pPr lvl="0"/>
            <a:r>
              <a:rPr lang="en-US" smtClean="0"/>
              <a:t>Click to edit Master subtitle style</a:t>
            </a:r>
            <a:endParaRPr lang="en-GB" dirty="0"/>
          </a:p>
        </p:txBody>
      </p:sp>
      <p:sp>
        <p:nvSpPr>
          <p:cNvPr id="2" name="Title 1"/>
          <p:cNvSpPr>
            <a:spLocks noGrp="1"/>
          </p:cNvSpPr>
          <p:nvPr>
            <p:ph type="ctrTitle"/>
          </p:nvPr>
        </p:nvSpPr>
        <p:spPr>
          <a:xfrm>
            <a:off x="540000" y="2461259"/>
            <a:ext cx="11127883" cy="768224"/>
          </a:xfrm>
        </p:spPr>
        <p:txBody>
          <a:bodyPr/>
          <a:lstStyle>
            <a:lvl1pPr algn="l">
              <a:lnSpc>
                <a:spcPct val="104000"/>
              </a:lnSpc>
              <a:defRPr sz="4800">
                <a:solidFill>
                  <a:srgbClr val="EEF2EC"/>
                </a:solidFill>
              </a:defRPr>
            </a:lvl1pPr>
          </a:lstStyle>
          <a:p>
            <a:r>
              <a:rPr lang="en-US" smtClean="0"/>
              <a:t>Click to edit Master title style</a:t>
            </a:r>
            <a:endParaRPr lang="en-GB" dirty="0"/>
          </a:p>
        </p:txBody>
      </p:sp>
      <p:sp>
        <p:nvSpPr>
          <p:cNvPr id="6" name="Slide Number Placeholder 9"/>
          <p:cNvSpPr>
            <a:spLocks noGrp="1"/>
          </p:cNvSpPr>
          <p:nvPr>
            <p:ph type="sldNum" sz="quarter" idx="11"/>
          </p:nvPr>
        </p:nvSpPr>
        <p:spPr/>
        <p:txBody>
          <a:bodyPr/>
          <a:lstStyle>
            <a:lvl1pPr>
              <a:defRPr>
                <a:solidFill>
                  <a:srgbClr val="EEF2EC"/>
                </a:solidFill>
              </a:defRPr>
            </a:lvl1pPr>
          </a:lstStyle>
          <a:p>
            <a:fld id="{68C4A143-42F1-CD4D-A024-23DD4025078D}" type="slidenum">
              <a:rPr lang="uk-UA" altLang="en-US"/>
              <a:pPr/>
              <a:t>‹#›</a:t>
            </a:fld>
            <a:endParaRPr lang="uk-UA" altLang="en-US" dirty="0"/>
          </a:p>
        </p:txBody>
      </p:sp>
    </p:spTree>
    <p:extLst>
      <p:ext uri="{BB962C8B-B14F-4D97-AF65-F5344CB8AC3E}">
        <p14:creationId xmlns:p14="http://schemas.microsoft.com/office/powerpoint/2010/main" val="15811995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Quote/statement – Blue templat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33400" y="6299200"/>
            <a:ext cx="1905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ontent Placeholder 2"/>
          <p:cNvSpPr>
            <a:spLocks noGrp="1"/>
          </p:cNvSpPr>
          <p:nvPr>
            <p:ph idx="1" hasCustomPrompt="1"/>
          </p:nvPr>
        </p:nvSpPr>
        <p:spPr>
          <a:xfrm>
            <a:off x="533250" y="525600"/>
            <a:ext cx="11129022" cy="5572800"/>
          </a:xfrm>
        </p:spPr>
        <p:txBody>
          <a:bodyPr anchor="ctr"/>
          <a:lstStyle>
            <a:lvl1pPr algn="ctr">
              <a:lnSpc>
                <a:spcPct val="110000"/>
              </a:lnSpc>
              <a:spcAft>
                <a:spcPts val="2000"/>
              </a:spcAft>
              <a:defRPr sz="3600" b="0" i="0" spc="50" baseline="0">
                <a:solidFill>
                  <a:srgbClr val="EEF2EC"/>
                </a:solidFill>
                <a:latin typeface="+mn-lt"/>
                <a:ea typeface="Hind Medium" charset="0"/>
                <a:cs typeface="Hind Medium" charset="0"/>
              </a:defRPr>
            </a:lvl1pPr>
            <a:lvl2pPr algn="ctr">
              <a:lnSpc>
                <a:spcPct val="110000"/>
              </a:lnSpc>
              <a:defRPr b="0" i="0">
                <a:solidFill>
                  <a:srgbClr val="EEF2EC"/>
                </a:solidFill>
                <a:latin typeface="Hind Medium" charset="0"/>
                <a:ea typeface="Hind Medium" charset="0"/>
                <a:cs typeface="Hind Medium" charset="0"/>
              </a:defRPr>
            </a:lvl2pPr>
            <a:lvl3pPr>
              <a:spcAft>
                <a:spcPts val="1500"/>
              </a:spcAft>
              <a:defRPr/>
            </a:lvl3pPr>
          </a:lstStyle>
          <a:p>
            <a:pPr lvl="0"/>
            <a:r>
              <a:rPr lang="en-US" dirty="0" smtClean="0"/>
              <a:t>Large quote or statement style</a:t>
            </a:r>
          </a:p>
          <a:p>
            <a:pPr lvl="1"/>
            <a:r>
              <a:rPr lang="en-US" dirty="0" smtClean="0"/>
              <a:t>Supporting content</a:t>
            </a:r>
            <a:endParaRPr lang="en-GB" dirty="0"/>
          </a:p>
        </p:txBody>
      </p:sp>
      <p:sp>
        <p:nvSpPr>
          <p:cNvPr id="5" name="Slide Number Placeholder 9"/>
          <p:cNvSpPr>
            <a:spLocks noGrp="1"/>
          </p:cNvSpPr>
          <p:nvPr>
            <p:ph type="sldNum" sz="quarter" idx="11"/>
          </p:nvPr>
        </p:nvSpPr>
        <p:spPr/>
        <p:txBody>
          <a:bodyPr/>
          <a:lstStyle>
            <a:lvl1pPr>
              <a:defRPr>
                <a:solidFill>
                  <a:srgbClr val="EEF2EC"/>
                </a:solidFill>
              </a:defRPr>
            </a:lvl1pPr>
          </a:lstStyle>
          <a:p>
            <a:fld id="{DBE5F007-28FD-B845-A833-24BC97E499D9}" type="slidenum">
              <a:rPr lang="uk-UA" altLang="en-US"/>
              <a:pPr/>
              <a:t>‹#›</a:t>
            </a:fld>
            <a:endParaRPr lang="uk-UA" altLang="en-US" dirty="0"/>
          </a:p>
        </p:txBody>
      </p:sp>
    </p:spTree>
    <p:extLst>
      <p:ext uri="{BB962C8B-B14F-4D97-AF65-F5344CB8AC3E}">
        <p14:creationId xmlns:p14="http://schemas.microsoft.com/office/powerpoint/2010/main" val="10720351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hank you – Blue templat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 name="Picture 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33400" y="6299200"/>
            <a:ext cx="1905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65"/>
          <p:cNvSpPr txBox="1">
            <a:spLocks/>
          </p:cNvSpPr>
          <p:nvPr userDrawn="1"/>
        </p:nvSpPr>
        <p:spPr>
          <a:xfrm>
            <a:off x="6173788" y="4367213"/>
            <a:ext cx="1812925" cy="901700"/>
          </a:xfrm>
          <a:prstGeom prst="rect">
            <a:avLst/>
          </a:prstGeom>
        </p:spPr>
        <p:txBody>
          <a:bodyPr lIns="0" tIns="0" rIns="0" bIns="0"/>
          <a:lstStyle>
            <a:lvl1pPr marL="0" indent="0" algn="l" defTabSz="914400" rtl="0" eaLnBrk="1" latinLnBrk="0" hangingPunct="1">
              <a:lnSpc>
                <a:spcPct val="100000"/>
              </a:lnSpc>
              <a:spcBef>
                <a:spcPts val="0"/>
              </a:spcBef>
              <a:buFont typeface="Arial" charset="0"/>
              <a:buNone/>
              <a:defRPr sz="1000" b="0" i="0" kern="1200" spc="20">
                <a:solidFill>
                  <a:srgbClr val="EEF2EC"/>
                </a:solidFill>
                <a:latin typeface="+mn-lt"/>
                <a:ea typeface="Hind Medium" charset="0"/>
                <a:cs typeface="Hind Medium" charset="0"/>
              </a:defRPr>
            </a:lvl1pPr>
            <a:lvl2pPr marL="0" indent="0" algn="l" defTabSz="914400" rtl="0" eaLnBrk="1" latinLnBrk="0" hangingPunct="1">
              <a:lnSpc>
                <a:spcPct val="100000"/>
              </a:lnSpc>
              <a:spcBef>
                <a:spcPts val="0"/>
              </a:spcBef>
              <a:buFont typeface="Arial" charset="0"/>
              <a:buNone/>
              <a:tabLst/>
              <a:defRPr sz="1000" b="0" i="0" kern="1200" spc="20">
                <a:solidFill>
                  <a:srgbClr val="EEF2EC"/>
                </a:solidFill>
                <a:latin typeface="Hind Medium" charset="0"/>
                <a:ea typeface="Hind Medium" charset="0"/>
                <a:cs typeface="Hind Medium" charset="0"/>
              </a:defRPr>
            </a:lvl2pPr>
            <a:lvl3pPr marL="0" indent="0" algn="l" defTabSz="914400" rtl="0" eaLnBrk="1" latinLnBrk="0" hangingPunct="1">
              <a:lnSpc>
                <a:spcPct val="100000"/>
              </a:lnSpc>
              <a:spcBef>
                <a:spcPts val="0"/>
              </a:spcBef>
              <a:spcAft>
                <a:spcPts val="1500"/>
              </a:spcAft>
              <a:buSzPct val="72000"/>
              <a:buFont typeface=".AppleSystemUIFont" charset="-120"/>
              <a:buNone/>
              <a:tabLst/>
              <a:defRPr sz="1000" kern="1200" spc="20" baseline="0">
                <a:solidFill>
                  <a:schemeClr val="bg1"/>
                </a:solidFill>
                <a:latin typeface="+mn-lt"/>
                <a:ea typeface="+mn-ea"/>
                <a:cs typeface="+mn-cs"/>
              </a:defRPr>
            </a:lvl3pPr>
            <a:lvl4pPr marL="630000" indent="-162000" algn="l" defTabSz="914400" rtl="0" eaLnBrk="1" latinLnBrk="0" hangingPunct="1">
              <a:lnSpc>
                <a:spcPct val="106000"/>
              </a:lnSpc>
              <a:spcBef>
                <a:spcPts val="0"/>
              </a:spcBef>
              <a:buSzPct val="90000"/>
              <a:buFont typeface=".AppleSystemUIFont" charset="-120"/>
              <a:buChar char="–"/>
              <a:tabLst/>
              <a:defRPr sz="1800" kern="1200" spc="20">
                <a:solidFill>
                  <a:srgbClr val="FFFFFF"/>
                </a:solidFill>
                <a:latin typeface="+mn-lt"/>
                <a:ea typeface="+mn-ea"/>
                <a:cs typeface="+mn-cs"/>
              </a:defRPr>
            </a:lvl4pPr>
            <a:lvl5pPr marL="630000" indent="-162000" algn="l" defTabSz="914400" rtl="0" eaLnBrk="1" latinLnBrk="0" hangingPunct="1">
              <a:lnSpc>
                <a:spcPct val="106000"/>
              </a:lnSpc>
              <a:spcBef>
                <a:spcPts val="0"/>
              </a:spcBef>
              <a:spcAft>
                <a:spcPts val="1500"/>
              </a:spcAft>
              <a:buSzPct val="90000"/>
              <a:buFont typeface=".AppleSystemUIFont" charset="-120"/>
              <a:buChar char="–"/>
              <a:tabLst/>
              <a:defRPr sz="1800" kern="1200" spc="2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auto">
              <a:spcAft>
                <a:spcPts val="0"/>
              </a:spcAft>
              <a:defRPr/>
            </a:pPr>
            <a:r>
              <a:rPr lang="en-GB" dirty="0" smtClean="0"/>
              <a:t>Visit us at</a:t>
            </a:r>
          </a:p>
          <a:p>
            <a:pPr lvl="1" fontAlgn="auto">
              <a:spcAft>
                <a:spcPts val="0"/>
              </a:spcAft>
              <a:defRPr/>
            </a:pPr>
            <a:r>
              <a:rPr lang="en-GB" dirty="0" smtClean="0"/>
              <a:t>www.internetsociety.org</a:t>
            </a:r>
          </a:p>
          <a:p>
            <a:pPr fontAlgn="auto">
              <a:spcAft>
                <a:spcPts val="0"/>
              </a:spcAft>
              <a:defRPr/>
            </a:pPr>
            <a:r>
              <a:rPr lang="en-GB" dirty="0" smtClean="0"/>
              <a:t>Follow us</a:t>
            </a:r>
          </a:p>
          <a:p>
            <a:pPr fontAlgn="auto">
              <a:spcAft>
                <a:spcPts val="0"/>
              </a:spcAft>
              <a:defRPr/>
            </a:pPr>
            <a:r>
              <a:rPr lang="en-GB" dirty="0" smtClean="0"/>
              <a:t>@internetsociety</a:t>
            </a:r>
            <a:endParaRPr lang="en-GB" dirty="0"/>
          </a:p>
        </p:txBody>
      </p:sp>
      <p:sp>
        <p:nvSpPr>
          <p:cNvPr id="5" name="Text Placeholder 7"/>
          <p:cNvSpPr txBox="1">
            <a:spLocks/>
          </p:cNvSpPr>
          <p:nvPr userDrawn="1"/>
        </p:nvSpPr>
        <p:spPr>
          <a:xfrm>
            <a:off x="8056563" y="4367213"/>
            <a:ext cx="1812925" cy="901700"/>
          </a:xfrm>
          <a:prstGeom prst="rect">
            <a:avLst/>
          </a:prstGeom>
        </p:spPr>
        <p:txBody>
          <a:bodyPr lIns="0" tIns="0" rIns="0" bIns="0"/>
          <a:lstStyle>
            <a:lvl1pPr marL="0" indent="0" algn="l" defTabSz="914400" rtl="0" eaLnBrk="1" latinLnBrk="0" hangingPunct="1">
              <a:lnSpc>
                <a:spcPct val="100000"/>
              </a:lnSpc>
              <a:spcBef>
                <a:spcPts val="0"/>
              </a:spcBef>
              <a:buFont typeface="Arial" charset="0"/>
              <a:buNone/>
              <a:defRPr sz="1000" b="0" i="0" kern="1200" spc="20">
                <a:solidFill>
                  <a:srgbClr val="EEF2EC"/>
                </a:solidFill>
                <a:latin typeface="+mn-lt"/>
                <a:ea typeface="Hind Medium" charset="0"/>
                <a:cs typeface="Hind Medium" charset="0"/>
              </a:defRPr>
            </a:lvl1pPr>
            <a:lvl2pPr marL="0" indent="0" algn="l" defTabSz="914400" rtl="0" eaLnBrk="1" latinLnBrk="0" hangingPunct="1">
              <a:lnSpc>
                <a:spcPct val="100000"/>
              </a:lnSpc>
              <a:spcBef>
                <a:spcPts val="0"/>
              </a:spcBef>
              <a:buFont typeface="Arial" charset="0"/>
              <a:buNone/>
              <a:tabLst/>
              <a:defRPr sz="1000" b="0" i="0" kern="1200" spc="20">
                <a:solidFill>
                  <a:srgbClr val="EEF2EC"/>
                </a:solidFill>
                <a:latin typeface="Hind Medium" charset="0"/>
                <a:ea typeface="Hind Medium" charset="0"/>
                <a:cs typeface="Hind Medium" charset="0"/>
              </a:defRPr>
            </a:lvl2pPr>
            <a:lvl3pPr marL="0" indent="0" algn="l" defTabSz="914400" rtl="0" eaLnBrk="1" latinLnBrk="0" hangingPunct="1">
              <a:lnSpc>
                <a:spcPct val="100000"/>
              </a:lnSpc>
              <a:spcBef>
                <a:spcPts val="0"/>
              </a:spcBef>
              <a:spcAft>
                <a:spcPts val="1500"/>
              </a:spcAft>
              <a:buSzPct val="72000"/>
              <a:buFont typeface=".AppleSystemUIFont" charset="-120"/>
              <a:buNone/>
              <a:tabLst/>
              <a:defRPr sz="1000" kern="1200" spc="20" baseline="0">
                <a:solidFill>
                  <a:schemeClr val="bg1"/>
                </a:solidFill>
                <a:latin typeface="+mn-lt"/>
                <a:ea typeface="+mn-ea"/>
                <a:cs typeface="+mn-cs"/>
              </a:defRPr>
            </a:lvl3pPr>
            <a:lvl4pPr marL="630000" indent="-162000" algn="l" defTabSz="914400" rtl="0" eaLnBrk="1" latinLnBrk="0" hangingPunct="1">
              <a:lnSpc>
                <a:spcPct val="106000"/>
              </a:lnSpc>
              <a:spcBef>
                <a:spcPts val="0"/>
              </a:spcBef>
              <a:buSzPct val="90000"/>
              <a:buFont typeface=".AppleSystemUIFont" charset="-120"/>
              <a:buChar char="–"/>
              <a:tabLst/>
              <a:defRPr sz="1800" kern="1200" spc="20">
                <a:solidFill>
                  <a:srgbClr val="FFFFFF"/>
                </a:solidFill>
                <a:latin typeface="+mn-lt"/>
                <a:ea typeface="+mn-ea"/>
                <a:cs typeface="+mn-cs"/>
              </a:defRPr>
            </a:lvl4pPr>
            <a:lvl5pPr marL="630000" indent="-162000" algn="l" defTabSz="914400" rtl="0" eaLnBrk="1" latinLnBrk="0" hangingPunct="1">
              <a:lnSpc>
                <a:spcPct val="106000"/>
              </a:lnSpc>
              <a:spcBef>
                <a:spcPts val="0"/>
              </a:spcBef>
              <a:spcAft>
                <a:spcPts val="1500"/>
              </a:spcAft>
              <a:buSzPct val="90000"/>
              <a:buFont typeface=".AppleSystemUIFont" charset="-120"/>
              <a:buChar char="–"/>
              <a:tabLst/>
              <a:defRPr sz="1800" kern="1200" spc="2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auto">
              <a:spcAft>
                <a:spcPts val="0"/>
              </a:spcAft>
              <a:defRPr/>
            </a:pPr>
            <a:r>
              <a:rPr lang="en-GB" dirty="0" smtClean="0"/>
              <a:t>Galerie Jean-Malbuisson 15, </a:t>
            </a:r>
            <a:br>
              <a:rPr lang="en-GB" dirty="0" smtClean="0"/>
            </a:br>
            <a:r>
              <a:rPr lang="en-GB" dirty="0" smtClean="0"/>
              <a:t>CH-1204 Geneva, </a:t>
            </a:r>
            <a:br>
              <a:rPr lang="en-GB" dirty="0" smtClean="0"/>
            </a:br>
            <a:r>
              <a:rPr lang="en-GB" dirty="0" smtClean="0"/>
              <a:t>Switzerland.</a:t>
            </a:r>
            <a:br>
              <a:rPr lang="en-GB" dirty="0" smtClean="0"/>
            </a:br>
            <a:r>
              <a:rPr lang="en-GB" dirty="0" smtClean="0"/>
              <a:t>+41 22 807 1444</a:t>
            </a:r>
          </a:p>
          <a:p>
            <a:pPr fontAlgn="auto">
              <a:spcAft>
                <a:spcPts val="0"/>
              </a:spcAft>
              <a:defRPr/>
            </a:pPr>
            <a:endParaRPr lang="en-GB" dirty="0" smtClean="0"/>
          </a:p>
          <a:p>
            <a:pPr fontAlgn="auto">
              <a:spcAft>
                <a:spcPts val="0"/>
              </a:spcAft>
              <a:defRPr/>
            </a:pPr>
            <a:endParaRPr lang="en-GB" dirty="0"/>
          </a:p>
        </p:txBody>
      </p:sp>
      <p:sp>
        <p:nvSpPr>
          <p:cNvPr id="6" name="Text Placeholder 8"/>
          <p:cNvSpPr txBox="1">
            <a:spLocks/>
          </p:cNvSpPr>
          <p:nvPr userDrawn="1"/>
        </p:nvSpPr>
        <p:spPr>
          <a:xfrm>
            <a:off x="9932988" y="4367213"/>
            <a:ext cx="1812925" cy="901700"/>
          </a:xfrm>
          <a:prstGeom prst="rect">
            <a:avLst/>
          </a:prstGeom>
        </p:spPr>
        <p:txBody>
          <a:bodyPr lIns="0" tIns="0" rIns="0" bIns="0"/>
          <a:lstStyle>
            <a:lvl1pPr marL="0" indent="0" algn="l" defTabSz="914400" rtl="0" eaLnBrk="1" latinLnBrk="0" hangingPunct="1">
              <a:lnSpc>
                <a:spcPct val="100000"/>
              </a:lnSpc>
              <a:spcBef>
                <a:spcPts val="0"/>
              </a:spcBef>
              <a:buFont typeface="Arial" charset="0"/>
              <a:buNone/>
              <a:defRPr sz="1000" b="0" i="0" kern="1200" spc="20">
                <a:solidFill>
                  <a:srgbClr val="EEF2EC"/>
                </a:solidFill>
                <a:latin typeface="+mn-lt"/>
                <a:ea typeface="Hind Medium" charset="0"/>
                <a:cs typeface="Hind Medium" charset="0"/>
              </a:defRPr>
            </a:lvl1pPr>
            <a:lvl2pPr marL="0" indent="0" algn="l" defTabSz="914400" rtl="0" eaLnBrk="1" latinLnBrk="0" hangingPunct="1">
              <a:lnSpc>
                <a:spcPct val="100000"/>
              </a:lnSpc>
              <a:spcBef>
                <a:spcPts val="0"/>
              </a:spcBef>
              <a:buFont typeface="Arial" charset="0"/>
              <a:buNone/>
              <a:tabLst/>
              <a:defRPr sz="1000" b="0" i="0" kern="1200" spc="20">
                <a:solidFill>
                  <a:srgbClr val="EEF2EC"/>
                </a:solidFill>
                <a:latin typeface="Hind Medium" charset="0"/>
                <a:ea typeface="Hind Medium" charset="0"/>
                <a:cs typeface="Hind Medium" charset="0"/>
              </a:defRPr>
            </a:lvl2pPr>
            <a:lvl3pPr marL="0" indent="0" algn="l" defTabSz="914400" rtl="0" eaLnBrk="1" latinLnBrk="0" hangingPunct="1">
              <a:lnSpc>
                <a:spcPct val="100000"/>
              </a:lnSpc>
              <a:spcBef>
                <a:spcPts val="0"/>
              </a:spcBef>
              <a:spcAft>
                <a:spcPts val="1500"/>
              </a:spcAft>
              <a:buSzPct val="72000"/>
              <a:buFont typeface=".AppleSystemUIFont" charset="-120"/>
              <a:buNone/>
              <a:tabLst/>
              <a:defRPr sz="1000" kern="1200" spc="20" baseline="0">
                <a:solidFill>
                  <a:schemeClr val="bg1"/>
                </a:solidFill>
                <a:latin typeface="+mn-lt"/>
                <a:ea typeface="+mn-ea"/>
                <a:cs typeface="+mn-cs"/>
              </a:defRPr>
            </a:lvl3pPr>
            <a:lvl4pPr marL="630000" indent="-162000" algn="l" defTabSz="914400" rtl="0" eaLnBrk="1" latinLnBrk="0" hangingPunct="1">
              <a:lnSpc>
                <a:spcPct val="106000"/>
              </a:lnSpc>
              <a:spcBef>
                <a:spcPts val="0"/>
              </a:spcBef>
              <a:buSzPct val="90000"/>
              <a:buFont typeface=".AppleSystemUIFont" charset="-120"/>
              <a:buChar char="–"/>
              <a:tabLst/>
              <a:defRPr sz="1800" kern="1200" spc="20">
                <a:solidFill>
                  <a:srgbClr val="FFFFFF"/>
                </a:solidFill>
                <a:latin typeface="+mn-lt"/>
                <a:ea typeface="+mn-ea"/>
                <a:cs typeface="+mn-cs"/>
              </a:defRPr>
            </a:lvl4pPr>
            <a:lvl5pPr marL="630000" indent="-162000" algn="l" defTabSz="914400" rtl="0" eaLnBrk="1" latinLnBrk="0" hangingPunct="1">
              <a:lnSpc>
                <a:spcPct val="106000"/>
              </a:lnSpc>
              <a:spcBef>
                <a:spcPts val="0"/>
              </a:spcBef>
              <a:spcAft>
                <a:spcPts val="1500"/>
              </a:spcAft>
              <a:buSzPct val="90000"/>
              <a:buFont typeface=".AppleSystemUIFont" charset="-120"/>
              <a:buChar char="–"/>
              <a:tabLst/>
              <a:defRPr sz="1800" kern="1200" spc="2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auto">
              <a:spcAft>
                <a:spcPts val="0"/>
              </a:spcAft>
              <a:defRPr/>
            </a:pPr>
            <a:r>
              <a:rPr lang="de-DE" dirty="0" smtClean="0"/>
              <a:t>1775 Wiehle Avenue, </a:t>
            </a:r>
            <a:br>
              <a:rPr lang="de-DE" dirty="0" smtClean="0"/>
            </a:br>
            <a:r>
              <a:rPr lang="de-DE" dirty="0" smtClean="0"/>
              <a:t>Suite 201, Reston, VA </a:t>
            </a:r>
            <a:br>
              <a:rPr lang="de-DE" dirty="0" smtClean="0"/>
            </a:br>
            <a:r>
              <a:rPr lang="de-DE" dirty="0" smtClean="0"/>
              <a:t>20190-5108 USA. </a:t>
            </a:r>
            <a:br>
              <a:rPr lang="de-DE" dirty="0" smtClean="0"/>
            </a:br>
            <a:r>
              <a:rPr lang="de-DE" dirty="0" smtClean="0"/>
              <a:t>+1 703 439 2120</a:t>
            </a:r>
          </a:p>
          <a:p>
            <a:pPr fontAlgn="auto">
              <a:spcAft>
                <a:spcPts val="0"/>
              </a:spcAft>
              <a:defRPr/>
            </a:pPr>
            <a:endParaRPr lang="de-DE" dirty="0" smtClean="0"/>
          </a:p>
          <a:p>
            <a:pPr fontAlgn="auto">
              <a:spcAft>
                <a:spcPts val="0"/>
              </a:spcAft>
              <a:defRPr/>
            </a:pPr>
            <a:endParaRPr lang="en-GB" dirty="0"/>
          </a:p>
        </p:txBody>
      </p:sp>
      <p:sp>
        <p:nvSpPr>
          <p:cNvPr id="7" name="Title 4"/>
          <p:cNvSpPr txBox="1">
            <a:spLocks/>
          </p:cNvSpPr>
          <p:nvPr userDrawn="1"/>
        </p:nvSpPr>
        <p:spPr>
          <a:xfrm>
            <a:off x="540000" y="2281238"/>
            <a:ext cx="9001125" cy="1006475"/>
          </a:xfrm>
          <a:prstGeom prst="rect">
            <a:avLst/>
          </a:prstGeom>
        </p:spPr>
        <p:txBody>
          <a:bodyPr lIns="0" tIns="0" rIns="0" bIns="0">
            <a:spAutoFit/>
          </a:bodyPr>
          <a:lstStyle>
            <a:lvl1pPr algn="l" defTabSz="914400" rtl="0" eaLnBrk="1" latinLnBrk="0" hangingPunct="1">
              <a:lnSpc>
                <a:spcPct val="109000"/>
              </a:lnSpc>
              <a:spcBef>
                <a:spcPct val="0"/>
              </a:spcBef>
              <a:buNone/>
              <a:defRPr sz="6000" kern="1200" spc="20">
                <a:solidFill>
                  <a:schemeClr val="bg1"/>
                </a:solidFill>
                <a:latin typeface="+mj-lt"/>
                <a:ea typeface="+mj-ea"/>
                <a:cs typeface="+mj-cs"/>
              </a:defRPr>
            </a:lvl1pPr>
          </a:lstStyle>
          <a:p>
            <a:pPr fontAlgn="auto">
              <a:spcAft>
                <a:spcPts val="0"/>
              </a:spcAft>
              <a:defRPr/>
            </a:pPr>
            <a:r>
              <a:rPr lang="en-GB" dirty="0" smtClean="0"/>
              <a:t>Questions?</a:t>
            </a:r>
            <a:endParaRPr lang="en-GB" dirty="0"/>
          </a:p>
        </p:txBody>
      </p:sp>
      <p:sp>
        <p:nvSpPr>
          <p:cNvPr id="10" name="Text Placeholder 9"/>
          <p:cNvSpPr>
            <a:spLocks noGrp="1"/>
          </p:cNvSpPr>
          <p:nvPr>
            <p:ph type="body" sz="quarter" idx="10"/>
          </p:nvPr>
        </p:nvSpPr>
        <p:spPr>
          <a:xfrm>
            <a:off x="540000" y="4351780"/>
            <a:ext cx="4097551" cy="902123"/>
          </a:xfrm>
        </p:spPr>
        <p:txBody>
          <a:bodyPr/>
          <a:lstStyle>
            <a:lvl1pPr marL="0" indent="0">
              <a:lnSpc>
                <a:spcPct val="117000"/>
              </a:lnSpc>
              <a:buFont typeface="Arial" charset="0"/>
              <a:buNone/>
              <a:defRPr sz="1500">
                <a:solidFill>
                  <a:srgbClr val="EEF2EC"/>
                </a:solidFill>
              </a:defRPr>
            </a:lvl1pPr>
            <a:lvl2pPr marL="0" indent="0">
              <a:lnSpc>
                <a:spcPct val="117000"/>
              </a:lnSpc>
              <a:buFont typeface="Arial" charset="0"/>
              <a:buNone/>
              <a:defRPr sz="1500">
                <a:solidFill>
                  <a:schemeClr val="bg1"/>
                </a:solidFill>
              </a:defRPr>
            </a:lvl2pPr>
            <a:lvl3pPr marL="0" indent="0">
              <a:lnSpc>
                <a:spcPct val="117000"/>
              </a:lnSpc>
              <a:buNone/>
              <a:defRPr sz="1500">
                <a:solidFill>
                  <a:schemeClr val="tx2"/>
                </a:solidFill>
              </a:defRPr>
            </a:lvl3pPr>
            <a:lvl4pPr>
              <a:defRPr>
                <a:solidFill>
                  <a:srgbClr val="FFFFFF"/>
                </a:solidFill>
              </a:defRPr>
            </a:lvl4pPr>
            <a:lvl5pPr>
              <a:defRPr>
                <a:solidFill>
                  <a:srgbClr val="FFFFFF"/>
                </a:solidFill>
              </a:defRPr>
            </a:lvl5pPr>
          </a:lstStyle>
          <a:p>
            <a:pPr lvl="0"/>
            <a:r>
              <a:rPr lang="en-US" smtClean="0"/>
              <a:t>Click to edit Master text styles</a:t>
            </a:r>
          </a:p>
          <a:p>
            <a:pPr lvl="1"/>
            <a:r>
              <a:rPr lang="en-US" smtClean="0"/>
              <a:t>Second level</a:t>
            </a:r>
          </a:p>
          <a:p>
            <a:pPr lvl="2"/>
            <a:r>
              <a:rPr lang="en-US" smtClean="0"/>
              <a:t>Third level</a:t>
            </a:r>
          </a:p>
        </p:txBody>
      </p:sp>
      <p:sp>
        <p:nvSpPr>
          <p:cNvPr id="9" name="Slide Number Placeholder 9"/>
          <p:cNvSpPr>
            <a:spLocks noGrp="1"/>
          </p:cNvSpPr>
          <p:nvPr>
            <p:ph type="sldNum" sz="quarter" idx="12"/>
          </p:nvPr>
        </p:nvSpPr>
        <p:spPr/>
        <p:txBody>
          <a:bodyPr/>
          <a:lstStyle>
            <a:lvl1pPr>
              <a:defRPr>
                <a:solidFill>
                  <a:srgbClr val="EEF2EC"/>
                </a:solidFill>
              </a:defRPr>
            </a:lvl1pPr>
          </a:lstStyle>
          <a:p>
            <a:fld id="{18433E0E-72FD-FD40-88BA-BE70973222D5}" type="slidenum">
              <a:rPr lang="uk-UA" altLang="en-US"/>
              <a:pPr/>
              <a:t>‹#›</a:t>
            </a:fld>
            <a:endParaRPr lang="uk-UA" altLang="en-US" dirty="0"/>
          </a:p>
        </p:txBody>
      </p:sp>
    </p:spTree>
    <p:extLst>
      <p:ext uri="{BB962C8B-B14F-4D97-AF65-F5344CB8AC3E}">
        <p14:creationId xmlns:p14="http://schemas.microsoft.com/office/powerpoint/2010/main" val="21351307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Get involved – Blue templat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 name="Picture 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33400" y="6299200"/>
            <a:ext cx="1905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65"/>
          <p:cNvSpPr txBox="1">
            <a:spLocks/>
          </p:cNvSpPr>
          <p:nvPr userDrawn="1"/>
        </p:nvSpPr>
        <p:spPr>
          <a:xfrm>
            <a:off x="6173788" y="4367213"/>
            <a:ext cx="1812925" cy="901700"/>
          </a:xfrm>
          <a:prstGeom prst="rect">
            <a:avLst/>
          </a:prstGeom>
        </p:spPr>
        <p:txBody>
          <a:bodyPr lIns="0" tIns="0" rIns="0" bIns="0"/>
          <a:lstStyle>
            <a:lvl1pPr marL="0" indent="0" algn="l" defTabSz="914400" rtl="0" eaLnBrk="1" latinLnBrk="0" hangingPunct="1">
              <a:lnSpc>
                <a:spcPct val="100000"/>
              </a:lnSpc>
              <a:spcBef>
                <a:spcPts val="0"/>
              </a:spcBef>
              <a:buFont typeface="Arial" charset="0"/>
              <a:buNone/>
              <a:defRPr sz="1000" b="0" i="0" kern="1200" spc="20">
                <a:solidFill>
                  <a:srgbClr val="EEF2EC"/>
                </a:solidFill>
                <a:latin typeface="+mn-lt"/>
                <a:ea typeface="Hind Medium" charset="0"/>
                <a:cs typeface="Hind Medium" charset="0"/>
              </a:defRPr>
            </a:lvl1pPr>
            <a:lvl2pPr marL="0" indent="0" algn="l" defTabSz="914400" rtl="0" eaLnBrk="1" latinLnBrk="0" hangingPunct="1">
              <a:lnSpc>
                <a:spcPct val="100000"/>
              </a:lnSpc>
              <a:spcBef>
                <a:spcPts val="0"/>
              </a:spcBef>
              <a:buFont typeface="Arial" charset="0"/>
              <a:buNone/>
              <a:tabLst/>
              <a:defRPr sz="1000" b="0" i="0" kern="1200" spc="20">
                <a:solidFill>
                  <a:srgbClr val="EEF2EC"/>
                </a:solidFill>
                <a:latin typeface="Hind Medium" charset="0"/>
                <a:ea typeface="Hind Medium" charset="0"/>
                <a:cs typeface="Hind Medium" charset="0"/>
              </a:defRPr>
            </a:lvl2pPr>
            <a:lvl3pPr marL="0" indent="0" algn="l" defTabSz="914400" rtl="0" eaLnBrk="1" latinLnBrk="0" hangingPunct="1">
              <a:lnSpc>
                <a:spcPct val="100000"/>
              </a:lnSpc>
              <a:spcBef>
                <a:spcPts val="0"/>
              </a:spcBef>
              <a:spcAft>
                <a:spcPts val="1500"/>
              </a:spcAft>
              <a:buSzPct val="72000"/>
              <a:buFont typeface=".AppleSystemUIFont" charset="-120"/>
              <a:buNone/>
              <a:tabLst/>
              <a:defRPr sz="1000" kern="1200" spc="20" baseline="0">
                <a:solidFill>
                  <a:schemeClr val="bg1"/>
                </a:solidFill>
                <a:latin typeface="+mn-lt"/>
                <a:ea typeface="+mn-ea"/>
                <a:cs typeface="+mn-cs"/>
              </a:defRPr>
            </a:lvl3pPr>
            <a:lvl4pPr marL="630000" indent="-162000" algn="l" defTabSz="914400" rtl="0" eaLnBrk="1" latinLnBrk="0" hangingPunct="1">
              <a:lnSpc>
                <a:spcPct val="106000"/>
              </a:lnSpc>
              <a:spcBef>
                <a:spcPts val="0"/>
              </a:spcBef>
              <a:buSzPct val="90000"/>
              <a:buFont typeface=".AppleSystemUIFont" charset="-120"/>
              <a:buChar char="–"/>
              <a:tabLst/>
              <a:defRPr sz="1800" kern="1200" spc="20">
                <a:solidFill>
                  <a:srgbClr val="FFFFFF"/>
                </a:solidFill>
                <a:latin typeface="+mn-lt"/>
                <a:ea typeface="+mn-ea"/>
                <a:cs typeface="+mn-cs"/>
              </a:defRPr>
            </a:lvl4pPr>
            <a:lvl5pPr marL="630000" indent="-162000" algn="l" defTabSz="914400" rtl="0" eaLnBrk="1" latinLnBrk="0" hangingPunct="1">
              <a:lnSpc>
                <a:spcPct val="106000"/>
              </a:lnSpc>
              <a:spcBef>
                <a:spcPts val="0"/>
              </a:spcBef>
              <a:spcAft>
                <a:spcPts val="1500"/>
              </a:spcAft>
              <a:buSzPct val="90000"/>
              <a:buFont typeface=".AppleSystemUIFont" charset="-120"/>
              <a:buChar char="–"/>
              <a:tabLst/>
              <a:defRPr sz="1800" kern="1200" spc="2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auto">
              <a:spcAft>
                <a:spcPts val="0"/>
              </a:spcAft>
              <a:defRPr/>
            </a:pPr>
            <a:r>
              <a:rPr lang="en-GB" dirty="0" smtClean="0"/>
              <a:t>Visit us at</a:t>
            </a:r>
          </a:p>
          <a:p>
            <a:pPr lvl="1" fontAlgn="auto">
              <a:spcAft>
                <a:spcPts val="0"/>
              </a:spcAft>
              <a:defRPr/>
            </a:pPr>
            <a:r>
              <a:rPr lang="en-GB" dirty="0" smtClean="0"/>
              <a:t>www.internetsociety.org</a:t>
            </a:r>
          </a:p>
          <a:p>
            <a:pPr fontAlgn="auto">
              <a:spcAft>
                <a:spcPts val="0"/>
              </a:spcAft>
              <a:defRPr/>
            </a:pPr>
            <a:r>
              <a:rPr lang="en-GB" dirty="0" smtClean="0"/>
              <a:t>Follow us</a:t>
            </a:r>
          </a:p>
          <a:p>
            <a:pPr fontAlgn="auto">
              <a:spcAft>
                <a:spcPts val="0"/>
              </a:spcAft>
              <a:defRPr/>
            </a:pPr>
            <a:r>
              <a:rPr lang="en-GB" dirty="0" smtClean="0"/>
              <a:t>@internetsociety</a:t>
            </a:r>
            <a:endParaRPr lang="en-GB" dirty="0"/>
          </a:p>
        </p:txBody>
      </p:sp>
      <p:sp>
        <p:nvSpPr>
          <p:cNvPr id="5" name="Text Placeholder 7"/>
          <p:cNvSpPr txBox="1">
            <a:spLocks/>
          </p:cNvSpPr>
          <p:nvPr userDrawn="1"/>
        </p:nvSpPr>
        <p:spPr>
          <a:xfrm>
            <a:off x="8056563" y="4367213"/>
            <a:ext cx="1812925" cy="901700"/>
          </a:xfrm>
          <a:prstGeom prst="rect">
            <a:avLst/>
          </a:prstGeom>
        </p:spPr>
        <p:txBody>
          <a:bodyPr lIns="0" tIns="0" rIns="0" bIns="0"/>
          <a:lstStyle>
            <a:lvl1pPr marL="0" indent="0" algn="l" defTabSz="914400" rtl="0" eaLnBrk="1" latinLnBrk="0" hangingPunct="1">
              <a:lnSpc>
                <a:spcPct val="100000"/>
              </a:lnSpc>
              <a:spcBef>
                <a:spcPts val="0"/>
              </a:spcBef>
              <a:buFont typeface="Arial" charset="0"/>
              <a:buNone/>
              <a:defRPr sz="1000" b="0" i="0" kern="1200" spc="20">
                <a:solidFill>
                  <a:srgbClr val="EEF2EC"/>
                </a:solidFill>
                <a:latin typeface="+mn-lt"/>
                <a:ea typeface="Hind Medium" charset="0"/>
                <a:cs typeface="Hind Medium" charset="0"/>
              </a:defRPr>
            </a:lvl1pPr>
            <a:lvl2pPr marL="0" indent="0" algn="l" defTabSz="914400" rtl="0" eaLnBrk="1" latinLnBrk="0" hangingPunct="1">
              <a:lnSpc>
                <a:spcPct val="100000"/>
              </a:lnSpc>
              <a:spcBef>
                <a:spcPts val="0"/>
              </a:spcBef>
              <a:buFont typeface="Arial" charset="0"/>
              <a:buNone/>
              <a:tabLst/>
              <a:defRPr sz="1000" b="0" i="0" kern="1200" spc="20">
                <a:solidFill>
                  <a:srgbClr val="EEF2EC"/>
                </a:solidFill>
                <a:latin typeface="Hind Medium" charset="0"/>
                <a:ea typeface="Hind Medium" charset="0"/>
                <a:cs typeface="Hind Medium" charset="0"/>
              </a:defRPr>
            </a:lvl2pPr>
            <a:lvl3pPr marL="0" indent="0" algn="l" defTabSz="914400" rtl="0" eaLnBrk="1" latinLnBrk="0" hangingPunct="1">
              <a:lnSpc>
                <a:spcPct val="100000"/>
              </a:lnSpc>
              <a:spcBef>
                <a:spcPts val="0"/>
              </a:spcBef>
              <a:spcAft>
                <a:spcPts val="1500"/>
              </a:spcAft>
              <a:buSzPct val="72000"/>
              <a:buFont typeface=".AppleSystemUIFont" charset="-120"/>
              <a:buNone/>
              <a:tabLst/>
              <a:defRPr sz="1000" kern="1200" spc="20" baseline="0">
                <a:solidFill>
                  <a:schemeClr val="bg1"/>
                </a:solidFill>
                <a:latin typeface="+mn-lt"/>
                <a:ea typeface="+mn-ea"/>
                <a:cs typeface="+mn-cs"/>
              </a:defRPr>
            </a:lvl3pPr>
            <a:lvl4pPr marL="630000" indent="-162000" algn="l" defTabSz="914400" rtl="0" eaLnBrk="1" latinLnBrk="0" hangingPunct="1">
              <a:lnSpc>
                <a:spcPct val="106000"/>
              </a:lnSpc>
              <a:spcBef>
                <a:spcPts val="0"/>
              </a:spcBef>
              <a:buSzPct val="90000"/>
              <a:buFont typeface=".AppleSystemUIFont" charset="-120"/>
              <a:buChar char="–"/>
              <a:tabLst/>
              <a:defRPr sz="1800" kern="1200" spc="20">
                <a:solidFill>
                  <a:srgbClr val="FFFFFF"/>
                </a:solidFill>
                <a:latin typeface="+mn-lt"/>
                <a:ea typeface="+mn-ea"/>
                <a:cs typeface="+mn-cs"/>
              </a:defRPr>
            </a:lvl4pPr>
            <a:lvl5pPr marL="630000" indent="-162000" algn="l" defTabSz="914400" rtl="0" eaLnBrk="1" latinLnBrk="0" hangingPunct="1">
              <a:lnSpc>
                <a:spcPct val="106000"/>
              </a:lnSpc>
              <a:spcBef>
                <a:spcPts val="0"/>
              </a:spcBef>
              <a:spcAft>
                <a:spcPts val="1500"/>
              </a:spcAft>
              <a:buSzPct val="90000"/>
              <a:buFont typeface=".AppleSystemUIFont" charset="-120"/>
              <a:buChar char="–"/>
              <a:tabLst/>
              <a:defRPr sz="1800" kern="1200" spc="2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auto">
              <a:spcAft>
                <a:spcPts val="0"/>
              </a:spcAft>
              <a:defRPr/>
            </a:pPr>
            <a:r>
              <a:rPr lang="en-GB" dirty="0" smtClean="0"/>
              <a:t>Galerie Jean-Malbuisson 15, </a:t>
            </a:r>
            <a:br>
              <a:rPr lang="en-GB" dirty="0" smtClean="0"/>
            </a:br>
            <a:r>
              <a:rPr lang="en-GB" dirty="0" smtClean="0"/>
              <a:t>CH-1204 Geneva, </a:t>
            </a:r>
            <a:br>
              <a:rPr lang="en-GB" dirty="0" smtClean="0"/>
            </a:br>
            <a:r>
              <a:rPr lang="en-GB" dirty="0" smtClean="0"/>
              <a:t>Switzerland.</a:t>
            </a:r>
            <a:br>
              <a:rPr lang="en-GB" dirty="0" smtClean="0"/>
            </a:br>
            <a:r>
              <a:rPr lang="en-GB" dirty="0" smtClean="0"/>
              <a:t>+41 22 807 1444</a:t>
            </a:r>
          </a:p>
          <a:p>
            <a:pPr fontAlgn="auto">
              <a:spcAft>
                <a:spcPts val="0"/>
              </a:spcAft>
              <a:defRPr/>
            </a:pPr>
            <a:endParaRPr lang="en-GB" dirty="0" smtClean="0"/>
          </a:p>
          <a:p>
            <a:pPr fontAlgn="auto">
              <a:spcAft>
                <a:spcPts val="0"/>
              </a:spcAft>
              <a:defRPr/>
            </a:pPr>
            <a:endParaRPr lang="en-GB" dirty="0"/>
          </a:p>
        </p:txBody>
      </p:sp>
      <p:sp>
        <p:nvSpPr>
          <p:cNvPr id="6" name="Text Placeholder 8"/>
          <p:cNvSpPr txBox="1">
            <a:spLocks/>
          </p:cNvSpPr>
          <p:nvPr userDrawn="1"/>
        </p:nvSpPr>
        <p:spPr>
          <a:xfrm>
            <a:off x="9932988" y="4367213"/>
            <a:ext cx="1812925" cy="901700"/>
          </a:xfrm>
          <a:prstGeom prst="rect">
            <a:avLst/>
          </a:prstGeom>
        </p:spPr>
        <p:txBody>
          <a:bodyPr lIns="0" tIns="0" rIns="0" bIns="0"/>
          <a:lstStyle>
            <a:lvl1pPr marL="0" indent="0" algn="l" defTabSz="914400" rtl="0" eaLnBrk="1" latinLnBrk="0" hangingPunct="1">
              <a:lnSpc>
                <a:spcPct val="100000"/>
              </a:lnSpc>
              <a:spcBef>
                <a:spcPts val="0"/>
              </a:spcBef>
              <a:buFont typeface="Arial" charset="0"/>
              <a:buNone/>
              <a:defRPr sz="1000" b="0" i="0" kern="1200" spc="20">
                <a:solidFill>
                  <a:srgbClr val="EEF2EC"/>
                </a:solidFill>
                <a:latin typeface="+mn-lt"/>
                <a:ea typeface="Hind Medium" charset="0"/>
                <a:cs typeface="Hind Medium" charset="0"/>
              </a:defRPr>
            </a:lvl1pPr>
            <a:lvl2pPr marL="0" indent="0" algn="l" defTabSz="914400" rtl="0" eaLnBrk="1" latinLnBrk="0" hangingPunct="1">
              <a:lnSpc>
                <a:spcPct val="100000"/>
              </a:lnSpc>
              <a:spcBef>
                <a:spcPts val="0"/>
              </a:spcBef>
              <a:buFont typeface="Arial" charset="0"/>
              <a:buNone/>
              <a:tabLst/>
              <a:defRPr sz="1000" b="0" i="0" kern="1200" spc="20">
                <a:solidFill>
                  <a:srgbClr val="EEF2EC"/>
                </a:solidFill>
                <a:latin typeface="Hind Medium" charset="0"/>
                <a:ea typeface="Hind Medium" charset="0"/>
                <a:cs typeface="Hind Medium" charset="0"/>
              </a:defRPr>
            </a:lvl2pPr>
            <a:lvl3pPr marL="0" indent="0" algn="l" defTabSz="914400" rtl="0" eaLnBrk="1" latinLnBrk="0" hangingPunct="1">
              <a:lnSpc>
                <a:spcPct val="100000"/>
              </a:lnSpc>
              <a:spcBef>
                <a:spcPts val="0"/>
              </a:spcBef>
              <a:spcAft>
                <a:spcPts val="1500"/>
              </a:spcAft>
              <a:buSzPct val="72000"/>
              <a:buFont typeface=".AppleSystemUIFont" charset="-120"/>
              <a:buNone/>
              <a:tabLst/>
              <a:defRPr sz="1000" kern="1200" spc="20" baseline="0">
                <a:solidFill>
                  <a:schemeClr val="bg1"/>
                </a:solidFill>
                <a:latin typeface="+mn-lt"/>
                <a:ea typeface="+mn-ea"/>
                <a:cs typeface="+mn-cs"/>
              </a:defRPr>
            </a:lvl3pPr>
            <a:lvl4pPr marL="630000" indent="-162000" algn="l" defTabSz="914400" rtl="0" eaLnBrk="1" latinLnBrk="0" hangingPunct="1">
              <a:lnSpc>
                <a:spcPct val="106000"/>
              </a:lnSpc>
              <a:spcBef>
                <a:spcPts val="0"/>
              </a:spcBef>
              <a:buSzPct val="90000"/>
              <a:buFont typeface=".AppleSystemUIFont" charset="-120"/>
              <a:buChar char="–"/>
              <a:tabLst/>
              <a:defRPr sz="1800" kern="1200" spc="20">
                <a:solidFill>
                  <a:srgbClr val="FFFFFF"/>
                </a:solidFill>
                <a:latin typeface="+mn-lt"/>
                <a:ea typeface="+mn-ea"/>
                <a:cs typeface="+mn-cs"/>
              </a:defRPr>
            </a:lvl4pPr>
            <a:lvl5pPr marL="630000" indent="-162000" algn="l" defTabSz="914400" rtl="0" eaLnBrk="1" latinLnBrk="0" hangingPunct="1">
              <a:lnSpc>
                <a:spcPct val="106000"/>
              </a:lnSpc>
              <a:spcBef>
                <a:spcPts val="0"/>
              </a:spcBef>
              <a:spcAft>
                <a:spcPts val="1500"/>
              </a:spcAft>
              <a:buSzPct val="90000"/>
              <a:buFont typeface=".AppleSystemUIFont" charset="-120"/>
              <a:buChar char="–"/>
              <a:tabLst/>
              <a:defRPr sz="1800" kern="1200" spc="2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auto">
              <a:spcAft>
                <a:spcPts val="0"/>
              </a:spcAft>
              <a:defRPr/>
            </a:pPr>
            <a:r>
              <a:rPr lang="de-DE" dirty="0" smtClean="0"/>
              <a:t>1775 Wiehle Avenue, </a:t>
            </a:r>
            <a:br>
              <a:rPr lang="de-DE" dirty="0" smtClean="0"/>
            </a:br>
            <a:r>
              <a:rPr lang="de-DE" dirty="0" smtClean="0"/>
              <a:t>Suite 201, Reston, VA </a:t>
            </a:r>
            <a:br>
              <a:rPr lang="de-DE" dirty="0" smtClean="0"/>
            </a:br>
            <a:r>
              <a:rPr lang="de-DE" dirty="0" smtClean="0"/>
              <a:t>20190-5108 USA. </a:t>
            </a:r>
            <a:br>
              <a:rPr lang="de-DE" dirty="0" smtClean="0"/>
            </a:br>
            <a:r>
              <a:rPr lang="de-DE" dirty="0" smtClean="0"/>
              <a:t>+1 703 439 2120</a:t>
            </a:r>
          </a:p>
          <a:p>
            <a:pPr fontAlgn="auto">
              <a:spcAft>
                <a:spcPts val="0"/>
              </a:spcAft>
              <a:defRPr/>
            </a:pPr>
            <a:endParaRPr lang="de-DE" dirty="0" smtClean="0"/>
          </a:p>
          <a:p>
            <a:pPr fontAlgn="auto">
              <a:spcAft>
                <a:spcPts val="0"/>
              </a:spcAft>
              <a:defRPr/>
            </a:pPr>
            <a:endParaRPr lang="en-GB" dirty="0"/>
          </a:p>
        </p:txBody>
      </p:sp>
      <p:sp>
        <p:nvSpPr>
          <p:cNvPr id="7" name="Title 4"/>
          <p:cNvSpPr txBox="1">
            <a:spLocks/>
          </p:cNvSpPr>
          <p:nvPr userDrawn="1"/>
        </p:nvSpPr>
        <p:spPr>
          <a:xfrm>
            <a:off x="540000" y="2281238"/>
            <a:ext cx="9001125" cy="1006475"/>
          </a:xfrm>
          <a:prstGeom prst="rect">
            <a:avLst/>
          </a:prstGeom>
        </p:spPr>
        <p:txBody>
          <a:bodyPr lIns="0" tIns="0" rIns="0" bIns="0">
            <a:spAutoFit/>
          </a:bodyPr>
          <a:lstStyle>
            <a:lvl1pPr algn="l" defTabSz="914400" rtl="0" eaLnBrk="1" latinLnBrk="0" hangingPunct="1">
              <a:lnSpc>
                <a:spcPct val="109000"/>
              </a:lnSpc>
              <a:spcBef>
                <a:spcPct val="0"/>
              </a:spcBef>
              <a:buNone/>
              <a:defRPr sz="6000" kern="1200" spc="20">
                <a:solidFill>
                  <a:schemeClr val="bg1"/>
                </a:solidFill>
                <a:latin typeface="+mj-lt"/>
                <a:ea typeface="+mj-ea"/>
                <a:cs typeface="+mj-cs"/>
              </a:defRPr>
            </a:lvl1pPr>
          </a:lstStyle>
          <a:p>
            <a:pPr fontAlgn="auto">
              <a:spcAft>
                <a:spcPts val="0"/>
              </a:spcAft>
              <a:defRPr/>
            </a:pPr>
            <a:r>
              <a:rPr lang="en-GB" dirty="0" smtClean="0"/>
              <a:t>Get involved.</a:t>
            </a:r>
            <a:endParaRPr lang="en-GB" dirty="0"/>
          </a:p>
        </p:txBody>
      </p:sp>
      <p:sp>
        <p:nvSpPr>
          <p:cNvPr id="10" name="Text Placeholder 9"/>
          <p:cNvSpPr>
            <a:spLocks noGrp="1"/>
          </p:cNvSpPr>
          <p:nvPr>
            <p:ph type="body" sz="quarter" idx="10"/>
          </p:nvPr>
        </p:nvSpPr>
        <p:spPr>
          <a:xfrm>
            <a:off x="540000" y="4351780"/>
            <a:ext cx="4097551" cy="902123"/>
          </a:xfrm>
        </p:spPr>
        <p:txBody>
          <a:bodyPr/>
          <a:lstStyle>
            <a:lvl1pPr marL="0" indent="0">
              <a:lnSpc>
                <a:spcPct val="117000"/>
              </a:lnSpc>
              <a:buFont typeface="Arial" charset="0"/>
              <a:buNone/>
              <a:defRPr sz="1500">
                <a:solidFill>
                  <a:srgbClr val="EEF2EC"/>
                </a:solidFill>
              </a:defRPr>
            </a:lvl1pPr>
            <a:lvl2pPr marL="0" indent="0">
              <a:lnSpc>
                <a:spcPct val="117000"/>
              </a:lnSpc>
              <a:buFont typeface="Arial" charset="0"/>
              <a:buNone/>
              <a:defRPr sz="1500">
                <a:solidFill>
                  <a:schemeClr val="bg1"/>
                </a:solidFill>
              </a:defRPr>
            </a:lvl2pPr>
            <a:lvl3pPr marL="0" indent="0">
              <a:lnSpc>
                <a:spcPct val="117000"/>
              </a:lnSpc>
              <a:buNone/>
              <a:defRPr sz="1500">
                <a:solidFill>
                  <a:schemeClr val="tx2"/>
                </a:solidFill>
              </a:defRPr>
            </a:lvl3pPr>
            <a:lvl4pPr>
              <a:defRPr>
                <a:solidFill>
                  <a:srgbClr val="FFFFFF"/>
                </a:solidFill>
              </a:defRPr>
            </a:lvl4pPr>
            <a:lvl5pPr>
              <a:defRPr>
                <a:solidFill>
                  <a:srgbClr val="FFFFFF"/>
                </a:solidFill>
              </a:defRPr>
            </a:lvl5pPr>
          </a:lstStyle>
          <a:p>
            <a:pPr lvl="0"/>
            <a:r>
              <a:rPr lang="en-US" smtClean="0"/>
              <a:t>Click to edit Master text styles</a:t>
            </a:r>
          </a:p>
          <a:p>
            <a:pPr lvl="1"/>
            <a:r>
              <a:rPr lang="en-US" smtClean="0"/>
              <a:t>Second level</a:t>
            </a:r>
          </a:p>
          <a:p>
            <a:pPr lvl="2"/>
            <a:r>
              <a:rPr lang="en-US" smtClean="0"/>
              <a:t>Third level</a:t>
            </a:r>
          </a:p>
        </p:txBody>
      </p:sp>
      <p:sp>
        <p:nvSpPr>
          <p:cNvPr id="9" name="Slide Number Placeholder 9"/>
          <p:cNvSpPr>
            <a:spLocks noGrp="1"/>
          </p:cNvSpPr>
          <p:nvPr>
            <p:ph type="sldNum" sz="quarter" idx="12"/>
          </p:nvPr>
        </p:nvSpPr>
        <p:spPr/>
        <p:txBody>
          <a:bodyPr/>
          <a:lstStyle>
            <a:lvl1pPr>
              <a:defRPr>
                <a:solidFill>
                  <a:srgbClr val="EEF2EC"/>
                </a:solidFill>
              </a:defRPr>
            </a:lvl1pPr>
          </a:lstStyle>
          <a:p>
            <a:fld id="{9762ADA9-0755-1F48-8532-9AFBBB73FAAF}" type="slidenum">
              <a:rPr lang="uk-UA" altLang="en-US"/>
              <a:pPr/>
              <a:t>‹#›</a:t>
            </a:fld>
            <a:endParaRPr lang="uk-UA" altLang="en-US" dirty="0"/>
          </a:p>
        </p:txBody>
      </p:sp>
    </p:spTree>
    <p:extLst>
      <p:ext uri="{BB962C8B-B14F-4D97-AF65-F5344CB8AC3E}">
        <p14:creationId xmlns:p14="http://schemas.microsoft.com/office/powerpoint/2010/main" val="6904041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 column – Text only – Blue template">
    <p:spTree>
      <p:nvGrpSpPr>
        <p:cNvPr id="1" name=""/>
        <p:cNvGrpSpPr/>
        <p:nvPr/>
      </p:nvGrpSpPr>
      <p:grpSpPr>
        <a:xfrm>
          <a:off x="0" y="0"/>
          <a:ext cx="0" cy="0"/>
          <a:chOff x="0" y="0"/>
          <a:chExt cx="0" cy="0"/>
        </a:xfrm>
      </p:grpSpPr>
      <p:sp>
        <p:nvSpPr>
          <p:cNvPr id="2" name="Title 1"/>
          <p:cNvSpPr>
            <a:spLocks noGrp="1"/>
          </p:cNvSpPr>
          <p:nvPr>
            <p:ph type="title"/>
          </p:nvPr>
        </p:nvSpPr>
        <p:spPr>
          <a:xfrm>
            <a:off x="540976" y="567101"/>
            <a:ext cx="11121296" cy="537799"/>
          </a:xfrm>
        </p:spPr>
        <p:txBody>
          <a:bodyPr/>
          <a:lstStyle>
            <a:lvl1pPr>
              <a:defRPr sz="3000"/>
            </a:lvl1pPr>
          </a:lstStyle>
          <a:p>
            <a:r>
              <a:rPr lang="en-US" smtClean="0"/>
              <a:t>Click to edit Master title style</a:t>
            </a:r>
            <a:endParaRPr lang="en-GB" dirty="0"/>
          </a:p>
        </p:txBody>
      </p:sp>
      <p:sp>
        <p:nvSpPr>
          <p:cNvPr id="3" name="Content Placeholder 2"/>
          <p:cNvSpPr>
            <a:spLocks noGrp="1"/>
          </p:cNvSpPr>
          <p:nvPr>
            <p:ph idx="1"/>
          </p:nvPr>
        </p:nvSpPr>
        <p:spPr>
          <a:xfrm>
            <a:off x="540000" y="1548400"/>
            <a:ext cx="11122272" cy="3220368"/>
          </a:xfrm>
        </p:spPr>
        <p:txBody>
          <a:bodyPr/>
          <a:lstStyle>
            <a:lvl1pPr>
              <a:spcAft>
                <a:spcPts val="1200"/>
              </a:spcAft>
              <a:defRPr b="0" i="0">
                <a:latin typeface="+mn-lt"/>
                <a:ea typeface="Hind Medium" charset="0"/>
                <a:cs typeface="Hind Medium" charset="0"/>
              </a:defRPr>
            </a:lvl1pPr>
            <a:lvl2pPr>
              <a:lnSpc>
                <a:spcPct val="114000"/>
              </a:lnSpc>
              <a:defRPr sz="1800">
                <a:latin typeface="+mn-lt"/>
              </a:defRPr>
            </a:lvl2pPr>
            <a:lvl3pPr>
              <a:lnSpc>
                <a:spcPct val="114000"/>
              </a:lnSpc>
              <a:spcAft>
                <a:spcPts val="0"/>
              </a:spcAft>
              <a:defRPr sz="1800">
                <a:latin typeface="+mn-lt"/>
              </a:defRPr>
            </a:lvl3pPr>
            <a:lvl4pPr>
              <a:lnSpc>
                <a:spcPct val="114000"/>
              </a:lnSpc>
              <a:defRPr sz="1800">
                <a:latin typeface="+mn-lt"/>
              </a:defRPr>
            </a:lvl4pPr>
            <a:lvl5pPr>
              <a:lnSpc>
                <a:spcPct val="114000"/>
              </a:lnSpc>
              <a:defRPr sz="180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Slide Number Placeholder 9"/>
          <p:cNvSpPr>
            <a:spLocks noGrp="1"/>
          </p:cNvSpPr>
          <p:nvPr>
            <p:ph type="sldNum" sz="quarter" idx="15"/>
          </p:nvPr>
        </p:nvSpPr>
        <p:spPr/>
        <p:txBody>
          <a:bodyPr/>
          <a:lstStyle>
            <a:lvl1pPr>
              <a:defRPr/>
            </a:lvl1pPr>
          </a:lstStyle>
          <a:p>
            <a:fld id="{9EE1D23A-55C4-7542-8A1B-C225D7430AAE}" type="slidenum">
              <a:rPr lang="uk-UA" altLang="en-US"/>
              <a:pPr/>
              <a:t>‹#›</a:t>
            </a:fld>
            <a:endParaRPr lang="uk-UA" altLang="en-US" dirty="0"/>
          </a:p>
        </p:txBody>
      </p:sp>
      <p:pic>
        <p:nvPicPr>
          <p:cNvPr id="8"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3400" y="6299200"/>
            <a:ext cx="1905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3377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column – Text only – Blue template">
    <p:spTree>
      <p:nvGrpSpPr>
        <p:cNvPr id="1" name=""/>
        <p:cNvGrpSpPr/>
        <p:nvPr/>
      </p:nvGrpSpPr>
      <p:grpSpPr>
        <a:xfrm>
          <a:off x="0" y="0"/>
          <a:ext cx="0" cy="0"/>
          <a:chOff x="0" y="0"/>
          <a:chExt cx="0" cy="0"/>
        </a:xfrm>
      </p:grpSpPr>
      <p:sp>
        <p:nvSpPr>
          <p:cNvPr id="2" name="Title 1"/>
          <p:cNvSpPr>
            <a:spLocks noGrp="1"/>
          </p:cNvSpPr>
          <p:nvPr>
            <p:ph type="title"/>
          </p:nvPr>
        </p:nvSpPr>
        <p:spPr>
          <a:xfrm>
            <a:off x="540976" y="567101"/>
            <a:ext cx="11121296" cy="575899"/>
          </a:xfrm>
        </p:spPr>
        <p:txBody>
          <a:bodyPr/>
          <a:lstStyle>
            <a:lvl1pPr>
              <a:defRPr sz="3000"/>
            </a:lvl1pPr>
          </a:lstStyle>
          <a:p>
            <a:r>
              <a:rPr lang="en-US" smtClean="0"/>
              <a:t>Click to edit Master title style</a:t>
            </a:r>
            <a:endParaRPr lang="en-GB" dirty="0"/>
          </a:p>
        </p:txBody>
      </p:sp>
      <p:sp>
        <p:nvSpPr>
          <p:cNvPr id="8" name="Slide Number Placeholder 9"/>
          <p:cNvSpPr>
            <a:spLocks noGrp="1"/>
          </p:cNvSpPr>
          <p:nvPr>
            <p:ph type="sldNum" sz="quarter" idx="19"/>
          </p:nvPr>
        </p:nvSpPr>
        <p:spPr/>
        <p:txBody>
          <a:bodyPr/>
          <a:lstStyle>
            <a:lvl1pPr>
              <a:defRPr/>
            </a:lvl1pPr>
          </a:lstStyle>
          <a:p>
            <a:fld id="{761E0F2E-4DC0-BB41-853A-E92710F05ADB}" type="slidenum">
              <a:rPr lang="uk-UA" altLang="en-US"/>
              <a:pPr/>
              <a:t>‹#›</a:t>
            </a:fld>
            <a:endParaRPr lang="uk-UA" altLang="en-US" dirty="0"/>
          </a:p>
        </p:txBody>
      </p:sp>
      <p:pic>
        <p:nvPicPr>
          <p:cNvPr id="11"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3400" y="6299200"/>
            <a:ext cx="1905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Content Placeholder 2"/>
          <p:cNvSpPr>
            <a:spLocks noGrp="1"/>
          </p:cNvSpPr>
          <p:nvPr>
            <p:ph idx="21"/>
          </p:nvPr>
        </p:nvSpPr>
        <p:spPr>
          <a:xfrm>
            <a:off x="540000" y="1548400"/>
            <a:ext cx="5478179" cy="3220368"/>
          </a:xfrm>
        </p:spPr>
        <p:txBody>
          <a:bodyPr/>
          <a:lstStyle>
            <a:lvl1pPr>
              <a:spcAft>
                <a:spcPts val="1200"/>
              </a:spcAft>
              <a:defRPr b="0" i="0">
                <a:latin typeface="+mn-lt"/>
                <a:ea typeface="Hind Medium" charset="0"/>
                <a:cs typeface="Hind Medium" charset="0"/>
              </a:defRPr>
            </a:lvl1pPr>
            <a:lvl2pPr>
              <a:lnSpc>
                <a:spcPct val="114000"/>
              </a:lnSpc>
              <a:defRPr sz="1800">
                <a:latin typeface="+mn-lt"/>
              </a:defRPr>
            </a:lvl2pPr>
            <a:lvl3pPr>
              <a:lnSpc>
                <a:spcPct val="114000"/>
              </a:lnSpc>
              <a:spcAft>
                <a:spcPts val="0"/>
              </a:spcAft>
              <a:defRPr sz="1800">
                <a:latin typeface="+mn-lt"/>
              </a:defRPr>
            </a:lvl3pPr>
            <a:lvl4pPr>
              <a:lnSpc>
                <a:spcPct val="114000"/>
              </a:lnSpc>
              <a:defRPr sz="1800">
                <a:latin typeface="+mn-lt"/>
              </a:defRPr>
            </a:lvl4pPr>
            <a:lvl5pPr>
              <a:lnSpc>
                <a:spcPct val="114000"/>
              </a:lnSpc>
              <a:defRPr sz="180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3" name="Content Placeholder 2"/>
          <p:cNvSpPr>
            <a:spLocks noGrp="1"/>
          </p:cNvSpPr>
          <p:nvPr>
            <p:ph idx="1"/>
          </p:nvPr>
        </p:nvSpPr>
        <p:spPr>
          <a:xfrm>
            <a:off x="6179485" y="1548400"/>
            <a:ext cx="5482290" cy="3220368"/>
          </a:xfrm>
        </p:spPr>
        <p:txBody>
          <a:bodyPr/>
          <a:lstStyle>
            <a:lvl1pPr>
              <a:spcAft>
                <a:spcPts val="1200"/>
              </a:spcAft>
              <a:defRPr b="0" i="0">
                <a:latin typeface="+mn-lt"/>
                <a:ea typeface="Hind Medium" charset="0"/>
                <a:cs typeface="Hind Medium" charset="0"/>
              </a:defRPr>
            </a:lvl1pPr>
            <a:lvl2pPr>
              <a:lnSpc>
                <a:spcPct val="114000"/>
              </a:lnSpc>
              <a:defRPr sz="1800">
                <a:latin typeface="+mn-lt"/>
              </a:defRPr>
            </a:lvl2pPr>
            <a:lvl3pPr>
              <a:lnSpc>
                <a:spcPct val="114000"/>
              </a:lnSpc>
              <a:spcAft>
                <a:spcPts val="0"/>
              </a:spcAft>
              <a:defRPr sz="1800">
                <a:latin typeface="+mn-lt"/>
              </a:defRPr>
            </a:lvl3pPr>
            <a:lvl4pPr>
              <a:lnSpc>
                <a:spcPct val="114000"/>
              </a:lnSpc>
              <a:defRPr sz="1800">
                <a:latin typeface="+mn-lt"/>
              </a:defRPr>
            </a:lvl4pPr>
            <a:lvl5pPr>
              <a:lnSpc>
                <a:spcPct val="114000"/>
              </a:lnSpc>
              <a:defRPr sz="180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17426619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column – Text + image – Blue template">
    <p:spTree>
      <p:nvGrpSpPr>
        <p:cNvPr id="1" name=""/>
        <p:cNvGrpSpPr/>
        <p:nvPr/>
      </p:nvGrpSpPr>
      <p:grpSpPr>
        <a:xfrm>
          <a:off x="0" y="0"/>
          <a:ext cx="0" cy="0"/>
          <a:chOff x="0" y="0"/>
          <a:chExt cx="0" cy="0"/>
        </a:xfrm>
      </p:grpSpPr>
      <p:sp>
        <p:nvSpPr>
          <p:cNvPr id="8" name="Rectangle 7"/>
          <p:cNvSpPr/>
          <p:nvPr userDrawn="1"/>
        </p:nvSpPr>
        <p:spPr>
          <a:xfrm>
            <a:off x="6175375" y="522288"/>
            <a:ext cx="5486400" cy="558165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 name="Title 1"/>
          <p:cNvSpPr>
            <a:spLocks noGrp="1"/>
          </p:cNvSpPr>
          <p:nvPr>
            <p:ph type="title"/>
          </p:nvPr>
        </p:nvSpPr>
        <p:spPr>
          <a:xfrm>
            <a:off x="540976" y="567101"/>
            <a:ext cx="5477203" cy="575899"/>
          </a:xfrm>
        </p:spPr>
        <p:txBody>
          <a:bodyPr rIns="0"/>
          <a:lstStyle>
            <a:lvl1pPr>
              <a:defRPr sz="3000"/>
            </a:lvl1pPr>
          </a:lstStyle>
          <a:p>
            <a:r>
              <a:rPr lang="en-US" smtClean="0"/>
              <a:t>Click to edit Master title style</a:t>
            </a:r>
            <a:endParaRPr lang="en-GB" dirty="0"/>
          </a:p>
        </p:txBody>
      </p:sp>
      <p:sp>
        <p:nvSpPr>
          <p:cNvPr id="6" name="Text Placeholder 5"/>
          <p:cNvSpPr>
            <a:spLocks noGrp="1"/>
          </p:cNvSpPr>
          <p:nvPr>
            <p:ph type="body" sz="quarter" idx="18"/>
          </p:nvPr>
        </p:nvSpPr>
        <p:spPr>
          <a:xfrm>
            <a:off x="6286356" y="661060"/>
            <a:ext cx="5375915" cy="387927"/>
          </a:xfrm>
        </p:spPr>
        <p:txBody>
          <a:bodyPr/>
          <a:lstStyle>
            <a:lvl1pPr>
              <a:lnSpc>
                <a:spcPct val="100000"/>
              </a:lnSpc>
              <a:defRPr sz="1000"/>
            </a:lvl1pPr>
            <a:lvl2pPr>
              <a:lnSpc>
                <a:spcPct val="100000"/>
              </a:lnSpc>
              <a:defRPr sz="1000"/>
            </a:lvl2pPr>
          </a:lstStyle>
          <a:p>
            <a:pPr lvl="0"/>
            <a:r>
              <a:rPr lang="en-US" smtClean="0"/>
              <a:t>Click to edit Master text styles</a:t>
            </a:r>
          </a:p>
          <a:p>
            <a:pPr lvl="1"/>
            <a:r>
              <a:rPr lang="en-US" smtClean="0"/>
              <a:t>Second level</a:t>
            </a:r>
          </a:p>
        </p:txBody>
      </p:sp>
      <p:sp>
        <p:nvSpPr>
          <p:cNvPr id="10" name="Slide Number Placeholder 9"/>
          <p:cNvSpPr>
            <a:spLocks noGrp="1"/>
          </p:cNvSpPr>
          <p:nvPr>
            <p:ph type="sldNum" sz="quarter" idx="20"/>
          </p:nvPr>
        </p:nvSpPr>
        <p:spPr/>
        <p:txBody>
          <a:bodyPr/>
          <a:lstStyle>
            <a:lvl1pPr>
              <a:defRPr/>
            </a:lvl1pPr>
          </a:lstStyle>
          <a:p>
            <a:fld id="{615C06CD-839C-FC4C-913F-8EDF978843EE}" type="slidenum">
              <a:rPr lang="uk-UA" altLang="en-US"/>
              <a:pPr/>
              <a:t>‹#›</a:t>
            </a:fld>
            <a:endParaRPr lang="uk-UA" altLang="en-US" dirty="0"/>
          </a:p>
        </p:txBody>
      </p:sp>
      <p:pic>
        <p:nvPicPr>
          <p:cNvPr id="12"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3400" y="6299200"/>
            <a:ext cx="1905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2"/>
          <p:cNvSpPr>
            <a:spLocks noGrp="1"/>
          </p:cNvSpPr>
          <p:nvPr>
            <p:ph idx="21"/>
          </p:nvPr>
        </p:nvSpPr>
        <p:spPr>
          <a:xfrm>
            <a:off x="540000" y="1548400"/>
            <a:ext cx="5478179" cy="3220368"/>
          </a:xfrm>
        </p:spPr>
        <p:txBody>
          <a:bodyPr/>
          <a:lstStyle>
            <a:lvl1pPr>
              <a:spcAft>
                <a:spcPts val="1200"/>
              </a:spcAft>
              <a:defRPr b="0" i="0">
                <a:latin typeface="+mn-lt"/>
                <a:ea typeface="Hind Medium" charset="0"/>
                <a:cs typeface="Hind Medium" charset="0"/>
              </a:defRPr>
            </a:lvl1pPr>
            <a:lvl2pPr>
              <a:lnSpc>
                <a:spcPct val="114000"/>
              </a:lnSpc>
              <a:defRPr sz="1800">
                <a:latin typeface="+mn-lt"/>
              </a:defRPr>
            </a:lvl2pPr>
            <a:lvl3pPr>
              <a:lnSpc>
                <a:spcPct val="114000"/>
              </a:lnSpc>
              <a:spcAft>
                <a:spcPts val="0"/>
              </a:spcAft>
              <a:defRPr sz="1800">
                <a:latin typeface="+mn-lt"/>
              </a:defRPr>
            </a:lvl3pPr>
            <a:lvl4pPr>
              <a:lnSpc>
                <a:spcPct val="114000"/>
              </a:lnSpc>
              <a:defRPr sz="1800">
                <a:latin typeface="+mn-lt"/>
              </a:defRPr>
            </a:lvl4pPr>
            <a:lvl5pPr>
              <a:lnSpc>
                <a:spcPct val="114000"/>
              </a:lnSpc>
              <a:defRPr sz="180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7680009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1338" y="566738"/>
            <a:ext cx="11109600" cy="783035"/>
          </a:xfrm>
          <a:prstGeom prst="rect">
            <a:avLst/>
          </a:prstGeom>
        </p:spPr>
        <p:txBody>
          <a:bodyPr vert="horz" wrap="square" lIns="0" tIns="0" rIns="0" bIns="0" rtlCol="0" anchor="t" anchorCtr="0">
            <a:noAutofit/>
          </a:bodyPr>
          <a:lstStyle/>
          <a:p>
            <a:r>
              <a:rPr lang="en-US" noProof="0" smtClean="0"/>
              <a:t>Click to edit Master title style</a:t>
            </a:r>
            <a:endParaRPr lang="en-GB" noProof="0" dirty="0"/>
          </a:p>
        </p:txBody>
      </p:sp>
      <p:sp>
        <p:nvSpPr>
          <p:cNvPr id="3" name="Text Placeholder 2"/>
          <p:cNvSpPr>
            <a:spLocks noGrp="1"/>
          </p:cNvSpPr>
          <p:nvPr>
            <p:ph type="body" idx="1"/>
          </p:nvPr>
        </p:nvSpPr>
        <p:spPr>
          <a:xfrm>
            <a:off x="539750" y="1548400"/>
            <a:ext cx="11109600" cy="3598862"/>
          </a:xfrm>
          <a:prstGeom prst="rect">
            <a:avLst/>
          </a:prstGeom>
        </p:spPr>
        <p:txBody>
          <a:bodyPr vert="horz" lIns="0" tIns="0" rIns="0" bIns="0" rtlCol="0" anchor="t" anchorCtr="0">
            <a:no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0" name="Slide Number Placeholder 9"/>
          <p:cNvSpPr>
            <a:spLocks noGrp="1"/>
          </p:cNvSpPr>
          <p:nvPr>
            <p:ph type="sldNum" sz="quarter" idx="4"/>
          </p:nvPr>
        </p:nvSpPr>
        <p:spPr>
          <a:xfrm>
            <a:off x="8918575" y="6342063"/>
            <a:ext cx="2743200" cy="173037"/>
          </a:xfrm>
          <a:prstGeom prst="rect">
            <a:avLst/>
          </a:prstGeom>
        </p:spPr>
        <p:txBody>
          <a:bodyPr vert="horz" wrap="square" lIns="0" tIns="0" rIns="0" bIns="0" numCol="1" anchor="t" anchorCtr="0" compatLnSpc="1">
            <a:prstTxWarp prst="textNoShape">
              <a:avLst/>
            </a:prstTxWarp>
          </a:bodyPr>
          <a:lstStyle>
            <a:lvl1pPr algn="r">
              <a:defRPr sz="1000"/>
            </a:lvl1pPr>
          </a:lstStyle>
          <a:p>
            <a:fld id="{F4C3A41F-A775-1140-95F7-087AA6C6EBC6}" type="slidenum">
              <a:rPr lang="en-GB" altLang="en-US" noProof="0" smtClean="0"/>
              <a:pPr/>
              <a:t>‹#›</a:t>
            </a:fld>
            <a:endParaRPr lang="en-GB" altLang="en-US" noProof="0" dirty="0"/>
          </a:p>
        </p:txBody>
      </p:sp>
    </p:spTree>
  </p:cSld>
  <p:clrMap bg1="lt1" tx1="dk1" bg2="lt2" tx2="dk2" accent1="accent1" accent2="accent2" accent3="accent3" accent4="accent4" accent5="accent5" accent6="accent6" hlink="hlink" folHlink="folHlink"/>
  <p:sldLayoutIdLst>
    <p:sldLayoutId id="2147483722" r:id="rId1"/>
    <p:sldLayoutId id="2147483724" r:id="rId2"/>
    <p:sldLayoutId id="2147483725" r:id="rId3"/>
    <p:sldLayoutId id="2147483727" r:id="rId4"/>
    <p:sldLayoutId id="2147483729" r:id="rId5"/>
    <p:sldLayoutId id="2147483730" r:id="rId6"/>
    <p:sldLayoutId id="2147483714" r:id="rId7"/>
    <p:sldLayoutId id="2147483715" r:id="rId8"/>
    <p:sldLayoutId id="2147483731" r:id="rId9"/>
    <p:sldLayoutId id="2147483716" r:id="rId10"/>
    <p:sldLayoutId id="2147483735" r:id="rId11"/>
    <p:sldLayoutId id="2147483751" r:id="rId12"/>
    <p:sldLayoutId id="2147483752" r:id="rId13"/>
    <p:sldLayoutId id="2147483753" r:id="rId14"/>
    <p:sldLayoutId id="2147483754" r:id="rId15"/>
  </p:sldLayoutIdLst>
  <mc:AlternateContent xmlns:mc="http://schemas.openxmlformats.org/markup-compatibility/2006" xmlns:p14="http://schemas.microsoft.com/office/powerpoint/2010/main">
    <mc:Choice Requires="p14">
      <p:transition p14:dur="10"/>
    </mc:Choice>
    <mc:Fallback xmlns="">
      <p:transition/>
    </mc:Fallback>
  </mc:AlternateContent>
  <p:hf hdr="0" dt="0"/>
  <p:txStyles>
    <p:titleStyle>
      <a:lvl1pPr algn="l" rtl="0" eaLnBrk="1" fontAlgn="base" hangingPunct="1">
        <a:lnSpc>
          <a:spcPct val="106000"/>
        </a:lnSpc>
        <a:spcBef>
          <a:spcPct val="0"/>
        </a:spcBef>
        <a:spcAft>
          <a:spcPct val="0"/>
        </a:spcAft>
        <a:defRPr sz="3000" kern="1200" spc="20">
          <a:solidFill>
            <a:schemeClr val="tx2"/>
          </a:solidFill>
          <a:latin typeface="+mj-lt"/>
          <a:ea typeface="ＭＳ Ｐゴシック" charset="-128"/>
          <a:cs typeface="+mj-cs"/>
        </a:defRPr>
      </a:lvl1pPr>
      <a:lvl2pPr algn="l" rtl="0" eaLnBrk="1" fontAlgn="base" hangingPunct="1">
        <a:lnSpc>
          <a:spcPct val="106000"/>
        </a:lnSpc>
        <a:spcBef>
          <a:spcPct val="0"/>
        </a:spcBef>
        <a:spcAft>
          <a:spcPct val="0"/>
        </a:spcAft>
        <a:defRPr sz="2400">
          <a:solidFill>
            <a:schemeClr val="tx2"/>
          </a:solidFill>
          <a:latin typeface="Hind Light" charset="0"/>
          <a:ea typeface="ＭＳ Ｐゴシック" charset="-128"/>
        </a:defRPr>
      </a:lvl2pPr>
      <a:lvl3pPr algn="l" rtl="0" eaLnBrk="1" fontAlgn="base" hangingPunct="1">
        <a:lnSpc>
          <a:spcPct val="106000"/>
        </a:lnSpc>
        <a:spcBef>
          <a:spcPct val="0"/>
        </a:spcBef>
        <a:spcAft>
          <a:spcPct val="0"/>
        </a:spcAft>
        <a:defRPr sz="2400">
          <a:solidFill>
            <a:schemeClr val="tx2"/>
          </a:solidFill>
          <a:latin typeface="Hind Light" charset="0"/>
          <a:ea typeface="ＭＳ Ｐゴシック" charset="-128"/>
        </a:defRPr>
      </a:lvl3pPr>
      <a:lvl4pPr algn="l" rtl="0" eaLnBrk="1" fontAlgn="base" hangingPunct="1">
        <a:lnSpc>
          <a:spcPct val="106000"/>
        </a:lnSpc>
        <a:spcBef>
          <a:spcPct val="0"/>
        </a:spcBef>
        <a:spcAft>
          <a:spcPct val="0"/>
        </a:spcAft>
        <a:defRPr sz="2400">
          <a:solidFill>
            <a:schemeClr val="tx2"/>
          </a:solidFill>
          <a:latin typeface="Hind Light" charset="0"/>
          <a:ea typeface="ＭＳ Ｐゴシック" charset="-128"/>
        </a:defRPr>
      </a:lvl4pPr>
      <a:lvl5pPr algn="l" rtl="0" eaLnBrk="1" fontAlgn="base" hangingPunct="1">
        <a:lnSpc>
          <a:spcPct val="106000"/>
        </a:lnSpc>
        <a:spcBef>
          <a:spcPct val="0"/>
        </a:spcBef>
        <a:spcAft>
          <a:spcPct val="0"/>
        </a:spcAft>
        <a:defRPr sz="2400">
          <a:solidFill>
            <a:schemeClr val="tx2"/>
          </a:solidFill>
          <a:latin typeface="Hind Light" charset="0"/>
          <a:ea typeface="ＭＳ Ｐゴシック" charset="-128"/>
        </a:defRPr>
      </a:lvl5pPr>
      <a:lvl6pPr marL="457200" algn="l" rtl="0" eaLnBrk="1" fontAlgn="base" hangingPunct="1">
        <a:lnSpc>
          <a:spcPct val="106000"/>
        </a:lnSpc>
        <a:spcBef>
          <a:spcPct val="0"/>
        </a:spcBef>
        <a:spcAft>
          <a:spcPct val="0"/>
        </a:spcAft>
        <a:defRPr sz="2400">
          <a:solidFill>
            <a:schemeClr val="tx2"/>
          </a:solidFill>
          <a:latin typeface="Hind Light" charset="0"/>
          <a:ea typeface="ＭＳ Ｐゴシック" charset="-128"/>
        </a:defRPr>
      </a:lvl6pPr>
      <a:lvl7pPr marL="914400" algn="l" rtl="0" eaLnBrk="1" fontAlgn="base" hangingPunct="1">
        <a:lnSpc>
          <a:spcPct val="106000"/>
        </a:lnSpc>
        <a:spcBef>
          <a:spcPct val="0"/>
        </a:spcBef>
        <a:spcAft>
          <a:spcPct val="0"/>
        </a:spcAft>
        <a:defRPr sz="2400">
          <a:solidFill>
            <a:schemeClr val="tx2"/>
          </a:solidFill>
          <a:latin typeface="Hind Light" charset="0"/>
          <a:ea typeface="ＭＳ Ｐゴシック" charset="-128"/>
        </a:defRPr>
      </a:lvl7pPr>
      <a:lvl8pPr marL="1371600" algn="l" rtl="0" eaLnBrk="1" fontAlgn="base" hangingPunct="1">
        <a:lnSpc>
          <a:spcPct val="106000"/>
        </a:lnSpc>
        <a:spcBef>
          <a:spcPct val="0"/>
        </a:spcBef>
        <a:spcAft>
          <a:spcPct val="0"/>
        </a:spcAft>
        <a:defRPr sz="2400">
          <a:solidFill>
            <a:schemeClr val="tx2"/>
          </a:solidFill>
          <a:latin typeface="Hind Light" charset="0"/>
          <a:ea typeface="ＭＳ Ｐゴシック" charset="-128"/>
        </a:defRPr>
      </a:lvl8pPr>
      <a:lvl9pPr marL="1828800" algn="l" rtl="0" eaLnBrk="1" fontAlgn="base" hangingPunct="1">
        <a:lnSpc>
          <a:spcPct val="106000"/>
        </a:lnSpc>
        <a:spcBef>
          <a:spcPct val="0"/>
        </a:spcBef>
        <a:spcAft>
          <a:spcPct val="0"/>
        </a:spcAft>
        <a:defRPr sz="2400">
          <a:solidFill>
            <a:schemeClr val="tx2"/>
          </a:solidFill>
          <a:latin typeface="Hind Light" charset="0"/>
          <a:ea typeface="ＭＳ Ｐゴシック" charset="-128"/>
        </a:defRPr>
      </a:lvl9pPr>
    </p:titleStyle>
    <p:bodyStyle>
      <a:lvl1pPr algn="l" rtl="0" eaLnBrk="1" fontAlgn="base" hangingPunct="1">
        <a:lnSpc>
          <a:spcPct val="106000"/>
        </a:lnSpc>
        <a:spcBef>
          <a:spcPct val="0"/>
        </a:spcBef>
        <a:spcAft>
          <a:spcPts val="1200"/>
        </a:spcAft>
        <a:buFont typeface="Arial" charset="0"/>
        <a:defRPr sz="2000" kern="1200" spc="20">
          <a:solidFill>
            <a:schemeClr val="tx1"/>
          </a:solidFill>
          <a:latin typeface="+mn-lt"/>
          <a:ea typeface="Hind Medium" charset="0"/>
          <a:cs typeface="Hind Medium" charset="0"/>
        </a:defRPr>
      </a:lvl1pPr>
      <a:lvl2pPr algn="l" rtl="0" eaLnBrk="1" fontAlgn="base" hangingPunct="1">
        <a:lnSpc>
          <a:spcPct val="113000"/>
        </a:lnSpc>
        <a:spcBef>
          <a:spcPct val="0"/>
        </a:spcBef>
        <a:spcAft>
          <a:spcPct val="0"/>
        </a:spcAft>
        <a:buFont typeface=".AppleSystemUIFont" charset="0"/>
        <a:defRPr sz="1800" kern="1200" spc="20">
          <a:solidFill>
            <a:schemeClr val="tx1"/>
          </a:solidFill>
          <a:latin typeface="+mn-lt"/>
          <a:ea typeface="ＭＳ Ｐゴシック" charset="-128"/>
          <a:cs typeface="+mn-cs"/>
        </a:defRPr>
      </a:lvl2pPr>
      <a:lvl3pPr marL="270000" indent="-270000" algn="l" rtl="0" eaLnBrk="1" fontAlgn="base" hangingPunct="1">
        <a:lnSpc>
          <a:spcPct val="113000"/>
        </a:lnSpc>
        <a:spcBef>
          <a:spcPct val="0"/>
        </a:spcBef>
        <a:spcAft>
          <a:spcPts val="0"/>
        </a:spcAft>
        <a:buSzPct val="72000"/>
        <a:buFont typeface=".AppleSystemUIFont" charset="0"/>
        <a:buChar char="—"/>
        <a:defRPr sz="1800" kern="1200" spc="20">
          <a:solidFill>
            <a:schemeClr val="tx1"/>
          </a:solidFill>
          <a:latin typeface="+mn-lt"/>
          <a:ea typeface="ＭＳ Ｐゴシック" charset="-128"/>
          <a:cs typeface="+mn-cs"/>
        </a:defRPr>
      </a:lvl3pPr>
      <a:lvl4pPr marL="556650" indent="-233925" algn="l" rtl="0" eaLnBrk="1" fontAlgn="base" hangingPunct="1">
        <a:lnSpc>
          <a:spcPct val="113000"/>
        </a:lnSpc>
        <a:spcBef>
          <a:spcPct val="0"/>
        </a:spcBef>
        <a:spcAft>
          <a:spcPct val="0"/>
        </a:spcAft>
        <a:buSzPct val="90000"/>
        <a:buFont typeface=".AppleSystemUIFont" charset="0"/>
        <a:buChar char="–"/>
        <a:defRPr sz="1800" kern="1200" spc="20">
          <a:solidFill>
            <a:schemeClr val="tx1"/>
          </a:solidFill>
          <a:latin typeface="+mn-lt"/>
          <a:ea typeface="ＭＳ Ｐゴシック" charset="-128"/>
          <a:cs typeface="+mn-cs"/>
        </a:defRPr>
      </a:lvl4pPr>
      <a:lvl5pPr marL="772650" indent="-197925" algn="l" rtl="0" eaLnBrk="1" fontAlgn="base" hangingPunct="1">
        <a:lnSpc>
          <a:spcPct val="113000"/>
        </a:lnSpc>
        <a:spcBef>
          <a:spcPct val="0"/>
        </a:spcBef>
        <a:spcAft>
          <a:spcPts val="1500"/>
        </a:spcAft>
        <a:buSzPct val="75000"/>
        <a:buFont typeface="Arial" charset="0"/>
        <a:buChar char="•"/>
        <a:defRPr sz="1800" kern="1200" spc="20">
          <a:solidFill>
            <a:schemeClr val="tx1"/>
          </a:solidFill>
          <a:latin typeface="+mn-lt"/>
          <a:ea typeface="ＭＳ Ｐゴシック" charset="-128"/>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1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chart" Target="../charts/char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hyperlink" Target="http://www.internetsociety.org/policybriefs/spa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9999" y="3355200"/>
            <a:ext cx="11109600" cy="1826910"/>
          </a:xfrm>
        </p:spPr>
        <p:txBody>
          <a:bodyPr/>
          <a:lstStyle/>
          <a:p>
            <a:r>
              <a:rPr lang="en-US" dirty="0" smtClean="0"/>
              <a:t>Spam is a harmful, costly, and evolving</a:t>
            </a:r>
            <a:br>
              <a:rPr lang="en-US" dirty="0" smtClean="0"/>
            </a:br>
            <a:r>
              <a:rPr lang="en-US" dirty="0" smtClean="0"/>
              <a:t>threat to Internet users. A collaborative approach</a:t>
            </a:r>
            <a:br>
              <a:rPr lang="en-US" dirty="0" smtClean="0"/>
            </a:br>
            <a:r>
              <a:rPr lang="en-US" dirty="0" smtClean="0"/>
              <a:t>is needed to provide the best spam-mitigation solutions</a:t>
            </a:r>
            <a:br>
              <a:rPr lang="en-US" dirty="0" smtClean="0"/>
            </a:br>
            <a:r>
              <a:rPr lang="en-US" dirty="0" smtClean="0"/>
              <a:t>and security protection. </a:t>
            </a:r>
            <a:endParaRPr lang="en-US" dirty="0"/>
          </a:p>
        </p:txBody>
      </p:sp>
      <p:sp>
        <p:nvSpPr>
          <p:cNvPr id="2" name="Title 1"/>
          <p:cNvSpPr>
            <a:spLocks noGrp="1"/>
          </p:cNvSpPr>
          <p:nvPr>
            <p:ph type="ctrTitle"/>
          </p:nvPr>
        </p:nvSpPr>
        <p:spPr/>
        <p:txBody>
          <a:bodyPr/>
          <a:lstStyle/>
          <a:p>
            <a:r>
              <a:rPr lang="en-US" smtClean="0"/>
              <a:t>The Challenge of Spam</a:t>
            </a:r>
            <a:endParaRPr lang="en-US"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Different stakeholders are taking different steps</a:t>
            </a:r>
            <a:r>
              <a:rPr lang="en-US" sz="3200" dirty="0" smtClean="0"/>
              <a:t>:</a:t>
            </a:r>
            <a:endParaRPr lang="en-US" dirty="0"/>
          </a:p>
        </p:txBody>
      </p:sp>
      <p:graphicFrame>
        <p:nvGraphicFramePr>
          <p:cNvPr id="7" name="Diagram 6"/>
          <p:cNvGraphicFramePr/>
          <p:nvPr>
            <p:extLst>
              <p:ext uri="{D42A27DB-BD31-4B8C-83A1-F6EECF244321}">
                <p14:modId xmlns:p14="http://schemas.microsoft.com/office/powerpoint/2010/main" val="1855119741"/>
              </p:ext>
            </p:extLst>
          </p:nvPr>
        </p:nvGraphicFramePr>
        <p:xfrm>
          <a:off x="1358900" y="1333500"/>
          <a:ext cx="9035676" cy="4737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hape 402"/>
          <p:cNvSpPr>
            <a:spLocks noGrp="1"/>
          </p:cNvSpPr>
          <p:nvPr>
            <p:ph type="title"/>
          </p:nvPr>
        </p:nvSpPr>
        <p:spPr/>
        <p:txBody>
          <a:bodyPr/>
          <a:lstStyle/>
          <a:p>
            <a:r>
              <a:rPr lang="en-US" smtClean="0"/>
              <a:t>Challenges</a:t>
            </a:r>
            <a:endParaRPr lang="en-US" dirty="0"/>
          </a:p>
        </p:txBody>
      </p:sp>
      <p:sp>
        <p:nvSpPr>
          <p:cNvPr id="2" name="Content Placeholder 1"/>
          <p:cNvSpPr>
            <a:spLocks noGrp="1"/>
          </p:cNvSpPr>
          <p:nvPr>
            <p:ph idx="1"/>
          </p:nvPr>
        </p:nvSpPr>
        <p:spPr>
          <a:xfrm>
            <a:off x="540000" y="1282700"/>
            <a:ext cx="11122272" cy="4484100"/>
          </a:xfrm>
        </p:spPr>
        <p:txBody>
          <a:bodyPr/>
          <a:lstStyle/>
          <a:p>
            <a:r>
              <a:rPr lang="en-GB" sz="3200" dirty="0" smtClean="0"/>
              <a:t>Spam is</a:t>
            </a:r>
            <a:r>
              <a:rPr lang="is-IS" sz="3200" dirty="0" smtClean="0"/>
              <a:t>…</a:t>
            </a:r>
            <a:endParaRPr lang="en-US" sz="3200" dirty="0"/>
          </a:p>
          <a:p>
            <a:pPr marL="342900" indent="-342900">
              <a:buFont typeface="Arial" charset="0"/>
              <a:buChar char="•"/>
            </a:pPr>
            <a:r>
              <a:rPr lang="en-US" sz="2400" dirty="0" smtClean="0"/>
              <a:t>Expensive for both the Internet’s infrastructure and its users,</a:t>
            </a:r>
          </a:p>
          <a:p>
            <a:pPr marL="342900" indent="-342900">
              <a:buFont typeface="Arial" charset="0"/>
              <a:buChar char="•"/>
            </a:pPr>
            <a:r>
              <a:rPr lang="en-US" sz="2400" dirty="0" smtClean="0"/>
              <a:t>Cheap for spammers to send because the costs associated with it are largely imposed on those who receive it,</a:t>
            </a:r>
          </a:p>
          <a:p>
            <a:pPr marL="342900" indent="-342900">
              <a:buFont typeface="Arial" charset="0"/>
              <a:buChar char="•"/>
            </a:pPr>
            <a:r>
              <a:rPr lang="en-US" sz="2400" dirty="0" smtClean="0"/>
              <a:t>A constantly evolving challenge,</a:t>
            </a:r>
          </a:p>
          <a:p>
            <a:pPr marL="342900" indent="-342900">
              <a:buFont typeface="Arial" charset="0"/>
              <a:buChar char="•"/>
            </a:pPr>
            <a:r>
              <a:rPr lang="en-US" sz="2400" dirty="0" smtClean="0"/>
              <a:t>Negatively impacting user trust in the Internet,</a:t>
            </a:r>
          </a:p>
          <a:p>
            <a:pPr marL="342900" indent="-342900">
              <a:buFont typeface="Arial" charset="0"/>
              <a:buChar char="•"/>
            </a:pPr>
            <a:r>
              <a:rPr lang="en-US" sz="2400" dirty="0" smtClean="0"/>
              <a:t>Something which effects everyone and can’t be solved by any one organization, </a:t>
            </a:r>
          </a:p>
          <a:p>
            <a:pPr marL="342900" indent="-342900">
              <a:buFont typeface="Arial" charset="0"/>
              <a:buChar char="•"/>
            </a:pPr>
            <a:r>
              <a:rPr lang="en-US" sz="2400" dirty="0" smtClean="0"/>
              <a:t>It takes a worldwide, </a:t>
            </a:r>
            <a:r>
              <a:rPr lang="en-US" sz="2400" dirty="0" err="1" smtClean="0"/>
              <a:t>multistakeholder</a:t>
            </a:r>
            <a:r>
              <a:rPr lang="en-US" sz="2400" dirty="0" smtClean="0"/>
              <a:t> community working together, and</a:t>
            </a:r>
          </a:p>
          <a:p>
            <a:pPr marL="342900" indent="-342900">
              <a:buFont typeface="Arial" charset="0"/>
              <a:buChar char="•"/>
            </a:pPr>
            <a:r>
              <a:rPr lang="en-US" sz="2400" dirty="0" smtClean="0"/>
              <a:t>Conquerable, but be mindful of </a:t>
            </a:r>
            <a:r>
              <a:rPr lang="en-US" sz="2400" b="1" dirty="0" smtClean="0">
                <a:latin typeface="Hind Semibold" charset="0"/>
                <a:ea typeface="Hind Semibold" charset="0"/>
                <a:cs typeface="Hind Semibold" charset="0"/>
              </a:rPr>
              <a:t>potential</a:t>
            </a:r>
            <a:r>
              <a:rPr lang="en-US" sz="2400" dirty="0" smtClean="0"/>
              <a:t> retaliatory attacks.</a:t>
            </a:r>
            <a:endParaRPr lang="en-US" sz="2400" dirty="0"/>
          </a:p>
        </p:txBody>
      </p:sp>
      <p:sp>
        <p:nvSpPr>
          <p:cNvPr id="7" name="Shape 135"/>
          <p:cNvSpPr txBox="1">
            <a:spLocks/>
          </p:cNvSpPr>
          <p:nvPr/>
        </p:nvSpPr>
        <p:spPr>
          <a:xfrm>
            <a:off x="1930401" y="1282700"/>
            <a:ext cx="8258629" cy="1092200"/>
          </a:xfrm>
          <a:prstGeom prst="rect">
            <a:avLst/>
          </a:prstGeom>
        </p:spPr>
        <p:txBody>
          <a:bodyPr/>
          <a:lstStyle>
            <a:lvl1pPr marL="342900" indent="-342900" algn="l" rtl="0" eaLnBrk="0" fontAlgn="base" hangingPunct="0">
              <a:lnSpc>
                <a:spcPct val="90000"/>
              </a:lnSpc>
              <a:spcBef>
                <a:spcPts val="2400"/>
              </a:spcBef>
              <a:spcAft>
                <a:spcPct val="0"/>
              </a:spcAft>
              <a:defRPr sz="2100">
                <a:solidFill>
                  <a:srgbClr val="535353"/>
                </a:solidFill>
                <a:latin typeface="Arial Bold"/>
                <a:ea typeface="ＭＳ Ｐゴシック" charset="0"/>
                <a:cs typeface="Arial Bold"/>
                <a:sym typeface="Arial Bold" charset="0"/>
              </a:defRPr>
            </a:lvl1pPr>
            <a:lvl2pPr marL="233363" indent="-233363" algn="l" rtl="0" eaLnBrk="0" fontAlgn="base" hangingPunct="0">
              <a:lnSpc>
                <a:spcPct val="90000"/>
              </a:lnSpc>
              <a:spcBef>
                <a:spcPts val="2400"/>
              </a:spcBef>
              <a:spcAft>
                <a:spcPct val="0"/>
              </a:spcAft>
              <a:buClr>
                <a:srgbClr val="007FB2"/>
              </a:buClr>
              <a:buSzPct val="90000"/>
              <a:buChar char="▪"/>
              <a:defRPr sz="2100">
                <a:solidFill>
                  <a:srgbClr val="535353"/>
                </a:solidFill>
                <a:latin typeface="Arial Bold"/>
                <a:ea typeface="Arial Bold"/>
                <a:cs typeface="Arial Bold"/>
                <a:sym typeface="Arial Bold" charset="0"/>
              </a:defRPr>
            </a:lvl2pPr>
            <a:lvl3pPr marL="517525" indent="-284163" algn="l" rtl="0" eaLnBrk="0" fontAlgn="base" hangingPunct="0">
              <a:lnSpc>
                <a:spcPct val="90000"/>
              </a:lnSpc>
              <a:spcBef>
                <a:spcPts val="2400"/>
              </a:spcBef>
              <a:spcAft>
                <a:spcPct val="0"/>
              </a:spcAft>
              <a:buClr>
                <a:srgbClr val="007FB2"/>
              </a:buClr>
              <a:buSzPct val="100000"/>
              <a:buChar char="–"/>
              <a:defRPr sz="2100">
                <a:solidFill>
                  <a:srgbClr val="535353"/>
                </a:solidFill>
                <a:latin typeface="Arial Bold"/>
                <a:ea typeface="Arial Bold"/>
                <a:cs typeface="Arial Bold"/>
                <a:sym typeface="Arial Bold" charset="0"/>
              </a:defRPr>
            </a:lvl3pPr>
            <a:lvl4pPr marL="884238" indent="-368300" algn="l" rtl="0" eaLnBrk="0" fontAlgn="base" hangingPunct="0">
              <a:lnSpc>
                <a:spcPct val="90000"/>
              </a:lnSpc>
              <a:spcBef>
                <a:spcPts val="2400"/>
              </a:spcBef>
              <a:spcAft>
                <a:spcPct val="0"/>
              </a:spcAft>
              <a:buClr>
                <a:srgbClr val="007FB2"/>
              </a:buClr>
              <a:buSzPct val="90000"/>
              <a:buChar char="▪"/>
              <a:defRPr sz="2100">
                <a:solidFill>
                  <a:srgbClr val="535353"/>
                </a:solidFill>
                <a:latin typeface="Arial Bold"/>
                <a:ea typeface="Arial Bold"/>
                <a:cs typeface="Arial Bold"/>
                <a:sym typeface="Arial Bold" charset="0"/>
              </a:defRPr>
            </a:lvl4pPr>
            <a:lvl5pPr marL="1196975" indent="-447675" algn="l" rtl="0" eaLnBrk="0" fontAlgn="base" hangingPunct="0">
              <a:lnSpc>
                <a:spcPct val="90000"/>
              </a:lnSpc>
              <a:spcBef>
                <a:spcPts val="2400"/>
              </a:spcBef>
              <a:spcAft>
                <a:spcPct val="0"/>
              </a:spcAft>
              <a:buClr>
                <a:srgbClr val="007FB2"/>
              </a:buClr>
              <a:buSzPct val="100000"/>
              <a:buChar char="–"/>
              <a:defRPr sz="2100">
                <a:solidFill>
                  <a:srgbClr val="535353"/>
                </a:solidFill>
                <a:latin typeface="Arial Bold"/>
                <a:ea typeface="Arial Bold"/>
                <a:cs typeface="Arial Bold"/>
                <a:sym typeface="Arial Bold" charset="0"/>
              </a:defRPr>
            </a:lvl5pPr>
            <a:lvl6pPr marL="2526029" indent="-240029">
              <a:lnSpc>
                <a:spcPct val="90000"/>
              </a:lnSpc>
              <a:spcBef>
                <a:spcPts val="2400"/>
              </a:spcBef>
              <a:buSzPct val="100000"/>
              <a:buChar char="•"/>
              <a:defRPr sz="2100">
                <a:solidFill>
                  <a:srgbClr val="535353"/>
                </a:solidFill>
                <a:latin typeface="Arial Bold"/>
                <a:ea typeface="Arial Bold"/>
                <a:cs typeface="Arial Bold"/>
                <a:sym typeface="Arial Bold"/>
              </a:defRPr>
            </a:lvl6pPr>
            <a:lvl7pPr marL="2983229" indent="-240029">
              <a:lnSpc>
                <a:spcPct val="90000"/>
              </a:lnSpc>
              <a:spcBef>
                <a:spcPts val="2400"/>
              </a:spcBef>
              <a:buSzPct val="100000"/>
              <a:buChar char="•"/>
              <a:defRPr sz="2100">
                <a:solidFill>
                  <a:srgbClr val="535353"/>
                </a:solidFill>
                <a:latin typeface="Arial Bold"/>
                <a:ea typeface="Arial Bold"/>
                <a:cs typeface="Arial Bold"/>
                <a:sym typeface="Arial Bold"/>
              </a:defRPr>
            </a:lvl7pPr>
            <a:lvl8pPr marL="3440429" indent="-240029">
              <a:lnSpc>
                <a:spcPct val="90000"/>
              </a:lnSpc>
              <a:spcBef>
                <a:spcPts val="2400"/>
              </a:spcBef>
              <a:buSzPct val="100000"/>
              <a:buChar char="•"/>
              <a:defRPr sz="2100">
                <a:solidFill>
                  <a:srgbClr val="535353"/>
                </a:solidFill>
                <a:latin typeface="Arial Bold"/>
                <a:ea typeface="Arial Bold"/>
                <a:cs typeface="Arial Bold"/>
                <a:sym typeface="Arial Bold"/>
              </a:defRPr>
            </a:lvl8pPr>
            <a:lvl9pPr marL="3897629" indent="-240029">
              <a:lnSpc>
                <a:spcPct val="90000"/>
              </a:lnSpc>
              <a:spcBef>
                <a:spcPts val="2400"/>
              </a:spcBef>
              <a:buSzPct val="100000"/>
              <a:buChar char="•"/>
              <a:defRPr sz="2100">
                <a:solidFill>
                  <a:srgbClr val="535353"/>
                </a:solidFill>
                <a:latin typeface="Arial Bold"/>
                <a:ea typeface="Arial Bold"/>
                <a:cs typeface="Arial Bold"/>
                <a:sym typeface="Arial Bold"/>
              </a:defRPr>
            </a:lvl9pPr>
          </a:lstStyle>
          <a:p>
            <a:pPr marL="0" indent="0" eaLnBrk="1" hangingPunct="1">
              <a:lnSpc>
                <a:spcPct val="120000"/>
              </a:lnSpc>
            </a:pPr>
            <a:endParaRPr lang="en-US" kern="0" dirty="0">
              <a:latin typeface="Arial Bold" charset="0"/>
              <a:cs typeface="Arial Bold" charset="0"/>
            </a:endParaRPr>
          </a:p>
        </p:txBody>
      </p:sp>
    </p:spTree>
    <p:extLst>
      <p:ext uri="{BB962C8B-B14F-4D97-AF65-F5344CB8AC3E}">
        <p14:creationId xmlns:p14="http://schemas.microsoft.com/office/powerpoint/2010/main" val="1062238758"/>
      </p:ext>
    </p:extLst>
  </p:cSld>
  <p:clrMapOvr>
    <a:masterClrMapping/>
  </p:clrMapOvr>
  <p:transition/>
  <p:timing>
    <p:tnLst>
      <p:par>
        <p:cTn id="1" dur="indefinite" restart="never" fill="hold"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8" name="Straight Connector 47"/>
          <p:cNvCxnSpPr/>
          <p:nvPr/>
        </p:nvCxnSpPr>
        <p:spPr>
          <a:xfrm>
            <a:off x="7110512" y="2989176"/>
            <a:ext cx="2978038" cy="0"/>
          </a:xfrm>
          <a:prstGeom prst="line">
            <a:avLst/>
          </a:prstGeom>
          <a:noFill/>
          <a:ln w="41275" cap="flat">
            <a:solidFill>
              <a:srgbClr val="009FDF"/>
            </a:solidFill>
            <a:prstDash val="solid"/>
            <a:bevel/>
            <a:headEnd type="none"/>
            <a:tailEnd type="triangle"/>
          </a:ln>
          <a:effectLst/>
        </p:spPr>
        <p:style>
          <a:lnRef idx="0">
            <a:scrgbClr r="0" g="0" b="0"/>
          </a:lnRef>
          <a:fillRef idx="0">
            <a:scrgbClr r="0" g="0" b="0"/>
          </a:fillRef>
          <a:effectRef idx="0">
            <a:scrgbClr r="0" g="0" b="0"/>
          </a:effectRef>
          <a:fontRef idx="none"/>
        </p:style>
      </p:cxnSp>
      <p:cxnSp>
        <p:nvCxnSpPr>
          <p:cNvPr id="22" name="Straight Connector 21"/>
          <p:cNvCxnSpPr/>
          <p:nvPr/>
        </p:nvCxnSpPr>
        <p:spPr>
          <a:xfrm>
            <a:off x="5009442" y="4750032"/>
            <a:ext cx="0" cy="1598054"/>
          </a:xfrm>
          <a:prstGeom prst="line">
            <a:avLst/>
          </a:prstGeom>
          <a:noFill/>
          <a:ln w="41275" cap="flat">
            <a:solidFill>
              <a:schemeClr val="accent3"/>
            </a:solidFill>
            <a:prstDash val="solid"/>
            <a:bevel/>
            <a:headEnd type="none"/>
            <a:tailEnd type="triangle"/>
          </a:ln>
          <a:effectLst/>
        </p:spPr>
        <p:style>
          <a:lnRef idx="0">
            <a:scrgbClr r="0" g="0" b="0"/>
          </a:lnRef>
          <a:fillRef idx="0">
            <a:scrgbClr r="0" g="0" b="0"/>
          </a:fillRef>
          <a:effectRef idx="0">
            <a:scrgbClr r="0" g="0" b="0"/>
          </a:effectRef>
          <a:fontRef idx="none"/>
        </p:style>
      </p:cxnSp>
      <p:sp>
        <p:nvSpPr>
          <p:cNvPr id="49" name="TextBox 48"/>
          <p:cNvSpPr txBox="1"/>
          <p:nvPr/>
        </p:nvSpPr>
        <p:spPr>
          <a:xfrm>
            <a:off x="5009050" y="4482940"/>
            <a:ext cx="2300441" cy="2246767"/>
          </a:xfrm>
          <a:prstGeom prst="rect">
            <a:avLst/>
          </a:prstGeom>
          <a:solidFill>
            <a:schemeClr val="tx1">
              <a:alpha val="17000"/>
            </a:schemeClr>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lvl="2" fontAlgn="auto" latinLnBrk="1" hangingPunct="0">
              <a:spcBef>
                <a:spcPts val="0"/>
              </a:spcBef>
              <a:spcAft>
                <a:spcPts val="0"/>
              </a:spcAft>
            </a:pPr>
            <a:endParaRPr lang="en-US" sz="1400" b="1" dirty="0">
              <a:latin typeface="+mn-lt"/>
              <a:ea typeface="Arial" charset="0"/>
            </a:endParaRPr>
          </a:p>
          <a:p>
            <a:pPr marL="0" lvl="2" fontAlgn="auto" latinLnBrk="1" hangingPunct="0">
              <a:spcBef>
                <a:spcPts val="0"/>
              </a:spcBef>
              <a:spcAft>
                <a:spcPts val="0"/>
              </a:spcAft>
            </a:pPr>
            <a:endParaRPr lang="en-US" sz="1400" b="1" dirty="0">
              <a:latin typeface="+mn-lt"/>
              <a:ea typeface="Arial" charset="0"/>
            </a:endParaRPr>
          </a:p>
          <a:p>
            <a:pPr marL="0" lvl="2" fontAlgn="auto" latinLnBrk="1" hangingPunct="0">
              <a:spcBef>
                <a:spcPts val="0"/>
              </a:spcBef>
              <a:spcAft>
                <a:spcPts val="0"/>
              </a:spcAft>
            </a:pPr>
            <a:endParaRPr lang="en-US" sz="1400" b="1" dirty="0">
              <a:latin typeface="+mn-lt"/>
              <a:ea typeface="Arial" charset="0"/>
            </a:endParaRPr>
          </a:p>
          <a:p>
            <a:pPr marL="0" lvl="2" fontAlgn="auto" latinLnBrk="1" hangingPunct="0">
              <a:spcBef>
                <a:spcPts val="0"/>
              </a:spcBef>
              <a:spcAft>
                <a:spcPts val="0"/>
              </a:spcAft>
            </a:pPr>
            <a:endParaRPr lang="en-US" sz="1400" b="1" dirty="0">
              <a:latin typeface="+mn-lt"/>
              <a:ea typeface="Arial" charset="0"/>
            </a:endParaRPr>
          </a:p>
          <a:p>
            <a:pPr marL="0" lvl="2" fontAlgn="auto" latinLnBrk="1" hangingPunct="0">
              <a:spcBef>
                <a:spcPts val="0"/>
              </a:spcBef>
              <a:spcAft>
                <a:spcPts val="0"/>
              </a:spcAft>
            </a:pPr>
            <a:r>
              <a:rPr lang="en-US" sz="1400" dirty="0">
                <a:latin typeface="+mn-lt"/>
                <a:ea typeface="Arial" charset="0"/>
              </a:rPr>
              <a:t>Spam is a multifaceted </a:t>
            </a:r>
            <a:br>
              <a:rPr lang="en-US" sz="1400" dirty="0">
                <a:latin typeface="+mn-lt"/>
                <a:ea typeface="Arial" charset="0"/>
              </a:rPr>
            </a:br>
            <a:r>
              <a:rPr lang="en-US" sz="1400" dirty="0">
                <a:latin typeface="+mn-lt"/>
                <a:ea typeface="Arial" charset="0"/>
              </a:rPr>
              <a:t>problem. Participation, </a:t>
            </a:r>
            <a:br>
              <a:rPr lang="en-US" sz="1400" dirty="0">
                <a:latin typeface="+mn-lt"/>
                <a:ea typeface="Arial" charset="0"/>
              </a:rPr>
            </a:br>
            <a:r>
              <a:rPr lang="en-US" sz="1400" dirty="0">
                <a:latin typeface="+mn-lt"/>
                <a:ea typeface="Arial" charset="0"/>
              </a:rPr>
              <a:t>and coordination among </a:t>
            </a:r>
            <a:r>
              <a:rPr lang="en-US" sz="1400" dirty="0" smtClean="0">
                <a:latin typeface="+mn-lt"/>
                <a:ea typeface="Arial" charset="0"/>
              </a:rPr>
              <a:t>a</a:t>
            </a:r>
            <a:br>
              <a:rPr lang="en-US" sz="1400" dirty="0" smtClean="0">
                <a:latin typeface="+mn-lt"/>
                <a:ea typeface="Arial" charset="0"/>
              </a:rPr>
            </a:br>
            <a:r>
              <a:rPr lang="en-US" sz="1400" dirty="0" smtClean="0">
                <a:latin typeface="+mn-lt"/>
                <a:ea typeface="Arial" charset="0"/>
              </a:rPr>
              <a:t>range </a:t>
            </a:r>
            <a:r>
              <a:rPr lang="en-US" sz="1400" dirty="0">
                <a:latin typeface="+mn-lt"/>
                <a:ea typeface="Arial" charset="0"/>
              </a:rPr>
              <a:t>of </a:t>
            </a:r>
            <a:r>
              <a:rPr lang="en-US" sz="1400" dirty="0" smtClean="0">
                <a:latin typeface="+mn-lt"/>
                <a:ea typeface="Arial" charset="0"/>
              </a:rPr>
              <a:t>stakeholders</a:t>
            </a:r>
            <a:r>
              <a:rPr lang="en-US" sz="1400" dirty="0">
                <a:latin typeface="+mn-lt"/>
                <a:ea typeface="Arial" charset="0"/>
              </a:rPr>
              <a:t> </a:t>
            </a:r>
            <a:r>
              <a:rPr lang="en-US" sz="1400" dirty="0" smtClean="0">
                <a:latin typeface="+mn-lt"/>
                <a:ea typeface="Arial" charset="0"/>
              </a:rPr>
              <a:t>will</a:t>
            </a:r>
            <a:br>
              <a:rPr lang="en-US" sz="1400" dirty="0" smtClean="0">
                <a:latin typeface="+mn-lt"/>
                <a:ea typeface="Arial" charset="0"/>
              </a:rPr>
            </a:br>
            <a:r>
              <a:rPr lang="en-US" sz="1400" dirty="0" smtClean="0">
                <a:latin typeface="+mn-lt"/>
                <a:ea typeface="Arial" charset="0"/>
              </a:rPr>
              <a:t>result </a:t>
            </a:r>
            <a:r>
              <a:rPr lang="en-US" sz="1400" dirty="0">
                <a:latin typeface="+mn-lt"/>
                <a:ea typeface="Arial" charset="0"/>
              </a:rPr>
              <a:t>in robust solutions </a:t>
            </a:r>
            <a:r>
              <a:rPr lang="en-US" sz="1400" dirty="0" smtClean="0">
                <a:latin typeface="+mn-lt"/>
                <a:ea typeface="Arial" charset="0"/>
              </a:rPr>
              <a:t>to</a:t>
            </a:r>
            <a:br>
              <a:rPr lang="en-US" sz="1400" dirty="0" smtClean="0">
                <a:latin typeface="+mn-lt"/>
                <a:ea typeface="Arial" charset="0"/>
              </a:rPr>
            </a:br>
            <a:r>
              <a:rPr lang="en-US" sz="1400" dirty="0" smtClean="0">
                <a:latin typeface="+mn-lt"/>
                <a:ea typeface="Arial" charset="0"/>
              </a:rPr>
              <a:t>spam.</a:t>
            </a:r>
            <a:endParaRPr lang="en-US" sz="1400" dirty="0">
              <a:latin typeface="+mn-lt"/>
              <a:ea typeface="Arial" charset="0"/>
            </a:endParaRPr>
          </a:p>
        </p:txBody>
      </p:sp>
      <p:sp>
        <p:nvSpPr>
          <p:cNvPr id="47" name="TextBox 46"/>
          <p:cNvSpPr txBox="1"/>
          <p:nvPr/>
        </p:nvSpPr>
        <p:spPr>
          <a:xfrm>
            <a:off x="6199400" y="2999224"/>
            <a:ext cx="3889151" cy="1384993"/>
          </a:xfrm>
          <a:prstGeom prst="rect">
            <a:avLst/>
          </a:prstGeom>
          <a:solidFill>
            <a:srgbClr val="009FDF">
              <a:alpha val="17000"/>
            </a:srgbClr>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lvl="2" algn="r" fontAlgn="auto" latinLnBrk="1" hangingPunct="0">
              <a:spcBef>
                <a:spcPts val="0"/>
              </a:spcBef>
              <a:spcAft>
                <a:spcPts val="0"/>
              </a:spcAft>
            </a:pPr>
            <a:endParaRPr lang="en-US" sz="1400" dirty="0">
              <a:latin typeface="+mn-lt"/>
              <a:ea typeface="Arial" charset="0"/>
            </a:endParaRPr>
          </a:p>
          <a:p>
            <a:pPr marL="0" lvl="2" algn="r" fontAlgn="auto" latinLnBrk="1" hangingPunct="0">
              <a:spcBef>
                <a:spcPts val="0"/>
              </a:spcBef>
              <a:spcAft>
                <a:spcPts val="0"/>
              </a:spcAft>
            </a:pPr>
            <a:r>
              <a:rPr lang="en-US" sz="1400" dirty="0">
                <a:latin typeface="+mn-lt"/>
                <a:ea typeface="Arial" charset="0"/>
              </a:rPr>
              <a:t>Cross-border</a:t>
            </a:r>
            <a:br>
              <a:rPr lang="en-US" sz="1400" dirty="0">
                <a:latin typeface="+mn-lt"/>
                <a:ea typeface="Arial" charset="0"/>
              </a:rPr>
            </a:br>
            <a:r>
              <a:rPr lang="en-US" sz="1400" dirty="0">
                <a:latin typeface="+mn-lt"/>
                <a:ea typeface="Arial" charset="0"/>
              </a:rPr>
              <a:t>collaboration is </a:t>
            </a:r>
          </a:p>
          <a:p>
            <a:pPr marL="0" lvl="2" algn="r" fontAlgn="auto" latinLnBrk="1" hangingPunct="0">
              <a:spcBef>
                <a:spcPts val="0"/>
              </a:spcBef>
              <a:spcAft>
                <a:spcPts val="0"/>
              </a:spcAft>
            </a:pPr>
            <a:r>
              <a:rPr lang="en-US" sz="1400" dirty="0">
                <a:latin typeface="+mn-lt"/>
                <a:ea typeface="Arial" charset="0"/>
              </a:rPr>
              <a:t>critical to addressing </a:t>
            </a:r>
          </a:p>
          <a:p>
            <a:pPr marL="0" lvl="2" algn="r" fontAlgn="auto" latinLnBrk="1" hangingPunct="0">
              <a:spcBef>
                <a:spcPts val="0"/>
              </a:spcBef>
              <a:spcAft>
                <a:spcPts val="0"/>
              </a:spcAft>
            </a:pPr>
            <a:r>
              <a:rPr lang="en-US" sz="1400" dirty="0">
                <a:latin typeface="+mn-lt"/>
                <a:ea typeface="Arial" charset="0"/>
              </a:rPr>
              <a:t>spam proliferation.</a:t>
            </a:r>
          </a:p>
          <a:p>
            <a:pPr marL="0" lvl="2" algn="r" fontAlgn="auto" latinLnBrk="1" hangingPunct="0">
              <a:spcBef>
                <a:spcPts val="0"/>
              </a:spcBef>
              <a:spcAft>
                <a:spcPts val="0"/>
              </a:spcAft>
            </a:pPr>
            <a:endParaRPr lang="en-US" sz="1400" dirty="0">
              <a:latin typeface="+mn-lt"/>
              <a:ea typeface="Arial" charset="0"/>
            </a:endParaRPr>
          </a:p>
        </p:txBody>
      </p:sp>
      <p:grpSp>
        <p:nvGrpSpPr>
          <p:cNvPr id="11" name="Group 10"/>
          <p:cNvGrpSpPr/>
          <p:nvPr/>
        </p:nvGrpSpPr>
        <p:grpSpPr>
          <a:xfrm>
            <a:off x="5969209" y="1223385"/>
            <a:ext cx="4114859" cy="1656251"/>
            <a:chOff x="4445208" y="1208144"/>
            <a:chExt cx="4114859" cy="1656251"/>
          </a:xfrm>
        </p:grpSpPr>
        <p:sp>
          <p:nvSpPr>
            <p:cNvPr id="45" name="TextBox 44"/>
            <p:cNvSpPr txBox="1"/>
            <p:nvPr/>
          </p:nvSpPr>
          <p:spPr>
            <a:xfrm>
              <a:off x="4670916" y="1233181"/>
              <a:ext cx="3889151" cy="1631214"/>
            </a:xfrm>
            <a:prstGeom prst="rect">
              <a:avLst/>
            </a:prstGeom>
            <a:solidFill>
              <a:srgbClr val="0032A0">
                <a:alpha val="17000"/>
              </a:srgbClr>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lvl="2" algn="r" fontAlgn="auto" latinLnBrk="1" hangingPunct="0">
                <a:spcBef>
                  <a:spcPts val="0"/>
                </a:spcBef>
                <a:spcAft>
                  <a:spcPts val="0"/>
                </a:spcAft>
              </a:pPr>
              <a:r>
                <a:rPr lang="en-US" sz="1400" dirty="0">
                  <a:latin typeface="+mn-lt"/>
                  <a:ea typeface="Arial" charset="0"/>
                </a:rPr>
                <a:t/>
              </a:r>
              <a:br>
                <a:rPr lang="en-US" sz="1400" dirty="0">
                  <a:latin typeface="+mn-lt"/>
                  <a:ea typeface="Arial" charset="0"/>
                </a:rPr>
              </a:br>
              <a:r>
                <a:rPr lang="en-US" sz="1400" dirty="0">
                  <a:latin typeface="+mn-lt"/>
                  <a:ea typeface="Arial" charset="0"/>
                </a:rPr>
                <a:t>Educate Internet users on </a:t>
              </a:r>
              <a:br>
                <a:rPr lang="en-US" sz="1400" dirty="0">
                  <a:latin typeface="+mn-lt"/>
                  <a:ea typeface="Arial" charset="0"/>
                </a:rPr>
              </a:br>
              <a:r>
                <a:rPr lang="en-US" sz="1400" dirty="0">
                  <a:latin typeface="+mn-lt"/>
                  <a:ea typeface="Arial" charset="0"/>
                </a:rPr>
                <a:t>how to recognize and </a:t>
              </a:r>
              <a:br>
                <a:rPr lang="en-US" sz="1400" dirty="0">
                  <a:latin typeface="+mn-lt"/>
                  <a:ea typeface="Arial" charset="0"/>
                </a:rPr>
              </a:br>
              <a:r>
                <a:rPr lang="en-US" sz="1400" dirty="0">
                  <a:latin typeface="+mn-lt"/>
                  <a:ea typeface="Arial" charset="0"/>
                </a:rPr>
                <a:t>protect themselves </a:t>
              </a:r>
              <a:br>
                <a:rPr lang="en-US" sz="1400" dirty="0">
                  <a:latin typeface="+mn-lt"/>
                  <a:ea typeface="Arial" charset="0"/>
                </a:rPr>
              </a:br>
              <a:r>
                <a:rPr lang="en-US" sz="1400" dirty="0">
                  <a:latin typeface="+mn-lt"/>
                  <a:ea typeface="Arial" charset="0"/>
                </a:rPr>
                <a:t>against spam and </a:t>
              </a:r>
              <a:br>
                <a:rPr lang="en-US" sz="1400" dirty="0">
                  <a:latin typeface="+mn-lt"/>
                  <a:ea typeface="Arial" charset="0"/>
                </a:rPr>
              </a:br>
              <a:r>
                <a:rPr lang="en-US" sz="1400" dirty="0">
                  <a:latin typeface="+mn-lt"/>
                  <a:ea typeface="Arial" charset="0"/>
                </a:rPr>
                <a:t>other online threats.</a:t>
              </a:r>
            </a:p>
            <a:p>
              <a:pPr fontAlgn="auto" latinLnBrk="1" hangingPunct="0">
                <a:spcBef>
                  <a:spcPts val="0"/>
                </a:spcBef>
                <a:spcAft>
                  <a:spcPts val="0"/>
                </a:spcAft>
              </a:pPr>
              <a:endParaRPr lang="en-US" sz="1600" dirty="0">
                <a:latin typeface="+mn-lt"/>
                <a:ea typeface="Arial"/>
                <a:cs typeface="Arial"/>
                <a:sym typeface="Arial"/>
              </a:endParaRPr>
            </a:p>
          </p:txBody>
        </p:sp>
        <p:cxnSp>
          <p:nvCxnSpPr>
            <p:cNvPr id="44" name="Straight Connector 43"/>
            <p:cNvCxnSpPr/>
            <p:nvPr/>
          </p:nvCxnSpPr>
          <p:spPr>
            <a:xfrm>
              <a:off x="4445208" y="1208144"/>
              <a:ext cx="4114859" cy="0"/>
            </a:xfrm>
            <a:prstGeom prst="line">
              <a:avLst/>
            </a:prstGeom>
            <a:noFill/>
            <a:ln w="41275" cap="flat">
              <a:solidFill>
                <a:schemeClr val="accent1"/>
              </a:solidFill>
              <a:prstDash val="solid"/>
              <a:bevel/>
              <a:headEnd type="none"/>
              <a:tailEnd type="triangle"/>
            </a:ln>
            <a:effectLst/>
          </p:spPr>
          <p:style>
            <a:lnRef idx="0">
              <a:scrgbClr r="0" g="0" b="0"/>
            </a:lnRef>
            <a:fillRef idx="0">
              <a:scrgbClr r="0" g="0" b="0"/>
            </a:fillRef>
            <a:effectRef idx="0">
              <a:scrgbClr r="0" g="0" b="0"/>
            </a:effectRef>
            <a:fontRef idx="none"/>
          </p:style>
        </p:cxnSp>
      </p:grpSp>
      <p:cxnSp>
        <p:nvCxnSpPr>
          <p:cNvPr id="36" name="Straight Connector 35"/>
          <p:cNvCxnSpPr/>
          <p:nvPr/>
        </p:nvCxnSpPr>
        <p:spPr>
          <a:xfrm>
            <a:off x="2210328" y="1219536"/>
            <a:ext cx="3949757" cy="0"/>
          </a:xfrm>
          <a:prstGeom prst="line">
            <a:avLst/>
          </a:prstGeom>
          <a:noFill/>
          <a:ln w="41275" cap="flat">
            <a:solidFill>
              <a:schemeClr val="accent5"/>
            </a:solidFill>
            <a:prstDash val="solid"/>
            <a:bevel/>
            <a:headEnd type="triangle"/>
          </a:ln>
          <a:effectLst/>
        </p:spPr>
        <p:style>
          <a:lnRef idx="0">
            <a:scrgbClr r="0" g="0" b="0"/>
          </a:lnRef>
          <a:fillRef idx="0">
            <a:scrgbClr r="0" g="0" b="0"/>
          </a:fillRef>
          <a:effectRef idx="0">
            <a:scrgbClr r="0" g="0" b="0"/>
          </a:effectRef>
          <a:fontRef idx="none"/>
        </p:style>
      </p:cxnSp>
      <p:sp>
        <p:nvSpPr>
          <p:cNvPr id="42" name="TextBox 41"/>
          <p:cNvSpPr txBox="1"/>
          <p:nvPr/>
        </p:nvSpPr>
        <p:spPr>
          <a:xfrm>
            <a:off x="2210328" y="1229583"/>
            <a:ext cx="3758881" cy="1631214"/>
          </a:xfrm>
          <a:prstGeom prst="rect">
            <a:avLst/>
          </a:prstGeom>
          <a:solidFill>
            <a:srgbClr val="63666A">
              <a:alpha val="17000"/>
            </a:srgbClr>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lvl="2" fontAlgn="auto" latinLnBrk="1" hangingPunct="0">
              <a:spcBef>
                <a:spcPts val="0"/>
              </a:spcBef>
              <a:spcAft>
                <a:spcPts val="0"/>
              </a:spcAft>
            </a:pPr>
            <a:r>
              <a:rPr lang="en-US" sz="1400" dirty="0">
                <a:latin typeface="+mn-lt"/>
                <a:ea typeface="Arial" charset="0"/>
              </a:rPr>
              <a:t/>
            </a:r>
            <a:br>
              <a:rPr lang="en-US" sz="1400" dirty="0">
                <a:latin typeface="+mn-lt"/>
                <a:ea typeface="Arial" charset="0"/>
              </a:rPr>
            </a:br>
            <a:r>
              <a:rPr lang="en-US" sz="1400" dirty="0">
                <a:latin typeface="+mn-lt"/>
                <a:ea typeface="Arial" charset="0"/>
              </a:rPr>
              <a:t>Such measures can help </a:t>
            </a:r>
            <a:br>
              <a:rPr lang="en-US" sz="1400" dirty="0">
                <a:latin typeface="+mn-lt"/>
                <a:ea typeface="Arial" charset="0"/>
              </a:rPr>
            </a:br>
            <a:r>
              <a:rPr lang="en-US" sz="1400" dirty="0">
                <a:latin typeface="+mn-lt"/>
                <a:ea typeface="Arial" charset="0"/>
              </a:rPr>
              <a:t>deter offending players </a:t>
            </a:r>
            <a:br>
              <a:rPr lang="en-US" sz="1400" dirty="0">
                <a:latin typeface="+mn-lt"/>
                <a:ea typeface="Arial" charset="0"/>
              </a:rPr>
            </a:br>
            <a:r>
              <a:rPr lang="en-US" sz="1400" dirty="0">
                <a:latin typeface="+mn-lt"/>
                <a:ea typeface="Arial" charset="0"/>
              </a:rPr>
              <a:t>and reduce the amount </a:t>
            </a:r>
            <a:br>
              <a:rPr lang="en-US" sz="1400" dirty="0">
                <a:latin typeface="+mn-lt"/>
                <a:ea typeface="Arial" charset="0"/>
              </a:rPr>
            </a:br>
            <a:r>
              <a:rPr lang="en-US" sz="1400" dirty="0">
                <a:latin typeface="+mn-lt"/>
                <a:ea typeface="Arial" charset="0"/>
              </a:rPr>
              <a:t>of spam sent and </a:t>
            </a:r>
            <a:br>
              <a:rPr lang="en-US" sz="1400" dirty="0">
                <a:latin typeface="+mn-lt"/>
                <a:ea typeface="Arial" charset="0"/>
              </a:rPr>
            </a:br>
            <a:r>
              <a:rPr lang="en-US" sz="1400" dirty="0">
                <a:latin typeface="+mn-lt"/>
                <a:ea typeface="Arial" charset="0"/>
              </a:rPr>
              <a:t>received in a country.</a:t>
            </a:r>
          </a:p>
          <a:p>
            <a:pPr fontAlgn="auto" latinLnBrk="1" hangingPunct="0">
              <a:spcBef>
                <a:spcPts val="0"/>
              </a:spcBef>
              <a:spcAft>
                <a:spcPts val="0"/>
              </a:spcAft>
            </a:pPr>
            <a:endParaRPr lang="en-US" sz="1600" dirty="0">
              <a:latin typeface="+mn-lt"/>
              <a:ea typeface="Arial"/>
              <a:cs typeface="Arial"/>
              <a:sym typeface="Arial"/>
            </a:endParaRPr>
          </a:p>
        </p:txBody>
      </p:sp>
      <p:grpSp>
        <p:nvGrpSpPr>
          <p:cNvPr id="7" name="Group 6"/>
          <p:cNvGrpSpPr/>
          <p:nvPr/>
        </p:nvGrpSpPr>
        <p:grpSpPr>
          <a:xfrm>
            <a:off x="2211998" y="2990853"/>
            <a:ext cx="2797053" cy="1641261"/>
            <a:chOff x="687997" y="2990852"/>
            <a:chExt cx="2797053" cy="1641261"/>
          </a:xfrm>
        </p:grpSpPr>
        <p:cxnSp>
          <p:nvCxnSpPr>
            <p:cNvPr id="6" name="Straight Connector 5"/>
            <p:cNvCxnSpPr/>
            <p:nvPr/>
          </p:nvCxnSpPr>
          <p:spPr>
            <a:xfrm>
              <a:off x="687997" y="2990852"/>
              <a:ext cx="2191590" cy="0"/>
            </a:xfrm>
            <a:prstGeom prst="line">
              <a:avLst/>
            </a:prstGeom>
            <a:noFill/>
            <a:ln w="41275" cap="flat">
              <a:solidFill>
                <a:schemeClr val="accent4"/>
              </a:solidFill>
              <a:prstDash val="solid"/>
              <a:bevel/>
              <a:headEnd type="triangle"/>
            </a:ln>
            <a:effectLst/>
          </p:spPr>
          <p:style>
            <a:lnRef idx="0">
              <a:scrgbClr r="0" g="0" b="0"/>
            </a:lnRef>
            <a:fillRef idx="0">
              <a:scrgbClr r="0" g="0" b="0"/>
            </a:fillRef>
            <a:effectRef idx="0">
              <a:scrgbClr r="0" g="0" b="0"/>
            </a:effectRef>
            <a:fontRef idx="none"/>
          </p:style>
        </p:cxnSp>
        <p:sp>
          <p:nvSpPr>
            <p:cNvPr id="4" name="TextBox 3"/>
            <p:cNvSpPr txBox="1"/>
            <p:nvPr/>
          </p:nvSpPr>
          <p:spPr>
            <a:xfrm>
              <a:off x="687997" y="3000899"/>
              <a:ext cx="2797053" cy="1631214"/>
            </a:xfrm>
            <a:prstGeom prst="rect">
              <a:avLst/>
            </a:prstGeom>
            <a:solidFill>
              <a:srgbClr val="475CC7">
                <a:alpha val="17000"/>
              </a:srgbClr>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lvl="2" fontAlgn="auto" latinLnBrk="1" hangingPunct="0">
                <a:spcBef>
                  <a:spcPts val="0"/>
                </a:spcBef>
                <a:spcAft>
                  <a:spcPts val="0"/>
                </a:spcAft>
              </a:pPr>
              <a:r>
                <a:rPr lang="en-US" sz="1400" dirty="0">
                  <a:latin typeface="+mn-lt"/>
                  <a:ea typeface="Arial" charset="0"/>
                </a:rPr>
                <a:t/>
              </a:r>
              <a:br>
                <a:rPr lang="en-US" sz="1400" dirty="0">
                  <a:latin typeface="+mn-lt"/>
                  <a:ea typeface="Arial" charset="0"/>
                </a:rPr>
              </a:br>
              <a:r>
                <a:rPr lang="en-US" sz="1400" dirty="0">
                  <a:latin typeface="+mn-lt"/>
                  <a:ea typeface="Arial" charset="0"/>
                </a:rPr>
                <a:t>Spammers are </a:t>
              </a:r>
              <a:br>
                <a:rPr lang="en-US" sz="1400" dirty="0">
                  <a:latin typeface="+mn-lt"/>
                  <a:ea typeface="Arial" charset="0"/>
                </a:rPr>
              </a:br>
              <a:r>
                <a:rPr lang="en-US" sz="1400" dirty="0">
                  <a:latin typeface="+mn-lt"/>
                  <a:ea typeface="Arial" charset="0"/>
                </a:rPr>
                <a:t>constantly evolving </a:t>
              </a:r>
              <a:br>
                <a:rPr lang="en-US" sz="1400" dirty="0">
                  <a:latin typeface="+mn-lt"/>
                  <a:ea typeface="Arial" charset="0"/>
                </a:rPr>
              </a:br>
              <a:r>
                <a:rPr lang="en-US" sz="1400" dirty="0">
                  <a:latin typeface="+mn-lt"/>
                  <a:ea typeface="Arial" charset="0"/>
                </a:rPr>
                <a:t>their methods, so keep </a:t>
              </a:r>
              <a:br>
                <a:rPr lang="en-US" sz="1400" dirty="0">
                  <a:latin typeface="+mn-lt"/>
                  <a:ea typeface="Arial" charset="0"/>
                </a:rPr>
              </a:br>
              <a:r>
                <a:rPr lang="en-US" sz="1400" dirty="0">
                  <a:latin typeface="+mn-lt"/>
                  <a:ea typeface="Arial" charset="0"/>
                </a:rPr>
                <a:t>up-to-date on trends, </a:t>
              </a:r>
              <a:br>
                <a:rPr lang="en-US" sz="1400" dirty="0">
                  <a:latin typeface="+mn-lt"/>
                  <a:ea typeface="Arial" charset="0"/>
                </a:rPr>
              </a:br>
              <a:r>
                <a:rPr lang="en-US" sz="1400" dirty="0">
                  <a:latin typeface="+mn-lt"/>
                  <a:ea typeface="Arial" charset="0"/>
                </a:rPr>
                <a:t>techniques, and threats.</a:t>
              </a:r>
            </a:p>
            <a:p>
              <a:pPr fontAlgn="auto" latinLnBrk="1" hangingPunct="0">
                <a:spcBef>
                  <a:spcPts val="0"/>
                </a:spcBef>
                <a:spcAft>
                  <a:spcPts val="0"/>
                </a:spcAft>
              </a:pPr>
              <a:endParaRPr lang="en-US" sz="1600" dirty="0">
                <a:latin typeface="+mn-lt"/>
                <a:ea typeface="Arial"/>
                <a:cs typeface="Arial"/>
                <a:sym typeface="Arial"/>
              </a:endParaRPr>
            </a:p>
          </p:txBody>
        </p:sp>
      </p:grpSp>
      <p:graphicFrame>
        <p:nvGraphicFramePr>
          <p:cNvPr id="3" name="Chart 2"/>
          <p:cNvGraphicFramePr/>
          <p:nvPr>
            <p:extLst>
              <p:ext uri="{D42A27DB-BD31-4B8C-83A1-F6EECF244321}">
                <p14:modId xmlns:p14="http://schemas.microsoft.com/office/powerpoint/2010/main" val="1986437799"/>
              </p:ext>
            </p:extLst>
          </p:nvPr>
        </p:nvGraphicFramePr>
        <p:xfrm>
          <a:off x="3068579" y="1051057"/>
          <a:ext cx="6145910" cy="4301104"/>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dirty="0" smtClean="0">
                <a:latin typeface="+mn-lt"/>
              </a:rPr>
              <a:t>How Governments Can Help Combat Spam</a:t>
            </a:r>
            <a:endParaRPr lang="en-US" dirty="0">
              <a:latin typeface="+mn-lt"/>
            </a:endParaRPr>
          </a:p>
        </p:txBody>
      </p:sp>
      <p:sp>
        <p:nvSpPr>
          <p:cNvPr id="37" name="ZoneTexte 12"/>
          <p:cNvSpPr txBox="1"/>
          <p:nvPr/>
        </p:nvSpPr>
        <p:spPr>
          <a:xfrm>
            <a:off x="4718446" y="1916376"/>
            <a:ext cx="1441639" cy="646331"/>
          </a:xfrm>
          <a:prstGeom prst="rect">
            <a:avLst/>
          </a:prstGeom>
          <a:noFill/>
        </p:spPr>
        <p:txBody>
          <a:bodyPr wrap="square" lIns="0" rtlCol="0" anchor="ctr">
            <a:spAutoFit/>
          </a:bodyPr>
          <a:lstStyle/>
          <a:p>
            <a:pPr algn="ctr"/>
            <a:r>
              <a:rPr lang="en-US" b="1" dirty="0">
                <a:solidFill>
                  <a:schemeClr val="bg1"/>
                </a:solidFill>
                <a:latin typeface="Hind Semibold" charset="0"/>
                <a:ea typeface="Hind Semibold" charset="0"/>
                <a:cs typeface="Hind Semibold" charset="0"/>
              </a:rPr>
              <a:t>Legislation &amp;</a:t>
            </a:r>
          </a:p>
          <a:p>
            <a:pPr algn="ctr"/>
            <a:r>
              <a:rPr lang="en-US" b="1" dirty="0">
                <a:solidFill>
                  <a:schemeClr val="bg1"/>
                </a:solidFill>
                <a:latin typeface="Hind Semibold" charset="0"/>
                <a:ea typeface="Hind Semibold" charset="0"/>
                <a:cs typeface="Hind Semibold" charset="0"/>
              </a:rPr>
              <a:t>Enforcement</a:t>
            </a:r>
          </a:p>
        </p:txBody>
      </p:sp>
      <p:sp>
        <p:nvSpPr>
          <p:cNvPr id="38" name="ZoneTexte 12"/>
          <p:cNvSpPr txBox="1"/>
          <p:nvPr/>
        </p:nvSpPr>
        <p:spPr>
          <a:xfrm>
            <a:off x="4311762" y="3095122"/>
            <a:ext cx="1441639" cy="923330"/>
          </a:xfrm>
          <a:prstGeom prst="rect">
            <a:avLst/>
          </a:prstGeom>
          <a:noFill/>
        </p:spPr>
        <p:txBody>
          <a:bodyPr wrap="square" lIns="0" rtlCol="0" anchor="ctr">
            <a:spAutoFit/>
          </a:bodyPr>
          <a:lstStyle/>
          <a:p>
            <a:pPr algn="ctr"/>
            <a:r>
              <a:rPr lang="en-US" b="1" dirty="0">
                <a:solidFill>
                  <a:schemeClr val="bg1"/>
                </a:solidFill>
                <a:latin typeface="Hind Semibold" charset="0"/>
                <a:ea typeface="Hind Semibold" charset="0"/>
                <a:cs typeface="Hind Semibold" charset="0"/>
              </a:rPr>
              <a:t>Understand the Evolving Landscape</a:t>
            </a:r>
          </a:p>
        </p:txBody>
      </p:sp>
      <p:sp>
        <p:nvSpPr>
          <p:cNvPr id="39" name="ZoneTexte 12"/>
          <p:cNvSpPr txBox="1"/>
          <p:nvPr/>
        </p:nvSpPr>
        <p:spPr>
          <a:xfrm>
            <a:off x="6418134" y="3182318"/>
            <a:ext cx="1782714" cy="646331"/>
          </a:xfrm>
          <a:prstGeom prst="rect">
            <a:avLst/>
          </a:prstGeom>
          <a:noFill/>
        </p:spPr>
        <p:txBody>
          <a:bodyPr wrap="square" lIns="0" rtlCol="0" anchor="ctr">
            <a:spAutoFit/>
          </a:bodyPr>
          <a:lstStyle/>
          <a:p>
            <a:pPr algn="ctr"/>
            <a:r>
              <a:rPr lang="en-US" b="1" dirty="0">
                <a:solidFill>
                  <a:schemeClr val="bg1"/>
                </a:solidFill>
                <a:latin typeface="Hind Semibold" charset="0"/>
                <a:ea typeface="Hind Semibold" charset="0"/>
                <a:cs typeface="Hind Semibold" charset="0"/>
              </a:rPr>
              <a:t>International Collaboration</a:t>
            </a:r>
          </a:p>
        </p:txBody>
      </p:sp>
      <p:sp>
        <p:nvSpPr>
          <p:cNvPr id="40" name="ZoneTexte 12"/>
          <p:cNvSpPr txBox="1"/>
          <p:nvPr/>
        </p:nvSpPr>
        <p:spPr>
          <a:xfrm>
            <a:off x="5303560" y="4060893"/>
            <a:ext cx="1782714" cy="646331"/>
          </a:xfrm>
          <a:prstGeom prst="rect">
            <a:avLst/>
          </a:prstGeom>
          <a:noFill/>
        </p:spPr>
        <p:txBody>
          <a:bodyPr wrap="square" lIns="0" rtlCol="0" anchor="ctr">
            <a:spAutoFit/>
          </a:bodyPr>
          <a:lstStyle/>
          <a:p>
            <a:pPr algn="ctr"/>
            <a:r>
              <a:rPr lang="en-US" b="1" dirty="0">
                <a:solidFill>
                  <a:schemeClr val="bg1"/>
                </a:solidFill>
                <a:latin typeface="Hind Semibold" charset="0"/>
                <a:ea typeface="Hind Semibold" charset="0"/>
                <a:cs typeface="Hind Semibold" charset="0"/>
              </a:rPr>
              <a:t>Effective Partnerships</a:t>
            </a:r>
          </a:p>
        </p:txBody>
      </p:sp>
      <p:sp>
        <p:nvSpPr>
          <p:cNvPr id="41" name="ZoneTexte 12"/>
          <p:cNvSpPr txBox="1"/>
          <p:nvPr/>
        </p:nvSpPr>
        <p:spPr>
          <a:xfrm>
            <a:off x="6212962" y="1925271"/>
            <a:ext cx="1596989" cy="646331"/>
          </a:xfrm>
          <a:prstGeom prst="rect">
            <a:avLst/>
          </a:prstGeom>
          <a:noFill/>
        </p:spPr>
        <p:txBody>
          <a:bodyPr wrap="square" lIns="0" rtlCol="0" anchor="ctr">
            <a:spAutoFit/>
          </a:bodyPr>
          <a:lstStyle/>
          <a:p>
            <a:pPr algn="ctr"/>
            <a:r>
              <a:rPr lang="en-US" b="1" dirty="0">
                <a:solidFill>
                  <a:schemeClr val="bg1"/>
                </a:solidFill>
                <a:latin typeface="Hind Semibold" charset="0"/>
                <a:ea typeface="Hind Semibold" charset="0"/>
                <a:cs typeface="Hind Semibold" charset="0"/>
              </a:rPr>
              <a:t>Education </a:t>
            </a:r>
            <a:r>
              <a:rPr lang="en-US" b="1">
                <a:solidFill>
                  <a:schemeClr val="bg1"/>
                </a:solidFill>
                <a:latin typeface="Hind Semibold" charset="0"/>
                <a:ea typeface="Hind Semibold" charset="0"/>
                <a:cs typeface="Hind Semibold" charset="0"/>
              </a:rPr>
              <a:t>&amp; Empowerment</a:t>
            </a:r>
            <a:endParaRPr lang="en-US" b="1" dirty="0">
              <a:solidFill>
                <a:schemeClr val="bg1"/>
              </a:solidFill>
              <a:latin typeface="Hind Semibold" charset="0"/>
              <a:ea typeface="Hind Semibold" charset="0"/>
              <a:cs typeface="Hind Semibold" charset="0"/>
            </a:endParaRPr>
          </a:p>
        </p:txBody>
      </p:sp>
    </p:spTree>
    <p:extLst>
      <p:ext uri="{BB962C8B-B14F-4D97-AF65-F5344CB8AC3E}">
        <p14:creationId xmlns:p14="http://schemas.microsoft.com/office/powerpoint/2010/main" val="2452240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88">
            <a:hlinkClick r:id="rId3"/>
          </p:cNvPr>
          <p:cNvSpPr txBox="1">
            <a:spLocks/>
          </p:cNvSpPr>
          <p:nvPr/>
        </p:nvSpPr>
        <p:spPr>
          <a:xfrm>
            <a:off x="1524000" y="4681540"/>
            <a:ext cx="8813800" cy="461961"/>
          </a:xfrm>
          <a:prstGeom prst="rect">
            <a:avLst/>
          </a:prstGeom>
        </p:spPr>
        <p:txBody>
          <a:bodyPr/>
          <a:lstStyle>
            <a:lvl1pPr algn="ctr" rtl="0" eaLnBrk="0" fontAlgn="base" hangingPunct="0">
              <a:lnSpc>
                <a:spcPct val="90000"/>
              </a:lnSpc>
              <a:spcBef>
                <a:spcPct val="0"/>
              </a:spcBef>
              <a:spcAft>
                <a:spcPct val="0"/>
              </a:spcAft>
              <a:defRPr sz="2000" b="1">
                <a:solidFill>
                  <a:srgbClr val="1291D2"/>
                </a:solidFill>
                <a:latin typeface="Arial Bold"/>
                <a:ea typeface="ＭＳ Ｐゴシック" charset="0"/>
                <a:cs typeface="Arial Bold"/>
                <a:sym typeface="Arial Bold" charset="0"/>
              </a:defRPr>
            </a:lvl1pPr>
            <a:lvl2pPr algn="ctr" rtl="0" eaLnBrk="0" fontAlgn="base" hangingPunct="0">
              <a:lnSpc>
                <a:spcPct val="90000"/>
              </a:lnSpc>
              <a:spcBef>
                <a:spcPct val="0"/>
              </a:spcBef>
              <a:spcAft>
                <a:spcPct val="0"/>
              </a:spcAft>
              <a:defRPr sz="2000" b="1">
                <a:solidFill>
                  <a:srgbClr val="1291D2"/>
                </a:solidFill>
                <a:latin typeface="Arial Bold"/>
                <a:ea typeface="ＭＳ Ｐゴシック" charset="0"/>
                <a:cs typeface="Arial Bold"/>
                <a:sym typeface="Arial Bold" charset="0"/>
              </a:defRPr>
            </a:lvl2pPr>
            <a:lvl3pPr algn="ctr" rtl="0" eaLnBrk="0" fontAlgn="base" hangingPunct="0">
              <a:lnSpc>
                <a:spcPct val="90000"/>
              </a:lnSpc>
              <a:spcBef>
                <a:spcPct val="0"/>
              </a:spcBef>
              <a:spcAft>
                <a:spcPct val="0"/>
              </a:spcAft>
              <a:defRPr sz="2000" b="1">
                <a:solidFill>
                  <a:srgbClr val="1291D2"/>
                </a:solidFill>
                <a:latin typeface="Arial Bold"/>
                <a:ea typeface="ＭＳ Ｐゴシック" charset="0"/>
                <a:cs typeface="Arial Bold"/>
                <a:sym typeface="Arial Bold" charset="0"/>
              </a:defRPr>
            </a:lvl3pPr>
            <a:lvl4pPr algn="ctr" rtl="0" eaLnBrk="0" fontAlgn="base" hangingPunct="0">
              <a:lnSpc>
                <a:spcPct val="90000"/>
              </a:lnSpc>
              <a:spcBef>
                <a:spcPct val="0"/>
              </a:spcBef>
              <a:spcAft>
                <a:spcPct val="0"/>
              </a:spcAft>
              <a:defRPr sz="2000" b="1">
                <a:solidFill>
                  <a:srgbClr val="1291D2"/>
                </a:solidFill>
                <a:latin typeface="Arial Bold"/>
                <a:ea typeface="ＭＳ Ｐゴシック" charset="0"/>
                <a:cs typeface="Arial Bold"/>
                <a:sym typeface="Arial Bold" charset="0"/>
              </a:defRPr>
            </a:lvl4pPr>
            <a:lvl5pPr algn="ctr" rtl="0" eaLnBrk="0" fontAlgn="base" hangingPunct="0">
              <a:lnSpc>
                <a:spcPct val="90000"/>
              </a:lnSpc>
              <a:spcBef>
                <a:spcPct val="0"/>
              </a:spcBef>
              <a:spcAft>
                <a:spcPct val="0"/>
              </a:spcAft>
              <a:defRPr sz="2000" b="1">
                <a:solidFill>
                  <a:srgbClr val="1291D2"/>
                </a:solidFill>
                <a:latin typeface="Arial Bold"/>
                <a:ea typeface="ＭＳ Ｐゴシック" charset="0"/>
                <a:cs typeface="Arial Bold"/>
                <a:sym typeface="Arial Bold" charset="0"/>
              </a:defRPr>
            </a:lvl5pPr>
            <a:lvl6pPr indent="457200">
              <a:lnSpc>
                <a:spcPct val="90000"/>
              </a:lnSpc>
              <a:defRPr sz="2000">
                <a:solidFill>
                  <a:srgbClr val="009FDF"/>
                </a:solidFill>
                <a:latin typeface="Arial Bold"/>
                <a:ea typeface="Arial Bold"/>
                <a:cs typeface="Arial Bold"/>
                <a:sym typeface="Arial Bold"/>
              </a:defRPr>
            </a:lvl6pPr>
            <a:lvl7pPr indent="914400">
              <a:lnSpc>
                <a:spcPct val="90000"/>
              </a:lnSpc>
              <a:defRPr sz="2000">
                <a:solidFill>
                  <a:srgbClr val="009FDF"/>
                </a:solidFill>
                <a:latin typeface="Arial Bold"/>
                <a:ea typeface="Arial Bold"/>
                <a:cs typeface="Arial Bold"/>
                <a:sym typeface="Arial Bold"/>
              </a:defRPr>
            </a:lvl7pPr>
            <a:lvl8pPr indent="1371600">
              <a:lnSpc>
                <a:spcPct val="90000"/>
              </a:lnSpc>
              <a:defRPr sz="2000">
                <a:solidFill>
                  <a:srgbClr val="009FDF"/>
                </a:solidFill>
                <a:latin typeface="Arial Bold"/>
                <a:ea typeface="Arial Bold"/>
                <a:cs typeface="Arial Bold"/>
                <a:sym typeface="Arial Bold"/>
              </a:defRPr>
            </a:lvl8pPr>
            <a:lvl9pPr indent="1828800">
              <a:lnSpc>
                <a:spcPct val="90000"/>
              </a:lnSpc>
              <a:defRPr sz="2000">
                <a:solidFill>
                  <a:srgbClr val="009FDF"/>
                </a:solidFill>
                <a:latin typeface="Arial Bold"/>
                <a:ea typeface="Arial Bold"/>
                <a:cs typeface="Arial Bold"/>
                <a:sym typeface="Arial Bold"/>
              </a:defRPr>
            </a:lvl9pPr>
          </a:lstStyle>
          <a:p>
            <a:endParaRPr lang="en-US" b="0" kern="0" dirty="0">
              <a:solidFill>
                <a:schemeClr val="bg1"/>
              </a:solidFill>
            </a:endParaRPr>
          </a:p>
        </p:txBody>
      </p:sp>
      <p:sp>
        <p:nvSpPr>
          <p:cNvPr id="2" name="Text Placeholder 1"/>
          <p:cNvSpPr>
            <a:spLocks noGrp="1"/>
          </p:cNvSpPr>
          <p:nvPr>
            <p:ph type="body" sz="quarter" idx="10"/>
          </p:nvPr>
        </p:nvSpPr>
        <p:spPr/>
        <p:txBody>
          <a:bodyPr/>
          <a:lstStyle/>
          <a:p>
            <a:r>
              <a:rPr lang="en-US" kern="0" dirty="0">
                <a:solidFill>
                  <a:schemeClr val="bg1"/>
                </a:solidFill>
              </a:rPr>
              <a:t>Download the Briefing </a:t>
            </a:r>
            <a:r>
              <a:rPr lang="en-US" kern="0" dirty="0" smtClean="0">
                <a:solidFill>
                  <a:schemeClr val="bg1"/>
                </a:solidFill>
              </a:rPr>
              <a:t>Paper.</a:t>
            </a:r>
            <a:endParaRPr lang="en-US" kern="0" dirty="0">
              <a:solidFill>
                <a:schemeClr val="bg1"/>
              </a:solidFill>
            </a:endParaRPr>
          </a:p>
          <a:p>
            <a:endParaRPr lang="en-US" kern="0" dirty="0">
              <a:solidFill>
                <a:schemeClr val="bg1"/>
              </a:solidFill>
            </a:endParaRPr>
          </a:p>
        </p:txBody>
      </p:sp>
    </p:spTree>
    <p:extLst>
      <p:ext uri="{BB962C8B-B14F-4D97-AF65-F5344CB8AC3E}">
        <p14:creationId xmlns:p14="http://schemas.microsoft.com/office/powerpoint/2010/main" val="20334757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ISOC - Blue template">
  <a:themeElements>
    <a:clrScheme name="01-ISOC-Blue">
      <a:dk1>
        <a:srgbClr val="0C1C2C"/>
      </a:dk1>
      <a:lt1>
        <a:srgbClr val="EEF2EC"/>
      </a:lt1>
      <a:dk2>
        <a:srgbClr val="3A82E4"/>
      </a:dk2>
      <a:lt2>
        <a:srgbClr val="DEDAD0"/>
      </a:lt2>
      <a:accent1>
        <a:srgbClr val="24366E"/>
      </a:accent1>
      <a:accent2>
        <a:srgbClr val="3A82E4"/>
      </a:accent2>
      <a:accent3>
        <a:srgbClr val="40B2A4"/>
      </a:accent3>
      <a:accent4>
        <a:srgbClr val="7E245C"/>
      </a:accent4>
      <a:accent5>
        <a:srgbClr val="D25238"/>
      </a:accent5>
      <a:accent6>
        <a:srgbClr val="EECA4A"/>
      </a:accent6>
      <a:hlink>
        <a:srgbClr val="0C1C2C"/>
      </a:hlink>
      <a:folHlink>
        <a:srgbClr val="0C1C2C"/>
      </a:folHlink>
    </a:clrScheme>
    <a:fontScheme name="Office 2">
      <a:majorFont>
        <a:latin typeface="Hind Light"/>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Hind Light"/>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ISOCPPT_Lite" id="{D8609F2E-9E11-4C47-92B7-7F4199017E14}" vid="{C74DF5D6-4A73-6144-B4EC-637C98CCF9C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ISOCPPT_Lite</Template>
  <TotalTime>18</TotalTime>
  <Words>1554</Words>
  <Application>Microsoft Macintosh PowerPoint</Application>
  <PresentationFormat>Widescreen</PresentationFormat>
  <Paragraphs>120</Paragraphs>
  <Slides>5</Slides>
  <Notes>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vt:i4>
      </vt:variant>
    </vt:vector>
  </HeadingPairs>
  <TitlesOfParts>
    <vt:vector size="16" baseType="lpstr">
      <vt:lpstr>.AppleSystemUIFont</vt:lpstr>
      <vt:lpstr>Arial Bold</vt:lpstr>
      <vt:lpstr>Avenir Roman</vt:lpstr>
      <vt:lpstr>Calibri</vt:lpstr>
      <vt:lpstr>Calibri Light</vt:lpstr>
      <vt:lpstr>Hind Light</vt:lpstr>
      <vt:lpstr>Hind Medium</vt:lpstr>
      <vt:lpstr>Hind Semibold</vt:lpstr>
      <vt:lpstr>ＭＳ Ｐゴシック</vt:lpstr>
      <vt:lpstr>Arial</vt:lpstr>
      <vt:lpstr>ISOC - Blue template</vt:lpstr>
      <vt:lpstr>The Challenge of Spam</vt:lpstr>
      <vt:lpstr>Different stakeholders are taking different steps:</vt:lpstr>
      <vt:lpstr>Challenges</vt:lpstr>
      <vt:lpstr>How Governments Can Help Combat Spam</vt:lpstr>
      <vt:lpstr>PowerPoint Presentation</vt:lpstr>
    </vt:vector>
  </TitlesOfParts>
  <Company/>
  <LinksUpToDate>false</LinksUpToDate>
  <SharedDoc>false</SharedDoc>
  <HyperlinksChanged>false</HyperlinksChanged>
  <AppVersion>15.0027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Beth Gombala</dc:creator>
  <cp:lastModifiedBy>Beth Gombala</cp:lastModifiedBy>
  <cp:revision>4</cp:revision>
  <cp:lastPrinted>2016-06-14T17:50:38Z</cp:lastPrinted>
  <dcterms:created xsi:type="dcterms:W3CDTF">2016-11-02T18:57:12Z</dcterms:created>
  <dcterms:modified xsi:type="dcterms:W3CDTF">2016-11-03T15:24:07Z</dcterms:modified>
</cp:coreProperties>
</file>