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325" r:id="rId2"/>
    <p:sldId id="326" r:id="rId3"/>
    <p:sldId id="327" r:id="rId4"/>
    <p:sldId id="324" r:id="rId5"/>
    <p:sldId id="329" r:id="rId6"/>
    <p:sldId id="300" r:id="rId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Hind Light" charset="0"/>
        <a:ea typeface="ＭＳ Ｐゴシック" charset="-128"/>
        <a:cs typeface="+mn-cs"/>
      </a:defRPr>
    </a:lvl1pPr>
    <a:lvl2pPr marL="457200" algn="l" rtl="0" fontAlgn="base">
      <a:spcBef>
        <a:spcPct val="0"/>
      </a:spcBef>
      <a:spcAft>
        <a:spcPct val="0"/>
      </a:spcAft>
      <a:defRPr kern="1200">
        <a:solidFill>
          <a:schemeClr val="tx1"/>
        </a:solidFill>
        <a:latin typeface="Hind Light" charset="0"/>
        <a:ea typeface="ＭＳ Ｐゴシック" charset="-128"/>
        <a:cs typeface="+mn-cs"/>
      </a:defRPr>
    </a:lvl2pPr>
    <a:lvl3pPr marL="914400" algn="l" rtl="0" fontAlgn="base">
      <a:spcBef>
        <a:spcPct val="0"/>
      </a:spcBef>
      <a:spcAft>
        <a:spcPct val="0"/>
      </a:spcAft>
      <a:defRPr kern="1200">
        <a:solidFill>
          <a:schemeClr val="tx1"/>
        </a:solidFill>
        <a:latin typeface="Hind Light" charset="0"/>
        <a:ea typeface="ＭＳ Ｐゴシック" charset="-128"/>
        <a:cs typeface="+mn-cs"/>
      </a:defRPr>
    </a:lvl3pPr>
    <a:lvl4pPr marL="1371600" algn="l" rtl="0" fontAlgn="base">
      <a:spcBef>
        <a:spcPct val="0"/>
      </a:spcBef>
      <a:spcAft>
        <a:spcPct val="0"/>
      </a:spcAft>
      <a:defRPr kern="1200">
        <a:solidFill>
          <a:schemeClr val="tx1"/>
        </a:solidFill>
        <a:latin typeface="Hind Light" charset="0"/>
        <a:ea typeface="ＭＳ Ｐゴシック" charset="-128"/>
        <a:cs typeface="+mn-cs"/>
      </a:defRPr>
    </a:lvl4pPr>
    <a:lvl5pPr marL="1828800" algn="l" rtl="0" fontAlgn="base">
      <a:spcBef>
        <a:spcPct val="0"/>
      </a:spcBef>
      <a:spcAft>
        <a:spcPct val="0"/>
      </a:spcAft>
      <a:defRPr kern="1200">
        <a:solidFill>
          <a:schemeClr val="tx1"/>
        </a:solidFill>
        <a:latin typeface="Hind Light" charset="0"/>
        <a:ea typeface="ＭＳ Ｐゴシック" charset="-128"/>
        <a:cs typeface="+mn-cs"/>
      </a:defRPr>
    </a:lvl5pPr>
    <a:lvl6pPr marL="2286000" algn="l" defTabSz="914400" rtl="0" eaLnBrk="1" latinLnBrk="0" hangingPunct="1">
      <a:defRPr kern="1200">
        <a:solidFill>
          <a:schemeClr val="tx1"/>
        </a:solidFill>
        <a:latin typeface="Hind Light" charset="0"/>
        <a:ea typeface="ＭＳ Ｐゴシック" charset="-128"/>
        <a:cs typeface="+mn-cs"/>
      </a:defRPr>
    </a:lvl6pPr>
    <a:lvl7pPr marL="2743200" algn="l" defTabSz="914400" rtl="0" eaLnBrk="1" latinLnBrk="0" hangingPunct="1">
      <a:defRPr kern="1200">
        <a:solidFill>
          <a:schemeClr val="tx1"/>
        </a:solidFill>
        <a:latin typeface="Hind Light" charset="0"/>
        <a:ea typeface="ＭＳ Ｐゴシック" charset="-128"/>
        <a:cs typeface="+mn-cs"/>
      </a:defRPr>
    </a:lvl7pPr>
    <a:lvl8pPr marL="3200400" algn="l" defTabSz="914400" rtl="0" eaLnBrk="1" latinLnBrk="0" hangingPunct="1">
      <a:defRPr kern="1200">
        <a:solidFill>
          <a:schemeClr val="tx1"/>
        </a:solidFill>
        <a:latin typeface="Hind Light" charset="0"/>
        <a:ea typeface="ＭＳ Ｐゴシック" charset="-128"/>
        <a:cs typeface="+mn-cs"/>
      </a:defRPr>
    </a:lvl8pPr>
    <a:lvl9pPr marL="3657600" algn="l" defTabSz="914400" rtl="0" eaLnBrk="1" latinLnBrk="0" hangingPunct="1">
      <a:defRPr kern="1200">
        <a:solidFill>
          <a:schemeClr val="tx1"/>
        </a:solidFill>
        <a:latin typeface="Hind Light"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3E50"/>
    <a:srgbClr val="EEF2E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1"/>
    <p:restoredTop sz="78372"/>
  </p:normalViewPr>
  <p:slideViewPr>
    <p:cSldViewPr snapToGrid="0" snapToObjects="1">
      <p:cViewPr>
        <p:scale>
          <a:sx n="110" d="100"/>
          <a:sy n="110" d="100"/>
        </p:scale>
        <p:origin x="792" y="328"/>
      </p:cViewPr>
      <p:guideLst>
        <p:guide orient="horz" pos="2160"/>
        <p:guide pos="3840"/>
      </p:guideLst>
    </p:cSldViewPr>
  </p:slideViewPr>
  <p:notesTextViewPr>
    <p:cViewPr>
      <p:scale>
        <a:sx n="1" d="1"/>
        <a:sy n="1" d="1"/>
      </p:scale>
      <p:origin x="0" y="0"/>
    </p:cViewPr>
  </p:notesTextViewPr>
  <p:sorterViewPr>
    <p:cViewPr>
      <p:scale>
        <a:sx n="88" d="100"/>
        <a:sy n="88" d="100"/>
      </p:scale>
      <p:origin x="0" y="0"/>
    </p:cViewPr>
  </p:sorterViewPr>
  <p:notesViewPr>
    <p:cSldViewPr snapToGrid="0" snapToObjects="1">
      <p:cViewPr varScale="1">
        <p:scale>
          <a:sx n="160" d="100"/>
          <a:sy n="160" d="100"/>
        </p:scale>
        <p:origin x="4704" y="192"/>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handoutMaster" Target="handoutMasters/handoutMaster1.xml"/><Relationship Id="rId1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98BAE-C84A-694A-898B-5CF88760D6F5}" type="datetimeFigureOut">
              <a:rPr lang="en-US" smtClean="0"/>
              <a:t>11/3/16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2F491E-6BDF-894F-89D9-4BED6DF379E7}" type="slidenum">
              <a:rPr lang="en-US" smtClean="0"/>
              <a:t>‹#›</a:t>
            </a:fld>
            <a:endParaRPr lang="en-US" dirty="0"/>
          </a:p>
        </p:txBody>
      </p:sp>
    </p:spTree>
    <p:extLst>
      <p:ext uri="{BB962C8B-B14F-4D97-AF65-F5344CB8AC3E}">
        <p14:creationId xmlns:p14="http://schemas.microsoft.com/office/powerpoint/2010/main" val="1637002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74FA06C-4A8C-0E48-B922-007B77153C27}" type="datetimeFigureOut">
              <a:rPr lang="en-GB" altLang="en-US"/>
              <a:pPr/>
              <a:t>03/11/2016</a:t>
            </a:fld>
            <a:endParaRPr lang="en-GB" alt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620D7F3-EDE1-C147-A04A-D4416A638280}" type="slidenum">
              <a:rPr lang="en-GB" altLang="en-US"/>
              <a:pPr/>
              <a:t>‹#›</a:t>
            </a:fld>
            <a:endParaRPr lang="en-GB" altLang="en-US" dirty="0"/>
          </a:p>
        </p:txBody>
      </p:sp>
    </p:spTree>
    <p:extLst>
      <p:ext uri="{BB962C8B-B14F-4D97-AF65-F5344CB8AC3E}">
        <p14:creationId xmlns:p14="http://schemas.microsoft.com/office/powerpoint/2010/main" val="192066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128"/>
        <a:cs typeface="+mn-cs"/>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hape 78"/>
          <p:cNvSpPr>
            <a:spLocks noGrp="1" noRot="1" noChangeAspect="1"/>
          </p:cNvSpPr>
          <p:nvPr>
            <p:ph type="sldImg"/>
          </p:nvPr>
        </p:nvSpPr>
        <p:spPr/>
      </p:sp>
      <p:sp>
        <p:nvSpPr>
          <p:cNvPr id="50178" name="Shape 79"/>
          <p:cNvSpPr>
            <a:spLocks noGrp="1"/>
          </p:cNvSpPr>
          <p:nvPr>
            <p:ph type="body" sz="quarter" idx="1"/>
          </p:nvPr>
        </p:nvSpPr>
        <p:spPr/>
        <p:txBody>
          <a:bodyPr/>
          <a:lstStyle/>
          <a:p>
            <a:r>
              <a:rPr lang="en-US" sz="1200" u="sng" kern="1200" baseline="0" dirty="0" smtClean="0">
                <a:solidFill>
                  <a:schemeClr val="tx1"/>
                </a:solidFill>
                <a:latin typeface="+mj-lt"/>
                <a:ea typeface="ＭＳ Ｐゴシック" charset="0"/>
                <a:cs typeface="+mj-cs"/>
                <a:sym typeface="Avenir Roman" charset="0"/>
              </a:rPr>
              <a:t>Introduction</a:t>
            </a:r>
          </a:p>
          <a:p>
            <a:endParaRPr lang="en-US" sz="1200" u="sng" kern="1200" baseline="0" dirty="0" smtClean="0">
              <a:solidFill>
                <a:schemeClr val="tx1"/>
              </a:solidFill>
              <a:latin typeface="+mj-lt"/>
              <a:ea typeface="ＭＳ Ｐゴシック" charset="0"/>
              <a:cs typeface="+mj-cs"/>
              <a:sym typeface="Avenir Roman" charset="0"/>
            </a:endParaRPr>
          </a:p>
          <a:p>
            <a:pPr marL="0" indent="0">
              <a:buFont typeface="Arial" charset="0"/>
              <a:buNone/>
            </a:pPr>
            <a:r>
              <a:rPr lang="en-US" sz="1200" b="0" dirty="0" smtClean="0"/>
              <a:t>The Internet is not a single entity. </a:t>
            </a:r>
            <a:r>
              <a:rPr lang="en-US" sz="1200" b="0" kern="1200" baseline="0" dirty="0" smtClean="0">
                <a:solidFill>
                  <a:schemeClr val="tx1"/>
                </a:solidFill>
                <a:latin typeface="+mj-lt"/>
                <a:ea typeface="ＭＳ Ｐゴシック" charset="0"/>
                <a:cs typeface="+mj-cs"/>
                <a:sym typeface="Avenir Roman" charset="0"/>
              </a:rPr>
              <a:t>It consists of thousands of independently owned, managed, and operated networks. </a:t>
            </a:r>
          </a:p>
          <a:p>
            <a:pPr marL="0" indent="0">
              <a:buFont typeface="Arial" charset="0"/>
              <a:buNone/>
            </a:pPr>
            <a:endParaRPr lang="en-US" sz="1200" kern="1200" baseline="0" dirty="0" smtClean="0">
              <a:solidFill>
                <a:schemeClr val="tx1"/>
              </a:solidFill>
              <a:latin typeface="+mj-lt"/>
              <a:ea typeface="ＭＳ Ｐゴシック" charset="0"/>
              <a:cs typeface="+mj-cs"/>
              <a:sym typeface="Avenir Roman" charset="0"/>
            </a:endParaRPr>
          </a:p>
          <a:p>
            <a:pPr marL="0" indent="0">
              <a:buFont typeface="Arial" charset="0"/>
              <a:buNone/>
            </a:pPr>
            <a:r>
              <a:rPr lang="en-US" sz="1200" kern="1200" baseline="0" dirty="0" smtClean="0">
                <a:solidFill>
                  <a:schemeClr val="tx1"/>
                </a:solidFill>
                <a:latin typeface="+mj-lt"/>
                <a:ea typeface="ＭＳ Ｐゴシック" charset="0"/>
                <a:cs typeface="+mj-cs"/>
                <a:sym typeface="Avenir Roman" charset="0"/>
              </a:rPr>
              <a:t>In order to exchange data between users across the Internet, through a process called </a:t>
            </a:r>
            <a:r>
              <a:rPr lang="en-US" sz="1200" i="0" kern="1200" baseline="0" dirty="0" smtClean="0">
                <a:solidFill>
                  <a:schemeClr val="tx1"/>
                </a:solidFill>
                <a:latin typeface="+mj-lt"/>
                <a:ea typeface="ＭＳ Ｐゴシック" charset="0"/>
                <a:cs typeface="+mj-cs"/>
                <a:sym typeface="Avenir Roman" charset="0"/>
              </a:rPr>
              <a:t>Internet interconnection, these networks </a:t>
            </a:r>
            <a:r>
              <a:rPr lang="en-US" sz="1200" dirty="0" smtClean="0"/>
              <a:t>agree to share traffic between customers using a common Internet protocol (i.e. TCP/IP)</a:t>
            </a:r>
            <a:r>
              <a:rPr lang="en-US" sz="1200" i="0" kern="1200" baseline="0" dirty="0" smtClean="0">
                <a:solidFill>
                  <a:schemeClr val="tx1"/>
                </a:solidFill>
                <a:latin typeface="+mj-lt"/>
                <a:ea typeface="ＭＳ Ｐゴシック" charset="0"/>
                <a:cs typeface="+mj-cs"/>
                <a:sym typeface="Avenir Roman" charset="0"/>
              </a:rPr>
              <a:t>. </a:t>
            </a:r>
            <a:r>
              <a:rPr lang="en-US" sz="1200" kern="1200" baseline="0" dirty="0" smtClean="0">
                <a:solidFill>
                  <a:schemeClr val="tx1"/>
                </a:solidFill>
                <a:latin typeface="+mj-lt"/>
                <a:ea typeface="ＭＳ Ｐゴシック" charset="0"/>
                <a:cs typeface="+mj-cs"/>
                <a:sym typeface="Avenir Roman" charset="0"/>
              </a:rPr>
              <a:t>It is when these networks connect with one another that they create the global Internet. Without these agreements, </a:t>
            </a:r>
            <a:r>
              <a:rPr lang="en-US" sz="1200" dirty="0" smtClean="0"/>
              <a:t>it would be impossible for users of two different networks to exchange data (i.e. send each other an email).</a:t>
            </a:r>
          </a:p>
          <a:p>
            <a:pPr marL="0" indent="0">
              <a:buFont typeface="Arial" charset="0"/>
              <a:buNone/>
            </a:pPr>
            <a:endParaRPr lang="en-US" sz="1200" kern="1200" baseline="0" dirty="0" smtClean="0">
              <a:solidFill>
                <a:schemeClr val="tx1"/>
              </a:solidFill>
              <a:latin typeface="+mj-lt"/>
              <a:ea typeface="ＭＳ Ｐゴシック" charset="0"/>
              <a:cs typeface="+mj-cs"/>
              <a:sym typeface="Avenir Roman" charset="0"/>
            </a:endParaRPr>
          </a:p>
          <a:p>
            <a:pPr marL="0" marR="0" indent="0" algn="l" defTabSz="457200" rtl="0" eaLnBrk="0" fontAlgn="base" latinLnBrk="0" hangingPunct="0">
              <a:lnSpc>
                <a:spcPct val="125000"/>
              </a:lnSpc>
              <a:spcBef>
                <a:spcPct val="30000"/>
              </a:spcBef>
              <a:spcAft>
                <a:spcPct val="0"/>
              </a:spcAft>
              <a:buClrTx/>
              <a:buSzTx/>
              <a:buFont typeface="Arial" charset="0"/>
              <a:buNone/>
              <a:tabLst/>
              <a:defRPr/>
            </a:pPr>
            <a:r>
              <a:rPr lang="en-US" sz="1200" b="0" kern="1200" baseline="0" dirty="0" smtClean="0">
                <a:solidFill>
                  <a:schemeClr val="tx1"/>
                </a:solidFill>
                <a:latin typeface="+mj-lt"/>
                <a:ea typeface="ＭＳ Ｐゴシック" charset="0"/>
                <a:cs typeface="+mj-cs"/>
                <a:sym typeface="Avenir Roman" charset="0"/>
              </a:rPr>
              <a:t>Internet </a:t>
            </a:r>
            <a:r>
              <a:rPr lang="en-US" sz="1200" b="0" kern="1200" baseline="0" dirty="0" err="1" smtClean="0">
                <a:solidFill>
                  <a:schemeClr val="tx1"/>
                </a:solidFill>
                <a:latin typeface="+mj-lt"/>
                <a:ea typeface="ＭＳ Ｐゴシック" charset="0"/>
                <a:cs typeface="+mj-cs"/>
                <a:sym typeface="Avenir Roman" charset="0"/>
              </a:rPr>
              <a:t>eXchange</a:t>
            </a:r>
            <a:r>
              <a:rPr lang="en-US" sz="1200" b="0" kern="1200" baseline="0" dirty="0" smtClean="0">
                <a:solidFill>
                  <a:schemeClr val="tx1"/>
                </a:solidFill>
                <a:latin typeface="+mj-lt"/>
                <a:ea typeface="ＭＳ Ｐゴシック" charset="0"/>
                <a:cs typeface="+mj-cs"/>
                <a:sym typeface="Avenir Roman" charset="0"/>
              </a:rPr>
              <a:t> Points (IXPs) </a:t>
            </a:r>
            <a:r>
              <a:rPr lang="en-US" sz="1200" b="0" dirty="0" smtClean="0">
                <a:solidFill>
                  <a:srgbClr val="FFFFFF"/>
                </a:solidFill>
              </a:rPr>
              <a:t>are one of the building blocks around which this</a:t>
            </a:r>
            <a:r>
              <a:rPr lang="en-US" sz="1200" b="0" baseline="0" dirty="0" smtClean="0">
                <a:solidFill>
                  <a:srgbClr val="FFFFFF"/>
                </a:solidFill>
              </a:rPr>
              <a:t> system </a:t>
            </a:r>
            <a:r>
              <a:rPr lang="en-US" sz="1200" b="0" dirty="0" smtClean="0">
                <a:solidFill>
                  <a:srgbClr val="FFFFFF"/>
                </a:solidFill>
              </a:rPr>
              <a:t>is built. </a:t>
            </a:r>
            <a:r>
              <a:rPr lang="en-US" sz="1200" b="1" dirty="0" smtClean="0">
                <a:solidFill>
                  <a:srgbClr val="FFFFFF"/>
                </a:solidFill>
              </a:rPr>
              <a:t>IXPs</a:t>
            </a:r>
            <a:r>
              <a:rPr lang="en-US" sz="1200" b="1" baseline="0" dirty="0" smtClean="0">
                <a:solidFill>
                  <a:srgbClr val="FFFFFF"/>
                </a:solidFill>
              </a:rPr>
              <a:t> are a </a:t>
            </a:r>
            <a:r>
              <a:rPr lang="en-US" sz="1200" b="1" dirty="0" smtClean="0"/>
              <a:t>common interconnection point at which different</a:t>
            </a:r>
            <a:r>
              <a:rPr lang="en-US" sz="1200" b="1" baseline="0" dirty="0" smtClean="0"/>
              <a:t> Internet Service Providers </a:t>
            </a:r>
            <a:r>
              <a:rPr lang="en-US" sz="1200" b="1" dirty="0" smtClean="0"/>
              <a:t>can exchange traffic between their local networks.</a:t>
            </a:r>
            <a:r>
              <a:rPr lang="en-US" sz="1200" dirty="0" smtClean="0"/>
              <a:t> They work much like the hub-and-spoke</a:t>
            </a:r>
            <a:r>
              <a:rPr lang="en-US" sz="1200" baseline="0" dirty="0" smtClean="0"/>
              <a:t> system that airlines use where, when you want to travel from A to B, you board a flight in A to regional hub C, at which point the airline exchanges</a:t>
            </a:r>
            <a:r>
              <a:rPr lang="en-US" sz="1200" dirty="0" smtClean="0"/>
              <a:t> passengers in</a:t>
            </a:r>
            <a:r>
              <a:rPr lang="en-US" sz="1200" baseline="0" dirty="0" smtClean="0"/>
              <a:t> </a:t>
            </a:r>
            <a:r>
              <a:rPr lang="en-US" sz="1200" dirty="0" smtClean="0"/>
              <a:t>regional hub C, where many different airlines are served, on to a codeshare service</a:t>
            </a:r>
            <a:r>
              <a:rPr lang="en-US" sz="1200" baseline="0" dirty="0" smtClean="0"/>
              <a:t> </a:t>
            </a:r>
            <a:r>
              <a:rPr lang="en-US" sz="1200" dirty="0" smtClean="0"/>
              <a:t>to get</a:t>
            </a:r>
            <a:r>
              <a:rPr lang="en-US" sz="1200" baseline="0" dirty="0" smtClean="0"/>
              <a:t> you to B</a:t>
            </a:r>
            <a:r>
              <a:rPr lang="en-US" sz="1200" dirty="0" smtClean="0"/>
              <a:t>. </a:t>
            </a:r>
            <a:endParaRPr lang="en-US" sz="1200" b="0" dirty="0" smtClean="0">
              <a:solidFill>
                <a:srgbClr val="FFFFFF"/>
              </a:solidFill>
            </a:endParaRPr>
          </a:p>
          <a:p>
            <a:pPr marL="0" marR="0" indent="0" algn="l" defTabSz="457200" rtl="0" eaLnBrk="0" fontAlgn="base" latinLnBrk="0" hangingPunct="0">
              <a:lnSpc>
                <a:spcPct val="125000"/>
              </a:lnSpc>
              <a:spcBef>
                <a:spcPct val="30000"/>
              </a:spcBef>
              <a:spcAft>
                <a:spcPct val="0"/>
              </a:spcAft>
              <a:buClrTx/>
              <a:buSzTx/>
              <a:buFont typeface="Arial" charset="0"/>
              <a:buNone/>
              <a:tabLst/>
              <a:defRPr/>
            </a:pPr>
            <a:endParaRPr lang="en-US" sz="1200" b="0" kern="1200" baseline="0" dirty="0" smtClean="0">
              <a:solidFill>
                <a:srgbClr val="FFFFFF"/>
              </a:solidFill>
              <a:latin typeface="+mj-lt"/>
              <a:ea typeface="ＭＳ Ｐゴシック" charset="0"/>
              <a:cs typeface="+mj-cs"/>
              <a:sym typeface="Avenir Roman" charset="0"/>
            </a:endParaRPr>
          </a:p>
        </p:txBody>
      </p:sp>
    </p:spTree>
    <p:extLst>
      <p:ext uri="{BB962C8B-B14F-4D97-AF65-F5344CB8AC3E}">
        <p14:creationId xmlns:p14="http://schemas.microsoft.com/office/powerpoint/2010/main" val="1069707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hape 93"/>
          <p:cNvSpPr>
            <a:spLocks noGrp="1" noRot="1" noChangeAspect="1"/>
          </p:cNvSpPr>
          <p:nvPr>
            <p:ph type="sldImg"/>
          </p:nvPr>
        </p:nvSpPr>
        <p:spPr/>
      </p:sp>
      <p:sp>
        <p:nvSpPr>
          <p:cNvPr id="52226" name="Shape 94"/>
          <p:cNvSpPr>
            <a:spLocks noGrp="1"/>
          </p:cNvSpPr>
          <p:nvPr>
            <p:ph type="body" sz="quarter" idx="1"/>
          </p:nvPr>
        </p:nvSpPr>
        <p:spPr/>
        <p:txBody>
          <a:bodyPr/>
          <a:lstStyle/>
          <a:p>
            <a:pPr>
              <a:buFont typeface="Arial"/>
              <a:buNone/>
            </a:pPr>
            <a:r>
              <a:rPr lang="en-US" sz="1200" u="sng" kern="1200" baseline="0" dirty="0" smtClean="0">
                <a:solidFill>
                  <a:schemeClr val="tx1"/>
                </a:solidFill>
                <a:latin typeface="+mj-lt"/>
                <a:ea typeface="ＭＳ Ｐゴシック" charset="0"/>
                <a:cs typeface="+mj-cs"/>
                <a:sym typeface="Avenir Roman" charset="0"/>
              </a:rPr>
              <a:t>Definition:</a:t>
            </a:r>
          </a:p>
          <a:p>
            <a:pPr>
              <a:buFont typeface="Arial"/>
              <a:buNone/>
            </a:pPr>
            <a:endParaRPr lang="en-US" sz="1200" u="sng" kern="1200" baseline="0" dirty="0" smtClean="0">
              <a:solidFill>
                <a:schemeClr val="tx1"/>
              </a:solidFill>
              <a:latin typeface="+mj-lt"/>
              <a:ea typeface="ＭＳ Ｐゴシック" charset="0"/>
              <a:cs typeface="+mj-cs"/>
              <a:sym typeface="Avenir Roman" charset="0"/>
            </a:endParaRPr>
          </a:p>
          <a:p>
            <a:pPr marL="0" marR="0" indent="0" algn="l" defTabSz="457200" rtl="0" eaLnBrk="0" fontAlgn="base" latinLnBrk="0" hangingPunct="0">
              <a:lnSpc>
                <a:spcPct val="125000"/>
              </a:lnSpc>
              <a:spcBef>
                <a:spcPct val="30000"/>
              </a:spcBef>
              <a:spcAft>
                <a:spcPct val="0"/>
              </a:spcAft>
              <a:buClrTx/>
              <a:buSzTx/>
              <a:buFont typeface="Arial"/>
              <a:buNone/>
              <a:tabLst/>
              <a:defRPr/>
            </a:pPr>
            <a:r>
              <a:rPr lang="en-US" sz="1200" b="0" dirty="0" smtClean="0">
                <a:solidFill>
                  <a:schemeClr val="accent1"/>
                </a:solidFill>
              </a:rPr>
              <a:t>Internet </a:t>
            </a:r>
            <a:r>
              <a:rPr lang="en-US" sz="1200" b="0" dirty="0" err="1" smtClean="0">
                <a:solidFill>
                  <a:schemeClr val="accent1"/>
                </a:solidFill>
              </a:rPr>
              <a:t>eXchange</a:t>
            </a:r>
            <a:r>
              <a:rPr lang="en-US" sz="1200" b="0" dirty="0" smtClean="0">
                <a:solidFill>
                  <a:schemeClr val="accent1"/>
                </a:solidFill>
              </a:rPr>
              <a:t> Points (IXPs) are </a:t>
            </a:r>
            <a:r>
              <a:rPr lang="en-US" sz="1200" b="1" dirty="0" smtClean="0">
                <a:solidFill>
                  <a:schemeClr val="bg1"/>
                </a:solidFill>
              </a:rPr>
              <a:t>physical locations where different networks connect to exchange Internet traffic</a:t>
            </a:r>
            <a:r>
              <a:rPr lang="en-US" sz="1200" dirty="0" smtClean="0">
                <a:solidFill>
                  <a:schemeClr val="bg1"/>
                </a:solidFill>
              </a:rPr>
              <a:t> via common switching infrastructure.</a:t>
            </a:r>
            <a:endParaRPr lang="en-US" sz="1200" b="0" dirty="0" smtClean="0">
              <a:solidFill>
                <a:schemeClr val="accent1"/>
              </a:solidFill>
            </a:endParaRPr>
          </a:p>
          <a:p>
            <a:pPr marL="0" marR="0" indent="0" algn="l" defTabSz="457200" rtl="0" eaLnBrk="0" fontAlgn="base" latinLnBrk="0" hangingPunct="0">
              <a:lnSpc>
                <a:spcPct val="125000"/>
              </a:lnSpc>
              <a:spcBef>
                <a:spcPct val="30000"/>
              </a:spcBef>
              <a:spcAft>
                <a:spcPct val="0"/>
              </a:spcAft>
              <a:buClrTx/>
              <a:buSzTx/>
              <a:buFont typeface="Arial"/>
              <a:buNone/>
              <a:tabLst/>
              <a:defRPr/>
            </a:pPr>
            <a:endParaRPr lang="en-US" sz="1200" b="0" kern="1200" baseline="0" dirty="0" smtClean="0">
              <a:solidFill>
                <a:schemeClr val="accent1"/>
              </a:solidFill>
              <a:latin typeface="+mj-lt"/>
              <a:ea typeface="ＭＳ Ｐゴシック" charset="0"/>
              <a:cs typeface="+mj-cs"/>
              <a:sym typeface="Avenir Roman" charset="0"/>
            </a:endParaRPr>
          </a:p>
          <a:p>
            <a:pPr marL="0" marR="0" indent="0" algn="l" defTabSz="457200" rtl="0" eaLnBrk="0" fontAlgn="base" latinLnBrk="0" hangingPunct="0">
              <a:lnSpc>
                <a:spcPct val="125000"/>
              </a:lnSpc>
              <a:spcBef>
                <a:spcPct val="30000"/>
              </a:spcBef>
              <a:spcAft>
                <a:spcPct val="0"/>
              </a:spcAft>
              <a:buClrTx/>
              <a:buSzTx/>
              <a:buFont typeface="Arial"/>
              <a:buNone/>
              <a:tabLst/>
              <a:defRPr/>
            </a:pPr>
            <a:r>
              <a:rPr lang="en-US" sz="1200" b="0" kern="1200" baseline="0" dirty="0" smtClean="0">
                <a:solidFill>
                  <a:schemeClr val="tx1"/>
                </a:solidFill>
                <a:latin typeface="+mj-lt"/>
                <a:ea typeface="ＭＳ Ｐゴシック" charset="0"/>
                <a:cs typeface="+mj-cs"/>
                <a:sym typeface="Avenir Roman" charset="0"/>
              </a:rPr>
              <a:t>They are </a:t>
            </a:r>
            <a:r>
              <a:rPr lang="en-US" sz="1200" dirty="0" smtClean="0">
                <a:solidFill>
                  <a:schemeClr val="bg1"/>
                </a:solidFill>
              </a:rPr>
              <a:t>usually dispersed across countries to enable local networks to efficiently exchange information. </a:t>
            </a:r>
            <a:r>
              <a:rPr lang="en-US" sz="1200" kern="1200" baseline="0" dirty="0" smtClean="0">
                <a:solidFill>
                  <a:schemeClr val="tx1"/>
                </a:solidFill>
                <a:latin typeface="+mj-lt"/>
                <a:ea typeface="ＭＳ Ｐゴシック" charset="0"/>
                <a:cs typeface="+mj-cs"/>
                <a:sym typeface="Avenir Roman" charset="0"/>
              </a:rPr>
              <a:t>As countries, cities, and towns establish their own IXPs, more local </a:t>
            </a:r>
            <a:r>
              <a:rPr lang="en-US" sz="1200" b="1" kern="1200" baseline="0" dirty="0" smtClean="0">
                <a:solidFill>
                  <a:schemeClr val="tx1"/>
                </a:solidFill>
                <a:latin typeface="+mj-lt"/>
                <a:ea typeface="ＭＳ Ｐゴシック" charset="0"/>
                <a:cs typeface="+mj-cs"/>
                <a:sym typeface="Avenir Roman" charset="0"/>
              </a:rPr>
              <a:t>Internet traffic is exchanged and routed locally, thereby </a:t>
            </a:r>
            <a:r>
              <a:rPr lang="en-US" sz="1200" b="1" dirty="0" smtClean="0">
                <a:solidFill>
                  <a:schemeClr val="bg1"/>
                </a:solidFill>
              </a:rPr>
              <a:t>eliminating the need to exchange local Internet traffic via expensive international links</a:t>
            </a:r>
            <a:r>
              <a:rPr lang="en-US" sz="1200" dirty="0" smtClean="0">
                <a:solidFill>
                  <a:schemeClr val="bg1"/>
                </a:solidFill>
              </a:rPr>
              <a:t>. This also reduces</a:t>
            </a:r>
            <a:r>
              <a:rPr lang="en-US" sz="1200" baseline="0" dirty="0" smtClean="0">
                <a:solidFill>
                  <a:schemeClr val="bg1"/>
                </a:solidFill>
              </a:rPr>
              <a:t> </a:t>
            </a:r>
            <a:r>
              <a:rPr lang="en-US" sz="1200" kern="1200" baseline="0" dirty="0" smtClean="0">
                <a:solidFill>
                  <a:schemeClr val="tx1"/>
                </a:solidFill>
                <a:latin typeface="+mj-lt"/>
                <a:ea typeface="ＭＳ Ｐゴシック" charset="0"/>
                <a:cs typeface="+mj-cs"/>
                <a:sym typeface="Avenir Roman" charset="0"/>
              </a:rPr>
              <a:t>network delays, increases content upload speeds, and encourages the growth and distribution of local Internet content.</a:t>
            </a:r>
          </a:p>
          <a:p>
            <a:pPr marL="0" marR="0" indent="0" algn="l" defTabSz="457200" rtl="0" eaLnBrk="0" fontAlgn="base" latinLnBrk="0" hangingPunct="0">
              <a:lnSpc>
                <a:spcPct val="125000"/>
              </a:lnSpc>
              <a:spcBef>
                <a:spcPct val="30000"/>
              </a:spcBef>
              <a:spcAft>
                <a:spcPct val="0"/>
              </a:spcAft>
              <a:buClrTx/>
              <a:buSzTx/>
              <a:buFont typeface="Arial"/>
              <a:buNone/>
              <a:tabLst/>
              <a:defRPr/>
            </a:pPr>
            <a:endParaRPr lang="en-US" sz="1200" dirty="0" smtClean="0">
              <a:solidFill>
                <a:schemeClr val="bg1"/>
              </a:solidFill>
            </a:endParaRPr>
          </a:p>
          <a:p>
            <a:pPr marL="0" marR="0" indent="0" algn="l" defTabSz="457200" rtl="0" eaLnBrk="0" fontAlgn="base" latinLnBrk="0" hangingPunct="0">
              <a:lnSpc>
                <a:spcPct val="125000"/>
              </a:lnSpc>
              <a:spcBef>
                <a:spcPct val="30000"/>
              </a:spcBef>
              <a:spcAft>
                <a:spcPct val="0"/>
              </a:spcAft>
              <a:buClrTx/>
              <a:buSzTx/>
              <a:buFont typeface="Arial"/>
              <a:buNone/>
              <a:tabLst/>
              <a:defRPr/>
            </a:pPr>
            <a:r>
              <a:rPr lang="en-US" sz="1200" dirty="0" smtClean="0">
                <a:solidFill>
                  <a:schemeClr val="bg1"/>
                </a:solidFill>
              </a:rPr>
              <a:t>As a result, IXPs </a:t>
            </a:r>
            <a:r>
              <a:rPr lang="en-US" sz="1200" b="0" kern="1200" baseline="0" dirty="0" smtClean="0">
                <a:solidFill>
                  <a:schemeClr val="tx1"/>
                </a:solidFill>
                <a:latin typeface="+mj-lt"/>
                <a:ea typeface="ＭＳ Ｐゴシック" charset="0"/>
                <a:cs typeface="+mj-cs"/>
                <a:sym typeface="Avenir Roman" charset="0"/>
              </a:rPr>
              <a:t>help strengthen local Internet connectivity, develop local Internet industries, improve competitiveness, and improve Internet quality. </a:t>
            </a:r>
            <a:r>
              <a:rPr lang="en-US" sz="1200" dirty="0" smtClean="0">
                <a:solidFill>
                  <a:schemeClr val="bg1"/>
                </a:solidFill>
              </a:rPr>
              <a:t>They are vital to making the Internet more affordable.</a:t>
            </a:r>
          </a:p>
        </p:txBody>
      </p:sp>
    </p:spTree>
    <p:extLst>
      <p:ext uri="{BB962C8B-B14F-4D97-AF65-F5344CB8AC3E}">
        <p14:creationId xmlns:p14="http://schemas.microsoft.com/office/powerpoint/2010/main" val="1419071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hape 410"/>
          <p:cNvSpPr>
            <a:spLocks noGrp="1" noRot="1" noChangeAspect="1"/>
          </p:cNvSpPr>
          <p:nvPr>
            <p:ph type="sldImg"/>
          </p:nvPr>
        </p:nvSpPr>
        <p:spPr/>
      </p:sp>
      <p:sp>
        <p:nvSpPr>
          <p:cNvPr id="59394" name="Shape 411"/>
          <p:cNvSpPr>
            <a:spLocks noGrp="1"/>
          </p:cNvSpPr>
          <p:nvPr>
            <p:ph type="body" sz="quarter" idx="1"/>
          </p:nvPr>
        </p:nvSpPr>
        <p:spPr/>
        <p:txBody>
          <a:bodyPr/>
          <a:lstStyle/>
          <a:p>
            <a:r>
              <a:rPr lang="en-US" sz="2400" u="sng" kern="1200" baseline="0" dirty="0" smtClean="0">
                <a:solidFill>
                  <a:schemeClr val="tx1"/>
                </a:solidFill>
                <a:latin typeface="+mj-lt"/>
                <a:ea typeface="ＭＳ Ｐゴシック" charset="0"/>
                <a:cs typeface="+mj-cs"/>
                <a:sym typeface="Avenir Roman" charset="0"/>
              </a:rPr>
              <a:t>Key Considerations:</a:t>
            </a:r>
            <a:endParaRPr lang="en-US" sz="2400" kern="1200" baseline="0" dirty="0" smtClean="0">
              <a:solidFill>
                <a:schemeClr val="tx1"/>
              </a:solidFill>
              <a:latin typeface="+mj-lt"/>
              <a:ea typeface="ＭＳ Ｐゴシック" charset="0"/>
              <a:cs typeface="+mj-cs"/>
              <a:sym typeface="Avenir Roman" charset="0"/>
            </a:endParaRPr>
          </a:p>
          <a:p>
            <a:endParaRPr lang="en-US" sz="2400" kern="1200" baseline="0" dirty="0" smtClean="0">
              <a:solidFill>
                <a:schemeClr val="tx1"/>
              </a:solidFill>
              <a:latin typeface="+mj-lt"/>
              <a:ea typeface="ＭＳ Ｐゴシック" charset="0"/>
              <a:cs typeface="+mj-cs"/>
              <a:sym typeface="Avenir Roman" charset="0"/>
            </a:endParaRPr>
          </a:p>
          <a:p>
            <a:r>
              <a:rPr lang="en-US" sz="2400" dirty="0" smtClean="0">
                <a:solidFill>
                  <a:schemeClr val="tx1"/>
                </a:solidFill>
                <a:effectLst/>
                <a:latin typeface="+mj-lt"/>
                <a:ea typeface="ＭＳ Ｐゴシック" charset="0"/>
                <a:cs typeface="+mj-cs"/>
                <a:sym typeface="Avenir Roman" charset="0"/>
              </a:rPr>
              <a:t>IXPs </a:t>
            </a:r>
            <a:r>
              <a:rPr lang="en-US" sz="2400" b="1" dirty="0" smtClean="0">
                <a:solidFill>
                  <a:schemeClr val="tx1"/>
                </a:solidFill>
                <a:effectLst/>
                <a:latin typeface="+mj-lt"/>
                <a:ea typeface="ＭＳ Ｐゴシック" charset="0"/>
                <a:cs typeface="+mj-cs"/>
                <a:sym typeface="Avenir Roman" charset="0"/>
              </a:rPr>
              <a:t>lower Internet access costs for end-users</a:t>
            </a:r>
            <a:r>
              <a:rPr lang="en-US" sz="2400" b="0" baseline="0" dirty="0" smtClean="0">
                <a:solidFill>
                  <a:schemeClr val="tx1"/>
                </a:solidFill>
                <a:effectLst/>
                <a:latin typeface="+mj-lt"/>
                <a:ea typeface="ＭＳ Ｐゴシック" charset="0"/>
                <a:cs typeface="+mj-cs"/>
                <a:sym typeface="Avenir Roman" charset="0"/>
              </a:rPr>
              <a:t> by:</a:t>
            </a:r>
            <a:r>
              <a:rPr lang="en-US" sz="2400" baseline="0" dirty="0" smtClean="0">
                <a:solidFill>
                  <a:schemeClr val="tx1"/>
                </a:solidFill>
                <a:effectLst/>
                <a:latin typeface="+mj-lt"/>
                <a:ea typeface="ＭＳ Ｐゴシック" charset="0"/>
                <a:cs typeface="+mj-cs"/>
                <a:sym typeface="Avenir Roman" charset="0"/>
              </a:rPr>
              <a:t> </a:t>
            </a:r>
          </a:p>
          <a:p>
            <a:endParaRPr lang="en-US" sz="2400" baseline="0" dirty="0" smtClean="0">
              <a:solidFill>
                <a:schemeClr val="tx1"/>
              </a:solidFill>
              <a:effectLst/>
              <a:latin typeface="+mj-lt"/>
              <a:ea typeface="ＭＳ Ｐゴシック" charset="0"/>
              <a:cs typeface="+mj-cs"/>
              <a:sym typeface="Avenir Roman" charset="0"/>
            </a:endParaRPr>
          </a:p>
          <a:p>
            <a:pPr marL="342900" indent="-342900">
              <a:buFont typeface="Arial" charset="0"/>
              <a:buChar char="•"/>
            </a:pPr>
            <a:r>
              <a:rPr lang="en-US" sz="2400" dirty="0" smtClean="0">
                <a:solidFill>
                  <a:schemeClr val="tx1"/>
                </a:solidFill>
                <a:effectLst/>
                <a:latin typeface="+mj-lt"/>
                <a:ea typeface="ＭＳ Ｐゴシック" charset="0"/>
                <a:cs typeface="+mj-cs"/>
                <a:sym typeface="Avenir Roman" charset="0"/>
              </a:rPr>
              <a:t>decreasing Internet Service Provider (ISP) operating costs. Thus, they have the potential to make Internet access more affordable for a greater number of local Internet users in a country,</a:t>
            </a:r>
            <a:r>
              <a:rPr lang="en-US" sz="2400" baseline="0" dirty="0" smtClean="0">
                <a:solidFill>
                  <a:schemeClr val="tx1"/>
                </a:solidFill>
                <a:effectLst/>
                <a:latin typeface="+mj-lt"/>
                <a:ea typeface="ＭＳ Ｐゴシック" charset="0"/>
                <a:cs typeface="+mj-cs"/>
                <a:sym typeface="Avenir Roman" charset="0"/>
              </a:rPr>
              <a:t> and</a:t>
            </a:r>
            <a:endParaRPr lang="en-US" sz="2400" dirty="0" smtClean="0">
              <a:solidFill>
                <a:schemeClr val="tx1"/>
              </a:solidFill>
              <a:effectLst/>
              <a:latin typeface="+mj-lt"/>
              <a:ea typeface="ＭＳ Ｐゴシック" charset="0"/>
              <a:cs typeface="+mj-cs"/>
              <a:sym typeface="Avenir Roman" charset="0"/>
            </a:endParaRPr>
          </a:p>
          <a:p>
            <a:pPr marL="342900" indent="-342900">
              <a:buFont typeface="Arial" charset="0"/>
              <a:buChar char="•"/>
            </a:pPr>
            <a:r>
              <a:rPr lang="en-US" sz="2400" dirty="0" smtClean="0">
                <a:solidFill>
                  <a:schemeClr val="tx1"/>
                </a:solidFill>
                <a:effectLst/>
                <a:latin typeface="+mj-lt"/>
                <a:ea typeface="ＭＳ Ｐゴシック" charset="0"/>
                <a:cs typeface="+mj-cs"/>
                <a:sym typeface="Avenir Roman" charset="0"/>
              </a:rPr>
              <a:t>ensuring that traffic between local senders and local recipients passes through relatively </a:t>
            </a:r>
            <a:r>
              <a:rPr lang="en-US" sz="2400" b="1" dirty="0" smtClean="0">
                <a:solidFill>
                  <a:schemeClr val="tx1"/>
                </a:solidFill>
                <a:effectLst/>
                <a:latin typeface="+mj-lt"/>
                <a:ea typeface="ＭＳ Ｐゴシック" charset="0"/>
                <a:cs typeface="+mj-cs"/>
                <a:sym typeface="Avenir Roman" charset="0"/>
              </a:rPr>
              <a:t>cheap local connections</a:t>
            </a:r>
            <a:r>
              <a:rPr lang="en-US" sz="2400" dirty="0" smtClean="0">
                <a:solidFill>
                  <a:schemeClr val="tx1"/>
                </a:solidFill>
                <a:effectLst/>
                <a:latin typeface="+mj-lt"/>
                <a:ea typeface="ＭＳ Ｐゴシック" charset="0"/>
                <a:cs typeface="+mj-cs"/>
                <a:sym typeface="Avenir Roman" charset="0"/>
              </a:rPr>
              <a:t>, rather than expensive international links. The cost savings can be significant</a:t>
            </a:r>
            <a:r>
              <a:rPr lang="en-US" sz="2400" baseline="0" dirty="0" smtClean="0">
                <a:solidFill>
                  <a:schemeClr val="tx1"/>
                </a:solidFill>
                <a:effectLst/>
                <a:latin typeface="+mj-lt"/>
                <a:ea typeface="ＭＳ Ｐゴシック" charset="0"/>
                <a:cs typeface="+mj-cs"/>
                <a:sym typeface="Avenir Roman" charset="0"/>
              </a:rPr>
              <a:t>, </a:t>
            </a:r>
            <a:r>
              <a:rPr lang="en-US" sz="2400" dirty="0" smtClean="0">
                <a:solidFill>
                  <a:schemeClr val="tx1"/>
                </a:solidFill>
                <a:effectLst/>
                <a:latin typeface="+mj-lt"/>
                <a:ea typeface="ＭＳ Ｐゴシック" charset="0"/>
                <a:cs typeface="+mj-cs"/>
                <a:sym typeface="Avenir Roman" charset="0"/>
              </a:rPr>
              <a:t>as local traffic can make up a large portion of an ISP’s overall Internet traffic. </a:t>
            </a:r>
            <a:endParaRPr lang="en-US" dirty="0" smtClean="0"/>
          </a:p>
          <a:p>
            <a:endParaRPr lang="en-US" sz="2400" dirty="0" smtClean="0">
              <a:solidFill>
                <a:schemeClr val="tx1"/>
              </a:solidFill>
              <a:effectLst/>
              <a:latin typeface="+mj-lt"/>
              <a:ea typeface="ＭＳ Ｐゴシック" charset="0"/>
              <a:cs typeface="+mj-cs"/>
              <a:sym typeface="Avenir Roman" charset="0"/>
            </a:endParaRPr>
          </a:p>
          <a:p>
            <a:r>
              <a:rPr lang="en-US" sz="2400" dirty="0" smtClean="0">
                <a:solidFill>
                  <a:schemeClr val="tx1"/>
                </a:solidFill>
                <a:effectLst/>
                <a:latin typeface="+mj-lt"/>
                <a:ea typeface="ＭＳ Ｐゴシック" charset="0"/>
                <a:cs typeface="+mj-cs"/>
                <a:sym typeface="Avenir Roman" charset="0"/>
              </a:rPr>
              <a:t>IXPs </a:t>
            </a:r>
            <a:r>
              <a:rPr lang="en-US" sz="2400" b="1" dirty="0" smtClean="0">
                <a:solidFill>
                  <a:schemeClr val="tx1"/>
                </a:solidFill>
                <a:effectLst/>
                <a:latin typeface="+mj-lt"/>
                <a:ea typeface="ＭＳ Ｐゴシック" charset="0"/>
                <a:cs typeface="+mj-cs"/>
                <a:sym typeface="Avenir Roman" charset="0"/>
              </a:rPr>
              <a:t>encourage the development of regional</a:t>
            </a:r>
            <a:r>
              <a:rPr lang="en-US" sz="2400" b="1" baseline="0" dirty="0" smtClean="0">
                <a:solidFill>
                  <a:schemeClr val="tx1"/>
                </a:solidFill>
                <a:effectLst/>
                <a:latin typeface="+mj-lt"/>
                <a:ea typeface="ＭＳ Ｐゴシック" charset="0"/>
                <a:cs typeface="+mj-cs"/>
                <a:sym typeface="Avenir Roman" charset="0"/>
              </a:rPr>
              <a:t> </a:t>
            </a:r>
            <a:r>
              <a:rPr lang="en-US" sz="2400" b="1" dirty="0" smtClean="0">
                <a:solidFill>
                  <a:schemeClr val="tx1"/>
                </a:solidFill>
                <a:effectLst/>
                <a:latin typeface="+mj-lt"/>
                <a:ea typeface="ＭＳ Ｐゴシック" charset="0"/>
                <a:cs typeface="+mj-cs"/>
                <a:sym typeface="Avenir Roman" charset="0"/>
              </a:rPr>
              <a:t>communications infrastructure</a:t>
            </a:r>
            <a:r>
              <a:rPr lang="en-US" sz="2400" dirty="0" smtClean="0">
                <a:solidFill>
                  <a:schemeClr val="tx1"/>
                </a:solidFill>
                <a:effectLst/>
                <a:latin typeface="+mj-lt"/>
                <a:ea typeface="ＭＳ Ｐゴシック" charset="0"/>
                <a:cs typeface="+mj-cs"/>
                <a:sym typeface="Avenir Roman" charset="0"/>
              </a:rPr>
              <a:t> (i.e. national and international </a:t>
            </a:r>
            <a:r>
              <a:rPr lang="en-US" sz="2400" dirty="0" err="1" smtClean="0">
                <a:solidFill>
                  <a:schemeClr val="tx1"/>
                </a:solidFill>
                <a:effectLst/>
                <a:latin typeface="+mj-lt"/>
                <a:ea typeface="ＭＳ Ｐゴシック" charset="0"/>
                <a:cs typeface="+mj-cs"/>
                <a:sym typeface="Avenir Roman" charset="0"/>
              </a:rPr>
              <a:t>fibre</a:t>
            </a:r>
            <a:r>
              <a:rPr lang="en-US" sz="2400" dirty="0" smtClean="0">
                <a:solidFill>
                  <a:schemeClr val="tx1"/>
                </a:solidFill>
                <a:effectLst/>
                <a:latin typeface="+mj-lt"/>
                <a:ea typeface="ＭＳ Ｐゴシック" charset="0"/>
                <a:cs typeface="+mj-cs"/>
                <a:sym typeface="Avenir Roman" charset="0"/>
              </a:rPr>
              <a:t> optic cables, local data centers) because</a:t>
            </a:r>
            <a:r>
              <a:rPr lang="en-US" sz="2400" baseline="0" dirty="0" smtClean="0">
                <a:solidFill>
                  <a:schemeClr val="tx1"/>
                </a:solidFill>
                <a:effectLst/>
                <a:latin typeface="+mj-lt"/>
                <a:ea typeface="ＭＳ Ｐゴシック" charset="0"/>
                <a:cs typeface="+mj-cs"/>
                <a:sym typeface="Avenir Roman" charset="0"/>
              </a:rPr>
              <a:t> they:</a:t>
            </a:r>
            <a:endParaRPr lang="en-US" sz="2400" dirty="0" smtClean="0">
              <a:solidFill>
                <a:schemeClr val="tx1"/>
              </a:solidFill>
              <a:effectLst/>
              <a:latin typeface="+mj-lt"/>
              <a:ea typeface="ＭＳ Ｐゴシック" charset="0"/>
              <a:cs typeface="+mj-cs"/>
              <a:sym typeface="Avenir Roman" charset="0"/>
            </a:endParaRPr>
          </a:p>
          <a:p>
            <a:endParaRPr lang="en-US" sz="2400" dirty="0" smtClean="0">
              <a:solidFill>
                <a:schemeClr val="tx1"/>
              </a:solidFill>
              <a:effectLst/>
              <a:latin typeface="+mj-lt"/>
              <a:ea typeface="ＭＳ Ｐゴシック" charset="0"/>
              <a:cs typeface="+mj-cs"/>
              <a:sym typeface="Avenir Roman" charset="0"/>
            </a:endParaRPr>
          </a:p>
          <a:p>
            <a:pPr marL="342900" indent="-342900">
              <a:buFont typeface="Arial" charset="0"/>
              <a:buChar char="•"/>
            </a:pPr>
            <a:r>
              <a:rPr lang="en-US" sz="2400" b="1" dirty="0" smtClean="0">
                <a:solidFill>
                  <a:schemeClr val="tx1"/>
                </a:solidFill>
                <a:effectLst/>
                <a:latin typeface="+mj-lt"/>
                <a:ea typeface="ＭＳ Ｐゴシック" charset="0"/>
                <a:cs typeface="+mj-cs"/>
                <a:sym typeface="Avenir Roman" charset="0"/>
              </a:rPr>
              <a:t>create efficient interconnection points</a:t>
            </a:r>
            <a:r>
              <a:rPr lang="en-US" sz="2400" dirty="0" smtClean="0">
                <a:solidFill>
                  <a:schemeClr val="tx1"/>
                </a:solidFill>
                <a:effectLst/>
                <a:latin typeface="+mj-lt"/>
                <a:ea typeface="ＭＳ Ｐゴシック" charset="0"/>
                <a:cs typeface="+mj-cs"/>
                <a:sym typeface="Avenir Roman" charset="0"/>
              </a:rPr>
              <a:t> that encourage network operators to connect in the same location in search of beneficial peering arrangements, cheaper and better traffic exchange, and other information and communication services,</a:t>
            </a:r>
            <a:r>
              <a:rPr lang="en-US" sz="2400" baseline="0" dirty="0" smtClean="0">
                <a:solidFill>
                  <a:schemeClr val="tx1"/>
                </a:solidFill>
                <a:effectLst/>
                <a:latin typeface="+mj-lt"/>
                <a:ea typeface="ＭＳ Ｐゴシック" charset="0"/>
                <a:cs typeface="+mj-cs"/>
                <a:sym typeface="Avenir Roman" charset="0"/>
              </a:rPr>
              <a:t> and</a:t>
            </a:r>
            <a:endParaRPr lang="en-US" sz="2400" dirty="0" smtClean="0">
              <a:solidFill>
                <a:schemeClr val="tx1"/>
              </a:solidFill>
              <a:effectLst/>
              <a:latin typeface="+mj-lt"/>
              <a:ea typeface="ＭＳ Ｐゴシック" charset="0"/>
              <a:cs typeface="+mj-cs"/>
              <a:sym typeface="Avenir Roman" charset="0"/>
            </a:endParaRPr>
          </a:p>
          <a:p>
            <a:pPr marL="342900" indent="-342900">
              <a:buFont typeface="Arial" charset="0"/>
              <a:buChar char="•"/>
            </a:pPr>
            <a:r>
              <a:rPr lang="en-US" sz="2400" b="0" dirty="0" smtClean="0">
                <a:solidFill>
                  <a:schemeClr val="tx1"/>
                </a:solidFill>
                <a:effectLst/>
                <a:latin typeface="+mj-lt"/>
                <a:ea typeface="ＭＳ Ｐゴシック" charset="0"/>
                <a:cs typeface="+mj-cs"/>
                <a:sym typeface="Avenir Roman" charset="0"/>
              </a:rPr>
              <a:t>attract out-of-country service operators</a:t>
            </a:r>
            <a:r>
              <a:rPr lang="en-US" sz="2400" b="0" baseline="0" dirty="0" smtClean="0">
                <a:solidFill>
                  <a:schemeClr val="tx1"/>
                </a:solidFill>
                <a:effectLst/>
                <a:latin typeface="+mj-lt"/>
                <a:ea typeface="ＭＳ Ｐゴシック" charset="0"/>
                <a:cs typeface="+mj-cs"/>
                <a:sym typeface="Avenir Roman" charset="0"/>
              </a:rPr>
              <a:t> </a:t>
            </a:r>
            <a:r>
              <a:rPr lang="en-US" sz="2400" baseline="0" dirty="0" smtClean="0">
                <a:solidFill>
                  <a:schemeClr val="tx1"/>
                </a:solidFill>
                <a:effectLst/>
                <a:latin typeface="+mj-lt"/>
                <a:ea typeface="ＭＳ Ｐゴシック" charset="0"/>
                <a:cs typeface="+mj-cs"/>
                <a:sym typeface="Avenir Roman" charset="0"/>
              </a:rPr>
              <a:t>because</a:t>
            </a:r>
            <a:r>
              <a:rPr lang="en-US" sz="2400" dirty="0" smtClean="0">
                <a:solidFill>
                  <a:schemeClr val="tx1"/>
                </a:solidFill>
                <a:effectLst/>
                <a:latin typeface="+mj-lt"/>
                <a:ea typeface="ＭＳ Ｐゴシック" charset="0"/>
                <a:cs typeface="+mj-cs"/>
                <a:sym typeface="Avenir Roman" charset="0"/>
              </a:rPr>
              <a:t> </a:t>
            </a:r>
            <a:r>
              <a:rPr lang="en-US" sz="2400" b="1" dirty="0" smtClean="0">
                <a:solidFill>
                  <a:schemeClr val="tx1"/>
                </a:solidFill>
                <a:effectLst/>
                <a:latin typeface="+mj-lt"/>
                <a:ea typeface="ＭＳ Ｐゴシック" charset="0"/>
                <a:cs typeface="+mj-cs"/>
                <a:sym typeface="Avenir Roman" charset="0"/>
              </a:rPr>
              <a:t>a single connection to an IXP provides out-of-country service operators with lower collective access costs</a:t>
            </a:r>
            <a:r>
              <a:rPr lang="en-US" sz="2400" dirty="0" smtClean="0">
                <a:solidFill>
                  <a:schemeClr val="tx1"/>
                </a:solidFill>
                <a:effectLst/>
                <a:latin typeface="+mj-lt"/>
                <a:ea typeface="ＭＳ Ｐゴシック" charset="0"/>
                <a:cs typeface="+mj-cs"/>
                <a:sym typeface="Avenir Roman" charset="0"/>
              </a:rPr>
              <a:t> to multiple potential local customers. </a:t>
            </a:r>
          </a:p>
          <a:p>
            <a:pPr marL="342900" indent="-342900">
              <a:buFont typeface="Arial" charset="0"/>
              <a:buChar char="•"/>
            </a:pPr>
            <a:endParaRPr lang="en-US" sz="2400" dirty="0" smtClean="0">
              <a:solidFill>
                <a:schemeClr val="tx1"/>
              </a:solidFill>
              <a:effectLst/>
              <a:latin typeface="+mj-lt"/>
              <a:ea typeface="ＭＳ Ｐゴシック" charset="0"/>
              <a:cs typeface="+mj-cs"/>
              <a:sym typeface="Avenir Roman" charset="0"/>
            </a:endParaRPr>
          </a:p>
          <a:p>
            <a:r>
              <a:rPr lang="en-US" sz="2400" dirty="0" smtClean="0">
                <a:solidFill>
                  <a:schemeClr val="tx1"/>
                </a:solidFill>
                <a:effectLst/>
                <a:latin typeface="+mj-lt"/>
                <a:ea typeface="ＭＳ Ｐゴシック" charset="0"/>
                <a:cs typeface="+mj-cs"/>
                <a:sym typeface="Avenir Roman" charset="0"/>
              </a:rPr>
              <a:t>IXPs</a:t>
            </a:r>
            <a:r>
              <a:rPr lang="en-US" sz="2400" baseline="0" dirty="0" smtClean="0">
                <a:solidFill>
                  <a:schemeClr val="tx1"/>
                </a:solidFill>
                <a:effectLst/>
                <a:latin typeface="+mj-lt"/>
                <a:ea typeface="ＭＳ Ｐゴシック" charset="0"/>
                <a:cs typeface="+mj-cs"/>
                <a:sym typeface="Avenir Roman" charset="0"/>
              </a:rPr>
              <a:t> </a:t>
            </a:r>
            <a:r>
              <a:rPr lang="en-US" sz="2400" dirty="0" smtClean="0">
                <a:solidFill>
                  <a:schemeClr val="tx1"/>
                </a:solidFill>
                <a:effectLst/>
                <a:latin typeface="+mj-lt"/>
                <a:ea typeface="ＭＳ Ｐゴシック" charset="0"/>
                <a:cs typeface="+mj-cs"/>
                <a:sym typeface="Avenir Roman" charset="0"/>
              </a:rPr>
              <a:t>can be instrumental in developing a local Internet ecosystem. They can: </a:t>
            </a:r>
          </a:p>
          <a:p>
            <a:endParaRPr lang="en-US" sz="2400" dirty="0" smtClean="0">
              <a:solidFill>
                <a:schemeClr val="tx1"/>
              </a:solidFill>
              <a:effectLst/>
              <a:latin typeface="+mj-lt"/>
              <a:ea typeface="ＭＳ Ｐゴシック" charset="0"/>
              <a:cs typeface="+mj-cs"/>
              <a:sym typeface="Avenir Roman" charset="0"/>
            </a:endParaRPr>
          </a:p>
          <a:p>
            <a:pPr marL="342900" indent="-342900">
              <a:buFont typeface="Arial" charset="0"/>
              <a:buChar char="•"/>
            </a:pPr>
            <a:r>
              <a:rPr lang="en-US" sz="2400" b="1" dirty="0" smtClean="0">
                <a:solidFill>
                  <a:schemeClr val="tx1"/>
                </a:solidFill>
                <a:effectLst/>
                <a:latin typeface="+mj-lt"/>
                <a:ea typeface="ＭＳ Ｐゴシック" charset="0"/>
                <a:cs typeface="+mj-cs"/>
                <a:sym typeface="Avenir Roman" charset="0"/>
              </a:rPr>
              <a:t>attract a range of local and international operators</a:t>
            </a:r>
            <a:r>
              <a:rPr lang="en-US" sz="2400" dirty="0" smtClean="0">
                <a:solidFill>
                  <a:schemeClr val="tx1"/>
                </a:solidFill>
                <a:effectLst/>
                <a:latin typeface="+mj-lt"/>
                <a:ea typeface="ＭＳ Ｐゴシック" charset="0"/>
                <a:cs typeface="+mj-cs"/>
                <a:sym typeface="Avenir Roman" charset="0"/>
              </a:rPr>
              <a:t>, which in turn can trigger innovation and more business opportunities,</a:t>
            </a:r>
          </a:p>
          <a:p>
            <a:pPr marL="342900" indent="-342900">
              <a:buFont typeface="Arial" charset="0"/>
              <a:buChar char="•"/>
            </a:pPr>
            <a:r>
              <a:rPr lang="en-US" sz="2400" b="1" dirty="0" smtClean="0">
                <a:solidFill>
                  <a:schemeClr val="tx1"/>
                </a:solidFill>
                <a:effectLst/>
                <a:latin typeface="+mj-lt"/>
                <a:ea typeface="ＭＳ Ｐゴシック" charset="0"/>
                <a:cs typeface="+mj-cs"/>
                <a:sym typeface="Avenir Roman" charset="0"/>
              </a:rPr>
              <a:t>improve local users’ quality of access </a:t>
            </a:r>
            <a:r>
              <a:rPr lang="en-US" sz="2400" dirty="0" smtClean="0">
                <a:solidFill>
                  <a:schemeClr val="tx1"/>
                </a:solidFill>
                <a:effectLst/>
                <a:latin typeface="+mj-lt"/>
                <a:ea typeface="ＭＳ Ｐゴシック" charset="0"/>
                <a:cs typeface="+mj-cs"/>
                <a:sym typeface="Avenir Roman" charset="0"/>
              </a:rPr>
              <a:t>(i.e. faster speeds) by providing more</a:t>
            </a:r>
            <a:r>
              <a:rPr lang="en-US" sz="2400" baseline="0" dirty="0" smtClean="0">
                <a:solidFill>
                  <a:schemeClr val="tx1"/>
                </a:solidFill>
                <a:effectLst/>
                <a:latin typeface="+mj-lt"/>
                <a:ea typeface="ＭＳ Ｐゴシック" charset="0"/>
                <a:cs typeface="+mj-cs"/>
                <a:sym typeface="Avenir Roman" charset="0"/>
              </a:rPr>
              <a:t> </a:t>
            </a:r>
            <a:r>
              <a:rPr lang="en-US" sz="2400" dirty="0" smtClean="0">
                <a:solidFill>
                  <a:schemeClr val="tx1"/>
                </a:solidFill>
                <a:effectLst/>
                <a:latin typeface="+mj-lt"/>
                <a:ea typeface="ＭＳ Ｐゴシック" charset="0"/>
                <a:cs typeface="+mj-cs"/>
                <a:sym typeface="Avenir Roman" charset="0"/>
              </a:rPr>
              <a:t>direct network connections for local content producers and consumers,</a:t>
            </a:r>
            <a:r>
              <a:rPr lang="en-US" sz="2400" baseline="0" dirty="0" smtClean="0">
                <a:solidFill>
                  <a:schemeClr val="tx1"/>
                </a:solidFill>
                <a:effectLst/>
                <a:latin typeface="+mj-lt"/>
                <a:ea typeface="ＭＳ Ｐゴシック" charset="0"/>
                <a:cs typeface="+mj-cs"/>
                <a:sym typeface="Avenir Roman" charset="0"/>
              </a:rPr>
              <a:t> and</a:t>
            </a:r>
            <a:r>
              <a:rPr lang="en-US" sz="2400" dirty="0" smtClean="0">
                <a:solidFill>
                  <a:schemeClr val="tx1"/>
                </a:solidFill>
                <a:effectLst/>
                <a:latin typeface="+mj-lt"/>
                <a:ea typeface="ＭＳ Ｐゴシック" charset="0"/>
                <a:cs typeface="+mj-cs"/>
                <a:sym typeface="Avenir Roman" charset="0"/>
              </a:rPr>
              <a:t> </a:t>
            </a:r>
          </a:p>
          <a:p>
            <a:pPr marL="342900" indent="-342900">
              <a:buFont typeface="Arial" charset="0"/>
              <a:buChar char="•"/>
            </a:pPr>
            <a:r>
              <a:rPr lang="en-US" sz="2400" b="1" dirty="0" smtClean="0">
                <a:solidFill>
                  <a:schemeClr val="tx1"/>
                </a:solidFill>
                <a:effectLst/>
                <a:latin typeface="+mj-lt"/>
                <a:ea typeface="ＭＳ Ｐゴシック" charset="0"/>
                <a:cs typeface="+mj-cs"/>
                <a:sym typeface="Avenir Roman" charset="0"/>
              </a:rPr>
              <a:t>improve the level of stability and continuity of access on the network </a:t>
            </a:r>
            <a:r>
              <a:rPr lang="en-US" sz="2400" dirty="0" smtClean="0">
                <a:solidFill>
                  <a:schemeClr val="tx1"/>
                </a:solidFill>
                <a:effectLst/>
                <a:latin typeface="+mj-lt"/>
                <a:ea typeface="ＭＳ Ｐゴシック" charset="0"/>
                <a:cs typeface="+mj-cs"/>
                <a:sym typeface="Avenir Roman" charset="0"/>
              </a:rPr>
              <a:t>(i.e. if there is a breakdown in international connectivity, an IXP can keep local traffic flowing within the country).</a:t>
            </a:r>
          </a:p>
          <a:p>
            <a:endParaRPr lang="en-US" sz="2400" dirty="0" smtClean="0">
              <a:solidFill>
                <a:schemeClr val="tx1"/>
              </a:solidFill>
              <a:effectLst/>
              <a:latin typeface="+mj-lt"/>
              <a:ea typeface="ＭＳ Ｐゴシック" charset="0"/>
              <a:cs typeface="+mj-cs"/>
              <a:sym typeface="Avenir Roman" charset="0"/>
            </a:endParaRPr>
          </a:p>
          <a:p>
            <a:r>
              <a:rPr lang="en-US" sz="2400" dirty="0" smtClean="0">
                <a:solidFill>
                  <a:schemeClr val="tx1"/>
                </a:solidFill>
                <a:effectLst/>
                <a:latin typeface="+mj-lt"/>
                <a:ea typeface="ＭＳ Ｐゴシック" charset="0"/>
                <a:cs typeface="+mj-cs"/>
                <a:sym typeface="Avenir Roman" charset="0"/>
              </a:rPr>
              <a:t>Generally, IXPs are </a:t>
            </a:r>
            <a:r>
              <a:rPr lang="en-US" sz="2400" b="1" dirty="0" smtClean="0">
                <a:solidFill>
                  <a:schemeClr val="tx1"/>
                </a:solidFill>
                <a:effectLst/>
                <a:latin typeface="+mj-lt"/>
                <a:ea typeface="ＭＳ Ｐゴシック" charset="0"/>
                <a:cs typeface="+mj-cs"/>
                <a:sym typeface="Avenir Roman" charset="0"/>
              </a:rPr>
              <a:t>not expensive</a:t>
            </a:r>
            <a:r>
              <a:rPr lang="en-US" sz="2400" dirty="0" smtClean="0">
                <a:solidFill>
                  <a:schemeClr val="tx1"/>
                </a:solidFill>
                <a:effectLst/>
                <a:latin typeface="+mj-lt"/>
                <a:ea typeface="ＭＳ Ｐゴシック" charset="0"/>
                <a:cs typeface="+mj-cs"/>
                <a:sym typeface="Avenir Roman" charset="0"/>
              </a:rPr>
              <a:t> to start: </a:t>
            </a:r>
          </a:p>
          <a:p>
            <a:endParaRPr lang="en-US" sz="2400" dirty="0" smtClean="0">
              <a:solidFill>
                <a:schemeClr val="tx1"/>
              </a:solidFill>
              <a:effectLst/>
              <a:latin typeface="+mj-lt"/>
              <a:ea typeface="ＭＳ Ｐゴシック" charset="0"/>
              <a:cs typeface="+mj-cs"/>
              <a:sym typeface="Avenir Roman" charset="0"/>
            </a:endParaRPr>
          </a:p>
          <a:p>
            <a:pPr marL="342900" indent="-342900">
              <a:buFont typeface="Arial" charset="0"/>
              <a:buChar char="•"/>
            </a:pPr>
            <a:r>
              <a:rPr lang="en-US" sz="2400" dirty="0" smtClean="0">
                <a:solidFill>
                  <a:schemeClr val="tx1"/>
                </a:solidFill>
                <a:effectLst/>
                <a:latin typeface="+mj-lt"/>
                <a:ea typeface="ＭＳ Ｐゴシック" charset="0"/>
                <a:cs typeface="+mj-cs"/>
                <a:sym typeface="Avenir Roman" charset="0"/>
              </a:rPr>
              <a:t>The cost of the equipment required to establish an IXP is usually minimal, making the establishment of an IXP an affordable local project. </a:t>
            </a:r>
          </a:p>
          <a:p>
            <a:pPr marL="342900" indent="-342900">
              <a:buFont typeface="Arial" charset="0"/>
              <a:buChar char="•"/>
            </a:pPr>
            <a:r>
              <a:rPr lang="en-US" sz="2400" dirty="0" smtClean="0">
                <a:solidFill>
                  <a:schemeClr val="tx1"/>
                </a:solidFill>
                <a:effectLst/>
                <a:latin typeface="+mj-lt"/>
                <a:ea typeface="ＭＳ Ｐゴシック" charset="0"/>
                <a:cs typeface="+mj-cs"/>
                <a:sym typeface="Avenir Roman" charset="0"/>
              </a:rPr>
              <a:t>Under a sustainable funding and management model, ISPs and other network operators can usually cover the initial start-up and monthly operating costs. </a:t>
            </a:r>
          </a:p>
          <a:p>
            <a:endParaRPr lang="en-US" sz="2400" dirty="0" smtClean="0">
              <a:solidFill>
                <a:schemeClr val="tx1"/>
              </a:solidFill>
              <a:effectLst/>
              <a:latin typeface="+mj-lt"/>
              <a:ea typeface="ＭＳ Ｐゴシック" charset="0"/>
              <a:cs typeface="+mj-cs"/>
              <a:sym typeface="Avenir Roman" charset="0"/>
            </a:endParaRPr>
          </a:p>
          <a:p>
            <a:r>
              <a:rPr lang="en-US" sz="2400" dirty="0" smtClean="0">
                <a:solidFill>
                  <a:schemeClr val="tx1"/>
                </a:solidFill>
                <a:effectLst/>
                <a:latin typeface="+mj-lt"/>
                <a:ea typeface="ＭＳ Ｐゴシック" charset="0"/>
                <a:cs typeface="+mj-cs"/>
                <a:sym typeface="Avenir Roman" charset="0"/>
              </a:rPr>
              <a:t>When establishing an IXP, external assistance in the form of </a:t>
            </a:r>
            <a:r>
              <a:rPr lang="en-US" sz="2400" b="1" dirty="0" smtClean="0">
                <a:solidFill>
                  <a:schemeClr val="tx1"/>
                </a:solidFill>
                <a:effectLst/>
                <a:latin typeface="+mj-lt"/>
                <a:ea typeface="ＭＳ Ｐゴシック" charset="0"/>
                <a:cs typeface="+mj-cs"/>
                <a:sym typeface="Avenir Roman" charset="0"/>
              </a:rPr>
              <a:t>setup advice and training may be helpful</a:t>
            </a:r>
            <a:r>
              <a:rPr lang="en-US" sz="2400" dirty="0" smtClean="0">
                <a:solidFill>
                  <a:schemeClr val="tx1"/>
                </a:solidFill>
                <a:effectLst/>
                <a:latin typeface="+mj-lt"/>
                <a:ea typeface="ＭＳ Ｐゴシック" charset="0"/>
                <a:cs typeface="+mj-cs"/>
                <a:sym typeface="Avenir Roman" charset="0"/>
              </a:rPr>
              <a:t>. </a:t>
            </a:r>
          </a:p>
          <a:p>
            <a:r>
              <a:rPr lang="en-US" sz="2400" dirty="0" smtClean="0">
                <a:solidFill>
                  <a:schemeClr val="tx1"/>
                </a:solidFill>
                <a:effectLst/>
                <a:latin typeface="+mj-lt"/>
                <a:ea typeface="ＭＳ Ｐゴシック" charset="0"/>
                <a:cs typeface="+mj-cs"/>
                <a:sym typeface="Avenir Roman" charset="0"/>
              </a:rPr>
              <a:t> </a:t>
            </a:r>
            <a:endParaRPr lang="en-US" dirty="0" smtClean="0"/>
          </a:p>
          <a:p>
            <a:r>
              <a:rPr lang="en-US" sz="2400" dirty="0" smtClean="0">
                <a:solidFill>
                  <a:schemeClr val="tx1"/>
                </a:solidFill>
                <a:effectLst/>
                <a:latin typeface="+mj-lt"/>
                <a:ea typeface="ＭＳ Ｐゴシック" charset="0"/>
                <a:cs typeface="+mj-cs"/>
                <a:sym typeface="Avenir Roman" charset="0"/>
              </a:rPr>
              <a:t>IXPs should have working guidelines and internal policies devised collaboratively by the prospective participants. Such internal agreements can ensure better distribution of benefits among participating operators, and can alleviate concerns about competition via neutrally-agreed practices. </a:t>
            </a:r>
          </a:p>
          <a:p>
            <a:endParaRPr lang="en-US" dirty="0" smtClean="0"/>
          </a:p>
          <a:p>
            <a:r>
              <a:rPr lang="en-US" sz="2400" dirty="0" smtClean="0">
                <a:solidFill>
                  <a:schemeClr val="tx1"/>
                </a:solidFill>
                <a:effectLst/>
                <a:latin typeface="+mj-lt"/>
                <a:ea typeface="ＭＳ Ｐゴシック" charset="0"/>
                <a:cs typeface="+mj-cs"/>
                <a:sym typeface="Avenir Roman" charset="0"/>
              </a:rPr>
              <a:t>IXPs encourage local hosting and local content and application development. Once an IXP is established:</a:t>
            </a:r>
          </a:p>
          <a:p>
            <a:endParaRPr lang="en-US" sz="2400" dirty="0" smtClean="0">
              <a:solidFill>
                <a:schemeClr val="tx1"/>
              </a:solidFill>
              <a:effectLst/>
              <a:latin typeface="+mj-lt"/>
              <a:ea typeface="ＭＳ Ｐゴシック" charset="0"/>
              <a:cs typeface="+mj-cs"/>
              <a:sym typeface="Avenir Roman" charset="0"/>
            </a:endParaRPr>
          </a:p>
          <a:p>
            <a:pPr marL="342900" indent="-342900">
              <a:buFont typeface="Arial" charset="0"/>
              <a:buChar char="•"/>
            </a:pPr>
            <a:r>
              <a:rPr lang="en-US" sz="2400" dirty="0" smtClean="0">
                <a:solidFill>
                  <a:schemeClr val="tx1"/>
                </a:solidFill>
                <a:effectLst/>
                <a:latin typeface="+mj-lt"/>
                <a:ea typeface="ＭＳ Ｐゴシック" charset="0"/>
                <a:cs typeface="+mj-cs"/>
                <a:sym typeface="Avenir Roman" charset="0"/>
              </a:rPr>
              <a:t>It can create a local environment that attracts a variety of other services, including domain name servers, root</a:t>
            </a:r>
            <a:r>
              <a:rPr lang="en-US" sz="2400" baseline="0" dirty="0" smtClean="0">
                <a:solidFill>
                  <a:schemeClr val="tx1"/>
                </a:solidFill>
                <a:effectLst/>
                <a:latin typeface="+mj-lt"/>
                <a:ea typeface="ＭＳ Ｐゴシック" charset="0"/>
                <a:cs typeface="+mj-cs"/>
                <a:sym typeface="Avenir Roman" charset="0"/>
              </a:rPr>
              <a:t> </a:t>
            </a:r>
            <a:r>
              <a:rPr lang="en-US" sz="2400" dirty="0" smtClean="0">
                <a:solidFill>
                  <a:schemeClr val="tx1"/>
                </a:solidFill>
                <a:effectLst/>
                <a:latin typeface="+mj-lt"/>
                <a:ea typeface="ＭＳ Ｐゴシック" charset="0"/>
                <a:cs typeface="+mj-cs"/>
                <a:sym typeface="Avenir Roman" charset="0"/>
              </a:rPr>
              <a:t>server mirrors, time servers, and content and web caches. </a:t>
            </a:r>
          </a:p>
          <a:p>
            <a:pPr marL="342900" indent="-342900">
              <a:buFont typeface="Arial" charset="0"/>
              <a:buChar char="•"/>
            </a:pPr>
            <a:r>
              <a:rPr lang="en-US" sz="2400" dirty="0" smtClean="0">
                <a:solidFill>
                  <a:schemeClr val="tx1"/>
                </a:solidFill>
                <a:effectLst/>
                <a:latin typeface="+mj-lt"/>
                <a:ea typeface="ＭＳ Ｐゴシック" charset="0"/>
                <a:cs typeface="+mj-cs"/>
                <a:sym typeface="Avenir Roman" charset="0"/>
              </a:rPr>
              <a:t>These localized services reduce connectivity requirements (bandwidth) and improve the speed and reliability of Internet access for local users. </a:t>
            </a:r>
          </a:p>
          <a:p>
            <a:pPr marL="342900" indent="-342900">
              <a:buFont typeface="Arial" charset="0"/>
              <a:buChar char="•"/>
            </a:pPr>
            <a:r>
              <a:rPr lang="en-US" sz="2400" dirty="0" smtClean="0">
                <a:solidFill>
                  <a:schemeClr val="tx1"/>
                </a:solidFill>
                <a:effectLst/>
                <a:latin typeface="+mj-lt"/>
                <a:ea typeface="ＭＳ Ｐゴシック" charset="0"/>
                <a:cs typeface="+mj-cs"/>
                <a:sym typeface="Avenir Roman" charset="0"/>
              </a:rPr>
              <a:t>Improvements in access speed often incentivize local developers to produce more relevant local content and applications. </a:t>
            </a:r>
          </a:p>
        </p:txBody>
      </p:sp>
    </p:spTree>
    <p:extLst>
      <p:ext uri="{BB962C8B-B14F-4D97-AF65-F5344CB8AC3E}">
        <p14:creationId xmlns:p14="http://schemas.microsoft.com/office/powerpoint/2010/main" val="383283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lnSpc>
                <a:spcPct val="120000"/>
              </a:lnSpc>
              <a:buFont typeface="Arial" charset="0"/>
              <a:buNone/>
            </a:pPr>
            <a:r>
              <a:rPr lang="en-US" sz="2200" b="0" u="sng" dirty="0" smtClean="0">
                <a:solidFill>
                  <a:srgbClr val="535353"/>
                </a:solidFill>
                <a:ea typeface="Arial" charset="0"/>
              </a:rPr>
              <a:t>Challenges:</a:t>
            </a:r>
          </a:p>
          <a:p>
            <a:pPr marL="0" lvl="2" indent="0">
              <a:lnSpc>
                <a:spcPct val="120000"/>
              </a:lnSpc>
              <a:buFont typeface="Arial" charset="0"/>
              <a:buNone/>
            </a:pPr>
            <a:endParaRPr lang="en-US" sz="2200" b="0" u="sng" dirty="0" smtClean="0">
              <a:solidFill>
                <a:srgbClr val="535353"/>
              </a:solidFill>
              <a:ea typeface="Arial" charset="0"/>
            </a:endParaRPr>
          </a:p>
          <a:p>
            <a:r>
              <a:rPr lang="en-US" sz="2400" kern="1200" dirty="0" smtClean="0">
                <a:solidFill>
                  <a:schemeClr val="tx1"/>
                </a:solidFill>
                <a:effectLst/>
                <a:latin typeface="+mn-lt"/>
                <a:ea typeface="ＭＳ Ｐゴシック" charset="0"/>
                <a:cs typeface="+mn-cs"/>
                <a:sym typeface="Avenir Roman" charset="0"/>
              </a:rPr>
              <a:t>There are practical challenges associated with organizing and establishing an IXP: </a:t>
            </a:r>
            <a:endParaRPr lang="en-US" dirty="0" smtClean="0"/>
          </a:p>
          <a:p>
            <a:endParaRPr lang="en-US" sz="2400" b="1" kern="1200" dirty="0" smtClean="0">
              <a:solidFill>
                <a:schemeClr val="tx1"/>
              </a:solidFill>
              <a:effectLst/>
              <a:latin typeface="+mn-lt"/>
              <a:ea typeface="ＭＳ Ｐゴシック" charset="0"/>
              <a:cs typeface="+mn-cs"/>
              <a:sym typeface="Avenir Roman" charset="0"/>
            </a:endParaRPr>
          </a:p>
          <a:p>
            <a:r>
              <a:rPr lang="en-US" sz="2400" b="1" u="sng" kern="1200" dirty="0" smtClean="0">
                <a:solidFill>
                  <a:schemeClr val="tx1"/>
                </a:solidFill>
                <a:effectLst/>
                <a:latin typeface="+mn-lt"/>
                <a:ea typeface="ＭＳ Ｐゴシック" charset="0"/>
                <a:cs typeface="+mn-cs"/>
                <a:sym typeface="Avenir Roman" charset="0"/>
              </a:rPr>
              <a:t>Collaboration and building trust</a:t>
            </a:r>
          </a:p>
          <a:p>
            <a:endParaRPr lang="en-US" sz="2400" b="1" kern="1200" dirty="0" smtClean="0">
              <a:solidFill>
                <a:schemeClr val="tx1"/>
              </a:solidFill>
              <a:effectLst/>
              <a:latin typeface="+mn-lt"/>
              <a:ea typeface="ＭＳ Ｐゴシック" charset="0"/>
              <a:cs typeface="+mn-cs"/>
              <a:sym typeface="Avenir Roman" charset="0"/>
            </a:endParaRPr>
          </a:p>
          <a:p>
            <a:pPr marL="342900" indent="-342900">
              <a:buFont typeface="Arial" charset="0"/>
              <a:buChar char="•"/>
            </a:pPr>
            <a:r>
              <a:rPr lang="en-US" sz="2400" b="0" kern="1200" dirty="0" smtClean="0">
                <a:solidFill>
                  <a:schemeClr val="tx1"/>
                </a:solidFill>
                <a:effectLst/>
                <a:latin typeface="+mn-lt"/>
                <a:ea typeface="ＭＳ Ｐゴシック" charset="0"/>
                <a:cs typeface="+mn-cs"/>
                <a:sym typeface="Avenir Roman" charset="0"/>
              </a:rPr>
              <a:t>IXPs must </a:t>
            </a:r>
            <a:r>
              <a:rPr lang="en-US" sz="2400" b="1" kern="1200" dirty="0" smtClean="0">
                <a:solidFill>
                  <a:schemeClr val="tx1"/>
                </a:solidFill>
                <a:effectLst/>
                <a:latin typeface="+mn-lt"/>
                <a:ea typeface="ＭＳ Ｐゴシック" charset="0"/>
                <a:cs typeface="+mn-cs"/>
                <a:sym typeface="Avenir Roman" charset="0"/>
              </a:rPr>
              <a:t>collaborate with many different actors</a:t>
            </a:r>
            <a:r>
              <a:rPr lang="en-US" sz="2400" b="0" kern="1200" dirty="0" smtClean="0">
                <a:solidFill>
                  <a:schemeClr val="tx1"/>
                </a:solidFill>
                <a:effectLst/>
                <a:latin typeface="+mn-lt"/>
                <a:ea typeface="ＭＳ Ｐゴシック" charset="0"/>
                <a:cs typeface="+mn-cs"/>
                <a:sym typeface="Avenir Roman" charset="0"/>
              </a:rPr>
              <a:t>, including competitors who will be exchanging</a:t>
            </a:r>
            <a:r>
              <a:rPr lang="en-US" sz="2400" b="0" kern="1200" baseline="0" dirty="0" smtClean="0">
                <a:solidFill>
                  <a:schemeClr val="tx1"/>
                </a:solidFill>
                <a:effectLst/>
                <a:latin typeface="+mn-lt"/>
                <a:ea typeface="ＭＳ Ｐゴシック" charset="0"/>
                <a:cs typeface="+mn-cs"/>
                <a:sym typeface="Avenir Roman" charset="0"/>
              </a:rPr>
              <a:t> traffic. </a:t>
            </a:r>
            <a:r>
              <a:rPr lang="en-US" sz="2400" kern="1200" dirty="0" smtClean="0">
                <a:solidFill>
                  <a:schemeClr val="tx1"/>
                </a:solidFill>
                <a:effectLst/>
                <a:latin typeface="+mn-lt"/>
                <a:ea typeface="ＭＳ Ｐゴシック" charset="0"/>
                <a:cs typeface="+mn-cs"/>
                <a:sym typeface="Avenir Roman" charset="0"/>
              </a:rPr>
              <a:t>Some operators may initially</a:t>
            </a:r>
            <a:r>
              <a:rPr lang="en-US" sz="2400" kern="1200" baseline="0" dirty="0" smtClean="0">
                <a:solidFill>
                  <a:schemeClr val="tx1"/>
                </a:solidFill>
                <a:effectLst/>
                <a:latin typeface="+mn-lt"/>
                <a:ea typeface="ＭＳ Ｐゴシック" charset="0"/>
                <a:cs typeface="+mn-cs"/>
                <a:sym typeface="Avenir Roman" charset="0"/>
              </a:rPr>
              <a:t> be </a:t>
            </a:r>
            <a:r>
              <a:rPr lang="en-US" sz="2400" kern="1200" dirty="0" smtClean="0">
                <a:solidFill>
                  <a:schemeClr val="tx1"/>
                </a:solidFill>
                <a:effectLst/>
                <a:latin typeface="+mn-lt"/>
                <a:ea typeface="ＭＳ Ｐゴシック" charset="0"/>
                <a:cs typeface="+mn-cs"/>
                <a:sym typeface="Avenir Roman" charset="0"/>
              </a:rPr>
              <a:t>reluctant to collaborate with their competitors. Resolving this challenge involves building trust</a:t>
            </a:r>
            <a:r>
              <a:rPr lang="en-US" sz="2400" kern="1200" baseline="0" dirty="0" smtClean="0">
                <a:solidFill>
                  <a:schemeClr val="tx1"/>
                </a:solidFill>
                <a:effectLst/>
                <a:latin typeface="+mn-lt"/>
                <a:ea typeface="ＭＳ Ｐゴシック" charset="0"/>
                <a:cs typeface="+mn-cs"/>
                <a:sym typeface="Avenir Roman" charset="0"/>
              </a:rPr>
              <a:t> </a:t>
            </a:r>
            <a:r>
              <a:rPr lang="en-US" sz="2400" kern="1200" dirty="0" smtClean="0">
                <a:solidFill>
                  <a:schemeClr val="tx1"/>
                </a:solidFill>
                <a:effectLst/>
                <a:latin typeface="+mn-lt"/>
                <a:ea typeface="ＭＳ Ｐゴシック" charset="0"/>
                <a:cs typeface="+mn-cs"/>
                <a:sym typeface="Avenir Roman" charset="0"/>
              </a:rPr>
              <a:t>among participants. </a:t>
            </a:r>
          </a:p>
          <a:p>
            <a:pPr marL="342900" marR="0" indent="-342900" algn="l" defTabSz="457200" rtl="0" eaLnBrk="0" fontAlgn="base" latinLnBrk="0" hangingPunct="0">
              <a:lnSpc>
                <a:spcPct val="125000"/>
              </a:lnSpc>
              <a:spcBef>
                <a:spcPct val="30000"/>
              </a:spcBef>
              <a:spcAft>
                <a:spcPct val="0"/>
              </a:spcAft>
              <a:buClrTx/>
              <a:buSzTx/>
              <a:buFont typeface="Arial" charset="0"/>
              <a:buChar char="•"/>
              <a:tabLst/>
              <a:defRPr/>
            </a:pPr>
            <a:r>
              <a:rPr lang="en-US" sz="2400" b="1" kern="1200" dirty="0" smtClean="0">
                <a:solidFill>
                  <a:schemeClr val="tx1"/>
                </a:solidFill>
                <a:effectLst/>
                <a:latin typeface="+mn-lt"/>
                <a:ea typeface="ＭＳ Ｐゴシック" charset="0"/>
                <a:cs typeface="+mn-cs"/>
                <a:sym typeface="Avenir Roman" charset="0"/>
              </a:rPr>
              <a:t>The technical aspects of the exchange are usually very simple, it is the development of stakeholder relationships</a:t>
            </a:r>
            <a:r>
              <a:rPr lang="en-US" sz="2400" b="1" kern="1200" baseline="0" dirty="0" smtClean="0">
                <a:solidFill>
                  <a:schemeClr val="tx1"/>
                </a:solidFill>
                <a:effectLst/>
                <a:latin typeface="+mn-lt"/>
                <a:ea typeface="ＭＳ Ｐゴシック" charset="0"/>
                <a:cs typeface="+mn-cs"/>
                <a:sym typeface="Avenir Roman" charset="0"/>
              </a:rPr>
              <a:t> </a:t>
            </a:r>
            <a:r>
              <a:rPr lang="en-US" sz="2400" b="1" kern="1200" dirty="0" smtClean="0">
                <a:solidFill>
                  <a:schemeClr val="tx1"/>
                </a:solidFill>
                <a:effectLst/>
                <a:latin typeface="+mn-lt"/>
                <a:ea typeface="ＭＳ Ｐゴシック" charset="0"/>
                <a:cs typeface="+mn-cs"/>
                <a:sym typeface="Avenir Roman" charset="0"/>
              </a:rPr>
              <a:t>that is difficult. </a:t>
            </a:r>
            <a:r>
              <a:rPr lang="en-US" sz="1200" kern="1200" dirty="0" smtClean="0">
                <a:solidFill>
                  <a:schemeClr val="tx1"/>
                </a:solidFill>
                <a:effectLst/>
                <a:latin typeface="+mn-lt"/>
                <a:ea typeface="ＭＳ Ｐゴシック" charset="0"/>
                <a:cs typeface="+mn-cs"/>
                <a:sym typeface="Avenir Roman" charset="0"/>
              </a:rPr>
              <a:t>Most of the time and effort required to set-up successful IXPs is spent developing trust, common understanding, and agreements within the local community. </a:t>
            </a:r>
            <a:endParaRPr lang="en-US" sz="1200" b="1" dirty="0" smtClean="0"/>
          </a:p>
          <a:p>
            <a:endParaRPr lang="en-US" sz="2400" b="1" kern="1200" dirty="0" smtClean="0">
              <a:solidFill>
                <a:schemeClr val="tx1"/>
              </a:solidFill>
              <a:effectLst/>
              <a:latin typeface="+mn-lt"/>
              <a:ea typeface="ＭＳ Ｐゴシック" charset="0"/>
              <a:cs typeface="+mn-cs"/>
              <a:sym typeface="Avenir Roman" charset="0"/>
            </a:endParaRPr>
          </a:p>
          <a:p>
            <a:r>
              <a:rPr lang="en-US" sz="2400" b="1" u="sng" kern="1200" dirty="0" smtClean="0">
                <a:solidFill>
                  <a:schemeClr val="tx1"/>
                </a:solidFill>
                <a:effectLst/>
                <a:latin typeface="+mn-lt"/>
                <a:ea typeface="ＭＳ Ｐゴシック" charset="0"/>
                <a:cs typeface="+mn-cs"/>
                <a:sym typeface="Avenir Roman" charset="0"/>
              </a:rPr>
              <a:t>Neutral location and management</a:t>
            </a:r>
          </a:p>
          <a:p>
            <a:endParaRPr lang="en-US" sz="2400" b="1" kern="1200" dirty="0" smtClean="0">
              <a:solidFill>
                <a:schemeClr val="tx1"/>
              </a:solidFill>
              <a:effectLst/>
              <a:latin typeface="+mn-lt"/>
              <a:ea typeface="ＭＳ Ｐゴシック" charset="0"/>
              <a:cs typeface="+mn-cs"/>
              <a:sym typeface="Avenir Roman" charset="0"/>
            </a:endParaRPr>
          </a:p>
          <a:p>
            <a:pPr marL="342900" indent="-342900">
              <a:buFont typeface="Arial" charset="0"/>
              <a:buChar char="•"/>
            </a:pPr>
            <a:r>
              <a:rPr lang="en-US" sz="2400" kern="1200" dirty="0" smtClean="0">
                <a:solidFill>
                  <a:schemeClr val="tx1"/>
                </a:solidFill>
                <a:effectLst/>
                <a:latin typeface="+mn-lt"/>
                <a:ea typeface="ＭＳ Ｐゴシック" charset="0"/>
                <a:cs typeface="+mn-cs"/>
                <a:sym typeface="Avenir Roman" charset="0"/>
              </a:rPr>
              <a:t>IXP location and management should be as neutral as possible and agreed upon by IXP participants. </a:t>
            </a:r>
          </a:p>
          <a:p>
            <a:pPr marL="342900" indent="-342900">
              <a:buFont typeface="Arial" charset="0"/>
              <a:buChar char="•"/>
            </a:pPr>
            <a:r>
              <a:rPr lang="en-US" sz="2400" kern="1200" dirty="0" smtClean="0">
                <a:solidFill>
                  <a:schemeClr val="tx1"/>
                </a:solidFill>
                <a:effectLst/>
                <a:latin typeface="+mn-lt"/>
                <a:ea typeface="ＭＳ Ｐゴシック" charset="0"/>
                <a:cs typeface="+mn-cs"/>
                <a:sym typeface="Avenir Roman" charset="0"/>
              </a:rPr>
              <a:t>The location of an IXP, and the selection of an IXP manager/operator, should be </a:t>
            </a:r>
            <a:r>
              <a:rPr lang="en-US" sz="2400" b="1" kern="1200" dirty="0" smtClean="0">
                <a:solidFill>
                  <a:schemeClr val="tx1"/>
                </a:solidFill>
                <a:effectLst/>
                <a:latin typeface="+mn-lt"/>
                <a:ea typeface="ＭＳ Ｐゴシック" charset="0"/>
                <a:cs typeface="+mn-cs"/>
                <a:sym typeface="Avenir Roman" charset="0"/>
              </a:rPr>
              <a:t>independent of outside commercial or governmental influences</a:t>
            </a:r>
            <a:r>
              <a:rPr lang="en-US" sz="2400" kern="1200" dirty="0" smtClean="0">
                <a:solidFill>
                  <a:schemeClr val="tx1"/>
                </a:solidFill>
                <a:effectLst/>
                <a:latin typeface="+mn-lt"/>
                <a:ea typeface="ＭＳ Ｐゴシック" charset="0"/>
                <a:cs typeface="+mn-cs"/>
                <a:sym typeface="Avenir Roman" charset="0"/>
              </a:rPr>
              <a:t>. </a:t>
            </a:r>
          </a:p>
          <a:p>
            <a:pPr marL="342900" indent="-342900">
              <a:buFont typeface="Arial" charset="0"/>
              <a:buChar char="•"/>
            </a:pPr>
            <a:r>
              <a:rPr lang="en-US" sz="2400" kern="1200" dirty="0" smtClean="0">
                <a:solidFill>
                  <a:schemeClr val="tx1"/>
                </a:solidFill>
                <a:effectLst/>
                <a:latin typeface="+mn-lt"/>
                <a:ea typeface="ＭＳ Ｐゴシック" charset="0"/>
                <a:cs typeface="+mn-cs"/>
                <a:sym typeface="Avenir Roman" charset="0"/>
              </a:rPr>
              <a:t>IXPs that</a:t>
            </a:r>
            <a:r>
              <a:rPr lang="en-US" sz="2400" kern="1200" baseline="0" dirty="0" smtClean="0">
                <a:solidFill>
                  <a:schemeClr val="tx1"/>
                </a:solidFill>
                <a:effectLst/>
                <a:latin typeface="+mn-lt"/>
                <a:ea typeface="ＭＳ Ｐゴシック" charset="0"/>
                <a:cs typeface="+mn-cs"/>
                <a:sym typeface="Avenir Roman" charset="0"/>
              </a:rPr>
              <a:t> are controlled by market </a:t>
            </a:r>
            <a:r>
              <a:rPr lang="en-US" sz="2400" kern="1200" dirty="0" smtClean="0">
                <a:solidFill>
                  <a:schemeClr val="tx1"/>
                </a:solidFill>
                <a:effectLst/>
                <a:latin typeface="+mn-lt"/>
                <a:ea typeface="ＭＳ Ｐゴシック" charset="0"/>
                <a:cs typeface="+mn-cs"/>
                <a:sym typeface="Avenir Roman" charset="0"/>
              </a:rPr>
              <a:t>incumbents or governments often fail, as confidence and trust in its management and operations is not always there. </a:t>
            </a:r>
            <a:endParaRPr lang="en-US" sz="1200" dirty="0" smtClean="0">
              <a:effectLst/>
            </a:endParaRPr>
          </a:p>
          <a:p>
            <a:endParaRPr lang="en-US" sz="2400" b="1" kern="1200" dirty="0" smtClean="0">
              <a:solidFill>
                <a:schemeClr val="tx1"/>
              </a:solidFill>
              <a:effectLst/>
              <a:latin typeface="+mn-lt"/>
              <a:ea typeface="ＭＳ Ｐゴシック" charset="0"/>
              <a:cs typeface="+mn-cs"/>
              <a:sym typeface="Avenir Roman" charset="0"/>
            </a:endParaRPr>
          </a:p>
          <a:p>
            <a:r>
              <a:rPr lang="en-US" sz="2400" b="1" u="sng" kern="1200" dirty="0" smtClean="0">
                <a:solidFill>
                  <a:schemeClr val="tx1"/>
                </a:solidFill>
                <a:effectLst/>
                <a:latin typeface="+mn-lt"/>
                <a:ea typeface="ＭＳ Ｐゴシック" charset="0"/>
                <a:cs typeface="+mn-cs"/>
                <a:sym typeface="Avenir Roman" charset="0"/>
              </a:rPr>
              <a:t>Enabling environment</a:t>
            </a:r>
          </a:p>
          <a:p>
            <a:endParaRPr lang="en-US" sz="2400" b="1" kern="1200" dirty="0" smtClean="0">
              <a:solidFill>
                <a:schemeClr val="tx1"/>
              </a:solidFill>
              <a:effectLst/>
              <a:latin typeface="+mn-lt"/>
              <a:ea typeface="ＭＳ Ｐゴシック" charset="0"/>
              <a:cs typeface="+mn-cs"/>
              <a:sym typeface="Avenir Roman" charset="0"/>
            </a:endParaRPr>
          </a:p>
          <a:p>
            <a:pPr marL="342900" indent="-342900">
              <a:buFont typeface="Arial" charset="0"/>
              <a:buChar char="•"/>
            </a:pPr>
            <a:r>
              <a:rPr lang="en-US" sz="2400" kern="1200" dirty="0" smtClean="0">
                <a:solidFill>
                  <a:schemeClr val="tx1"/>
                </a:solidFill>
                <a:effectLst/>
                <a:latin typeface="+mn-lt"/>
                <a:ea typeface="ＭＳ Ｐゴシック" charset="0"/>
                <a:cs typeface="+mn-cs"/>
                <a:sym typeface="Avenir Roman" charset="0"/>
              </a:rPr>
              <a:t>IXPs are </a:t>
            </a:r>
            <a:r>
              <a:rPr lang="en-US" sz="2400" b="1" kern="1200" dirty="0" smtClean="0">
                <a:solidFill>
                  <a:schemeClr val="tx1"/>
                </a:solidFill>
                <a:effectLst/>
                <a:latin typeface="+mn-lt"/>
                <a:ea typeface="ＭＳ Ｐゴシック" charset="0"/>
                <a:cs typeface="+mn-cs"/>
                <a:sym typeface="Avenir Roman" charset="0"/>
              </a:rPr>
              <a:t>sensitive to local constraints </a:t>
            </a:r>
            <a:r>
              <a:rPr lang="en-US" sz="2400" kern="1200" dirty="0" smtClean="0">
                <a:solidFill>
                  <a:schemeClr val="tx1"/>
                </a:solidFill>
                <a:effectLst/>
                <a:latin typeface="+mn-lt"/>
                <a:ea typeface="ＭＳ Ｐゴシック" charset="0"/>
                <a:cs typeface="+mn-cs"/>
                <a:sym typeface="Avenir Roman" charset="0"/>
              </a:rPr>
              <a:t>associated with the lack of an enabling Internet-connectivity environment. These constraints</a:t>
            </a:r>
            <a:r>
              <a:rPr lang="en-US" sz="2400" kern="1200" baseline="0" dirty="0" smtClean="0">
                <a:solidFill>
                  <a:schemeClr val="tx1"/>
                </a:solidFill>
                <a:effectLst/>
                <a:latin typeface="+mn-lt"/>
                <a:ea typeface="ＭＳ Ｐゴシック" charset="0"/>
                <a:cs typeface="+mn-cs"/>
                <a:sym typeface="Avenir Roman" charset="0"/>
              </a:rPr>
              <a:t> </a:t>
            </a:r>
            <a:r>
              <a:rPr lang="en-US" sz="2400" kern="1200" dirty="0" smtClean="0">
                <a:solidFill>
                  <a:schemeClr val="tx1"/>
                </a:solidFill>
                <a:effectLst/>
                <a:latin typeface="+mn-lt"/>
                <a:ea typeface="ＭＳ Ｐゴシック" charset="0"/>
                <a:cs typeface="+mn-cs"/>
                <a:sym typeface="Avenir Roman" charset="0"/>
              </a:rPr>
              <a:t>include investment and tax constraints, the high cost of local terrestrial </a:t>
            </a:r>
            <a:r>
              <a:rPr lang="en-US" sz="2400" kern="1200" dirty="0" err="1" smtClean="0">
                <a:solidFill>
                  <a:schemeClr val="tx1"/>
                </a:solidFill>
                <a:effectLst/>
                <a:latin typeface="+mn-lt"/>
                <a:ea typeface="ＭＳ Ｐゴシック" charset="0"/>
                <a:cs typeface="+mn-cs"/>
                <a:sym typeface="Avenir Roman" charset="0"/>
              </a:rPr>
              <a:t>fibre</a:t>
            </a:r>
            <a:r>
              <a:rPr lang="en-US" sz="2400" kern="1200" dirty="0" smtClean="0">
                <a:solidFill>
                  <a:schemeClr val="tx1"/>
                </a:solidFill>
                <a:effectLst/>
                <a:latin typeface="+mn-lt"/>
                <a:ea typeface="ＭＳ Ｐゴシック" charset="0"/>
                <a:cs typeface="+mn-cs"/>
                <a:sym typeface="Avenir Roman" charset="0"/>
              </a:rPr>
              <a:t>, and complicated rules for network deployment. </a:t>
            </a:r>
          </a:p>
          <a:p>
            <a:pPr marL="342900" indent="-342900">
              <a:buFont typeface="Arial" charset="0"/>
              <a:buChar char="•"/>
            </a:pPr>
            <a:r>
              <a:rPr lang="en-US" sz="2400" kern="1200" dirty="0" smtClean="0">
                <a:solidFill>
                  <a:schemeClr val="tx1"/>
                </a:solidFill>
                <a:effectLst/>
                <a:latin typeface="+mn-lt"/>
                <a:ea typeface="ＭＳ Ｐゴシック" charset="0"/>
                <a:cs typeface="+mn-cs"/>
                <a:sym typeface="Avenir Roman" charset="0"/>
              </a:rPr>
              <a:t>Initiating IXPs, and ensuring their efficient operation, is not as simple as it seems, especially in markets where more communications liberalization has not taken place.</a:t>
            </a:r>
          </a:p>
          <a:p>
            <a:pPr marL="342900" indent="-342900">
              <a:buFont typeface="Arial" charset="0"/>
              <a:buChar char="•"/>
            </a:pPr>
            <a:r>
              <a:rPr lang="en-US" sz="2400" kern="1200" dirty="0" smtClean="0">
                <a:solidFill>
                  <a:schemeClr val="tx1"/>
                </a:solidFill>
                <a:effectLst/>
                <a:latin typeface="+mn-lt"/>
                <a:ea typeface="ＭＳ Ｐゴシック" charset="0"/>
                <a:cs typeface="+mn-cs"/>
                <a:sym typeface="Avenir Roman" charset="0"/>
              </a:rPr>
              <a:t>Creating an enabling environment will help facilitate a more robust overall Internet ecosystem and enable a stronger IXP environment. </a:t>
            </a:r>
            <a:endParaRPr lang="en-US" sz="1200" dirty="0" smtClean="0">
              <a:effectLst/>
            </a:endParaRPr>
          </a:p>
          <a:p>
            <a:endParaRPr lang="en-US" sz="2400" b="1" kern="1200" dirty="0" smtClean="0">
              <a:solidFill>
                <a:schemeClr val="tx1"/>
              </a:solidFill>
              <a:effectLst/>
              <a:latin typeface="+mn-lt"/>
              <a:ea typeface="ＭＳ Ｐゴシック" charset="0"/>
              <a:cs typeface="+mn-cs"/>
              <a:sym typeface="Avenir Roman" charset="0"/>
            </a:endParaRPr>
          </a:p>
          <a:p>
            <a:r>
              <a:rPr lang="en-US" sz="2400" b="1" u="sng" kern="1200" dirty="0" smtClean="0">
                <a:solidFill>
                  <a:schemeClr val="tx1"/>
                </a:solidFill>
                <a:effectLst/>
                <a:latin typeface="+mn-lt"/>
                <a:ea typeface="ＭＳ Ｐゴシック" charset="0"/>
                <a:cs typeface="+mn-cs"/>
                <a:sym typeface="Avenir Roman" charset="0"/>
              </a:rPr>
              <a:t>Not a universal solution</a:t>
            </a:r>
          </a:p>
          <a:p>
            <a:endParaRPr lang="en-US" sz="2400" b="1" kern="1200" dirty="0" smtClean="0">
              <a:solidFill>
                <a:schemeClr val="tx1"/>
              </a:solidFill>
              <a:effectLst/>
              <a:latin typeface="+mn-lt"/>
              <a:ea typeface="ＭＳ Ｐゴシック" charset="0"/>
              <a:cs typeface="+mn-cs"/>
              <a:sym typeface="Avenir Roman" charset="0"/>
            </a:endParaRPr>
          </a:p>
          <a:p>
            <a:pPr marL="342900" indent="-342900">
              <a:buFont typeface="Arial" charset="0"/>
              <a:buChar char="•"/>
            </a:pPr>
            <a:r>
              <a:rPr lang="en-US" sz="2400" kern="1200" dirty="0" smtClean="0">
                <a:solidFill>
                  <a:schemeClr val="tx1"/>
                </a:solidFill>
                <a:effectLst/>
                <a:latin typeface="+mn-lt"/>
                <a:ea typeface="ＭＳ Ｐゴシック" charset="0"/>
                <a:cs typeface="+mn-cs"/>
                <a:sym typeface="Avenir Roman" charset="0"/>
              </a:rPr>
              <a:t>IXPs are </a:t>
            </a:r>
            <a:r>
              <a:rPr lang="en-US" sz="2400" b="1" kern="1200" dirty="0" smtClean="0">
                <a:solidFill>
                  <a:schemeClr val="tx1"/>
                </a:solidFill>
                <a:effectLst/>
                <a:latin typeface="+mn-lt"/>
                <a:ea typeface="ＭＳ Ｐゴシック" charset="0"/>
                <a:cs typeface="+mn-cs"/>
                <a:sym typeface="Avenir Roman" charset="0"/>
              </a:rPr>
              <a:t>not a universal solution</a:t>
            </a:r>
            <a:r>
              <a:rPr lang="en-US" sz="2400" kern="1200" dirty="0" smtClean="0">
                <a:solidFill>
                  <a:schemeClr val="tx1"/>
                </a:solidFill>
                <a:effectLst/>
                <a:latin typeface="+mn-lt"/>
                <a:ea typeface="ＭＳ Ｐゴシック" charset="0"/>
                <a:cs typeface="+mn-cs"/>
                <a:sym typeface="Avenir Roman" charset="0"/>
              </a:rPr>
              <a:t> to a country’s Internet challenges. They complement and improve the functioning of other parts of the Internet ecosystem by </a:t>
            </a:r>
            <a:r>
              <a:rPr lang="en-US" sz="2400" b="1" kern="1200" dirty="0" smtClean="0">
                <a:solidFill>
                  <a:schemeClr val="tx1"/>
                </a:solidFill>
                <a:effectLst/>
                <a:latin typeface="+mn-lt"/>
                <a:ea typeface="ＭＳ Ｐゴシック" charset="0"/>
                <a:cs typeface="+mn-cs"/>
                <a:sym typeface="Avenir Roman" charset="0"/>
              </a:rPr>
              <a:t>offloading local traffic from congested and more expensive international links</a:t>
            </a:r>
            <a:r>
              <a:rPr lang="en-US" sz="2400" kern="1200" dirty="0" smtClean="0">
                <a:solidFill>
                  <a:schemeClr val="tx1"/>
                </a:solidFill>
                <a:effectLst/>
                <a:latin typeface="+mn-lt"/>
                <a:ea typeface="ＭＳ Ｐゴシック" charset="0"/>
                <a:cs typeface="+mn-cs"/>
                <a:sym typeface="Avenir Roman" charset="0"/>
              </a:rPr>
              <a:t>.</a:t>
            </a:r>
            <a:r>
              <a:rPr lang="en-US" sz="2400" kern="1200" baseline="0" dirty="0" smtClean="0">
                <a:solidFill>
                  <a:schemeClr val="tx1"/>
                </a:solidFill>
                <a:effectLst/>
                <a:latin typeface="+mn-lt"/>
                <a:ea typeface="ＭＳ Ｐゴシック" charset="0"/>
                <a:cs typeface="+mn-cs"/>
                <a:sym typeface="Avenir Roman" charset="0"/>
              </a:rPr>
              <a:t> In doing so,</a:t>
            </a:r>
            <a:r>
              <a:rPr lang="en-US" sz="2400" kern="1200" dirty="0" smtClean="0">
                <a:solidFill>
                  <a:schemeClr val="tx1"/>
                </a:solidFill>
                <a:effectLst/>
                <a:latin typeface="+mn-lt"/>
                <a:ea typeface="ＭＳ Ｐゴシック" charset="0"/>
                <a:cs typeface="+mn-cs"/>
                <a:sym typeface="Avenir Roman" charset="0"/>
              </a:rPr>
              <a:t> they create opportunities for a competitive environment. </a:t>
            </a:r>
          </a:p>
          <a:p>
            <a:pPr marL="342900" indent="-342900">
              <a:buFont typeface="Arial" charset="0"/>
              <a:buChar char="•"/>
            </a:pPr>
            <a:r>
              <a:rPr lang="en-US" sz="2400" kern="1200" dirty="0" smtClean="0">
                <a:solidFill>
                  <a:schemeClr val="tx1"/>
                </a:solidFill>
                <a:effectLst/>
                <a:latin typeface="+mn-lt"/>
                <a:ea typeface="ＭＳ Ｐゴシック" charset="0"/>
                <a:cs typeface="+mn-cs"/>
                <a:sym typeface="Avenir Roman" charset="0"/>
              </a:rPr>
              <a:t>IXPs do not solve problems. Rather they demonstrate the untapped potential that could be unlocked by removing barriers, such as lack of competitively-priced international or local capacity, non-transparent regulation, weak cross-border connectivity, international gateway monopolization, and the high cost of terrestrial </a:t>
            </a:r>
            <a:r>
              <a:rPr lang="en-US" sz="2400" kern="1200" dirty="0" err="1" smtClean="0">
                <a:solidFill>
                  <a:schemeClr val="tx1"/>
                </a:solidFill>
                <a:effectLst/>
                <a:latin typeface="+mn-lt"/>
                <a:ea typeface="ＭＳ Ｐゴシック" charset="0"/>
                <a:cs typeface="+mn-cs"/>
                <a:sym typeface="Avenir Roman" charset="0"/>
              </a:rPr>
              <a:t>fibre</a:t>
            </a:r>
            <a:r>
              <a:rPr lang="en-US" sz="2400" kern="1200" dirty="0" smtClean="0">
                <a:solidFill>
                  <a:schemeClr val="tx1"/>
                </a:solidFill>
                <a:effectLst/>
                <a:latin typeface="+mn-lt"/>
                <a:ea typeface="ＭＳ Ｐゴシック" charset="0"/>
                <a:cs typeface="+mn-cs"/>
                <a:sym typeface="Avenir Roman" charset="0"/>
              </a:rPr>
              <a:t>. </a:t>
            </a:r>
            <a:endParaRPr lang="en-US" sz="1200" dirty="0" smtClean="0">
              <a:effectLst/>
            </a:endParaRPr>
          </a:p>
        </p:txBody>
      </p:sp>
    </p:spTree>
    <p:extLst>
      <p:ext uri="{BB962C8B-B14F-4D97-AF65-F5344CB8AC3E}">
        <p14:creationId xmlns:p14="http://schemas.microsoft.com/office/powerpoint/2010/main" val="97546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kern="1200" baseline="0" dirty="0" smtClean="0">
                <a:solidFill>
                  <a:schemeClr val="tx1"/>
                </a:solidFill>
                <a:latin typeface="+mj-lt"/>
                <a:ea typeface="ＭＳ Ｐゴシック" charset="0"/>
                <a:cs typeface="+mj-cs"/>
                <a:sym typeface="Avenir Roman" charset="0"/>
              </a:rPr>
              <a:t>Government actors can play a role in championing the development of IXPs and removing roadblocks to their growth and success.</a:t>
            </a:r>
          </a:p>
          <a:p>
            <a:endParaRPr lang="en-US" sz="2400" kern="1200" baseline="0" dirty="0" smtClean="0">
              <a:solidFill>
                <a:schemeClr val="tx1"/>
              </a:solidFill>
              <a:latin typeface="+mj-lt"/>
              <a:ea typeface="ＭＳ Ｐゴシック" charset="0"/>
              <a:cs typeface="+mj-cs"/>
              <a:sym typeface="Avenir Roman" charset="0"/>
            </a:endParaRPr>
          </a:p>
          <a:p>
            <a:r>
              <a:rPr lang="en-US" sz="2400" u="sng" dirty="0" smtClean="0">
                <a:solidFill>
                  <a:schemeClr val="tx1"/>
                </a:solidFill>
                <a:effectLst/>
                <a:latin typeface="+mj-lt"/>
                <a:ea typeface="ＭＳ Ｐゴシック" charset="0"/>
                <a:cs typeface="+mj-cs"/>
                <a:sym typeface="Avenir Roman" charset="0"/>
              </a:rPr>
              <a:t>Guiding principles</a:t>
            </a:r>
            <a:r>
              <a:rPr lang="en-US" sz="2400" dirty="0" smtClean="0">
                <a:solidFill>
                  <a:schemeClr val="tx1"/>
                </a:solidFill>
                <a:effectLst/>
                <a:latin typeface="+mj-lt"/>
                <a:ea typeface="ＭＳ Ｐゴシック" charset="0"/>
                <a:cs typeface="+mj-cs"/>
                <a:sym typeface="Avenir Roman" charset="0"/>
              </a:rPr>
              <a:t> for policy makers and regulators include:</a:t>
            </a:r>
          </a:p>
          <a:p>
            <a:endParaRPr lang="en-US" sz="2400" kern="1200" baseline="0" dirty="0" smtClean="0">
              <a:solidFill>
                <a:schemeClr val="tx1"/>
              </a:solidFill>
              <a:effectLst/>
              <a:latin typeface="+mj-lt"/>
              <a:ea typeface="ＭＳ Ｐゴシック" charset="0"/>
              <a:cs typeface="+mj-cs"/>
              <a:sym typeface="Avenir Roman" charset="0"/>
            </a:endParaRPr>
          </a:p>
          <a:p>
            <a:pPr marL="342900" marR="0" lvl="1" indent="-342900" algn="l" defTabSz="457200" rtl="0" eaLnBrk="0" fontAlgn="base" latinLnBrk="0" hangingPunct="0">
              <a:lnSpc>
                <a:spcPct val="125000"/>
              </a:lnSpc>
              <a:spcBef>
                <a:spcPct val="30000"/>
              </a:spcBef>
              <a:spcAft>
                <a:spcPct val="0"/>
              </a:spcAft>
              <a:buClrTx/>
              <a:buSzTx/>
              <a:buFont typeface="Arial" charset="0"/>
              <a:buChar char="•"/>
              <a:tabLst/>
              <a:defRPr/>
            </a:pPr>
            <a:r>
              <a:rPr lang="en-US" sz="2400" dirty="0" smtClean="0">
                <a:solidFill>
                  <a:schemeClr val="tx1"/>
                </a:solidFill>
                <a:effectLst/>
                <a:latin typeface="+mj-lt"/>
                <a:ea typeface="+mj-ea"/>
                <a:cs typeface="+mj-cs"/>
                <a:sym typeface="Avenir Roman" charset="0"/>
              </a:rPr>
              <a:t>Supporting IXPs and speeding up their development by setting</a:t>
            </a:r>
            <a:r>
              <a:rPr lang="en-US" sz="2400" baseline="0" dirty="0" smtClean="0">
                <a:solidFill>
                  <a:schemeClr val="tx1"/>
                </a:solidFill>
                <a:effectLst/>
                <a:latin typeface="+mj-lt"/>
                <a:ea typeface="+mj-ea"/>
                <a:cs typeface="+mj-cs"/>
                <a:sym typeface="Avenir Roman" charset="0"/>
              </a:rPr>
              <a:t> </a:t>
            </a:r>
            <a:r>
              <a:rPr lang="en-US" sz="2400" dirty="0" smtClean="0">
                <a:solidFill>
                  <a:schemeClr val="tx1"/>
                </a:solidFill>
                <a:effectLst/>
                <a:latin typeface="+mj-lt"/>
                <a:ea typeface="+mj-ea"/>
                <a:cs typeface="+mj-cs"/>
                <a:sym typeface="Avenir Roman" charset="0"/>
              </a:rPr>
              <a:t>Information and Communications Technology </a:t>
            </a:r>
            <a:r>
              <a:rPr lang="en-US" sz="2400" b="0" dirty="0" smtClean="0">
                <a:solidFill>
                  <a:schemeClr val="tx1"/>
                </a:solidFill>
                <a:effectLst/>
                <a:latin typeface="+mj-lt"/>
                <a:ea typeface="+mj-ea"/>
                <a:cs typeface="+mj-cs"/>
                <a:sym typeface="Avenir Roman" charset="0"/>
              </a:rPr>
              <a:t>policy objectives and creating regulatory frameworks that </a:t>
            </a:r>
            <a:r>
              <a:rPr lang="en-US" sz="2400" b="1" dirty="0" smtClean="0">
                <a:solidFill>
                  <a:schemeClr val="tx1"/>
                </a:solidFill>
                <a:effectLst/>
                <a:latin typeface="+mj-lt"/>
                <a:ea typeface="+mj-ea"/>
                <a:cs typeface="+mj-cs"/>
                <a:sym typeface="Avenir Roman" charset="0"/>
              </a:rPr>
              <a:t>promote an enabling environment for Internet interconnection</a:t>
            </a:r>
            <a:r>
              <a:rPr lang="en-US" sz="2400" b="0" dirty="0" smtClean="0">
                <a:solidFill>
                  <a:schemeClr val="tx1"/>
                </a:solidFill>
                <a:effectLst/>
                <a:latin typeface="+mj-lt"/>
                <a:ea typeface="+mj-ea"/>
                <a:cs typeface="+mj-cs"/>
                <a:sym typeface="Avenir Roman" charset="0"/>
              </a:rPr>
              <a:t>.</a:t>
            </a:r>
            <a:endParaRPr lang="en-US" sz="2400" dirty="0" smtClean="0">
              <a:solidFill>
                <a:schemeClr val="tx1"/>
              </a:solidFill>
              <a:effectLst/>
              <a:latin typeface="+mj-lt"/>
              <a:ea typeface="+mj-ea"/>
              <a:cs typeface="+mj-cs"/>
              <a:sym typeface="Avenir Roman" charset="0"/>
            </a:endParaRPr>
          </a:p>
          <a:p>
            <a:pPr marL="342900" marR="0" lvl="1" indent="-342900" algn="l" defTabSz="457200" rtl="0" eaLnBrk="0" fontAlgn="base" latinLnBrk="0" hangingPunct="0">
              <a:lnSpc>
                <a:spcPct val="125000"/>
              </a:lnSpc>
              <a:spcBef>
                <a:spcPct val="30000"/>
              </a:spcBef>
              <a:spcAft>
                <a:spcPct val="0"/>
              </a:spcAft>
              <a:buClrTx/>
              <a:buSzTx/>
              <a:buFont typeface="Arial" charset="0"/>
              <a:buChar char="•"/>
              <a:tabLst/>
              <a:defRPr/>
            </a:pPr>
            <a:endParaRPr lang="en-US" sz="2400" dirty="0" smtClean="0">
              <a:solidFill>
                <a:schemeClr val="tx1"/>
              </a:solidFill>
              <a:effectLst/>
              <a:latin typeface="+mj-lt"/>
              <a:ea typeface="+mj-ea"/>
              <a:cs typeface="+mj-cs"/>
              <a:sym typeface="Avenir Roman" charset="0"/>
            </a:endParaRPr>
          </a:p>
          <a:p>
            <a:pPr marL="342900" marR="0" lvl="1" indent="-342900" algn="l" defTabSz="457200" rtl="0" eaLnBrk="0" fontAlgn="base" latinLnBrk="0" hangingPunct="0">
              <a:lnSpc>
                <a:spcPct val="125000"/>
              </a:lnSpc>
              <a:spcBef>
                <a:spcPct val="30000"/>
              </a:spcBef>
              <a:spcAft>
                <a:spcPct val="0"/>
              </a:spcAft>
              <a:buClrTx/>
              <a:buSzTx/>
              <a:buFont typeface="Arial" charset="0"/>
              <a:buChar char="•"/>
              <a:tabLst/>
              <a:defRPr/>
            </a:pPr>
            <a:r>
              <a:rPr lang="en-US" sz="2400" dirty="0" smtClean="0">
                <a:solidFill>
                  <a:schemeClr val="tx1"/>
                </a:solidFill>
                <a:effectLst/>
                <a:latin typeface="+mj-lt"/>
                <a:ea typeface="+mj-ea"/>
                <a:cs typeface="+mj-cs"/>
                <a:sym typeface="Avenir Roman" charset="0"/>
              </a:rPr>
              <a:t>Provide as much </a:t>
            </a:r>
            <a:r>
              <a:rPr lang="en-US" sz="2400" b="1" dirty="0" smtClean="0">
                <a:solidFill>
                  <a:schemeClr val="tx1"/>
                </a:solidFill>
                <a:effectLst/>
                <a:latin typeface="+mj-lt"/>
                <a:ea typeface="+mj-ea"/>
                <a:cs typeface="+mj-cs"/>
                <a:sym typeface="Avenir Roman" charset="0"/>
              </a:rPr>
              <a:t>policy and regulatory transparency</a:t>
            </a:r>
            <a:r>
              <a:rPr lang="en-US" sz="2400" dirty="0" smtClean="0">
                <a:solidFill>
                  <a:schemeClr val="tx1"/>
                </a:solidFill>
                <a:effectLst/>
                <a:latin typeface="+mj-lt"/>
                <a:ea typeface="+mj-ea"/>
                <a:cs typeface="+mj-cs"/>
                <a:sym typeface="Avenir Roman" charset="0"/>
              </a:rPr>
              <a:t> as is possible. Such transparency encourages regional and international entities to participate in the local interconnection and peering environment. </a:t>
            </a:r>
          </a:p>
          <a:p>
            <a:pPr marL="342900" marR="0" lvl="1" indent="-342900" algn="l" defTabSz="457200" rtl="0" eaLnBrk="0" fontAlgn="base" latinLnBrk="0" hangingPunct="0">
              <a:lnSpc>
                <a:spcPct val="125000"/>
              </a:lnSpc>
              <a:spcBef>
                <a:spcPct val="30000"/>
              </a:spcBef>
              <a:spcAft>
                <a:spcPct val="0"/>
              </a:spcAft>
              <a:buClrTx/>
              <a:buSzTx/>
              <a:buFont typeface="Arial" charset="0"/>
              <a:buChar char="•"/>
              <a:tabLst/>
              <a:defRPr/>
            </a:pPr>
            <a:endParaRPr lang="en-US" sz="2400" dirty="0" smtClean="0">
              <a:solidFill>
                <a:schemeClr val="tx1"/>
              </a:solidFill>
              <a:effectLst/>
              <a:latin typeface="+mj-lt"/>
              <a:ea typeface="+mj-ea"/>
              <a:cs typeface="+mj-cs"/>
              <a:sym typeface="Avenir Roman" charset="0"/>
            </a:endParaRPr>
          </a:p>
          <a:p>
            <a:pPr marL="342900" marR="0" lvl="1" indent="-342900" algn="l" defTabSz="457200" rtl="0" eaLnBrk="0" fontAlgn="base" latinLnBrk="0" hangingPunct="0">
              <a:lnSpc>
                <a:spcPct val="125000"/>
              </a:lnSpc>
              <a:spcBef>
                <a:spcPct val="30000"/>
              </a:spcBef>
              <a:spcAft>
                <a:spcPct val="0"/>
              </a:spcAft>
              <a:buClrTx/>
              <a:buSzTx/>
              <a:buFont typeface="Arial" charset="0"/>
              <a:buChar char="•"/>
              <a:tabLst/>
              <a:defRPr/>
            </a:pPr>
            <a:r>
              <a:rPr lang="en-US" sz="2400" dirty="0" smtClean="0">
                <a:solidFill>
                  <a:schemeClr val="tx1"/>
                </a:solidFill>
                <a:effectLst/>
                <a:latin typeface="+mj-lt"/>
                <a:ea typeface="+mj-ea"/>
                <a:cs typeface="+mj-cs"/>
                <a:sym typeface="Avenir Roman" charset="0"/>
              </a:rPr>
              <a:t>Encouraging </a:t>
            </a:r>
            <a:r>
              <a:rPr lang="en-US" sz="2400" b="1" dirty="0" smtClean="0">
                <a:solidFill>
                  <a:schemeClr val="tx1"/>
                </a:solidFill>
                <a:effectLst/>
                <a:latin typeface="+mj-lt"/>
                <a:ea typeface="+mj-ea"/>
                <a:cs typeface="+mj-cs"/>
                <a:sym typeface="Avenir Roman" charset="0"/>
              </a:rPr>
              <a:t>competitive access </a:t>
            </a:r>
            <a:r>
              <a:rPr lang="en-US" sz="2400" dirty="0" smtClean="0">
                <a:solidFill>
                  <a:schemeClr val="tx1"/>
                </a:solidFill>
                <a:effectLst/>
                <a:latin typeface="+mj-lt"/>
                <a:ea typeface="+mj-ea"/>
                <a:cs typeface="+mj-cs"/>
                <a:sym typeface="Avenir Roman" charset="0"/>
              </a:rPr>
              <a:t>to wired and wireless connections will help lower the costs associated with connecting to an IXP. </a:t>
            </a:r>
          </a:p>
          <a:p>
            <a:pPr marL="342900" marR="0" lvl="1" indent="-342900" algn="l" defTabSz="457200" rtl="0" eaLnBrk="0" fontAlgn="base" latinLnBrk="0" hangingPunct="0">
              <a:lnSpc>
                <a:spcPct val="125000"/>
              </a:lnSpc>
              <a:spcBef>
                <a:spcPct val="30000"/>
              </a:spcBef>
              <a:spcAft>
                <a:spcPct val="0"/>
              </a:spcAft>
              <a:buClrTx/>
              <a:buSzTx/>
              <a:buFont typeface="Arial" charset="0"/>
              <a:buChar char="•"/>
              <a:tabLst/>
              <a:defRPr/>
            </a:pPr>
            <a:endParaRPr lang="en-US" sz="2400" dirty="0" smtClean="0">
              <a:solidFill>
                <a:schemeClr val="tx1"/>
              </a:solidFill>
              <a:effectLst/>
              <a:latin typeface="+mj-lt"/>
              <a:ea typeface="+mj-ea"/>
              <a:cs typeface="+mj-cs"/>
              <a:sym typeface="Avenir Roman" charset="0"/>
            </a:endParaRPr>
          </a:p>
          <a:p>
            <a:pPr marL="342900" marR="0" lvl="1" indent="-342900" algn="l" defTabSz="457200" rtl="0" eaLnBrk="0" fontAlgn="base" latinLnBrk="0" hangingPunct="0">
              <a:lnSpc>
                <a:spcPct val="125000"/>
              </a:lnSpc>
              <a:spcBef>
                <a:spcPct val="30000"/>
              </a:spcBef>
              <a:spcAft>
                <a:spcPct val="0"/>
              </a:spcAft>
              <a:buClrTx/>
              <a:buSzTx/>
              <a:buFont typeface="Arial" charset="0"/>
              <a:buChar char="•"/>
              <a:tabLst/>
              <a:defRPr/>
            </a:pPr>
            <a:r>
              <a:rPr lang="en-US" sz="2400" dirty="0" smtClean="0">
                <a:solidFill>
                  <a:schemeClr val="tx1"/>
                </a:solidFill>
                <a:effectLst/>
                <a:latin typeface="+mj-lt"/>
                <a:ea typeface="+mj-ea"/>
                <a:cs typeface="+mj-cs"/>
                <a:sym typeface="Avenir Roman" charset="0"/>
              </a:rPr>
              <a:t>Promoting </a:t>
            </a:r>
            <a:r>
              <a:rPr lang="en-US" sz="2400" b="1" dirty="0" smtClean="0">
                <a:solidFill>
                  <a:schemeClr val="tx1"/>
                </a:solidFill>
                <a:effectLst/>
                <a:latin typeface="+mj-lt"/>
                <a:ea typeface="+mj-ea"/>
                <a:cs typeface="+mj-cs"/>
                <a:sym typeface="Avenir Roman" charset="0"/>
              </a:rPr>
              <a:t>local investment opportunities</a:t>
            </a:r>
            <a:r>
              <a:rPr lang="en-US" sz="2400" dirty="0" smtClean="0">
                <a:solidFill>
                  <a:schemeClr val="tx1"/>
                </a:solidFill>
                <a:effectLst/>
                <a:latin typeface="+mj-lt"/>
                <a:ea typeface="+mj-ea"/>
                <a:cs typeface="+mj-cs"/>
                <a:sym typeface="Avenir Roman" charset="0"/>
              </a:rPr>
              <a:t> via tax holidays and reduced duties on the equipment needed to build IXPs and operator networks (i.e. switches, routers, and servers). Provide clear guidance about local business rules and practices. </a:t>
            </a:r>
          </a:p>
          <a:p>
            <a:pPr marL="342900" marR="0" lvl="1" indent="-342900" algn="l" defTabSz="457200" rtl="0" eaLnBrk="0" fontAlgn="base" latinLnBrk="0" hangingPunct="0">
              <a:lnSpc>
                <a:spcPct val="125000"/>
              </a:lnSpc>
              <a:spcBef>
                <a:spcPct val="30000"/>
              </a:spcBef>
              <a:spcAft>
                <a:spcPct val="0"/>
              </a:spcAft>
              <a:buClrTx/>
              <a:buSzTx/>
              <a:buFont typeface="Arial" charset="0"/>
              <a:buChar char="•"/>
              <a:tabLst/>
              <a:defRPr/>
            </a:pPr>
            <a:endParaRPr lang="en-US" sz="2400" dirty="0" smtClean="0">
              <a:solidFill>
                <a:schemeClr val="tx1"/>
              </a:solidFill>
              <a:effectLst/>
              <a:latin typeface="+mj-lt"/>
              <a:ea typeface="+mj-ea"/>
              <a:cs typeface="+mj-cs"/>
              <a:sym typeface="Avenir Roman" charset="0"/>
            </a:endParaRPr>
          </a:p>
          <a:p>
            <a:pPr marL="342900" marR="0" lvl="1" indent="-342900" algn="l" defTabSz="457200" rtl="0" eaLnBrk="0" fontAlgn="base" latinLnBrk="0" hangingPunct="0">
              <a:lnSpc>
                <a:spcPct val="125000"/>
              </a:lnSpc>
              <a:spcBef>
                <a:spcPct val="30000"/>
              </a:spcBef>
              <a:spcAft>
                <a:spcPct val="0"/>
              </a:spcAft>
              <a:buClrTx/>
              <a:buSzTx/>
              <a:buFont typeface="Arial" charset="0"/>
              <a:buChar char="•"/>
              <a:tabLst/>
              <a:defRPr/>
            </a:pPr>
            <a:r>
              <a:rPr lang="en-US" sz="2400" dirty="0" smtClean="0">
                <a:solidFill>
                  <a:schemeClr val="tx1"/>
                </a:solidFill>
                <a:effectLst/>
                <a:latin typeface="+mj-lt"/>
                <a:ea typeface="+mj-ea"/>
                <a:cs typeface="+mj-cs"/>
                <a:sym typeface="Avenir Roman" charset="0"/>
              </a:rPr>
              <a:t>Foster relationships with IXPs to learn more about local interconnection environments and the sustainability and technical management of an IXP. </a:t>
            </a:r>
          </a:p>
          <a:p>
            <a:pPr marL="342900" marR="0" lvl="1" indent="-342900" algn="l" defTabSz="457200" rtl="0" eaLnBrk="0" fontAlgn="base" latinLnBrk="0" hangingPunct="0">
              <a:lnSpc>
                <a:spcPct val="125000"/>
              </a:lnSpc>
              <a:spcBef>
                <a:spcPct val="30000"/>
              </a:spcBef>
              <a:spcAft>
                <a:spcPct val="0"/>
              </a:spcAft>
              <a:buClrTx/>
              <a:buSzTx/>
              <a:buFont typeface="Arial" charset="0"/>
              <a:buChar char="•"/>
              <a:tabLst/>
              <a:defRPr/>
            </a:pPr>
            <a:endParaRPr lang="en-US" sz="2400" dirty="0" smtClean="0">
              <a:solidFill>
                <a:schemeClr val="tx1"/>
              </a:solidFill>
              <a:effectLst/>
              <a:latin typeface="+mj-lt"/>
              <a:ea typeface="+mj-ea"/>
              <a:cs typeface="+mj-cs"/>
              <a:sym typeface="Avenir Roman" charset="0"/>
            </a:endParaRPr>
          </a:p>
          <a:p>
            <a:pPr marL="342900" marR="0" lvl="1" indent="-342900" algn="l" defTabSz="457200" rtl="0" eaLnBrk="0" fontAlgn="base" latinLnBrk="0" hangingPunct="0">
              <a:lnSpc>
                <a:spcPct val="125000"/>
              </a:lnSpc>
              <a:spcBef>
                <a:spcPct val="30000"/>
              </a:spcBef>
              <a:spcAft>
                <a:spcPct val="0"/>
              </a:spcAft>
              <a:buClrTx/>
              <a:buSzTx/>
              <a:buFont typeface="Arial" charset="0"/>
              <a:buChar char="•"/>
              <a:tabLst/>
              <a:defRPr/>
            </a:pPr>
            <a:r>
              <a:rPr lang="en-US" sz="2400" dirty="0" smtClean="0">
                <a:solidFill>
                  <a:schemeClr val="tx1"/>
                </a:solidFill>
                <a:effectLst/>
                <a:latin typeface="+mj-lt"/>
                <a:ea typeface="+mj-ea"/>
                <a:cs typeface="+mj-cs"/>
                <a:sym typeface="Avenir Roman" charset="0"/>
              </a:rPr>
              <a:t>Work with existing IXPs and expert organizations to avoid the mistakes that other IXPs have made.</a:t>
            </a:r>
            <a:r>
              <a:rPr lang="en-US" sz="2400" baseline="0" dirty="0" smtClean="0">
                <a:solidFill>
                  <a:schemeClr val="tx1"/>
                </a:solidFill>
                <a:effectLst/>
                <a:latin typeface="+mj-lt"/>
                <a:ea typeface="+mj-ea"/>
                <a:cs typeface="+mj-cs"/>
                <a:sym typeface="Avenir Roman" charset="0"/>
              </a:rPr>
              <a:t> Learn from their </a:t>
            </a:r>
            <a:r>
              <a:rPr lang="en-US" sz="2400" b="1" baseline="0" dirty="0" smtClean="0">
                <a:solidFill>
                  <a:schemeClr val="tx1"/>
                </a:solidFill>
                <a:effectLst/>
                <a:latin typeface="+mj-lt"/>
                <a:ea typeface="+mj-ea"/>
                <a:cs typeface="+mj-cs"/>
                <a:sym typeface="Avenir Roman" charset="0"/>
              </a:rPr>
              <a:t>best practices</a:t>
            </a:r>
            <a:r>
              <a:rPr lang="en-US" sz="2400" b="0" baseline="0" dirty="0" smtClean="0">
                <a:solidFill>
                  <a:schemeClr val="tx1"/>
                </a:solidFill>
                <a:effectLst/>
                <a:latin typeface="+mj-lt"/>
                <a:ea typeface="+mj-ea"/>
                <a:cs typeface="+mj-cs"/>
                <a:sym typeface="Avenir Roman" charset="0"/>
              </a:rPr>
              <a:t>, </a:t>
            </a:r>
            <a:r>
              <a:rPr lang="en-US" sz="2400" dirty="0" smtClean="0">
                <a:solidFill>
                  <a:schemeClr val="tx1"/>
                </a:solidFill>
                <a:effectLst/>
                <a:latin typeface="+mj-lt"/>
                <a:ea typeface="+mj-ea"/>
                <a:cs typeface="+mj-cs"/>
                <a:sym typeface="Avenir Roman" charset="0"/>
              </a:rPr>
              <a:t>make available start-up assistance, seek equipment donations, and learn more about training and human-capacity development opportunities. </a:t>
            </a:r>
            <a:endParaRPr lang="en-US" dirty="0" smtClean="0">
              <a:effectLst/>
            </a:endParaRPr>
          </a:p>
        </p:txBody>
      </p:sp>
    </p:spTree>
    <p:extLst>
      <p:ext uri="{BB962C8B-B14F-4D97-AF65-F5344CB8AC3E}">
        <p14:creationId xmlns:p14="http://schemas.microsoft.com/office/powerpoint/2010/main" val="1344783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0" i="0" u="sng" kern="1200" baseline="0" dirty="0" smtClean="0">
                <a:solidFill>
                  <a:schemeClr val="tx1"/>
                </a:solidFill>
                <a:latin typeface="+mn-lt"/>
                <a:ea typeface="ＭＳ Ｐゴシック" charset="0"/>
                <a:cs typeface="+mn-cs"/>
                <a:sym typeface="Avenir Roman" charset="0"/>
              </a:rPr>
              <a:t>Thank You:</a:t>
            </a:r>
          </a:p>
          <a:p>
            <a:endParaRPr lang="en-US" sz="800" b="0" i="0" u="sng" kern="1200" baseline="0" dirty="0" smtClean="0">
              <a:solidFill>
                <a:schemeClr val="tx1"/>
              </a:solidFill>
              <a:latin typeface="+mn-lt"/>
              <a:ea typeface="ＭＳ Ｐゴシック" charset="0"/>
              <a:cs typeface="+mn-cs"/>
              <a:sym typeface="Avenir Roman" charset="0"/>
            </a:endParaRPr>
          </a:p>
          <a:p>
            <a:r>
              <a:rPr lang="en-US" sz="800" b="0" i="0" u="none" kern="1200" baseline="0" dirty="0" smtClean="0">
                <a:solidFill>
                  <a:schemeClr val="tx1"/>
                </a:solidFill>
                <a:latin typeface="+mn-lt"/>
                <a:ea typeface="ＭＳ Ｐゴシック" charset="0"/>
                <a:cs typeface="+mn-cs"/>
                <a:sym typeface="Avenir Roman" charset="0"/>
              </a:rPr>
              <a:t>The presence </a:t>
            </a:r>
            <a:r>
              <a:rPr lang="en-US" sz="800" u="none" kern="1200" dirty="0" smtClean="0">
                <a:solidFill>
                  <a:schemeClr val="tx1"/>
                </a:solidFill>
                <a:effectLst/>
                <a:latin typeface="+mn-lt"/>
                <a:ea typeface="ＭＳ Ｐゴシック" charset="0"/>
                <a:cs typeface="+mn-cs"/>
                <a:sym typeface="Avenir Roman" charset="0"/>
              </a:rPr>
              <a:t>of a local IXP is important from the perspective of fostering an enabling, local</a:t>
            </a:r>
            <a:r>
              <a:rPr lang="en-US" sz="800" u="none" kern="1200" baseline="0" dirty="0" smtClean="0">
                <a:solidFill>
                  <a:schemeClr val="tx1"/>
                </a:solidFill>
                <a:effectLst/>
                <a:latin typeface="+mn-lt"/>
                <a:ea typeface="ＭＳ Ｐゴシック" charset="0"/>
                <a:cs typeface="+mn-cs"/>
                <a:sym typeface="Avenir Roman" charset="0"/>
              </a:rPr>
              <a:t> Internet economy.</a:t>
            </a:r>
          </a:p>
          <a:p>
            <a:endParaRPr lang="en-US" sz="800" b="0" i="0" u="sng" kern="1200" baseline="0" dirty="0" smtClean="0">
              <a:solidFill>
                <a:schemeClr val="tx1"/>
              </a:solidFill>
              <a:latin typeface="+mn-lt"/>
              <a:ea typeface="ＭＳ Ｐゴシック" charset="0"/>
              <a:cs typeface="+mn-cs"/>
              <a:sym typeface="Avenir Roman" charset="0"/>
            </a:endParaRPr>
          </a:p>
          <a:p>
            <a:pPr marL="0" marR="0" indent="0" algn="l" defTabSz="457200" rtl="0" eaLnBrk="0" fontAlgn="base" latinLnBrk="0" hangingPunct="0">
              <a:lnSpc>
                <a:spcPct val="125000"/>
              </a:lnSpc>
              <a:spcBef>
                <a:spcPct val="30000"/>
              </a:spcBef>
              <a:spcAft>
                <a:spcPct val="0"/>
              </a:spcAft>
              <a:buClrTx/>
              <a:buSzTx/>
              <a:buFontTx/>
              <a:buNone/>
              <a:tabLst/>
              <a:defRPr/>
            </a:pPr>
            <a:r>
              <a:rPr lang="en-US" sz="800" kern="1200" dirty="0" smtClean="0">
                <a:solidFill>
                  <a:schemeClr val="tx1"/>
                </a:solidFill>
                <a:effectLst/>
                <a:latin typeface="+mn-lt"/>
                <a:ea typeface="ＭＳ Ｐゴシック" charset="0"/>
                <a:cs typeface="+mn-cs"/>
                <a:sym typeface="Avenir Roman" charset="0"/>
              </a:rPr>
              <a:t>By delivering</a:t>
            </a:r>
            <a:r>
              <a:rPr lang="en-US" sz="800" kern="1200" baseline="0" dirty="0" smtClean="0">
                <a:solidFill>
                  <a:schemeClr val="tx1"/>
                </a:solidFill>
                <a:effectLst/>
                <a:latin typeface="+mn-lt"/>
                <a:ea typeface="ＭＳ Ｐゴシック" charset="0"/>
                <a:cs typeface="+mn-cs"/>
                <a:sym typeface="Avenir Roman" charset="0"/>
              </a:rPr>
              <a:t> </a:t>
            </a:r>
            <a:r>
              <a:rPr lang="en-US" sz="800" b="0" i="0" u="none" kern="1200" baseline="0" dirty="0" smtClean="0">
                <a:solidFill>
                  <a:schemeClr val="tx1"/>
                </a:solidFill>
                <a:effectLst/>
                <a:latin typeface="+mn-lt"/>
                <a:ea typeface="ＭＳ Ｐゴシック" charset="0"/>
                <a:cs typeface="+mn-cs"/>
                <a:sym typeface="Avenir Roman" charset="0"/>
              </a:rPr>
              <a:t>more connectivity, at a better quality</a:t>
            </a:r>
            <a:r>
              <a:rPr lang="en-US" sz="800" kern="1200" dirty="0" smtClean="0">
                <a:solidFill>
                  <a:schemeClr val="tx1"/>
                </a:solidFill>
                <a:effectLst/>
                <a:latin typeface="+mn-lt"/>
                <a:ea typeface="ＭＳ Ｐゴシック" charset="0"/>
                <a:cs typeface="+mn-cs"/>
                <a:sym typeface="Avenir Roman" charset="0"/>
              </a:rPr>
              <a:t>,</a:t>
            </a:r>
            <a:r>
              <a:rPr lang="en-US" sz="800" kern="1200" baseline="0" dirty="0" smtClean="0">
                <a:solidFill>
                  <a:schemeClr val="tx1"/>
                </a:solidFill>
                <a:effectLst/>
                <a:latin typeface="+mn-lt"/>
                <a:ea typeface="ＭＳ Ｐゴシック" charset="0"/>
                <a:cs typeface="+mn-cs"/>
                <a:sym typeface="Avenir Roman" charset="0"/>
              </a:rPr>
              <a:t> </a:t>
            </a:r>
            <a:r>
              <a:rPr lang="en-US" sz="800" kern="1200" dirty="0" smtClean="0">
                <a:solidFill>
                  <a:schemeClr val="tx1"/>
                </a:solidFill>
                <a:effectLst/>
                <a:latin typeface="+mn-lt"/>
                <a:ea typeface="ＭＳ Ｐゴシック" charset="0"/>
                <a:cs typeface="+mn-cs"/>
                <a:sym typeface="Avenir Roman" charset="0"/>
              </a:rPr>
              <a:t>particularly in less-connected areas of a country,</a:t>
            </a:r>
            <a:r>
              <a:rPr lang="en-US" sz="800" kern="1200" baseline="0" dirty="0" smtClean="0">
                <a:solidFill>
                  <a:schemeClr val="tx1"/>
                </a:solidFill>
                <a:effectLst/>
                <a:latin typeface="+mn-lt"/>
                <a:ea typeface="ＭＳ Ｐゴシック" charset="0"/>
                <a:cs typeface="+mn-cs"/>
                <a:sym typeface="Avenir Roman" charset="0"/>
              </a:rPr>
              <a:t> </a:t>
            </a:r>
            <a:r>
              <a:rPr lang="en-US" sz="800" kern="1200" dirty="0" smtClean="0">
                <a:solidFill>
                  <a:schemeClr val="tx1"/>
                </a:solidFill>
                <a:effectLst/>
                <a:latin typeface="+mn-lt"/>
                <a:ea typeface="ＭＳ Ｐゴシック" charset="0"/>
                <a:cs typeface="+mn-cs"/>
                <a:sym typeface="Avenir Roman" charset="0"/>
              </a:rPr>
              <a:t>IXPs can help develop the local Internet industry, improve competitiveness, and serve as a hub for technical activity. </a:t>
            </a:r>
          </a:p>
          <a:p>
            <a:pPr marL="0" marR="0" indent="0" algn="l" defTabSz="457200" rtl="0" eaLnBrk="0" fontAlgn="base" latinLnBrk="0" hangingPunct="0">
              <a:lnSpc>
                <a:spcPct val="125000"/>
              </a:lnSpc>
              <a:spcBef>
                <a:spcPct val="30000"/>
              </a:spcBef>
              <a:spcAft>
                <a:spcPct val="0"/>
              </a:spcAft>
              <a:buClrTx/>
              <a:buSzTx/>
              <a:buFontTx/>
              <a:buNone/>
              <a:tabLst/>
              <a:defRPr/>
            </a:pPr>
            <a:endParaRPr lang="en-US" sz="800" kern="1200" dirty="0" smtClean="0">
              <a:solidFill>
                <a:schemeClr val="tx1"/>
              </a:solidFill>
              <a:effectLst/>
              <a:latin typeface="+mn-lt"/>
              <a:ea typeface="ＭＳ Ｐゴシック" charset="0"/>
              <a:cs typeface="+mn-cs"/>
              <a:sym typeface="Avenir Roman" charset="0"/>
            </a:endParaRPr>
          </a:p>
          <a:p>
            <a:pPr marL="0" marR="0" indent="0" algn="l" defTabSz="457200" rtl="0" eaLnBrk="0" fontAlgn="base" latinLnBrk="0" hangingPunct="0">
              <a:lnSpc>
                <a:spcPct val="125000"/>
              </a:lnSpc>
              <a:spcBef>
                <a:spcPct val="30000"/>
              </a:spcBef>
              <a:spcAft>
                <a:spcPct val="0"/>
              </a:spcAft>
              <a:buClrTx/>
              <a:buSzTx/>
              <a:buFontTx/>
              <a:buNone/>
              <a:tabLst/>
              <a:defRPr/>
            </a:pPr>
            <a:r>
              <a:rPr lang="en-US" sz="800" kern="1200" dirty="0" smtClean="0">
                <a:solidFill>
                  <a:schemeClr val="tx1"/>
                </a:solidFill>
                <a:effectLst/>
                <a:latin typeface="+mn-lt"/>
                <a:ea typeface="ＭＳ Ｐゴシック" charset="0"/>
                <a:cs typeface="+mn-cs"/>
                <a:sym typeface="Avenir Roman" charset="0"/>
              </a:rPr>
              <a:t>Experience shows that policy makers and other governmental stakeholders are important partners in IXP development. They play a vital role in championing IXPs, working with local stakeholders to strengthen the interconnection and peering environment, and promoting stakeholder dialogue and much-needed training. </a:t>
            </a:r>
          </a:p>
          <a:p>
            <a:pPr marL="0" marR="0" indent="0" algn="l" defTabSz="457200" rtl="0" eaLnBrk="0" fontAlgn="base" latinLnBrk="0" hangingPunct="0">
              <a:lnSpc>
                <a:spcPct val="125000"/>
              </a:lnSpc>
              <a:spcBef>
                <a:spcPct val="30000"/>
              </a:spcBef>
              <a:spcAft>
                <a:spcPct val="0"/>
              </a:spcAft>
              <a:buClrTx/>
              <a:buSzTx/>
              <a:buFontTx/>
              <a:buNone/>
              <a:tabLst/>
              <a:defRPr/>
            </a:pPr>
            <a:endParaRPr lang="en-US" sz="800" kern="1200" dirty="0" smtClean="0">
              <a:solidFill>
                <a:schemeClr val="tx1"/>
              </a:solidFill>
              <a:effectLst/>
              <a:latin typeface="+mn-lt"/>
              <a:ea typeface="ＭＳ Ｐゴシック" charset="0"/>
              <a:cs typeface="+mn-cs"/>
              <a:sym typeface="Avenir Roman" charset="0"/>
            </a:endParaRPr>
          </a:p>
          <a:p>
            <a:pPr marL="0" marR="0" indent="0" algn="l" defTabSz="457200" rtl="0" eaLnBrk="0" fontAlgn="base" latinLnBrk="0" hangingPunct="0">
              <a:lnSpc>
                <a:spcPct val="125000"/>
              </a:lnSpc>
              <a:spcBef>
                <a:spcPct val="30000"/>
              </a:spcBef>
              <a:spcAft>
                <a:spcPct val="0"/>
              </a:spcAft>
              <a:buClrTx/>
              <a:buSzTx/>
              <a:buFontTx/>
              <a:buNone/>
              <a:tabLst/>
              <a:defRPr/>
            </a:pPr>
            <a:r>
              <a:rPr lang="en-US" sz="800" kern="1200" dirty="0" smtClean="0">
                <a:solidFill>
                  <a:schemeClr val="tx1"/>
                </a:solidFill>
                <a:effectLst/>
                <a:latin typeface="+mn-lt"/>
                <a:ea typeface="ＭＳ Ｐゴシック" charset="0"/>
                <a:cs typeface="+mn-cs"/>
                <a:sym typeface="Avenir Roman" charset="0"/>
              </a:rPr>
              <a:t>Policy makers who support their local technical community’s efforts to create an IXP are supporting competitive Internet</a:t>
            </a:r>
            <a:r>
              <a:rPr lang="en-US" sz="800" kern="1200" baseline="0" dirty="0" smtClean="0">
                <a:solidFill>
                  <a:schemeClr val="tx1"/>
                </a:solidFill>
                <a:effectLst/>
                <a:latin typeface="+mn-lt"/>
                <a:ea typeface="ＭＳ Ｐゴシック" charset="0"/>
                <a:cs typeface="+mn-cs"/>
                <a:sym typeface="Avenir Roman" charset="0"/>
              </a:rPr>
              <a:t> </a:t>
            </a:r>
            <a:r>
              <a:rPr lang="en-US" sz="800" kern="1200" dirty="0" smtClean="0">
                <a:solidFill>
                  <a:schemeClr val="tx1"/>
                </a:solidFill>
                <a:effectLst/>
                <a:latin typeface="+mn-lt"/>
                <a:ea typeface="ＭＳ Ｐゴシック" charset="0"/>
                <a:cs typeface="+mn-cs"/>
                <a:sym typeface="Avenir Roman" charset="0"/>
              </a:rPr>
              <a:t>interconnection and traffic exchange environments. </a:t>
            </a:r>
            <a:endParaRPr lang="en-US" sz="800" dirty="0" smtClean="0"/>
          </a:p>
        </p:txBody>
      </p:sp>
    </p:spTree>
    <p:extLst>
      <p:ext uri="{BB962C8B-B14F-4D97-AF65-F5344CB8AC3E}">
        <p14:creationId xmlns:p14="http://schemas.microsoft.com/office/powerpoint/2010/main" val="1571617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Blue templ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userDrawn="1"/>
        </p:nvSpPr>
        <p:spPr>
          <a:xfrm>
            <a:off x="10358438" y="6246813"/>
            <a:ext cx="1519237" cy="123825"/>
          </a:xfrm>
          <a:prstGeom prst="rect">
            <a:avLst/>
          </a:prstGeom>
          <a:noFill/>
        </p:spPr>
        <p:txBody>
          <a:bodyPr lIns="0" tIns="0" rIns="0" bIns="0">
            <a:spAutoFit/>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r>
              <a:rPr lang="en-GB" altLang="en-US" sz="800" dirty="0">
                <a:solidFill>
                  <a:srgbClr val="EEF2EC"/>
                </a:solidFill>
              </a:rPr>
              <a:t>Internet Society © 1992–2016</a:t>
            </a:r>
          </a:p>
        </p:txBody>
      </p:sp>
      <p:pic>
        <p:nvPicPr>
          <p:cNvPr id="7"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29813" y="2970213"/>
            <a:ext cx="17287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9999" y="3355200"/>
            <a:ext cx="11109600" cy="456728"/>
          </a:xfrm>
        </p:spPr>
        <p:txBody>
          <a:bodyPr wrap="square">
            <a:spAutoFit/>
          </a:bodyPr>
          <a:lstStyle>
            <a:lvl1pPr>
              <a:defRPr lang="en-GB" sz="2800" dirty="0">
                <a:solidFill>
                  <a:schemeClr val="tx2"/>
                </a:solidFill>
                <a:latin typeface="+mn-lt"/>
                <a:ea typeface="+mj-ea"/>
                <a:cs typeface="+mj-cs"/>
              </a:defRPr>
            </a:lvl1pPr>
          </a:lstStyle>
          <a:p>
            <a:pPr lvl="0"/>
            <a:r>
              <a:rPr lang="en-US" smtClean="0"/>
              <a:t>Click to edit Master subtitle style</a:t>
            </a:r>
            <a:endParaRPr lang="en-GB" dirty="0"/>
          </a:p>
        </p:txBody>
      </p:sp>
      <p:sp>
        <p:nvSpPr>
          <p:cNvPr id="2" name="Title 1"/>
          <p:cNvSpPr>
            <a:spLocks noGrp="1"/>
          </p:cNvSpPr>
          <p:nvPr>
            <p:ph type="ctrTitle"/>
          </p:nvPr>
        </p:nvSpPr>
        <p:spPr>
          <a:xfrm>
            <a:off x="540000" y="2856637"/>
            <a:ext cx="11109600" cy="503215"/>
          </a:xfrm>
        </p:spPr>
        <p:txBody>
          <a:bodyPr/>
          <a:lstStyle>
            <a:lvl1pPr algn="l">
              <a:lnSpc>
                <a:spcPct val="109000"/>
              </a:lnSpc>
              <a:defRPr sz="3200">
                <a:solidFill>
                  <a:srgbClr val="EEF2EC"/>
                </a:solidFill>
              </a:defRPr>
            </a:lvl1pPr>
          </a:lstStyle>
          <a:p>
            <a:r>
              <a:rPr lang="en-US" smtClean="0"/>
              <a:t>Click to edit Master title style</a:t>
            </a:r>
            <a:endParaRPr lang="en-GB" dirty="0"/>
          </a:p>
        </p:txBody>
      </p:sp>
      <p:sp>
        <p:nvSpPr>
          <p:cNvPr id="10" name="Text Placeholder 9"/>
          <p:cNvSpPr>
            <a:spLocks noGrp="1"/>
          </p:cNvSpPr>
          <p:nvPr>
            <p:ph type="body" sz="quarter" idx="10"/>
          </p:nvPr>
        </p:nvSpPr>
        <p:spPr>
          <a:xfrm>
            <a:off x="540000" y="5605544"/>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15" name="Text Placeholder 9"/>
          <p:cNvSpPr>
            <a:spLocks noGrp="1"/>
          </p:cNvSpPr>
          <p:nvPr>
            <p:ph type="body" sz="quarter" idx="11"/>
          </p:nvPr>
        </p:nvSpPr>
        <p:spPr>
          <a:xfrm>
            <a:off x="540000" y="573969"/>
            <a:ext cx="4097551" cy="270074"/>
          </a:xfrm>
        </p:spPr>
        <p:txBody>
          <a:bodyPr>
            <a:spAutoFit/>
          </a:bodyPr>
          <a:lstStyle>
            <a:lvl1pPr marL="0" indent="0">
              <a:lnSpc>
                <a:spcPct val="117000"/>
              </a:lnSpc>
              <a:buFont typeface="Arial" charset="0"/>
              <a:buNone/>
              <a:defRPr sz="1500">
                <a:solidFill>
                  <a:srgbClr val="EEF2EC"/>
                </a:solidFill>
                <a:latin typeface="+mn-lt"/>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Tree>
    <p:extLst>
      <p:ext uri="{BB962C8B-B14F-4D97-AF65-F5344CB8AC3E}">
        <p14:creationId xmlns:p14="http://schemas.microsoft.com/office/powerpoint/2010/main" val="1882536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 Text + content – Blue">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976" y="567101"/>
            <a:ext cx="11121296" cy="537799"/>
          </a:xfrm>
        </p:spPr>
        <p:txBody>
          <a:bodyPr rIns="0"/>
          <a:lstStyle>
            <a:lvl1pPr>
              <a:defRPr sz="3000"/>
            </a:lvl1pPr>
          </a:lstStyle>
          <a:p>
            <a:r>
              <a:rPr lang="en-US" noProof="0" smtClean="0"/>
              <a:t>Click to edit Master title style</a:t>
            </a:r>
            <a:endParaRPr lang="en-GB" noProof="0" dirty="0"/>
          </a:p>
        </p:txBody>
      </p:sp>
      <p:sp>
        <p:nvSpPr>
          <p:cNvPr id="5" name="Slide Number Placeholder 9"/>
          <p:cNvSpPr>
            <a:spLocks noGrp="1"/>
          </p:cNvSpPr>
          <p:nvPr>
            <p:ph type="sldNum" sz="quarter" idx="11"/>
          </p:nvPr>
        </p:nvSpPr>
        <p:spPr/>
        <p:txBody>
          <a:bodyPr/>
          <a:lstStyle>
            <a:lvl1pPr>
              <a:defRPr/>
            </a:lvl1pPr>
          </a:lstStyle>
          <a:p>
            <a:fld id="{F49E1E4A-834C-074E-9FF0-961A1F8067B6}" type="slidenum">
              <a:rPr lang="en-GB" altLang="en-US" noProof="0" smtClean="0"/>
              <a:pPr/>
              <a:t>‹#›</a:t>
            </a:fld>
            <a:endParaRPr lang="en-GB" altLang="en-US" noProof="0" dirty="0"/>
          </a:p>
        </p:txBody>
      </p:sp>
    </p:spTree>
    <p:extLst>
      <p:ext uri="{BB962C8B-B14F-4D97-AF65-F5344CB8AC3E}">
        <p14:creationId xmlns:p14="http://schemas.microsoft.com/office/powerpoint/2010/main" val="1947731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Title Slide-Add Info">
    <p:bg>
      <p:bgPr>
        <a:solidFill>
          <a:srgbClr val="009FDF"/>
        </a:solidFill>
        <a:effectLst/>
      </p:bgPr>
    </p:bg>
    <p:spTree>
      <p:nvGrpSpPr>
        <p:cNvPr id="1" name=""/>
        <p:cNvGrpSpPr/>
        <p:nvPr/>
      </p:nvGrpSpPr>
      <p:grpSpPr>
        <a:xfrm>
          <a:off x="0" y="0"/>
          <a:ext cx="0" cy="0"/>
          <a:chOff x="0" y="0"/>
          <a:chExt cx="0" cy="0"/>
        </a:xfrm>
      </p:grpSpPr>
      <p:pic>
        <p:nvPicPr>
          <p:cNvPr id="8" name="image2.png" descr="ISOC_0015_SEL_IMG.png"/>
          <p:cNvPicPr>
            <a:picLocks noChangeAspect="1" noChangeArrowheads="1"/>
          </p:cNvPicPr>
          <p:nvPr userDrawn="1"/>
        </p:nvPicPr>
        <p:blipFill>
          <a:blip r:embed="rId2">
            <a:alphaModFix amt="15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alpha val="14819"/>
                  </a:srgbClr>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4" name="imag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7584" y="6135689"/>
            <a:ext cx="1530349"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5" name="Shape 91"/>
          <p:cNvSpPr>
            <a:spLocks noChangeShapeType="1"/>
          </p:cNvSpPr>
          <p:nvPr userDrawn="1"/>
        </p:nvSpPr>
        <p:spPr bwMode="auto">
          <a:xfrm>
            <a:off x="558800" y="482600"/>
            <a:ext cx="1896533" cy="0"/>
          </a:xfrm>
          <a:prstGeom prst="line">
            <a:avLst/>
          </a:prstGeom>
          <a:noFill/>
          <a:ln w="50800">
            <a:solidFill>
              <a:srgbClr val="FFFFFF"/>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9" name="Shape 19"/>
          <p:cNvSpPr>
            <a:spLocks noGrp="1"/>
          </p:cNvSpPr>
          <p:nvPr>
            <p:ph type="body" idx="1" hasCustomPrompt="1"/>
          </p:nvPr>
        </p:nvSpPr>
        <p:spPr>
          <a:xfrm>
            <a:off x="629459" y="2354767"/>
            <a:ext cx="11494808" cy="2852233"/>
          </a:xfrm>
          <a:prstGeom prst="rect">
            <a:avLst/>
          </a:prstGeom>
        </p:spPr>
        <p:txBody>
          <a:bodyPr lIns="91439" tIns="91439" rIns="91439" bIns="91439"/>
          <a:lstStyle>
            <a:lvl1pPr marL="0" indent="0">
              <a:defRPr sz="4400">
                <a:solidFill>
                  <a:srgbClr val="FFFFFF"/>
                </a:solidFill>
                <a:latin typeface="Arial"/>
                <a:ea typeface="Arial"/>
                <a:cs typeface="Arial"/>
                <a:sym typeface="Arial"/>
              </a:defRPr>
            </a:lvl1pPr>
            <a:lvl2pPr marL="0" indent="457200">
              <a:buSzTx/>
              <a:buNone/>
              <a:defRPr sz="1800">
                <a:solidFill>
                  <a:srgbClr val="FFFFFF"/>
                </a:solidFill>
                <a:latin typeface="Arial"/>
                <a:ea typeface="Arial"/>
                <a:cs typeface="Arial"/>
                <a:sym typeface="Arial"/>
              </a:defRPr>
            </a:lvl2pPr>
            <a:lvl3pPr marL="0" indent="914400">
              <a:buSzTx/>
              <a:buNone/>
              <a:defRPr sz="1800">
                <a:solidFill>
                  <a:srgbClr val="FFFFFF"/>
                </a:solidFill>
                <a:latin typeface="Arial"/>
                <a:ea typeface="Arial"/>
                <a:cs typeface="Arial"/>
                <a:sym typeface="Arial"/>
              </a:defRPr>
            </a:lvl3pPr>
            <a:lvl4pPr marL="0" indent="1371600">
              <a:buSzTx/>
              <a:buNone/>
              <a:defRPr sz="1800">
                <a:solidFill>
                  <a:srgbClr val="FFFFFF"/>
                </a:solidFill>
                <a:latin typeface="Arial"/>
                <a:ea typeface="Arial"/>
                <a:cs typeface="Arial"/>
                <a:sym typeface="Arial"/>
              </a:defRPr>
            </a:lvl4pPr>
            <a:lvl5pPr marL="0" indent="1828800">
              <a:buSzTx/>
              <a:buNone/>
              <a:defRPr sz="1800">
                <a:solidFill>
                  <a:srgbClr val="FFFFFF"/>
                </a:solidFill>
                <a:latin typeface="Arial"/>
                <a:ea typeface="Arial"/>
                <a:cs typeface="Arial"/>
                <a:sym typeface="Arial"/>
              </a:defRPr>
            </a:lvl5pPr>
          </a:lstStyle>
          <a:p>
            <a:pPr lvl="0"/>
            <a:r>
              <a:rPr dirty="0"/>
              <a:t>Body Level </a:t>
            </a:r>
            <a:r>
              <a:rPr dirty="0" smtClean="0"/>
              <a:t>One</a:t>
            </a:r>
            <a:endParaRPr dirty="0"/>
          </a:p>
        </p:txBody>
      </p:sp>
      <p:sp>
        <p:nvSpPr>
          <p:cNvPr id="2" name="Title 1"/>
          <p:cNvSpPr>
            <a:spLocks noGrp="1"/>
          </p:cNvSpPr>
          <p:nvPr>
            <p:ph type="title"/>
          </p:nvPr>
        </p:nvSpPr>
        <p:spPr>
          <a:xfrm>
            <a:off x="541867" y="595314"/>
            <a:ext cx="11582400" cy="809625"/>
          </a:xfrm>
          <a:prstGeom prst="rect">
            <a:avLst/>
          </a:prstGeom>
        </p:spPr>
        <p:txBody>
          <a:bodyPr/>
          <a:lstStyle>
            <a:lvl1pPr algn="l">
              <a:defRPr b="1">
                <a:solidFill>
                  <a:schemeClr val="bg1"/>
                </a:solidFill>
              </a:defRPr>
            </a:lvl1pPr>
          </a:lstStyle>
          <a:p>
            <a:r>
              <a:rPr lang="en-US" dirty="0" smtClean="0"/>
              <a:t>Click to edit Master title style</a:t>
            </a:r>
            <a:endParaRPr lang="en-US" dirty="0"/>
          </a:p>
        </p:txBody>
      </p:sp>
      <p:sp>
        <p:nvSpPr>
          <p:cNvPr id="6" name="Shape 21"/>
          <p:cNvSpPr>
            <a:spLocks noGrp="1"/>
          </p:cNvSpPr>
          <p:nvPr>
            <p:ph type="sldNum" sz="quarter" idx="10"/>
          </p:nvPr>
        </p:nvSpPr>
        <p:spPr>
          <a:xfrm>
            <a:off x="596900" y="6294439"/>
            <a:ext cx="2844800" cy="325437"/>
          </a:xfrm>
          <a:prstGeom prst="rect">
            <a:avLst/>
          </a:prstGeom>
        </p:spPr>
        <p:txBody>
          <a:bodyPr/>
          <a:lstStyle>
            <a:lvl1pPr>
              <a:defRPr sz="1000">
                <a:solidFill>
                  <a:srgbClr val="FFFFFF"/>
                </a:solidFill>
              </a:defRPr>
            </a:lvl1pPr>
          </a:lstStyle>
          <a:p>
            <a:fld id="{45AF661A-813A-F64A-9D39-0BE45D22AF91}" type="slidenum">
              <a:rPr lang="en-US" smtClean="0"/>
              <a:pPr/>
              <a:t>‹#›</a:t>
            </a:fld>
            <a:endParaRPr lang="en-US" dirty="0"/>
          </a:p>
        </p:txBody>
      </p:sp>
    </p:spTree>
    <p:extLst>
      <p:ext uri="{BB962C8B-B14F-4D97-AF65-F5344CB8AC3E}">
        <p14:creationId xmlns:p14="http://schemas.microsoft.com/office/powerpoint/2010/main" val="197605027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ontent Page">
    <p:spTree>
      <p:nvGrpSpPr>
        <p:cNvPr id="1" name=""/>
        <p:cNvGrpSpPr/>
        <p:nvPr/>
      </p:nvGrpSpPr>
      <p:grpSpPr>
        <a:xfrm>
          <a:off x="0" y="0"/>
          <a:ext cx="0" cy="0"/>
          <a:chOff x="0" y="0"/>
          <a:chExt cx="0" cy="0"/>
        </a:xfrm>
      </p:grpSpPr>
      <p:sp>
        <p:nvSpPr>
          <p:cNvPr id="23" name="Shape 23"/>
          <p:cNvSpPr>
            <a:spLocks noGrp="1"/>
          </p:cNvSpPr>
          <p:nvPr>
            <p:ph type="title"/>
          </p:nvPr>
        </p:nvSpPr>
        <p:spPr>
          <a:xfrm>
            <a:off x="541867" y="595314"/>
            <a:ext cx="11582400" cy="809625"/>
          </a:xfrm>
          <a:prstGeom prst="rect">
            <a:avLst/>
          </a:prstGeom>
        </p:spPr>
        <p:txBody>
          <a:bodyPr/>
          <a:lstStyle>
            <a:lvl1pPr algn="l">
              <a:defRPr/>
            </a:lvl1pPr>
          </a:lstStyle>
          <a:p>
            <a:pPr lvl="0"/>
            <a:r>
              <a:rPr dirty="0"/>
              <a:t>Title Text</a:t>
            </a:r>
          </a:p>
        </p:txBody>
      </p:sp>
      <p:sp>
        <p:nvSpPr>
          <p:cNvPr id="24" name="Shape 24"/>
          <p:cNvSpPr>
            <a:spLocks noGrp="1"/>
          </p:cNvSpPr>
          <p:nvPr>
            <p:ph type="body" idx="1"/>
          </p:nvPr>
        </p:nvSpPr>
        <p:spPr>
          <a:xfrm>
            <a:off x="541867" y="1282700"/>
            <a:ext cx="11582400" cy="4800600"/>
          </a:xfrm>
          <a:prstGeom prst="rect">
            <a:avLst/>
          </a:prstGeom>
        </p:spPr>
        <p:txBody>
          <a:bodyPr/>
          <a:lstStyle>
            <a:lvl2pPr>
              <a:buClr>
                <a:srgbClr val="007FB2"/>
              </a:buClr>
            </a:lvl2pPr>
            <a:lvl3pPr>
              <a:buClr>
                <a:srgbClr val="007FB2"/>
              </a:buClr>
            </a:lvl3pPr>
            <a:lvl4pPr>
              <a:buClr>
                <a:srgbClr val="007FB2"/>
              </a:buClr>
            </a:lvl4pPr>
            <a:lvl5pPr>
              <a:buClr>
                <a:srgbClr val="007FB2"/>
              </a:buClr>
            </a:lvl5pPr>
          </a:lstStyle>
          <a:p>
            <a:pPr lvl="0"/>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 name="Shape 6"/>
          <p:cNvSpPr>
            <a:spLocks noChangeShapeType="1"/>
          </p:cNvSpPr>
          <p:nvPr userDrawn="1"/>
        </p:nvSpPr>
        <p:spPr bwMode="auto">
          <a:xfrm flipV="1">
            <a:off x="558800" y="482600"/>
            <a:ext cx="2262717" cy="0"/>
          </a:xfrm>
          <a:prstGeom prst="line">
            <a:avLst/>
          </a:prstGeom>
          <a:noFill/>
          <a:ln w="50800">
            <a:solidFill>
              <a:srgbClr val="009FDF"/>
            </a:solidFill>
            <a:round/>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6" name="Shape 21"/>
          <p:cNvSpPr>
            <a:spLocks noGrp="1"/>
          </p:cNvSpPr>
          <p:nvPr>
            <p:ph type="sldNum" sz="quarter" idx="10"/>
          </p:nvPr>
        </p:nvSpPr>
        <p:spPr>
          <a:xfrm>
            <a:off x="596900" y="6294439"/>
            <a:ext cx="2844800" cy="325437"/>
          </a:xfrm>
          <a:prstGeom prst="rect">
            <a:avLst/>
          </a:prstGeom>
        </p:spPr>
        <p:txBody>
          <a:bodyPr/>
          <a:lstStyle>
            <a:lvl1pPr>
              <a:defRPr sz="1000">
                <a:solidFill>
                  <a:schemeClr val="tx2"/>
                </a:solidFill>
              </a:defRPr>
            </a:lvl1pPr>
          </a:lstStyle>
          <a:p>
            <a:fld id="{45AF661A-813A-F64A-9D39-0BE45D22AF91}" type="slidenum">
              <a:rPr lang="en-US" smtClean="0"/>
              <a:pPr/>
              <a:t>‹#›</a:t>
            </a:fld>
            <a:endParaRPr lang="en-US" dirty="0"/>
          </a:p>
        </p:txBody>
      </p:sp>
    </p:spTree>
    <p:extLst>
      <p:ext uri="{BB962C8B-B14F-4D97-AF65-F5344CB8AC3E}">
        <p14:creationId xmlns:p14="http://schemas.microsoft.com/office/powerpoint/2010/main" val="64235426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hank you – Blue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Visit us at</a:t>
            </a:r>
          </a:p>
          <a:p>
            <a:pPr lvl="1" fontAlgn="auto">
              <a:spcAft>
                <a:spcPts val="0"/>
              </a:spcAft>
              <a:defRPr/>
            </a:pPr>
            <a:r>
              <a:rPr lang="en-GB" dirty="0" smtClean="0"/>
              <a:t>www.internetsociety.org</a:t>
            </a:r>
          </a:p>
          <a:p>
            <a:pPr fontAlgn="auto">
              <a:spcAft>
                <a:spcPts val="0"/>
              </a:spcAft>
              <a:defRPr/>
            </a:pPr>
            <a:r>
              <a:rPr lang="en-GB" dirty="0" smtClean="0"/>
              <a:t>Follow us</a:t>
            </a:r>
          </a:p>
          <a:p>
            <a:pPr fontAlgn="auto">
              <a:spcAft>
                <a:spcPts val="0"/>
              </a:spcAft>
              <a:defRPr/>
            </a:pPr>
            <a:r>
              <a:rPr lang="en-GB" dirty="0" smtClean="0"/>
              <a:t>@internetsociety</a:t>
            </a:r>
            <a:endParaRPr lang="en-GB" dirty="0"/>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Galerie Jean-Malbuisson 15, </a:t>
            </a:r>
            <a:br>
              <a:rPr lang="en-GB" dirty="0" smtClean="0"/>
            </a:br>
            <a:r>
              <a:rPr lang="en-GB" dirty="0" smtClean="0"/>
              <a:t>CH-1204 Geneva, </a:t>
            </a:r>
            <a:br>
              <a:rPr lang="en-GB" dirty="0" smtClean="0"/>
            </a:br>
            <a:r>
              <a:rPr lang="en-GB" dirty="0" smtClean="0"/>
              <a:t>Switzerland.</a:t>
            </a:r>
            <a:br>
              <a:rPr lang="en-GB" dirty="0" smtClean="0"/>
            </a:br>
            <a:r>
              <a:rPr lang="en-GB" dirty="0" smtClean="0"/>
              <a:t>+41 22 807 1444</a:t>
            </a:r>
          </a:p>
          <a:p>
            <a:pPr fontAlgn="auto">
              <a:spcAft>
                <a:spcPts val="0"/>
              </a:spcAft>
              <a:defRPr/>
            </a:pPr>
            <a:endParaRPr lang="en-GB" dirty="0" smtClean="0"/>
          </a:p>
          <a:p>
            <a:pPr fontAlgn="auto">
              <a:spcAft>
                <a:spcPts val="0"/>
              </a:spcAft>
              <a:defRPr/>
            </a:pPr>
            <a:endParaRPr lang="en-GB" dirty="0"/>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dirty="0" smtClean="0"/>
              <a:t>1775 Wiehle Avenue, </a:t>
            </a:r>
            <a:br>
              <a:rPr lang="de-DE" dirty="0" smtClean="0"/>
            </a:br>
            <a:r>
              <a:rPr lang="de-DE" dirty="0" smtClean="0"/>
              <a:t>Suite 201, Reston, VA </a:t>
            </a:r>
            <a:br>
              <a:rPr lang="de-DE" dirty="0" smtClean="0"/>
            </a:br>
            <a:r>
              <a:rPr lang="de-DE" dirty="0" smtClean="0"/>
              <a:t>20190-5108 USA. </a:t>
            </a:r>
            <a:br>
              <a:rPr lang="de-DE" dirty="0" smtClean="0"/>
            </a:br>
            <a:r>
              <a:rPr lang="de-DE" dirty="0" smtClean="0"/>
              <a:t>+1 703 439 2120</a:t>
            </a:r>
          </a:p>
          <a:p>
            <a:pPr fontAlgn="auto">
              <a:spcAft>
                <a:spcPts val="0"/>
              </a:spcAft>
              <a:defRPr/>
            </a:pPr>
            <a:endParaRPr lang="de-DE" dirty="0" smtClean="0"/>
          </a:p>
          <a:p>
            <a:pPr fontAlgn="auto">
              <a:spcAft>
                <a:spcPts val="0"/>
              </a:spcAft>
              <a:defRPr/>
            </a:pPr>
            <a:endParaRPr lang="en-GB" dirty="0"/>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smtClean="0"/>
              <a:t>Questions?</a:t>
            </a:r>
            <a:endParaRPr lang="en-GB" dirty="0"/>
          </a:p>
        </p:txBody>
      </p:sp>
      <p:sp>
        <p:nvSpPr>
          <p:cNvPr id="10" name="Text Placeholder 9"/>
          <p:cNvSpPr>
            <a:spLocks noGrp="1"/>
          </p:cNvSpPr>
          <p:nvPr>
            <p:ph type="body" sz="quarter" idx="10"/>
          </p:nvPr>
        </p:nvSpPr>
        <p:spPr>
          <a:xfrm>
            <a:off x="540000" y="4351780"/>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18433E0E-72FD-FD40-88BA-BE70973222D5}" type="slidenum">
              <a:rPr lang="uk-UA" altLang="en-US"/>
              <a:pPr/>
              <a:t>‹#›</a:t>
            </a:fld>
            <a:endParaRPr lang="uk-UA" altLang="en-US" dirty="0"/>
          </a:p>
        </p:txBody>
      </p:sp>
    </p:spTree>
    <p:extLst>
      <p:ext uri="{BB962C8B-B14F-4D97-AF65-F5344CB8AC3E}">
        <p14:creationId xmlns:p14="http://schemas.microsoft.com/office/powerpoint/2010/main" val="2135130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 Text only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37799"/>
          </a:xfrm>
        </p:spPr>
        <p:txBody>
          <a:bodyPr/>
          <a:lstStyle>
            <a:lvl1pPr>
              <a:defRPr sz="3000"/>
            </a:lvl1pPr>
          </a:lstStyle>
          <a:p>
            <a:r>
              <a:rPr lang="en-US" smtClean="0"/>
              <a:t>Click to edit Master title style</a:t>
            </a:r>
            <a:endParaRPr lang="en-GB" dirty="0"/>
          </a:p>
        </p:txBody>
      </p:sp>
      <p:sp>
        <p:nvSpPr>
          <p:cNvPr id="3" name="Content Placeholder 2"/>
          <p:cNvSpPr>
            <a:spLocks noGrp="1"/>
          </p:cNvSpPr>
          <p:nvPr>
            <p:ph idx="1"/>
          </p:nvPr>
        </p:nvSpPr>
        <p:spPr>
          <a:xfrm>
            <a:off x="540000" y="1548400"/>
            <a:ext cx="11122272"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9"/>
          <p:cNvSpPr>
            <a:spLocks noGrp="1"/>
          </p:cNvSpPr>
          <p:nvPr>
            <p:ph type="sldNum" sz="quarter" idx="15"/>
          </p:nvPr>
        </p:nvSpPr>
        <p:spPr/>
        <p:txBody>
          <a:bodyPr/>
          <a:lstStyle>
            <a:lvl1pPr>
              <a:defRPr/>
            </a:lvl1pPr>
          </a:lstStyle>
          <a:p>
            <a:fld id="{9EE1D23A-55C4-7542-8A1B-C225D7430AAE}" type="slidenum">
              <a:rPr lang="uk-UA" altLang="en-US"/>
              <a:pPr/>
              <a:t>‹#›</a:t>
            </a:fld>
            <a:endParaRPr lang="uk-UA" altLang="en-US" dirty="0"/>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37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 Text only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75899"/>
          </a:xfrm>
        </p:spPr>
        <p:txBody>
          <a:bodyPr/>
          <a:lstStyle>
            <a:lvl1pPr>
              <a:defRPr sz="3000"/>
            </a:lvl1pPr>
          </a:lstStyle>
          <a:p>
            <a:r>
              <a:rPr lang="en-US" smtClean="0"/>
              <a:t>Click to edit Master title style</a:t>
            </a:r>
            <a:endParaRPr lang="en-GB" dirty="0"/>
          </a:p>
        </p:txBody>
      </p:sp>
      <p:sp>
        <p:nvSpPr>
          <p:cNvPr id="8" name="Slide Number Placeholder 9"/>
          <p:cNvSpPr>
            <a:spLocks noGrp="1"/>
          </p:cNvSpPr>
          <p:nvPr>
            <p:ph type="sldNum" sz="quarter" idx="19"/>
          </p:nvPr>
        </p:nvSpPr>
        <p:spPr/>
        <p:txBody>
          <a:bodyPr/>
          <a:lstStyle>
            <a:lvl1pPr>
              <a:defRPr/>
            </a:lvl1pPr>
          </a:lstStyle>
          <a:p>
            <a:fld id="{761E0F2E-4DC0-BB41-853A-E92710F05ADB}" type="slidenum">
              <a:rPr lang="uk-UA" altLang="en-US"/>
              <a:pPr/>
              <a:t>‹#›</a:t>
            </a:fld>
            <a:endParaRPr lang="uk-UA" altLang="en-US" dirty="0"/>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ntent Placeholder 2"/>
          <p:cNvSpPr>
            <a:spLocks noGrp="1"/>
          </p:cNvSpPr>
          <p:nvPr>
            <p:ph idx="1"/>
          </p:nvPr>
        </p:nvSpPr>
        <p:spPr>
          <a:xfrm>
            <a:off x="6179485" y="1548400"/>
            <a:ext cx="5482290"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742661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 Text + image – Blue template">
    <p:spTree>
      <p:nvGrpSpPr>
        <p:cNvPr id="1" name=""/>
        <p:cNvGrpSpPr/>
        <p:nvPr/>
      </p:nvGrpSpPr>
      <p:grpSpPr>
        <a:xfrm>
          <a:off x="0" y="0"/>
          <a:ext cx="0" cy="0"/>
          <a:chOff x="0" y="0"/>
          <a:chExt cx="0" cy="0"/>
        </a:xfrm>
      </p:grpSpPr>
      <p:sp>
        <p:nvSpPr>
          <p:cNvPr id="8" name="Rectangle 7"/>
          <p:cNvSpPr/>
          <p:nvPr userDrawn="1"/>
        </p:nvSpPr>
        <p:spPr>
          <a:xfrm>
            <a:off x="6175375" y="522288"/>
            <a:ext cx="5486400" cy="55816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6" y="567101"/>
            <a:ext cx="5477203" cy="575899"/>
          </a:xfrm>
        </p:spPr>
        <p:txBody>
          <a:bodyPr rIns="0"/>
          <a:lstStyle>
            <a:lvl1pPr>
              <a:defRPr sz="3000"/>
            </a:lvl1pPr>
          </a:lstStyle>
          <a:p>
            <a:r>
              <a:rPr lang="en-US" smtClean="0"/>
              <a:t>Click to edit Master title style</a:t>
            </a:r>
            <a:endParaRPr lang="en-GB" dirty="0"/>
          </a:p>
        </p:txBody>
      </p:sp>
      <p:sp>
        <p:nvSpPr>
          <p:cNvPr id="6" name="Text Placeholder 5"/>
          <p:cNvSpPr>
            <a:spLocks noGrp="1"/>
          </p:cNvSpPr>
          <p:nvPr>
            <p:ph type="body" sz="quarter" idx="18"/>
          </p:nvPr>
        </p:nvSpPr>
        <p:spPr>
          <a:xfrm>
            <a:off x="6286356" y="661060"/>
            <a:ext cx="5375915" cy="387927"/>
          </a:xfrm>
        </p:spPr>
        <p:txBody>
          <a:bodyPr/>
          <a:lstStyle>
            <a:lvl1pPr>
              <a:lnSpc>
                <a:spcPct val="100000"/>
              </a:lnSpc>
              <a:defRPr sz="1000"/>
            </a:lvl1pPr>
            <a:lvl2pPr>
              <a:lnSpc>
                <a:spcPct val="100000"/>
              </a:lnSpc>
              <a:defRPr sz="1000"/>
            </a:lvl2pPr>
          </a:lstStyle>
          <a:p>
            <a:pPr lvl="0"/>
            <a:r>
              <a:rPr lang="en-US" smtClean="0"/>
              <a:t>Click to edit Master text styles</a:t>
            </a:r>
          </a:p>
          <a:p>
            <a:pPr lvl="1"/>
            <a:r>
              <a:rPr lang="en-US" smtClean="0"/>
              <a:t>Second level</a:t>
            </a:r>
          </a:p>
        </p:txBody>
      </p:sp>
      <p:sp>
        <p:nvSpPr>
          <p:cNvPr id="10" name="Slide Number Placeholder 9"/>
          <p:cNvSpPr>
            <a:spLocks noGrp="1"/>
          </p:cNvSpPr>
          <p:nvPr>
            <p:ph type="sldNum" sz="quarter" idx="20"/>
          </p:nvPr>
        </p:nvSpPr>
        <p:spPr/>
        <p:txBody>
          <a:bodyPr/>
          <a:lstStyle>
            <a:lvl1pPr>
              <a:defRPr/>
            </a:lvl1pPr>
          </a:lstStyle>
          <a:p>
            <a:fld id="{615C06CD-839C-FC4C-913F-8EDF978843EE}" type="slidenum">
              <a:rPr lang="uk-UA" altLang="en-US"/>
              <a:pPr/>
              <a:t>‹#›</a:t>
            </a:fld>
            <a:endParaRPr lang="uk-UA" altLang="en-US" dirty="0"/>
          </a:p>
        </p:txBody>
      </p:sp>
      <p:pic>
        <p:nvPicPr>
          <p:cNvPr id="1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768000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 Text + large image – Blue template">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6168855" y="0"/>
            <a:ext cx="6023145" cy="6857999"/>
          </a:xfrm>
        </p:spPr>
        <p:txBody>
          <a:bodyPr/>
          <a:lstStyle/>
          <a:p>
            <a:pPr lvl="0"/>
            <a:r>
              <a:rPr lang="en-US" noProof="0" smtClean="0"/>
              <a:t>Drag picture to placeholder or click icon to add</a:t>
            </a:r>
            <a:endParaRPr lang="en-GB" noProof="0" dirty="0"/>
          </a:p>
        </p:txBody>
      </p:sp>
      <p:sp>
        <p:nvSpPr>
          <p:cNvPr id="2" name="Title 1"/>
          <p:cNvSpPr>
            <a:spLocks noGrp="1"/>
          </p:cNvSpPr>
          <p:nvPr>
            <p:ph type="title"/>
          </p:nvPr>
        </p:nvSpPr>
        <p:spPr>
          <a:xfrm>
            <a:off x="540977" y="567101"/>
            <a:ext cx="5483696" cy="613999"/>
          </a:xfrm>
        </p:spPr>
        <p:txBody>
          <a:bodyPr rIns="0"/>
          <a:lstStyle>
            <a:lvl1pPr>
              <a:defRPr sz="3000"/>
            </a:lvl1pPr>
          </a:lstStyle>
          <a:p>
            <a:r>
              <a:rPr lang="en-US" smtClean="0"/>
              <a:t>Click to edit Master title style</a:t>
            </a:r>
            <a:endParaRPr lang="en-GB" dirty="0"/>
          </a:p>
        </p:txBody>
      </p:sp>
      <p:sp>
        <p:nvSpPr>
          <p:cNvPr id="11" name="Text Placeholder 5"/>
          <p:cNvSpPr>
            <a:spLocks noGrp="1"/>
          </p:cNvSpPr>
          <p:nvPr>
            <p:ph type="body" sz="quarter" idx="18"/>
          </p:nvPr>
        </p:nvSpPr>
        <p:spPr>
          <a:xfrm>
            <a:off x="6286356" y="661060"/>
            <a:ext cx="5375915" cy="387927"/>
          </a:xfrm>
        </p:spPr>
        <p:txBody>
          <a:bodyPr/>
          <a:lstStyle>
            <a:lvl1pPr>
              <a:lnSpc>
                <a:spcPct val="100000"/>
              </a:lnSpc>
              <a:defRPr sz="1000">
                <a:solidFill>
                  <a:srgbClr val="FFFFFF"/>
                </a:solidFill>
              </a:defRPr>
            </a:lvl1pPr>
            <a:lvl2pPr>
              <a:lnSpc>
                <a:spcPct val="100000"/>
              </a:lnSpc>
              <a:defRPr sz="1000">
                <a:solidFill>
                  <a:srgbClr val="FFFFFF"/>
                </a:solidFill>
              </a:defRPr>
            </a:lvl2pPr>
          </a:lstStyle>
          <a:p>
            <a:pPr lvl="0"/>
            <a:r>
              <a:rPr lang="en-US" smtClean="0"/>
              <a:t>Click to edit Master text styles</a:t>
            </a:r>
          </a:p>
          <a:p>
            <a:pPr lvl="1"/>
            <a:r>
              <a:rPr lang="en-US" smtClean="0"/>
              <a:t>Second level</a:t>
            </a:r>
          </a:p>
        </p:txBody>
      </p:sp>
      <p:sp>
        <p:nvSpPr>
          <p:cNvPr id="9" name="Slide Number Placeholder 9"/>
          <p:cNvSpPr>
            <a:spLocks noGrp="1"/>
          </p:cNvSpPr>
          <p:nvPr>
            <p:ph type="sldNum" sz="quarter" idx="21"/>
          </p:nvPr>
        </p:nvSpPr>
        <p:spPr/>
        <p:txBody>
          <a:bodyPr/>
          <a:lstStyle>
            <a:lvl1pPr>
              <a:defRPr/>
            </a:lvl1pPr>
          </a:lstStyle>
          <a:p>
            <a:fld id="{C2CDEF37-006E-254D-A210-0434C0C6BB13}" type="slidenum">
              <a:rPr lang="uk-UA" altLang="en-US"/>
              <a:pPr/>
              <a:t>‹#›</a:t>
            </a:fld>
            <a:endParaRPr lang="uk-UA" altLang="en-US" dirty="0"/>
          </a:p>
        </p:txBody>
      </p:sp>
      <p:pic>
        <p:nvPicPr>
          <p:cNvPr id="1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a:spLocks noGrp="1"/>
          </p:cNvSpPr>
          <p:nvPr>
            <p:ph idx="22"/>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537146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Text + graph – Blue template">
    <p:spTree>
      <p:nvGrpSpPr>
        <p:cNvPr id="1" name=""/>
        <p:cNvGrpSpPr/>
        <p:nvPr/>
      </p:nvGrpSpPr>
      <p:grpSpPr>
        <a:xfrm>
          <a:off x="0" y="0"/>
          <a:ext cx="0" cy="0"/>
          <a:chOff x="0" y="0"/>
          <a:chExt cx="0" cy="0"/>
        </a:xfrm>
      </p:grpSpPr>
      <p:sp>
        <p:nvSpPr>
          <p:cNvPr id="6" name="Rectangle 5"/>
          <p:cNvSpPr/>
          <p:nvPr userDrawn="1"/>
        </p:nvSpPr>
        <p:spPr>
          <a:xfrm>
            <a:off x="6169025" y="0"/>
            <a:ext cx="602297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7" y="567101"/>
            <a:ext cx="5470728" cy="525099"/>
          </a:xfrm>
        </p:spPr>
        <p:txBody>
          <a:bodyPr rIns="0"/>
          <a:lstStyle>
            <a:lvl1pPr>
              <a:defRPr sz="3000"/>
            </a:lvl1pPr>
          </a:lstStyle>
          <a:p>
            <a:r>
              <a:rPr lang="en-US" smtClean="0"/>
              <a:t>Click to edit Master title style</a:t>
            </a:r>
            <a:endParaRPr lang="en-GB" dirty="0"/>
          </a:p>
        </p:txBody>
      </p:sp>
      <p:sp>
        <p:nvSpPr>
          <p:cNvPr id="11" name="Text Placeholder 10"/>
          <p:cNvSpPr>
            <a:spLocks noGrp="1"/>
          </p:cNvSpPr>
          <p:nvPr>
            <p:ph type="body" sz="quarter" idx="19"/>
          </p:nvPr>
        </p:nvSpPr>
        <p:spPr>
          <a:xfrm>
            <a:off x="6286356" y="662400"/>
            <a:ext cx="5517717" cy="544698"/>
          </a:xfrm>
        </p:spPr>
        <p:txBody>
          <a:bodyPr/>
          <a:lstStyle>
            <a:lvl1pPr>
              <a:defRPr sz="1000">
                <a:solidFill>
                  <a:schemeClr val="tx2"/>
                </a:solidFill>
              </a:defRPr>
            </a:lvl1pPr>
            <a:lvl2pPr>
              <a:defRPr sz="1000" b="0" i="0">
                <a:latin typeface="Hind Medium" charset="0"/>
                <a:ea typeface="Hind Medium" charset="0"/>
                <a:cs typeface="Hind Medium" charset="0"/>
              </a:defRPr>
            </a:lvl2pPr>
            <a:lvl3pPr marL="0" indent="0">
              <a:lnSpc>
                <a:spcPct val="100000"/>
              </a:lnSpc>
              <a:spcAft>
                <a:spcPts val="0"/>
              </a:spcAft>
              <a:buNone/>
              <a:tabLst/>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415096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lumn – Text only – Blue template">
    <p:spTree>
      <p:nvGrpSpPr>
        <p:cNvPr id="1" name=""/>
        <p:cNvGrpSpPr/>
        <p:nvPr/>
      </p:nvGrpSpPr>
      <p:grpSpPr>
        <a:xfrm>
          <a:off x="0" y="0"/>
          <a:ext cx="0" cy="0"/>
          <a:chOff x="0" y="0"/>
          <a:chExt cx="0" cy="0"/>
        </a:xfrm>
      </p:grpSpPr>
      <p:sp>
        <p:nvSpPr>
          <p:cNvPr id="15" name="Content Placeholder 2"/>
          <p:cNvSpPr>
            <a:spLocks noGrp="1"/>
          </p:cNvSpPr>
          <p:nvPr>
            <p:ph idx="17"/>
          </p:nvPr>
        </p:nvSpPr>
        <p:spPr>
          <a:xfrm>
            <a:off x="540001" y="2081800"/>
            <a:ext cx="2656004"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idx="18"/>
          </p:nvPr>
        </p:nvSpPr>
        <p:spPr>
          <a:xfrm>
            <a:off x="3359178"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Content Placeholder 2"/>
          <p:cNvSpPr>
            <a:spLocks noGrp="1"/>
          </p:cNvSpPr>
          <p:nvPr>
            <p:ph idx="19"/>
          </p:nvPr>
        </p:nvSpPr>
        <p:spPr>
          <a:xfrm>
            <a:off x="6178356"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Content Placeholder 2"/>
          <p:cNvSpPr>
            <a:spLocks noGrp="1"/>
          </p:cNvSpPr>
          <p:nvPr>
            <p:ph idx="20"/>
          </p:nvPr>
        </p:nvSpPr>
        <p:spPr>
          <a:xfrm>
            <a:off x="8997535"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9"/>
          <p:cNvSpPr>
            <a:spLocks noGrp="1"/>
          </p:cNvSpPr>
          <p:nvPr>
            <p:ph type="sldNum" sz="quarter" idx="22"/>
          </p:nvPr>
        </p:nvSpPr>
        <p:spPr/>
        <p:txBody>
          <a:bodyPr/>
          <a:lstStyle>
            <a:lvl1pPr>
              <a:defRPr/>
            </a:lvl1pPr>
          </a:lstStyle>
          <a:p>
            <a:fld id="{091BCFBB-AFFC-2C42-9CC9-3851C53B95FB}" type="slidenum">
              <a:rPr lang="uk-UA" altLang="en-US"/>
              <a:pPr/>
              <a:t>‹#›</a:t>
            </a:fld>
            <a:endParaRPr lang="uk-UA" altLang="en-US" dirty="0"/>
          </a:p>
        </p:txBody>
      </p:sp>
      <p:sp>
        <p:nvSpPr>
          <p:cNvPr id="9" name="Title Placeholder 1"/>
          <p:cNvSpPr>
            <a:spLocks noGrp="1"/>
          </p:cNvSpPr>
          <p:nvPr>
            <p:ph type="title"/>
          </p:nvPr>
        </p:nvSpPr>
        <p:spPr>
          <a:xfrm>
            <a:off x="541338" y="566738"/>
            <a:ext cx="11109600" cy="783035"/>
          </a:xfrm>
          <a:prstGeom prst="rect">
            <a:avLst/>
          </a:prstGeom>
        </p:spPr>
        <p:txBody>
          <a:bodyPr vert="horz" wrap="square" lIns="0" tIns="0" rIns="1728000" bIns="0" rtlCol="0" anchor="t" anchorCtr="0">
            <a:noAutofit/>
          </a:bodyPr>
          <a:lstStyle/>
          <a:p>
            <a:r>
              <a:rPr lang="en-US" smtClean="0"/>
              <a:t>Click to edit Master title style</a:t>
            </a:r>
            <a:endParaRPr lang="en-GB" dirty="0"/>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93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column – Chart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613999"/>
          </a:xfrm>
        </p:spPr>
        <p:txBody>
          <a:bodyPr/>
          <a:lstStyle>
            <a:lvl1pPr>
              <a:defRPr sz="3000"/>
            </a:lvl1pPr>
          </a:lstStyle>
          <a:p>
            <a:r>
              <a:rPr lang="en-US" smtClean="0"/>
              <a:t>Click to edit Master title style</a:t>
            </a:r>
            <a:endParaRPr lang="en-GB" dirty="0"/>
          </a:p>
        </p:txBody>
      </p:sp>
      <p:sp>
        <p:nvSpPr>
          <p:cNvPr id="5" name="Text Placeholder 4"/>
          <p:cNvSpPr>
            <a:spLocks noGrp="1"/>
          </p:cNvSpPr>
          <p:nvPr>
            <p:ph type="body" sz="quarter" idx="14"/>
          </p:nvPr>
        </p:nvSpPr>
        <p:spPr>
          <a:xfrm>
            <a:off x="533249" y="1774405"/>
            <a:ext cx="2662877" cy="3666146"/>
          </a:xfr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smtClean="0"/>
              <a:t>Click to edit Master text styles</a:t>
            </a:r>
          </a:p>
          <a:p>
            <a:pPr lvl="1"/>
            <a:r>
              <a:rPr lang="en-US" smtClean="0"/>
              <a:t>Second level</a:t>
            </a:r>
          </a:p>
        </p:txBody>
      </p:sp>
      <p:sp>
        <p:nvSpPr>
          <p:cNvPr id="12" name="Text Placeholder 4"/>
          <p:cNvSpPr>
            <a:spLocks noGrp="1"/>
          </p:cNvSpPr>
          <p:nvPr>
            <p:ph type="body" sz="quarter" idx="15"/>
          </p:nvPr>
        </p:nvSpPr>
        <p:spPr>
          <a:xfrm>
            <a:off x="3355298" y="1774405"/>
            <a:ext cx="2662877" cy="3666146"/>
          </a:xfr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smtClean="0"/>
              <a:t>Click to edit Master text styles</a:t>
            </a:r>
          </a:p>
          <a:p>
            <a:pPr lvl="1"/>
            <a:r>
              <a:rPr lang="en-US" smtClean="0"/>
              <a:t>Second level</a:t>
            </a:r>
          </a:p>
        </p:txBody>
      </p:sp>
      <p:sp>
        <p:nvSpPr>
          <p:cNvPr id="13" name="Text Placeholder 4"/>
          <p:cNvSpPr>
            <a:spLocks noGrp="1"/>
          </p:cNvSpPr>
          <p:nvPr>
            <p:ph type="body" sz="quarter" idx="16"/>
          </p:nvPr>
        </p:nvSpPr>
        <p:spPr>
          <a:xfrm>
            <a:off x="6177347" y="1774405"/>
            <a:ext cx="2662877" cy="3666146"/>
          </a:xfrm>
          <a:solidFill>
            <a:schemeClr val="accent2"/>
          </a:solidFill>
        </p:spPr>
        <p:txBody>
          <a:bodyPr tIns="864000"/>
          <a:lstStyle>
            <a:lvl1pPr algn="ctr">
              <a:lnSpc>
                <a:spcPct val="115000"/>
              </a:lnSpc>
              <a:spcAft>
                <a:spcPts val="3200"/>
              </a:spcAft>
              <a:defRPr sz="3600" spc="0">
                <a:solidFill>
                  <a:srgbClr val="FFFFFF"/>
                </a:solidFill>
                <a:latin typeface="+mn-lt"/>
              </a:defRPr>
            </a:lvl1pPr>
            <a:lvl2pPr algn="ctr">
              <a:lnSpc>
                <a:spcPct val="115000"/>
              </a:lnSpc>
              <a:defRPr sz="1800" spc="0">
                <a:solidFill>
                  <a:srgbClr val="FFFFFF"/>
                </a:solidFill>
              </a:defRPr>
            </a:lvl2pPr>
            <a:lvl3pPr algn="ctr">
              <a:defRPr/>
            </a:lvl3pPr>
            <a:lvl4pPr algn="ctr">
              <a:defRPr/>
            </a:lvl4pPr>
            <a:lvl5pPr algn="ctr">
              <a:defRPr/>
            </a:lvl5pPr>
          </a:lstStyle>
          <a:p>
            <a:pPr lvl="0"/>
            <a:r>
              <a:rPr lang="en-US" smtClean="0"/>
              <a:t>Click to edit Master text styles</a:t>
            </a:r>
          </a:p>
          <a:p>
            <a:pPr lvl="1"/>
            <a:r>
              <a:rPr lang="en-US" smtClean="0"/>
              <a:t>Second level</a:t>
            </a:r>
          </a:p>
        </p:txBody>
      </p:sp>
      <p:sp>
        <p:nvSpPr>
          <p:cNvPr id="14" name="Text Placeholder 4"/>
          <p:cNvSpPr>
            <a:spLocks noGrp="1"/>
          </p:cNvSpPr>
          <p:nvPr>
            <p:ph type="body" sz="quarter" idx="17"/>
          </p:nvPr>
        </p:nvSpPr>
        <p:spPr>
          <a:xfrm>
            <a:off x="8999395" y="1774405"/>
            <a:ext cx="2662877" cy="3666146"/>
          </a:xfr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smtClean="0"/>
              <a:t>Click to edit Master text styles</a:t>
            </a:r>
          </a:p>
          <a:p>
            <a:pPr lvl="1"/>
            <a:r>
              <a:rPr lang="en-US" smtClean="0"/>
              <a:t>Second level</a:t>
            </a:r>
          </a:p>
        </p:txBody>
      </p:sp>
      <p:sp>
        <p:nvSpPr>
          <p:cNvPr id="9" name="Slide Number Placeholder 9"/>
          <p:cNvSpPr>
            <a:spLocks noGrp="1"/>
          </p:cNvSpPr>
          <p:nvPr>
            <p:ph type="sldNum" sz="quarter" idx="19"/>
          </p:nvPr>
        </p:nvSpPr>
        <p:spPr/>
        <p:txBody>
          <a:bodyPr/>
          <a:lstStyle>
            <a:lvl1pPr>
              <a:defRPr/>
            </a:lvl1pPr>
          </a:lstStyle>
          <a:p>
            <a:fld id="{82834A66-9ED4-4C45-923A-E517812884FA}" type="slidenum">
              <a:rPr lang="uk-UA" altLang="en-US"/>
              <a:pPr/>
              <a:t>‹#›</a:t>
            </a:fld>
            <a:endParaRPr lang="uk-UA" altLang="en-US" dirty="0"/>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0548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8" y="566738"/>
            <a:ext cx="11109600" cy="783035"/>
          </a:xfrm>
          <a:prstGeom prst="rect">
            <a:avLst/>
          </a:prstGeom>
        </p:spPr>
        <p:txBody>
          <a:bodyPr vert="horz" wrap="square" lIns="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539750" y="1548400"/>
            <a:ext cx="11109600" cy="3598862"/>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Slide Number Placeholder 9"/>
          <p:cNvSpPr>
            <a:spLocks noGrp="1"/>
          </p:cNvSpPr>
          <p:nvPr>
            <p:ph type="sldNum" sz="quarter" idx="4"/>
          </p:nvPr>
        </p:nvSpPr>
        <p:spPr>
          <a:xfrm>
            <a:off x="8918575" y="6342063"/>
            <a:ext cx="2743200" cy="173037"/>
          </a:xfrm>
          <a:prstGeom prst="rect">
            <a:avLst/>
          </a:prstGeom>
        </p:spPr>
        <p:txBody>
          <a:bodyPr vert="horz" wrap="square" lIns="0" tIns="0" rIns="0" bIns="0" numCol="1" anchor="t" anchorCtr="0" compatLnSpc="1">
            <a:prstTxWarp prst="textNoShape">
              <a:avLst/>
            </a:prstTxWarp>
          </a:bodyPr>
          <a:lstStyle>
            <a:lvl1pPr algn="r">
              <a:defRPr sz="1000"/>
            </a:lvl1pPr>
          </a:lstStyle>
          <a:p>
            <a:fld id="{F4C3A41F-A775-1140-95F7-087AA6C6EBC6}" type="slidenum">
              <a:rPr lang="en-GB" altLang="en-US" noProof="0" smtClean="0"/>
              <a:pPr/>
              <a:t>‹#›</a:t>
            </a:fld>
            <a:endParaRPr lang="en-GB" altLang="en-US" noProof="0" dirty="0"/>
          </a:p>
        </p:txBody>
      </p:sp>
    </p:spTree>
  </p:cSld>
  <p:clrMap bg1="lt1" tx1="dk1" bg2="lt2" tx2="dk2" accent1="accent1" accent2="accent2" accent3="accent3" accent4="accent4" accent5="accent5" accent6="accent6" hlink="hlink" folHlink="folHlink"/>
  <p:sldLayoutIdLst>
    <p:sldLayoutId id="2147483722" r:id="rId1"/>
    <p:sldLayoutId id="2147483729" r:id="rId2"/>
    <p:sldLayoutId id="2147483714" r:id="rId3"/>
    <p:sldLayoutId id="2147483715" r:id="rId4"/>
    <p:sldLayoutId id="2147483731" r:id="rId5"/>
    <p:sldLayoutId id="2147483716" r:id="rId6"/>
    <p:sldLayoutId id="2147483732" r:id="rId7"/>
    <p:sldLayoutId id="2147483733" r:id="rId8"/>
    <p:sldLayoutId id="2147483717" r:id="rId9"/>
    <p:sldLayoutId id="2147483735" r:id="rId10"/>
    <p:sldLayoutId id="2147483737" r:id="rId11"/>
    <p:sldLayoutId id="2147483738" r:id="rId12"/>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rtl="0" eaLnBrk="1" fontAlgn="base" hangingPunct="1">
        <a:lnSpc>
          <a:spcPct val="106000"/>
        </a:lnSpc>
        <a:spcBef>
          <a:spcPct val="0"/>
        </a:spcBef>
        <a:spcAft>
          <a:spcPct val="0"/>
        </a:spcAft>
        <a:defRPr sz="3000" kern="1200" spc="20">
          <a:solidFill>
            <a:schemeClr val="tx2"/>
          </a:solidFill>
          <a:latin typeface="+mj-lt"/>
          <a:ea typeface="ＭＳ Ｐゴシック" charset="-128"/>
          <a:cs typeface="+mj-cs"/>
        </a:defRPr>
      </a:lvl1pPr>
      <a:lvl2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2pPr>
      <a:lvl3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3pPr>
      <a:lvl4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4pPr>
      <a:lvl5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5pPr>
      <a:lvl6pPr marL="4572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6pPr>
      <a:lvl7pPr marL="9144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7pPr>
      <a:lvl8pPr marL="13716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8pPr>
      <a:lvl9pPr marL="18288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9pPr>
    </p:titleStyle>
    <p:bodyStyle>
      <a:lvl1pPr algn="l" rtl="0" eaLnBrk="1" fontAlgn="base" hangingPunct="1">
        <a:lnSpc>
          <a:spcPct val="106000"/>
        </a:lnSpc>
        <a:spcBef>
          <a:spcPct val="0"/>
        </a:spcBef>
        <a:spcAft>
          <a:spcPts val="1200"/>
        </a:spcAft>
        <a:buFont typeface="Arial" charset="0"/>
        <a:defRPr sz="2000" kern="1200" spc="20">
          <a:solidFill>
            <a:schemeClr val="tx1"/>
          </a:solidFill>
          <a:latin typeface="+mn-lt"/>
          <a:ea typeface="Hind Medium" charset="0"/>
          <a:cs typeface="Hind Medium" charset="0"/>
        </a:defRPr>
      </a:lvl1pPr>
      <a:lvl2pPr algn="l" rtl="0" eaLnBrk="1" fontAlgn="base" hangingPunct="1">
        <a:lnSpc>
          <a:spcPct val="113000"/>
        </a:lnSpc>
        <a:spcBef>
          <a:spcPct val="0"/>
        </a:spcBef>
        <a:spcAft>
          <a:spcPct val="0"/>
        </a:spcAft>
        <a:buFont typeface=".AppleSystemUIFont" charset="0"/>
        <a:defRPr sz="1800" kern="1200" spc="20">
          <a:solidFill>
            <a:schemeClr val="tx1"/>
          </a:solidFill>
          <a:latin typeface="+mn-lt"/>
          <a:ea typeface="ＭＳ Ｐゴシック" charset="-128"/>
          <a:cs typeface="+mn-cs"/>
        </a:defRPr>
      </a:lvl2pPr>
      <a:lvl3pPr marL="270000" indent="-270000" algn="l" rtl="0" eaLnBrk="1" fontAlgn="base" hangingPunct="1">
        <a:lnSpc>
          <a:spcPct val="113000"/>
        </a:lnSpc>
        <a:spcBef>
          <a:spcPct val="0"/>
        </a:spcBef>
        <a:spcAft>
          <a:spcPts val="0"/>
        </a:spcAft>
        <a:buSzPct val="72000"/>
        <a:buFont typeface=".AppleSystemUIFont" charset="0"/>
        <a:buChar char="—"/>
        <a:defRPr sz="1800" kern="1200" spc="20">
          <a:solidFill>
            <a:schemeClr val="tx1"/>
          </a:solidFill>
          <a:latin typeface="+mn-lt"/>
          <a:ea typeface="ＭＳ Ｐゴシック" charset="-128"/>
          <a:cs typeface="+mn-cs"/>
        </a:defRPr>
      </a:lvl3pPr>
      <a:lvl4pPr marL="556650" indent="-233925" algn="l" rtl="0" eaLnBrk="1" fontAlgn="base" hangingPunct="1">
        <a:lnSpc>
          <a:spcPct val="113000"/>
        </a:lnSpc>
        <a:spcBef>
          <a:spcPct val="0"/>
        </a:spcBef>
        <a:spcAft>
          <a:spcPct val="0"/>
        </a:spcAft>
        <a:buSzPct val="90000"/>
        <a:buFont typeface=".AppleSystemUIFont" charset="0"/>
        <a:buChar char="–"/>
        <a:defRPr sz="1800" kern="1200" spc="20">
          <a:solidFill>
            <a:schemeClr val="tx1"/>
          </a:solidFill>
          <a:latin typeface="+mn-lt"/>
          <a:ea typeface="ＭＳ Ｐゴシック" charset="-128"/>
          <a:cs typeface="+mn-cs"/>
        </a:defRPr>
      </a:lvl4pPr>
      <a:lvl5pPr marL="772650" indent="-197925" algn="l" rtl="0" eaLnBrk="1" fontAlgn="base" hangingPunct="1">
        <a:lnSpc>
          <a:spcPct val="113000"/>
        </a:lnSpc>
        <a:spcBef>
          <a:spcPct val="0"/>
        </a:spcBef>
        <a:spcAft>
          <a:spcPts val="1500"/>
        </a:spcAft>
        <a:buSzPct val="75000"/>
        <a:buFont typeface="Arial" charset="0"/>
        <a:buChar char="•"/>
        <a:defRPr sz="1800" kern="1200" spc="2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999" y="3355200"/>
            <a:ext cx="11109600" cy="1524072"/>
          </a:xfrm>
        </p:spPr>
        <p:txBody>
          <a:bodyPr/>
          <a:lstStyle/>
          <a:p>
            <a:r>
              <a:rPr lang="en-US" dirty="0" smtClean="0"/>
              <a:t>IXPs can improve Internet quality</a:t>
            </a:r>
            <a:br>
              <a:rPr lang="en-US" dirty="0" smtClean="0"/>
            </a:br>
            <a:r>
              <a:rPr lang="en-US" dirty="0" smtClean="0"/>
              <a:t>and affordability in local communities.</a:t>
            </a:r>
          </a:p>
          <a:p>
            <a:endParaRPr lang="en-US" dirty="0"/>
          </a:p>
        </p:txBody>
      </p:sp>
      <p:sp>
        <p:nvSpPr>
          <p:cNvPr id="2" name="Title 1"/>
          <p:cNvSpPr>
            <a:spLocks noGrp="1"/>
          </p:cNvSpPr>
          <p:nvPr>
            <p:ph type="ctrTitle"/>
          </p:nvPr>
        </p:nvSpPr>
        <p:spPr/>
        <p:txBody>
          <a:bodyPr/>
          <a:lstStyle/>
          <a:p>
            <a:r>
              <a:rPr lang="en-US" smtClean="0"/>
              <a:t>Internet Exchange Points (IXPs)</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hape 88"/>
          <p:cNvSpPr>
            <a:spLocks noGrp="1"/>
          </p:cNvSpPr>
          <p:nvPr>
            <p:ph type="title"/>
          </p:nvPr>
        </p:nvSpPr>
        <p:spPr/>
        <p:txBody>
          <a:bodyPr/>
          <a:lstStyle/>
          <a:p>
            <a:r>
              <a:rPr lang="en-US" smtClean="0"/>
              <a:t>Definition</a:t>
            </a:r>
            <a:endParaRPr lang="en-US" dirty="0"/>
          </a:p>
        </p:txBody>
      </p:sp>
      <p:sp>
        <p:nvSpPr>
          <p:cNvPr id="6" name="Text Placeholder 4"/>
          <p:cNvSpPr>
            <a:spLocks noGrp="1"/>
          </p:cNvSpPr>
          <p:nvPr>
            <p:ph idx="1"/>
          </p:nvPr>
        </p:nvSpPr>
        <p:spPr>
          <a:xfrm>
            <a:off x="540000" y="1548400"/>
            <a:ext cx="10661400" cy="4077700"/>
          </a:xfrm>
        </p:spPr>
        <p:txBody>
          <a:bodyPr/>
          <a:lstStyle/>
          <a:p>
            <a:r>
              <a:rPr lang="en-US" sz="3200" dirty="0" smtClean="0"/>
              <a:t>Internet </a:t>
            </a:r>
            <a:r>
              <a:rPr lang="en-US" sz="3200" dirty="0" err="1" smtClean="0"/>
              <a:t>eXchange</a:t>
            </a:r>
            <a:r>
              <a:rPr lang="en-US" sz="3200" dirty="0" smtClean="0"/>
              <a:t> Points (IXPs) are:</a:t>
            </a:r>
          </a:p>
          <a:p>
            <a:pPr marL="342900" indent="-342900">
              <a:buFont typeface="Arial" charset="0"/>
              <a:buChar char="•"/>
            </a:pPr>
            <a:r>
              <a:rPr lang="en-US" dirty="0" smtClean="0"/>
              <a:t>Physical locations where different networks connect to exchange Internet traffic via a common switching infrastructure;</a:t>
            </a:r>
          </a:p>
          <a:p>
            <a:pPr marL="342900" indent="-342900">
              <a:buFont typeface="Arial" charset="0"/>
              <a:buChar char="•"/>
            </a:pPr>
            <a:r>
              <a:rPr lang="en-US" dirty="0" smtClean="0"/>
              <a:t>Usually dispersed across countries to enable local networks to efficiently exchange information, thus eliminating the need to exchange local Internet traffic via expensive international links; and</a:t>
            </a:r>
          </a:p>
          <a:p>
            <a:pPr marL="342900" indent="-342900">
              <a:buFont typeface="Arial" charset="0"/>
              <a:buChar char="•"/>
            </a:pPr>
            <a:r>
              <a:rPr lang="en-US" dirty="0" smtClean="0"/>
              <a:t>A vital way to increase the affordability and quality of connectivity in local communities. </a:t>
            </a:r>
          </a:p>
          <a:p>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hape 402"/>
          <p:cNvSpPr>
            <a:spLocks noGrp="1"/>
          </p:cNvSpPr>
          <p:nvPr>
            <p:ph type="title"/>
          </p:nvPr>
        </p:nvSpPr>
        <p:spPr/>
        <p:txBody>
          <a:bodyPr/>
          <a:lstStyle/>
          <a:p>
            <a:r>
              <a:rPr lang="en-US" smtClean="0"/>
              <a:t>Key Considerations</a:t>
            </a:r>
            <a:endParaRPr lang="en-US" dirty="0"/>
          </a:p>
        </p:txBody>
      </p:sp>
      <p:sp>
        <p:nvSpPr>
          <p:cNvPr id="2" name="Content Placeholder 1"/>
          <p:cNvSpPr>
            <a:spLocks noGrp="1"/>
          </p:cNvSpPr>
          <p:nvPr>
            <p:ph idx="1"/>
          </p:nvPr>
        </p:nvSpPr>
        <p:spPr>
          <a:xfrm>
            <a:off x="540000" y="1548400"/>
            <a:ext cx="11122272" cy="4611100"/>
          </a:xfrm>
        </p:spPr>
        <p:txBody>
          <a:bodyPr/>
          <a:lstStyle/>
          <a:p>
            <a:r>
              <a:rPr lang="en-US" sz="3200" dirty="0" smtClean="0"/>
              <a:t>IXPs can be instrumental in developing the local Internet ecosystem because they</a:t>
            </a:r>
            <a:r>
              <a:rPr lang="is-IS" sz="3200" dirty="0" smtClean="0"/>
              <a:t>…</a:t>
            </a:r>
            <a:endParaRPr lang="en-US" sz="3200" dirty="0"/>
          </a:p>
          <a:p>
            <a:pPr marL="342900" indent="-342900">
              <a:buFont typeface="Arial" charset="0"/>
              <a:buChar char="•"/>
            </a:pPr>
            <a:r>
              <a:rPr lang="en-US" dirty="0" smtClean="0"/>
              <a:t>Lower Internet access costs for end-users,</a:t>
            </a:r>
          </a:p>
          <a:p>
            <a:pPr marL="342900" indent="-342900">
              <a:buFont typeface="Arial" charset="0"/>
              <a:buChar char="•"/>
            </a:pPr>
            <a:r>
              <a:rPr lang="en-US" dirty="0" smtClean="0"/>
              <a:t>Encourage the development of local and regional communications infrastructure,</a:t>
            </a:r>
          </a:p>
          <a:p>
            <a:pPr marL="342900" indent="-342900">
              <a:buFont typeface="Arial" charset="0"/>
              <a:buChar char="•"/>
            </a:pPr>
            <a:r>
              <a:rPr lang="en-US" dirty="0" smtClean="0"/>
              <a:t>Are not expensive to start,</a:t>
            </a:r>
          </a:p>
          <a:p>
            <a:pPr marL="342900" indent="-342900">
              <a:buFont typeface="Arial" charset="0"/>
              <a:buChar char="•"/>
            </a:pPr>
            <a:r>
              <a:rPr lang="en-US" dirty="0" smtClean="0"/>
              <a:t>Build a community of technical experts,</a:t>
            </a:r>
          </a:p>
          <a:p>
            <a:pPr marL="342900" indent="-342900">
              <a:buFont typeface="Arial" charset="0"/>
              <a:buChar char="•"/>
            </a:pPr>
            <a:r>
              <a:rPr lang="en-US" dirty="0" smtClean="0"/>
              <a:t>Attract a variety of other services, </a:t>
            </a:r>
          </a:p>
          <a:p>
            <a:pPr marL="342900" indent="-342900">
              <a:buFont typeface="Arial" charset="0"/>
              <a:buChar char="•"/>
            </a:pPr>
            <a:r>
              <a:rPr lang="en-US" dirty="0" smtClean="0"/>
              <a:t>Incentivize the creation of local content and applications, and</a:t>
            </a:r>
          </a:p>
          <a:p>
            <a:pPr marL="342900" indent="-342900">
              <a:buFont typeface="Arial" charset="0"/>
              <a:buChar char="•"/>
            </a:pPr>
            <a:r>
              <a:rPr lang="en-US" dirty="0" smtClean="0"/>
              <a:t>Facilitate value-added services.</a:t>
            </a:r>
          </a:p>
          <a:p>
            <a:endParaRPr lang="en-US" dirty="0"/>
          </a:p>
        </p:txBody>
      </p:sp>
      <p:sp>
        <p:nvSpPr>
          <p:cNvPr id="7" name="Shape 135"/>
          <p:cNvSpPr txBox="1">
            <a:spLocks/>
          </p:cNvSpPr>
          <p:nvPr/>
        </p:nvSpPr>
        <p:spPr>
          <a:xfrm>
            <a:off x="1930401" y="1282700"/>
            <a:ext cx="8258629" cy="1092200"/>
          </a:xfrm>
          <a:prstGeom prst="rect">
            <a:avLst/>
          </a:prstGeom>
        </p:spPr>
        <p:txBody>
          <a:bodyPr/>
          <a:lstStyle>
            <a:lvl1pPr marL="342900" indent="-342900" algn="l" rtl="0" eaLnBrk="0" fontAlgn="base" hangingPunct="0">
              <a:lnSpc>
                <a:spcPct val="90000"/>
              </a:lnSpc>
              <a:spcBef>
                <a:spcPts val="2400"/>
              </a:spcBef>
              <a:spcAft>
                <a:spcPct val="0"/>
              </a:spcAft>
              <a:defRPr sz="2100">
                <a:solidFill>
                  <a:srgbClr val="535353"/>
                </a:solidFill>
                <a:latin typeface="Arial Bold"/>
                <a:ea typeface="ＭＳ Ｐゴシック" charset="0"/>
                <a:cs typeface="Arial Bold"/>
                <a:sym typeface="Arial Bold" charset="0"/>
              </a:defRPr>
            </a:lvl1pPr>
            <a:lvl2pPr marL="233363" indent="-233363" algn="l" rtl="0" eaLnBrk="0" fontAlgn="base" hangingPunct="0">
              <a:lnSpc>
                <a:spcPct val="90000"/>
              </a:lnSpc>
              <a:spcBef>
                <a:spcPts val="2400"/>
              </a:spcBef>
              <a:spcAft>
                <a:spcPct val="0"/>
              </a:spcAft>
              <a:buClr>
                <a:srgbClr val="007FB2"/>
              </a:buClr>
              <a:buSzPct val="90000"/>
              <a:buChar char="▪"/>
              <a:defRPr sz="2100">
                <a:solidFill>
                  <a:srgbClr val="535353"/>
                </a:solidFill>
                <a:latin typeface="Arial Bold"/>
                <a:ea typeface="Arial Bold"/>
                <a:cs typeface="Arial Bold"/>
                <a:sym typeface="Arial Bold" charset="0"/>
              </a:defRPr>
            </a:lvl2pPr>
            <a:lvl3pPr marL="517525" indent="-284163" algn="l" rtl="0" eaLnBrk="0" fontAlgn="base" hangingPunct="0">
              <a:lnSpc>
                <a:spcPct val="90000"/>
              </a:lnSpc>
              <a:spcBef>
                <a:spcPts val="2400"/>
              </a:spcBef>
              <a:spcAft>
                <a:spcPct val="0"/>
              </a:spcAft>
              <a:buClr>
                <a:srgbClr val="007FB2"/>
              </a:buClr>
              <a:buSzPct val="100000"/>
              <a:buChar char="–"/>
              <a:defRPr sz="2100">
                <a:solidFill>
                  <a:srgbClr val="535353"/>
                </a:solidFill>
                <a:latin typeface="Arial Bold"/>
                <a:ea typeface="Arial Bold"/>
                <a:cs typeface="Arial Bold"/>
                <a:sym typeface="Arial Bold" charset="0"/>
              </a:defRPr>
            </a:lvl3pPr>
            <a:lvl4pPr marL="884238" indent="-368300" algn="l" rtl="0" eaLnBrk="0" fontAlgn="base" hangingPunct="0">
              <a:lnSpc>
                <a:spcPct val="90000"/>
              </a:lnSpc>
              <a:spcBef>
                <a:spcPts val="2400"/>
              </a:spcBef>
              <a:spcAft>
                <a:spcPct val="0"/>
              </a:spcAft>
              <a:buClr>
                <a:srgbClr val="007FB2"/>
              </a:buClr>
              <a:buSzPct val="90000"/>
              <a:buChar char="▪"/>
              <a:defRPr sz="2100">
                <a:solidFill>
                  <a:srgbClr val="535353"/>
                </a:solidFill>
                <a:latin typeface="Arial Bold"/>
                <a:ea typeface="Arial Bold"/>
                <a:cs typeface="Arial Bold"/>
                <a:sym typeface="Arial Bold" charset="0"/>
              </a:defRPr>
            </a:lvl4pPr>
            <a:lvl5pPr marL="1196975" indent="-447675" algn="l" rtl="0" eaLnBrk="0" fontAlgn="base" hangingPunct="0">
              <a:lnSpc>
                <a:spcPct val="90000"/>
              </a:lnSpc>
              <a:spcBef>
                <a:spcPts val="2400"/>
              </a:spcBef>
              <a:spcAft>
                <a:spcPct val="0"/>
              </a:spcAft>
              <a:buClr>
                <a:srgbClr val="007FB2"/>
              </a:buClr>
              <a:buSzPct val="100000"/>
              <a:buChar char="–"/>
              <a:defRPr sz="2100">
                <a:solidFill>
                  <a:srgbClr val="535353"/>
                </a:solidFill>
                <a:latin typeface="Arial Bold"/>
                <a:ea typeface="Arial Bold"/>
                <a:cs typeface="Arial Bold"/>
                <a:sym typeface="Arial Bold" charset="0"/>
              </a:defRPr>
            </a:lvl5pPr>
            <a:lvl6pPr marL="2526029" indent="-240029">
              <a:lnSpc>
                <a:spcPct val="90000"/>
              </a:lnSpc>
              <a:spcBef>
                <a:spcPts val="2400"/>
              </a:spcBef>
              <a:buSzPct val="100000"/>
              <a:buChar char="•"/>
              <a:defRPr sz="2100">
                <a:solidFill>
                  <a:srgbClr val="535353"/>
                </a:solidFill>
                <a:latin typeface="Arial Bold"/>
                <a:ea typeface="Arial Bold"/>
                <a:cs typeface="Arial Bold"/>
                <a:sym typeface="Arial Bold"/>
              </a:defRPr>
            </a:lvl6pPr>
            <a:lvl7pPr marL="2983229" indent="-240029">
              <a:lnSpc>
                <a:spcPct val="90000"/>
              </a:lnSpc>
              <a:spcBef>
                <a:spcPts val="2400"/>
              </a:spcBef>
              <a:buSzPct val="100000"/>
              <a:buChar char="•"/>
              <a:defRPr sz="2100">
                <a:solidFill>
                  <a:srgbClr val="535353"/>
                </a:solidFill>
                <a:latin typeface="Arial Bold"/>
                <a:ea typeface="Arial Bold"/>
                <a:cs typeface="Arial Bold"/>
                <a:sym typeface="Arial Bold"/>
              </a:defRPr>
            </a:lvl7pPr>
            <a:lvl8pPr marL="3440429" indent="-240029">
              <a:lnSpc>
                <a:spcPct val="90000"/>
              </a:lnSpc>
              <a:spcBef>
                <a:spcPts val="2400"/>
              </a:spcBef>
              <a:buSzPct val="100000"/>
              <a:buChar char="•"/>
              <a:defRPr sz="2100">
                <a:solidFill>
                  <a:srgbClr val="535353"/>
                </a:solidFill>
                <a:latin typeface="Arial Bold"/>
                <a:ea typeface="Arial Bold"/>
                <a:cs typeface="Arial Bold"/>
                <a:sym typeface="Arial Bold"/>
              </a:defRPr>
            </a:lvl8pPr>
            <a:lvl9pPr marL="3897629" indent="-240029">
              <a:lnSpc>
                <a:spcPct val="90000"/>
              </a:lnSpc>
              <a:spcBef>
                <a:spcPts val="2400"/>
              </a:spcBef>
              <a:buSzPct val="100000"/>
              <a:buChar char="•"/>
              <a:defRPr sz="2100">
                <a:solidFill>
                  <a:srgbClr val="535353"/>
                </a:solidFill>
                <a:latin typeface="Arial Bold"/>
                <a:ea typeface="Arial Bold"/>
                <a:cs typeface="Arial Bold"/>
                <a:sym typeface="Arial Bold"/>
              </a:defRPr>
            </a:lvl9pPr>
          </a:lstStyle>
          <a:p>
            <a:pPr marL="0" indent="0" eaLnBrk="1" hangingPunct="1">
              <a:lnSpc>
                <a:spcPct val="120000"/>
              </a:lnSpc>
            </a:pPr>
            <a:endParaRPr lang="en-US" kern="0" dirty="0">
              <a:latin typeface="Arial Bold" charset="0"/>
              <a:cs typeface="Arial Bold" charset="0"/>
            </a:endParaRPr>
          </a:p>
        </p:txBody>
      </p:sp>
    </p:spTree>
  </p:cSld>
  <p:clrMapOvr>
    <a:masterClrMapping/>
  </p:clrMapOvr>
  <p:transition/>
  <p:timing>
    <p:tnLst>
      <p:par>
        <p:cTn id="1" dur="indefinite" restart="never" fill="hold"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10" name="Freeform 119"/>
          <p:cNvSpPr>
            <a:spLocks/>
          </p:cNvSpPr>
          <p:nvPr/>
        </p:nvSpPr>
        <p:spPr bwMode="auto">
          <a:xfrm rot="18900000">
            <a:off x="4169140" y="2507024"/>
            <a:ext cx="1934310" cy="1562259"/>
          </a:xfrm>
          <a:custGeom>
            <a:avLst/>
            <a:gdLst>
              <a:gd name="T0" fmla="*/ 0 w 1143"/>
              <a:gd name="T1" fmla="*/ 772 h 792"/>
              <a:gd name="T2" fmla="*/ 149 w 1143"/>
              <a:gd name="T3" fmla="*/ 784 h 792"/>
              <a:gd name="T4" fmla="*/ 232 w 1143"/>
              <a:gd name="T5" fmla="*/ 792 h 792"/>
              <a:gd name="T6" fmla="*/ 253 w 1143"/>
              <a:gd name="T7" fmla="*/ 792 h 792"/>
              <a:gd name="T8" fmla="*/ 298 w 1143"/>
              <a:gd name="T9" fmla="*/ 783 h 792"/>
              <a:gd name="T10" fmla="*/ 317 w 1143"/>
              <a:gd name="T11" fmla="*/ 756 h 792"/>
              <a:gd name="T12" fmla="*/ 311 w 1143"/>
              <a:gd name="T13" fmla="*/ 703 h 792"/>
              <a:gd name="T14" fmla="*/ 310 w 1143"/>
              <a:gd name="T15" fmla="*/ 701 h 792"/>
              <a:gd name="T16" fmla="*/ 274 w 1143"/>
              <a:gd name="T17" fmla="*/ 589 h 792"/>
              <a:gd name="T18" fmla="*/ 275 w 1143"/>
              <a:gd name="T19" fmla="*/ 539 h 792"/>
              <a:gd name="T20" fmla="*/ 319 w 1143"/>
              <a:gd name="T21" fmla="*/ 505 h 792"/>
              <a:gd name="T22" fmla="*/ 362 w 1143"/>
              <a:gd name="T23" fmla="*/ 492 h 792"/>
              <a:gd name="T24" fmla="*/ 363 w 1143"/>
              <a:gd name="T25" fmla="*/ 492 h 792"/>
              <a:gd name="T26" fmla="*/ 427 w 1143"/>
              <a:gd name="T27" fmla="*/ 485 h 792"/>
              <a:gd name="T28" fmla="*/ 427 w 1143"/>
              <a:gd name="T29" fmla="*/ 485 h 792"/>
              <a:gd name="T30" fmla="*/ 474 w 1143"/>
              <a:gd name="T31" fmla="*/ 497 h 792"/>
              <a:gd name="T32" fmla="*/ 488 w 1143"/>
              <a:gd name="T33" fmla="*/ 532 h 792"/>
              <a:gd name="T34" fmla="*/ 476 w 1143"/>
              <a:gd name="T35" fmla="*/ 598 h 792"/>
              <a:gd name="T36" fmla="*/ 475 w 1143"/>
              <a:gd name="T37" fmla="*/ 599 h 792"/>
              <a:gd name="T38" fmla="*/ 475 w 1143"/>
              <a:gd name="T39" fmla="*/ 600 h 792"/>
              <a:gd name="T40" fmla="*/ 474 w 1143"/>
              <a:gd name="T41" fmla="*/ 602 h 792"/>
              <a:gd name="T42" fmla="*/ 474 w 1143"/>
              <a:gd name="T43" fmla="*/ 602 h 792"/>
              <a:gd name="T44" fmla="*/ 459 w 1143"/>
              <a:gd name="T45" fmla="*/ 682 h 792"/>
              <a:gd name="T46" fmla="*/ 471 w 1143"/>
              <a:gd name="T47" fmla="*/ 753 h 792"/>
              <a:gd name="T48" fmla="*/ 527 w 1143"/>
              <a:gd name="T49" fmla="*/ 790 h 792"/>
              <a:gd name="T50" fmla="*/ 544 w 1143"/>
              <a:gd name="T51" fmla="*/ 792 h 792"/>
              <a:gd name="T52" fmla="*/ 709 w 1143"/>
              <a:gd name="T53" fmla="*/ 776 h 792"/>
              <a:gd name="T54" fmla="*/ 883 w 1143"/>
              <a:gd name="T55" fmla="*/ 753 h 792"/>
              <a:gd name="T56" fmla="*/ 880 w 1143"/>
              <a:gd name="T57" fmla="*/ 745 h 792"/>
              <a:gd name="T58" fmla="*/ 853 w 1143"/>
              <a:gd name="T59" fmla="*/ 631 h 792"/>
              <a:gd name="T60" fmla="*/ 829 w 1143"/>
              <a:gd name="T61" fmla="*/ 434 h 792"/>
              <a:gd name="T62" fmla="*/ 850 w 1143"/>
              <a:gd name="T63" fmla="*/ 340 h 792"/>
              <a:gd name="T64" fmla="*/ 874 w 1143"/>
              <a:gd name="T65" fmla="*/ 317 h 792"/>
              <a:gd name="T66" fmla="*/ 898 w 1143"/>
              <a:gd name="T67" fmla="*/ 312 h 792"/>
              <a:gd name="T68" fmla="*/ 898 w 1143"/>
              <a:gd name="T69" fmla="*/ 312 h 792"/>
              <a:gd name="T70" fmla="*/ 965 w 1143"/>
              <a:gd name="T71" fmla="*/ 336 h 792"/>
              <a:gd name="T72" fmla="*/ 966 w 1143"/>
              <a:gd name="T73" fmla="*/ 337 h 792"/>
              <a:gd name="T74" fmla="*/ 971 w 1143"/>
              <a:gd name="T75" fmla="*/ 339 h 792"/>
              <a:gd name="T76" fmla="*/ 972 w 1143"/>
              <a:gd name="T77" fmla="*/ 339 h 792"/>
              <a:gd name="T78" fmla="*/ 1052 w 1143"/>
              <a:gd name="T79" fmla="*/ 379 h 792"/>
              <a:gd name="T80" fmla="*/ 1084 w 1143"/>
              <a:gd name="T81" fmla="*/ 384 h 792"/>
              <a:gd name="T82" fmla="*/ 1105 w 1143"/>
              <a:gd name="T83" fmla="*/ 380 h 792"/>
              <a:gd name="T84" fmla="*/ 1120 w 1143"/>
              <a:gd name="T85" fmla="*/ 369 h 792"/>
              <a:gd name="T86" fmla="*/ 1122 w 1143"/>
              <a:gd name="T87" fmla="*/ 369 h 792"/>
              <a:gd name="T88" fmla="*/ 1122 w 1143"/>
              <a:gd name="T89" fmla="*/ 368 h 792"/>
              <a:gd name="T90" fmla="*/ 1122 w 1143"/>
              <a:gd name="T91" fmla="*/ 368 h 792"/>
              <a:gd name="T92" fmla="*/ 1137 w 1143"/>
              <a:gd name="T93" fmla="*/ 334 h 792"/>
              <a:gd name="T94" fmla="*/ 1141 w 1143"/>
              <a:gd name="T95" fmla="*/ 258 h 792"/>
              <a:gd name="T96" fmla="*/ 1115 w 1143"/>
              <a:gd name="T97" fmla="*/ 212 h 792"/>
              <a:gd name="T98" fmla="*/ 1074 w 1143"/>
              <a:gd name="T99" fmla="*/ 194 h 792"/>
              <a:gd name="T100" fmla="*/ 1051 w 1143"/>
              <a:gd name="T101" fmla="*/ 192 h 792"/>
              <a:gd name="T102" fmla="*/ 1006 w 1143"/>
              <a:gd name="T103" fmla="*/ 197 h 792"/>
              <a:gd name="T104" fmla="*/ 986 w 1143"/>
              <a:gd name="T105" fmla="*/ 202 h 792"/>
              <a:gd name="T106" fmla="*/ 912 w 1143"/>
              <a:gd name="T107" fmla="*/ 213 h 792"/>
              <a:gd name="T108" fmla="*/ 912 w 1143"/>
              <a:gd name="T109" fmla="*/ 213 h 792"/>
              <a:gd name="T110" fmla="*/ 873 w 1143"/>
              <a:gd name="T111" fmla="*/ 208 h 792"/>
              <a:gd name="T112" fmla="*/ 827 w 1143"/>
              <a:gd name="T113" fmla="*/ 184 h 792"/>
              <a:gd name="T114" fmla="*/ 783 w 1143"/>
              <a:gd name="T115" fmla="*/ 120 h 792"/>
              <a:gd name="T116" fmla="*/ 782 w 1143"/>
              <a:gd name="T117" fmla="*/ 117 h 792"/>
              <a:gd name="T118" fmla="*/ 772 w 1143"/>
              <a:gd name="T119" fmla="*/ 57 h 792"/>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504 w 10000"/>
              <a:gd name="connsiteY192" fmla="*/ 4280 h 10000"/>
              <a:gd name="connsiteX193" fmla="*/ 8504 w 10000"/>
              <a:gd name="connsiteY193" fmla="*/ 4280 h 10000"/>
              <a:gd name="connsiteX194" fmla="*/ 8504 w 10000"/>
              <a:gd name="connsiteY194" fmla="*/ 4280 h 10000"/>
              <a:gd name="connsiteX195" fmla="*/ 8836 w 10000"/>
              <a:gd name="connsiteY195" fmla="*/ 4545 h 10000"/>
              <a:gd name="connsiteX196" fmla="*/ 8976 w 10000"/>
              <a:gd name="connsiteY196" fmla="*/ 4646 h 10000"/>
              <a:gd name="connsiteX197" fmla="*/ 9099 w 10000"/>
              <a:gd name="connsiteY197" fmla="*/ 4722 h 10000"/>
              <a:gd name="connsiteX198" fmla="*/ 9204 w 10000"/>
              <a:gd name="connsiteY198" fmla="*/ 4785 h 10000"/>
              <a:gd name="connsiteX199" fmla="*/ 9300 w 10000"/>
              <a:gd name="connsiteY199" fmla="*/ 4823 h 10000"/>
              <a:gd name="connsiteX200" fmla="*/ 9388 w 10000"/>
              <a:gd name="connsiteY200" fmla="*/ 4848 h 10000"/>
              <a:gd name="connsiteX201" fmla="*/ 9466 w 10000"/>
              <a:gd name="connsiteY201" fmla="*/ 4848 h 10000"/>
              <a:gd name="connsiteX202" fmla="*/ 9466 w 10000"/>
              <a:gd name="connsiteY202" fmla="*/ 4848 h 10000"/>
              <a:gd name="connsiteX203" fmla="*/ 9484 w 10000"/>
              <a:gd name="connsiteY203" fmla="*/ 4848 h 10000"/>
              <a:gd name="connsiteX204" fmla="*/ 9484 w 10000"/>
              <a:gd name="connsiteY204" fmla="*/ 4848 h 10000"/>
              <a:gd name="connsiteX205" fmla="*/ 9484 w 10000"/>
              <a:gd name="connsiteY205" fmla="*/ 4848 h 10000"/>
              <a:gd name="connsiteX206" fmla="*/ 9484 w 10000"/>
              <a:gd name="connsiteY206" fmla="*/ 4848 h 10000"/>
              <a:gd name="connsiteX207" fmla="*/ 9580 w 10000"/>
              <a:gd name="connsiteY207" fmla="*/ 4836 h 10000"/>
              <a:gd name="connsiteX208" fmla="*/ 9668 w 10000"/>
              <a:gd name="connsiteY208" fmla="*/ 4798 h 10000"/>
              <a:gd name="connsiteX209" fmla="*/ 9738 w 10000"/>
              <a:gd name="connsiteY209" fmla="*/ 4747 h 10000"/>
              <a:gd name="connsiteX210" fmla="*/ 9799 w 10000"/>
              <a:gd name="connsiteY210" fmla="*/ 4659 h 10000"/>
              <a:gd name="connsiteX211" fmla="*/ 9799 w 10000"/>
              <a:gd name="connsiteY211" fmla="*/ 4659 h 10000"/>
              <a:gd name="connsiteX212" fmla="*/ 9799 w 10000"/>
              <a:gd name="connsiteY212" fmla="*/ 4659 h 10000"/>
              <a:gd name="connsiteX213" fmla="*/ 9799 w 10000"/>
              <a:gd name="connsiteY213" fmla="*/ 4659 h 10000"/>
              <a:gd name="connsiteX214" fmla="*/ 9799 w 10000"/>
              <a:gd name="connsiteY214" fmla="*/ 4659 h 10000"/>
              <a:gd name="connsiteX215" fmla="*/ 9799 w 10000"/>
              <a:gd name="connsiteY215" fmla="*/ 4659 h 10000"/>
              <a:gd name="connsiteX216" fmla="*/ 9816 w 10000"/>
              <a:gd name="connsiteY216" fmla="*/ 4659 h 10000"/>
              <a:gd name="connsiteX217" fmla="*/ 9816 w 10000"/>
              <a:gd name="connsiteY217" fmla="*/ 4659 h 10000"/>
              <a:gd name="connsiteX218" fmla="*/ 9816 w 10000"/>
              <a:gd name="connsiteY218" fmla="*/ 4659 h 10000"/>
              <a:gd name="connsiteX219" fmla="*/ 9816 w 10000"/>
              <a:gd name="connsiteY219" fmla="*/ 4659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16 w 10000"/>
              <a:gd name="connsiteY227" fmla="*/ 4646 h 10000"/>
              <a:gd name="connsiteX228" fmla="*/ 9816 w 10000"/>
              <a:gd name="connsiteY228" fmla="*/ 4646 h 10000"/>
              <a:gd name="connsiteX229" fmla="*/ 9816 w 10000"/>
              <a:gd name="connsiteY229" fmla="*/ 4646 h 10000"/>
              <a:gd name="connsiteX230" fmla="*/ 9843 w 10000"/>
              <a:gd name="connsiteY230" fmla="*/ 4583 h 10000"/>
              <a:gd name="connsiteX231" fmla="*/ 9886 w 10000"/>
              <a:gd name="connsiteY231" fmla="*/ 4495 h 10000"/>
              <a:gd name="connsiteX232" fmla="*/ 9921 w 10000"/>
              <a:gd name="connsiteY232" fmla="*/ 4369 h 10000"/>
              <a:gd name="connsiteX233" fmla="*/ 9948 w 10000"/>
              <a:gd name="connsiteY233" fmla="*/ 4217 h 10000"/>
              <a:gd name="connsiteX234" fmla="*/ 9983 w 10000"/>
              <a:gd name="connsiteY234" fmla="*/ 4040 h 10000"/>
              <a:gd name="connsiteX235" fmla="*/ 10000 w 10000"/>
              <a:gd name="connsiteY235" fmla="*/ 3851 h 10000"/>
              <a:gd name="connsiteX236" fmla="*/ 10000 w 10000"/>
              <a:gd name="connsiteY236" fmla="*/ 3649 h 10000"/>
              <a:gd name="connsiteX237" fmla="*/ 10000 w 10000"/>
              <a:gd name="connsiteY237" fmla="*/ 3460 h 10000"/>
              <a:gd name="connsiteX238" fmla="*/ 9983 w 10000"/>
              <a:gd name="connsiteY238" fmla="*/ 3258 h 10000"/>
              <a:gd name="connsiteX239" fmla="*/ 9939 w 10000"/>
              <a:gd name="connsiteY239" fmla="*/ 3068 h 10000"/>
              <a:gd name="connsiteX240" fmla="*/ 9886 w 10000"/>
              <a:gd name="connsiteY240" fmla="*/ 2904 h 10000"/>
              <a:gd name="connsiteX241" fmla="*/ 9843 w 10000"/>
              <a:gd name="connsiteY241" fmla="*/ 2816 h 10000"/>
              <a:gd name="connsiteX242" fmla="*/ 9799 w 10000"/>
              <a:gd name="connsiteY242" fmla="*/ 2753 h 10000"/>
              <a:gd name="connsiteX243" fmla="*/ 9755 w 10000"/>
              <a:gd name="connsiteY243" fmla="*/ 2677 h 10000"/>
              <a:gd name="connsiteX244" fmla="*/ 9694 w 10000"/>
              <a:gd name="connsiteY244" fmla="*/ 2614 h 10000"/>
              <a:gd name="connsiteX245" fmla="*/ 9633 w 10000"/>
              <a:gd name="connsiteY245" fmla="*/ 2551 h 10000"/>
              <a:gd name="connsiteX246" fmla="*/ 9571 w 10000"/>
              <a:gd name="connsiteY246" fmla="*/ 2500 h 10000"/>
              <a:gd name="connsiteX247" fmla="*/ 9484 w 10000"/>
              <a:gd name="connsiteY247" fmla="*/ 2475 h 10000"/>
              <a:gd name="connsiteX248" fmla="*/ 9396 w 10000"/>
              <a:gd name="connsiteY248" fmla="*/ 2449 h 10000"/>
              <a:gd name="connsiteX249" fmla="*/ 9300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195 w 10000"/>
              <a:gd name="connsiteY253" fmla="*/ 2424 h 10000"/>
              <a:gd name="connsiteX254" fmla="*/ 9195 w 10000"/>
              <a:gd name="connsiteY254" fmla="*/ 2424 h 10000"/>
              <a:gd name="connsiteX255" fmla="*/ 9195 w 10000"/>
              <a:gd name="connsiteY255" fmla="*/ 2424 h 10000"/>
              <a:gd name="connsiteX256" fmla="*/ 9081 w 10000"/>
              <a:gd name="connsiteY256" fmla="*/ 2424 h 10000"/>
              <a:gd name="connsiteX257" fmla="*/ 8941 w 10000"/>
              <a:gd name="connsiteY257" fmla="*/ 2462 h 10000"/>
              <a:gd name="connsiteX258" fmla="*/ 8801 w 10000"/>
              <a:gd name="connsiteY258" fmla="*/ 2487 h 10000"/>
              <a:gd name="connsiteX259" fmla="*/ 8644 w 10000"/>
              <a:gd name="connsiteY259" fmla="*/ 2551 h 10000"/>
              <a:gd name="connsiteX260" fmla="*/ 8644 w 10000"/>
              <a:gd name="connsiteY260" fmla="*/ 2551 h 10000"/>
              <a:gd name="connsiteX261" fmla="*/ 8635 w 10000"/>
              <a:gd name="connsiteY261" fmla="*/ 2551 h 10000"/>
              <a:gd name="connsiteX262" fmla="*/ 8635 w 10000"/>
              <a:gd name="connsiteY262" fmla="*/ 2551 h 10000"/>
              <a:gd name="connsiteX263" fmla="*/ 8626 w 10000"/>
              <a:gd name="connsiteY263" fmla="*/ 2551 h 10000"/>
              <a:gd name="connsiteX264" fmla="*/ 8626 w 10000"/>
              <a:gd name="connsiteY264" fmla="*/ 2551 h 10000"/>
              <a:gd name="connsiteX265" fmla="*/ 8443 w 10000"/>
              <a:gd name="connsiteY265" fmla="*/ 2614 h 10000"/>
              <a:gd name="connsiteX266" fmla="*/ 8276 w 10000"/>
              <a:gd name="connsiteY266" fmla="*/ 2664 h 10000"/>
              <a:gd name="connsiteX267" fmla="*/ 8110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979 w 10000"/>
              <a:gd name="connsiteY273" fmla="*/ 2689 h 10000"/>
              <a:gd name="connsiteX274" fmla="*/ 7979 w 10000"/>
              <a:gd name="connsiteY274" fmla="*/ 2689 h 10000"/>
              <a:gd name="connsiteX275" fmla="*/ 7979 w 10000"/>
              <a:gd name="connsiteY275" fmla="*/ 2689 h 10000"/>
              <a:gd name="connsiteX276" fmla="*/ 7848 w 10000"/>
              <a:gd name="connsiteY276" fmla="*/ 2689 h 10000"/>
              <a:gd name="connsiteX277" fmla="*/ 7743 w 10000"/>
              <a:gd name="connsiteY277" fmla="*/ 2677 h 10000"/>
              <a:gd name="connsiteX278" fmla="*/ 7638 w 10000"/>
              <a:gd name="connsiteY278" fmla="*/ 2626 h 10000"/>
              <a:gd name="connsiteX279" fmla="*/ 7542 w 10000"/>
              <a:gd name="connsiteY279" fmla="*/ 2601 h 10000"/>
              <a:gd name="connsiteX280" fmla="*/ 7454 w 10000"/>
              <a:gd name="connsiteY280" fmla="*/ 2538 h 10000"/>
              <a:gd name="connsiteX281" fmla="*/ 7375 w 10000"/>
              <a:gd name="connsiteY281" fmla="*/ 2475 h 10000"/>
              <a:gd name="connsiteX282" fmla="*/ 7297 w 10000"/>
              <a:gd name="connsiteY282" fmla="*/ 2399 h 10000"/>
              <a:gd name="connsiteX283" fmla="*/ 7235 w 10000"/>
              <a:gd name="connsiteY283" fmla="*/ 2323 h 10000"/>
              <a:gd name="connsiteX284" fmla="*/ 7174 w 10000"/>
              <a:gd name="connsiteY284" fmla="*/ 2235 h 10000"/>
              <a:gd name="connsiteX285" fmla="*/ 7113 w 10000"/>
              <a:gd name="connsiteY285" fmla="*/ 2134 h 10000"/>
              <a:gd name="connsiteX286" fmla="*/ 7008 w 10000"/>
              <a:gd name="connsiteY286" fmla="*/ 1944 h 10000"/>
              <a:gd name="connsiteX287" fmla="*/ 6929 w 10000"/>
              <a:gd name="connsiteY287" fmla="*/ 1730 h 10000"/>
              <a:gd name="connsiteX288" fmla="*/ 6850 w 10000"/>
              <a:gd name="connsiteY288" fmla="*/ 1515 h 10000"/>
              <a:gd name="connsiteX289" fmla="*/ 6850 w 10000"/>
              <a:gd name="connsiteY289" fmla="*/ 1515 h 10000"/>
              <a:gd name="connsiteX290" fmla="*/ 6842 w 10000"/>
              <a:gd name="connsiteY290" fmla="*/ 1490 h 10000"/>
              <a:gd name="connsiteX291" fmla="*/ 6842 w 10000"/>
              <a:gd name="connsiteY291" fmla="*/ 1490 h 10000"/>
              <a:gd name="connsiteX292" fmla="*/ 6842 w 10000"/>
              <a:gd name="connsiteY292" fmla="*/ 1477 h 10000"/>
              <a:gd name="connsiteX293" fmla="*/ 6842 w 10000"/>
              <a:gd name="connsiteY293" fmla="*/ 1477 h 10000"/>
              <a:gd name="connsiteX294" fmla="*/ 6842 w 10000"/>
              <a:gd name="connsiteY294" fmla="*/ 1477 h 10000"/>
              <a:gd name="connsiteX295" fmla="*/ 6798 w 10000"/>
              <a:gd name="connsiteY295" fmla="*/ 1338 h 10000"/>
              <a:gd name="connsiteX296" fmla="*/ 6780 w 10000"/>
              <a:gd name="connsiteY296" fmla="*/ 1162 h 10000"/>
              <a:gd name="connsiteX297" fmla="*/ 6754 w 10000"/>
              <a:gd name="connsiteY297" fmla="*/ 947 h 10000"/>
              <a:gd name="connsiteX298" fmla="*/ 6754 w 10000"/>
              <a:gd name="connsiteY298" fmla="*/ 720 h 10000"/>
              <a:gd name="connsiteX299" fmla="*/ 6754 w 10000"/>
              <a:gd name="connsiteY299" fmla="*/ 720 h 10000"/>
              <a:gd name="connsiteX300" fmla="*/ 6763 w 10000"/>
              <a:gd name="connsiteY300" fmla="*/ 366 h 10000"/>
              <a:gd name="connsiteX301" fmla="*/ 6789 w 10000"/>
              <a:gd name="connsiteY301"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504 w 10000"/>
              <a:gd name="connsiteY192" fmla="*/ 4280 h 10000"/>
              <a:gd name="connsiteX193" fmla="*/ 8504 w 10000"/>
              <a:gd name="connsiteY193" fmla="*/ 4280 h 10000"/>
              <a:gd name="connsiteX194" fmla="*/ 8836 w 10000"/>
              <a:gd name="connsiteY194" fmla="*/ 4545 h 10000"/>
              <a:gd name="connsiteX195" fmla="*/ 8976 w 10000"/>
              <a:gd name="connsiteY195" fmla="*/ 4646 h 10000"/>
              <a:gd name="connsiteX196" fmla="*/ 9099 w 10000"/>
              <a:gd name="connsiteY196" fmla="*/ 4722 h 10000"/>
              <a:gd name="connsiteX197" fmla="*/ 9204 w 10000"/>
              <a:gd name="connsiteY197" fmla="*/ 4785 h 10000"/>
              <a:gd name="connsiteX198" fmla="*/ 9300 w 10000"/>
              <a:gd name="connsiteY198" fmla="*/ 4823 h 10000"/>
              <a:gd name="connsiteX199" fmla="*/ 9388 w 10000"/>
              <a:gd name="connsiteY199" fmla="*/ 4848 h 10000"/>
              <a:gd name="connsiteX200" fmla="*/ 9466 w 10000"/>
              <a:gd name="connsiteY200" fmla="*/ 4848 h 10000"/>
              <a:gd name="connsiteX201" fmla="*/ 9466 w 10000"/>
              <a:gd name="connsiteY201" fmla="*/ 4848 h 10000"/>
              <a:gd name="connsiteX202" fmla="*/ 9484 w 10000"/>
              <a:gd name="connsiteY202" fmla="*/ 4848 h 10000"/>
              <a:gd name="connsiteX203" fmla="*/ 9484 w 10000"/>
              <a:gd name="connsiteY203" fmla="*/ 4848 h 10000"/>
              <a:gd name="connsiteX204" fmla="*/ 9484 w 10000"/>
              <a:gd name="connsiteY204" fmla="*/ 4848 h 10000"/>
              <a:gd name="connsiteX205" fmla="*/ 9484 w 10000"/>
              <a:gd name="connsiteY205" fmla="*/ 4848 h 10000"/>
              <a:gd name="connsiteX206" fmla="*/ 9580 w 10000"/>
              <a:gd name="connsiteY206" fmla="*/ 4836 h 10000"/>
              <a:gd name="connsiteX207" fmla="*/ 9668 w 10000"/>
              <a:gd name="connsiteY207" fmla="*/ 4798 h 10000"/>
              <a:gd name="connsiteX208" fmla="*/ 9738 w 10000"/>
              <a:gd name="connsiteY208" fmla="*/ 4747 h 10000"/>
              <a:gd name="connsiteX209" fmla="*/ 9799 w 10000"/>
              <a:gd name="connsiteY209" fmla="*/ 4659 h 10000"/>
              <a:gd name="connsiteX210" fmla="*/ 9799 w 10000"/>
              <a:gd name="connsiteY210" fmla="*/ 4659 h 10000"/>
              <a:gd name="connsiteX211" fmla="*/ 9799 w 10000"/>
              <a:gd name="connsiteY211" fmla="*/ 4659 h 10000"/>
              <a:gd name="connsiteX212" fmla="*/ 9799 w 10000"/>
              <a:gd name="connsiteY212" fmla="*/ 4659 h 10000"/>
              <a:gd name="connsiteX213" fmla="*/ 9799 w 10000"/>
              <a:gd name="connsiteY213" fmla="*/ 4659 h 10000"/>
              <a:gd name="connsiteX214" fmla="*/ 9799 w 10000"/>
              <a:gd name="connsiteY214" fmla="*/ 4659 h 10000"/>
              <a:gd name="connsiteX215" fmla="*/ 9816 w 10000"/>
              <a:gd name="connsiteY215" fmla="*/ 4659 h 10000"/>
              <a:gd name="connsiteX216" fmla="*/ 9816 w 10000"/>
              <a:gd name="connsiteY216" fmla="*/ 4659 h 10000"/>
              <a:gd name="connsiteX217" fmla="*/ 9816 w 10000"/>
              <a:gd name="connsiteY217" fmla="*/ 4659 h 10000"/>
              <a:gd name="connsiteX218" fmla="*/ 9816 w 10000"/>
              <a:gd name="connsiteY218" fmla="*/ 4659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16 w 10000"/>
              <a:gd name="connsiteY227" fmla="*/ 4646 h 10000"/>
              <a:gd name="connsiteX228" fmla="*/ 9816 w 10000"/>
              <a:gd name="connsiteY228" fmla="*/ 4646 h 10000"/>
              <a:gd name="connsiteX229" fmla="*/ 9843 w 10000"/>
              <a:gd name="connsiteY229" fmla="*/ 4583 h 10000"/>
              <a:gd name="connsiteX230" fmla="*/ 9886 w 10000"/>
              <a:gd name="connsiteY230" fmla="*/ 4495 h 10000"/>
              <a:gd name="connsiteX231" fmla="*/ 9921 w 10000"/>
              <a:gd name="connsiteY231" fmla="*/ 4369 h 10000"/>
              <a:gd name="connsiteX232" fmla="*/ 9948 w 10000"/>
              <a:gd name="connsiteY232" fmla="*/ 4217 h 10000"/>
              <a:gd name="connsiteX233" fmla="*/ 9983 w 10000"/>
              <a:gd name="connsiteY233" fmla="*/ 4040 h 10000"/>
              <a:gd name="connsiteX234" fmla="*/ 10000 w 10000"/>
              <a:gd name="connsiteY234" fmla="*/ 3851 h 10000"/>
              <a:gd name="connsiteX235" fmla="*/ 10000 w 10000"/>
              <a:gd name="connsiteY235" fmla="*/ 3649 h 10000"/>
              <a:gd name="connsiteX236" fmla="*/ 10000 w 10000"/>
              <a:gd name="connsiteY236" fmla="*/ 3460 h 10000"/>
              <a:gd name="connsiteX237" fmla="*/ 9983 w 10000"/>
              <a:gd name="connsiteY237" fmla="*/ 3258 h 10000"/>
              <a:gd name="connsiteX238" fmla="*/ 9939 w 10000"/>
              <a:gd name="connsiteY238" fmla="*/ 3068 h 10000"/>
              <a:gd name="connsiteX239" fmla="*/ 9886 w 10000"/>
              <a:gd name="connsiteY239" fmla="*/ 2904 h 10000"/>
              <a:gd name="connsiteX240" fmla="*/ 9843 w 10000"/>
              <a:gd name="connsiteY240" fmla="*/ 2816 h 10000"/>
              <a:gd name="connsiteX241" fmla="*/ 9799 w 10000"/>
              <a:gd name="connsiteY241" fmla="*/ 2753 h 10000"/>
              <a:gd name="connsiteX242" fmla="*/ 9755 w 10000"/>
              <a:gd name="connsiteY242" fmla="*/ 2677 h 10000"/>
              <a:gd name="connsiteX243" fmla="*/ 9694 w 10000"/>
              <a:gd name="connsiteY243" fmla="*/ 2614 h 10000"/>
              <a:gd name="connsiteX244" fmla="*/ 9633 w 10000"/>
              <a:gd name="connsiteY244" fmla="*/ 2551 h 10000"/>
              <a:gd name="connsiteX245" fmla="*/ 9571 w 10000"/>
              <a:gd name="connsiteY245" fmla="*/ 2500 h 10000"/>
              <a:gd name="connsiteX246" fmla="*/ 9484 w 10000"/>
              <a:gd name="connsiteY246" fmla="*/ 2475 h 10000"/>
              <a:gd name="connsiteX247" fmla="*/ 9396 w 10000"/>
              <a:gd name="connsiteY247" fmla="*/ 2449 h 10000"/>
              <a:gd name="connsiteX248" fmla="*/ 9300 w 10000"/>
              <a:gd name="connsiteY248" fmla="*/ 2424 h 10000"/>
              <a:gd name="connsiteX249" fmla="*/ 9195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195 w 10000"/>
              <a:gd name="connsiteY253" fmla="*/ 2424 h 10000"/>
              <a:gd name="connsiteX254" fmla="*/ 9195 w 10000"/>
              <a:gd name="connsiteY254" fmla="*/ 2424 h 10000"/>
              <a:gd name="connsiteX255" fmla="*/ 9081 w 10000"/>
              <a:gd name="connsiteY255" fmla="*/ 2424 h 10000"/>
              <a:gd name="connsiteX256" fmla="*/ 8941 w 10000"/>
              <a:gd name="connsiteY256" fmla="*/ 2462 h 10000"/>
              <a:gd name="connsiteX257" fmla="*/ 8801 w 10000"/>
              <a:gd name="connsiteY257" fmla="*/ 2487 h 10000"/>
              <a:gd name="connsiteX258" fmla="*/ 8644 w 10000"/>
              <a:gd name="connsiteY258" fmla="*/ 2551 h 10000"/>
              <a:gd name="connsiteX259" fmla="*/ 8644 w 10000"/>
              <a:gd name="connsiteY259" fmla="*/ 2551 h 10000"/>
              <a:gd name="connsiteX260" fmla="*/ 8635 w 10000"/>
              <a:gd name="connsiteY260" fmla="*/ 2551 h 10000"/>
              <a:gd name="connsiteX261" fmla="*/ 8635 w 10000"/>
              <a:gd name="connsiteY261" fmla="*/ 2551 h 10000"/>
              <a:gd name="connsiteX262" fmla="*/ 8626 w 10000"/>
              <a:gd name="connsiteY262" fmla="*/ 2551 h 10000"/>
              <a:gd name="connsiteX263" fmla="*/ 8626 w 10000"/>
              <a:gd name="connsiteY263" fmla="*/ 2551 h 10000"/>
              <a:gd name="connsiteX264" fmla="*/ 8443 w 10000"/>
              <a:gd name="connsiteY264" fmla="*/ 2614 h 10000"/>
              <a:gd name="connsiteX265" fmla="*/ 8276 w 10000"/>
              <a:gd name="connsiteY265" fmla="*/ 2664 h 10000"/>
              <a:gd name="connsiteX266" fmla="*/ 8110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979 w 10000"/>
              <a:gd name="connsiteY273" fmla="*/ 2689 h 10000"/>
              <a:gd name="connsiteX274" fmla="*/ 7979 w 10000"/>
              <a:gd name="connsiteY274" fmla="*/ 2689 h 10000"/>
              <a:gd name="connsiteX275" fmla="*/ 7848 w 10000"/>
              <a:gd name="connsiteY275" fmla="*/ 2689 h 10000"/>
              <a:gd name="connsiteX276" fmla="*/ 7743 w 10000"/>
              <a:gd name="connsiteY276" fmla="*/ 2677 h 10000"/>
              <a:gd name="connsiteX277" fmla="*/ 7638 w 10000"/>
              <a:gd name="connsiteY277" fmla="*/ 2626 h 10000"/>
              <a:gd name="connsiteX278" fmla="*/ 7542 w 10000"/>
              <a:gd name="connsiteY278" fmla="*/ 2601 h 10000"/>
              <a:gd name="connsiteX279" fmla="*/ 7454 w 10000"/>
              <a:gd name="connsiteY279" fmla="*/ 2538 h 10000"/>
              <a:gd name="connsiteX280" fmla="*/ 7375 w 10000"/>
              <a:gd name="connsiteY280" fmla="*/ 2475 h 10000"/>
              <a:gd name="connsiteX281" fmla="*/ 7297 w 10000"/>
              <a:gd name="connsiteY281" fmla="*/ 2399 h 10000"/>
              <a:gd name="connsiteX282" fmla="*/ 7235 w 10000"/>
              <a:gd name="connsiteY282" fmla="*/ 2323 h 10000"/>
              <a:gd name="connsiteX283" fmla="*/ 7174 w 10000"/>
              <a:gd name="connsiteY283" fmla="*/ 2235 h 10000"/>
              <a:gd name="connsiteX284" fmla="*/ 7113 w 10000"/>
              <a:gd name="connsiteY284" fmla="*/ 2134 h 10000"/>
              <a:gd name="connsiteX285" fmla="*/ 7008 w 10000"/>
              <a:gd name="connsiteY285" fmla="*/ 1944 h 10000"/>
              <a:gd name="connsiteX286" fmla="*/ 6929 w 10000"/>
              <a:gd name="connsiteY286" fmla="*/ 1730 h 10000"/>
              <a:gd name="connsiteX287" fmla="*/ 6850 w 10000"/>
              <a:gd name="connsiteY287" fmla="*/ 1515 h 10000"/>
              <a:gd name="connsiteX288" fmla="*/ 6850 w 10000"/>
              <a:gd name="connsiteY288" fmla="*/ 1515 h 10000"/>
              <a:gd name="connsiteX289" fmla="*/ 6842 w 10000"/>
              <a:gd name="connsiteY289" fmla="*/ 1490 h 10000"/>
              <a:gd name="connsiteX290" fmla="*/ 6842 w 10000"/>
              <a:gd name="connsiteY290" fmla="*/ 1490 h 10000"/>
              <a:gd name="connsiteX291" fmla="*/ 6842 w 10000"/>
              <a:gd name="connsiteY291" fmla="*/ 1477 h 10000"/>
              <a:gd name="connsiteX292" fmla="*/ 6842 w 10000"/>
              <a:gd name="connsiteY292" fmla="*/ 1477 h 10000"/>
              <a:gd name="connsiteX293" fmla="*/ 6842 w 10000"/>
              <a:gd name="connsiteY293" fmla="*/ 1477 h 10000"/>
              <a:gd name="connsiteX294" fmla="*/ 6798 w 10000"/>
              <a:gd name="connsiteY294" fmla="*/ 1338 h 10000"/>
              <a:gd name="connsiteX295" fmla="*/ 6780 w 10000"/>
              <a:gd name="connsiteY295" fmla="*/ 1162 h 10000"/>
              <a:gd name="connsiteX296" fmla="*/ 6754 w 10000"/>
              <a:gd name="connsiteY296" fmla="*/ 947 h 10000"/>
              <a:gd name="connsiteX297" fmla="*/ 6754 w 10000"/>
              <a:gd name="connsiteY297" fmla="*/ 720 h 10000"/>
              <a:gd name="connsiteX298" fmla="*/ 6754 w 10000"/>
              <a:gd name="connsiteY298" fmla="*/ 720 h 10000"/>
              <a:gd name="connsiteX299" fmla="*/ 6763 w 10000"/>
              <a:gd name="connsiteY299" fmla="*/ 366 h 10000"/>
              <a:gd name="connsiteX300" fmla="*/ 6789 w 10000"/>
              <a:gd name="connsiteY300"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504 w 10000"/>
              <a:gd name="connsiteY192" fmla="*/ 4280 h 10000"/>
              <a:gd name="connsiteX193" fmla="*/ 8836 w 10000"/>
              <a:gd name="connsiteY193" fmla="*/ 4545 h 10000"/>
              <a:gd name="connsiteX194" fmla="*/ 8976 w 10000"/>
              <a:gd name="connsiteY194" fmla="*/ 4646 h 10000"/>
              <a:gd name="connsiteX195" fmla="*/ 9099 w 10000"/>
              <a:gd name="connsiteY195" fmla="*/ 4722 h 10000"/>
              <a:gd name="connsiteX196" fmla="*/ 9204 w 10000"/>
              <a:gd name="connsiteY196" fmla="*/ 4785 h 10000"/>
              <a:gd name="connsiteX197" fmla="*/ 9300 w 10000"/>
              <a:gd name="connsiteY197" fmla="*/ 4823 h 10000"/>
              <a:gd name="connsiteX198" fmla="*/ 9388 w 10000"/>
              <a:gd name="connsiteY198" fmla="*/ 4848 h 10000"/>
              <a:gd name="connsiteX199" fmla="*/ 9466 w 10000"/>
              <a:gd name="connsiteY199" fmla="*/ 4848 h 10000"/>
              <a:gd name="connsiteX200" fmla="*/ 9466 w 10000"/>
              <a:gd name="connsiteY200" fmla="*/ 4848 h 10000"/>
              <a:gd name="connsiteX201" fmla="*/ 9484 w 10000"/>
              <a:gd name="connsiteY201" fmla="*/ 4848 h 10000"/>
              <a:gd name="connsiteX202" fmla="*/ 9484 w 10000"/>
              <a:gd name="connsiteY202" fmla="*/ 4848 h 10000"/>
              <a:gd name="connsiteX203" fmla="*/ 9484 w 10000"/>
              <a:gd name="connsiteY203" fmla="*/ 4848 h 10000"/>
              <a:gd name="connsiteX204" fmla="*/ 9484 w 10000"/>
              <a:gd name="connsiteY204" fmla="*/ 4848 h 10000"/>
              <a:gd name="connsiteX205" fmla="*/ 9580 w 10000"/>
              <a:gd name="connsiteY205" fmla="*/ 4836 h 10000"/>
              <a:gd name="connsiteX206" fmla="*/ 9668 w 10000"/>
              <a:gd name="connsiteY206" fmla="*/ 4798 h 10000"/>
              <a:gd name="connsiteX207" fmla="*/ 9738 w 10000"/>
              <a:gd name="connsiteY207" fmla="*/ 4747 h 10000"/>
              <a:gd name="connsiteX208" fmla="*/ 9799 w 10000"/>
              <a:gd name="connsiteY208" fmla="*/ 4659 h 10000"/>
              <a:gd name="connsiteX209" fmla="*/ 9799 w 10000"/>
              <a:gd name="connsiteY209" fmla="*/ 4659 h 10000"/>
              <a:gd name="connsiteX210" fmla="*/ 9799 w 10000"/>
              <a:gd name="connsiteY210" fmla="*/ 4659 h 10000"/>
              <a:gd name="connsiteX211" fmla="*/ 9799 w 10000"/>
              <a:gd name="connsiteY211" fmla="*/ 4659 h 10000"/>
              <a:gd name="connsiteX212" fmla="*/ 9799 w 10000"/>
              <a:gd name="connsiteY212" fmla="*/ 4659 h 10000"/>
              <a:gd name="connsiteX213" fmla="*/ 9799 w 10000"/>
              <a:gd name="connsiteY213" fmla="*/ 4659 h 10000"/>
              <a:gd name="connsiteX214" fmla="*/ 9816 w 10000"/>
              <a:gd name="connsiteY214" fmla="*/ 4659 h 10000"/>
              <a:gd name="connsiteX215" fmla="*/ 9816 w 10000"/>
              <a:gd name="connsiteY215" fmla="*/ 4659 h 10000"/>
              <a:gd name="connsiteX216" fmla="*/ 9816 w 10000"/>
              <a:gd name="connsiteY216" fmla="*/ 4659 h 10000"/>
              <a:gd name="connsiteX217" fmla="*/ 9816 w 10000"/>
              <a:gd name="connsiteY217" fmla="*/ 4659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16 w 10000"/>
              <a:gd name="connsiteY227" fmla="*/ 4646 h 10000"/>
              <a:gd name="connsiteX228" fmla="*/ 9843 w 10000"/>
              <a:gd name="connsiteY228" fmla="*/ 4583 h 10000"/>
              <a:gd name="connsiteX229" fmla="*/ 9886 w 10000"/>
              <a:gd name="connsiteY229" fmla="*/ 4495 h 10000"/>
              <a:gd name="connsiteX230" fmla="*/ 9921 w 10000"/>
              <a:gd name="connsiteY230" fmla="*/ 4369 h 10000"/>
              <a:gd name="connsiteX231" fmla="*/ 9948 w 10000"/>
              <a:gd name="connsiteY231" fmla="*/ 4217 h 10000"/>
              <a:gd name="connsiteX232" fmla="*/ 9983 w 10000"/>
              <a:gd name="connsiteY232" fmla="*/ 4040 h 10000"/>
              <a:gd name="connsiteX233" fmla="*/ 10000 w 10000"/>
              <a:gd name="connsiteY233" fmla="*/ 3851 h 10000"/>
              <a:gd name="connsiteX234" fmla="*/ 10000 w 10000"/>
              <a:gd name="connsiteY234" fmla="*/ 3649 h 10000"/>
              <a:gd name="connsiteX235" fmla="*/ 10000 w 10000"/>
              <a:gd name="connsiteY235" fmla="*/ 3460 h 10000"/>
              <a:gd name="connsiteX236" fmla="*/ 9983 w 10000"/>
              <a:gd name="connsiteY236" fmla="*/ 3258 h 10000"/>
              <a:gd name="connsiteX237" fmla="*/ 9939 w 10000"/>
              <a:gd name="connsiteY237" fmla="*/ 3068 h 10000"/>
              <a:gd name="connsiteX238" fmla="*/ 9886 w 10000"/>
              <a:gd name="connsiteY238" fmla="*/ 2904 h 10000"/>
              <a:gd name="connsiteX239" fmla="*/ 9843 w 10000"/>
              <a:gd name="connsiteY239" fmla="*/ 2816 h 10000"/>
              <a:gd name="connsiteX240" fmla="*/ 9799 w 10000"/>
              <a:gd name="connsiteY240" fmla="*/ 2753 h 10000"/>
              <a:gd name="connsiteX241" fmla="*/ 9755 w 10000"/>
              <a:gd name="connsiteY241" fmla="*/ 2677 h 10000"/>
              <a:gd name="connsiteX242" fmla="*/ 9694 w 10000"/>
              <a:gd name="connsiteY242" fmla="*/ 2614 h 10000"/>
              <a:gd name="connsiteX243" fmla="*/ 9633 w 10000"/>
              <a:gd name="connsiteY243" fmla="*/ 2551 h 10000"/>
              <a:gd name="connsiteX244" fmla="*/ 9571 w 10000"/>
              <a:gd name="connsiteY244" fmla="*/ 2500 h 10000"/>
              <a:gd name="connsiteX245" fmla="*/ 9484 w 10000"/>
              <a:gd name="connsiteY245" fmla="*/ 2475 h 10000"/>
              <a:gd name="connsiteX246" fmla="*/ 9396 w 10000"/>
              <a:gd name="connsiteY246" fmla="*/ 2449 h 10000"/>
              <a:gd name="connsiteX247" fmla="*/ 9300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195 w 10000"/>
              <a:gd name="connsiteY253" fmla="*/ 2424 h 10000"/>
              <a:gd name="connsiteX254" fmla="*/ 9081 w 10000"/>
              <a:gd name="connsiteY254" fmla="*/ 2424 h 10000"/>
              <a:gd name="connsiteX255" fmla="*/ 8941 w 10000"/>
              <a:gd name="connsiteY255" fmla="*/ 2462 h 10000"/>
              <a:gd name="connsiteX256" fmla="*/ 8801 w 10000"/>
              <a:gd name="connsiteY256" fmla="*/ 2487 h 10000"/>
              <a:gd name="connsiteX257" fmla="*/ 8644 w 10000"/>
              <a:gd name="connsiteY257" fmla="*/ 2551 h 10000"/>
              <a:gd name="connsiteX258" fmla="*/ 8644 w 10000"/>
              <a:gd name="connsiteY258" fmla="*/ 2551 h 10000"/>
              <a:gd name="connsiteX259" fmla="*/ 8635 w 10000"/>
              <a:gd name="connsiteY259" fmla="*/ 2551 h 10000"/>
              <a:gd name="connsiteX260" fmla="*/ 8635 w 10000"/>
              <a:gd name="connsiteY260" fmla="*/ 2551 h 10000"/>
              <a:gd name="connsiteX261" fmla="*/ 8626 w 10000"/>
              <a:gd name="connsiteY261" fmla="*/ 2551 h 10000"/>
              <a:gd name="connsiteX262" fmla="*/ 8626 w 10000"/>
              <a:gd name="connsiteY262" fmla="*/ 2551 h 10000"/>
              <a:gd name="connsiteX263" fmla="*/ 8443 w 10000"/>
              <a:gd name="connsiteY263" fmla="*/ 2614 h 10000"/>
              <a:gd name="connsiteX264" fmla="*/ 8276 w 10000"/>
              <a:gd name="connsiteY264" fmla="*/ 2664 h 10000"/>
              <a:gd name="connsiteX265" fmla="*/ 8110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979 w 10000"/>
              <a:gd name="connsiteY273" fmla="*/ 2689 h 10000"/>
              <a:gd name="connsiteX274" fmla="*/ 7848 w 10000"/>
              <a:gd name="connsiteY274" fmla="*/ 2689 h 10000"/>
              <a:gd name="connsiteX275" fmla="*/ 7743 w 10000"/>
              <a:gd name="connsiteY275" fmla="*/ 2677 h 10000"/>
              <a:gd name="connsiteX276" fmla="*/ 7638 w 10000"/>
              <a:gd name="connsiteY276" fmla="*/ 2626 h 10000"/>
              <a:gd name="connsiteX277" fmla="*/ 7542 w 10000"/>
              <a:gd name="connsiteY277" fmla="*/ 2601 h 10000"/>
              <a:gd name="connsiteX278" fmla="*/ 7454 w 10000"/>
              <a:gd name="connsiteY278" fmla="*/ 2538 h 10000"/>
              <a:gd name="connsiteX279" fmla="*/ 7375 w 10000"/>
              <a:gd name="connsiteY279" fmla="*/ 2475 h 10000"/>
              <a:gd name="connsiteX280" fmla="*/ 7297 w 10000"/>
              <a:gd name="connsiteY280" fmla="*/ 2399 h 10000"/>
              <a:gd name="connsiteX281" fmla="*/ 7235 w 10000"/>
              <a:gd name="connsiteY281" fmla="*/ 2323 h 10000"/>
              <a:gd name="connsiteX282" fmla="*/ 7174 w 10000"/>
              <a:gd name="connsiteY282" fmla="*/ 2235 h 10000"/>
              <a:gd name="connsiteX283" fmla="*/ 7113 w 10000"/>
              <a:gd name="connsiteY283" fmla="*/ 2134 h 10000"/>
              <a:gd name="connsiteX284" fmla="*/ 7008 w 10000"/>
              <a:gd name="connsiteY284" fmla="*/ 1944 h 10000"/>
              <a:gd name="connsiteX285" fmla="*/ 6929 w 10000"/>
              <a:gd name="connsiteY285" fmla="*/ 1730 h 10000"/>
              <a:gd name="connsiteX286" fmla="*/ 6850 w 10000"/>
              <a:gd name="connsiteY286" fmla="*/ 1515 h 10000"/>
              <a:gd name="connsiteX287" fmla="*/ 6850 w 10000"/>
              <a:gd name="connsiteY287" fmla="*/ 1515 h 10000"/>
              <a:gd name="connsiteX288" fmla="*/ 6842 w 10000"/>
              <a:gd name="connsiteY288" fmla="*/ 1490 h 10000"/>
              <a:gd name="connsiteX289" fmla="*/ 6842 w 10000"/>
              <a:gd name="connsiteY289" fmla="*/ 1490 h 10000"/>
              <a:gd name="connsiteX290" fmla="*/ 6842 w 10000"/>
              <a:gd name="connsiteY290" fmla="*/ 1477 h 10000"/>
              <a:gd name="connsiteX291" fmla="*/ 6842 w 10000"/>
              <a:gd name="connsiteY291" fmla="*/ 1477 h 10000"/>
              <a:gd name="connsiteX292" fmla="*/ 6842 w 10000"/>
              <a:gd name="connsiteY292" fmla="*/ 1477 h 10000"/>
              <a:gd name="connsiteX293" fmla="*/ 6798 w 10000"/>
              <a:gd name="connsiteY293" fmla="*/ 1338 h 10000"/>
              <a:gd name="connsiteX294" fmla="*/ 6780 w 10000"/>
              <a:gd name="connsiteY294" fmla="*/ 1162 h 10000"/>
              <a:gd name="connsiteX295" fmla="*/ 6754 w 10000"/>
              <a:gd name="connsiteY295" fmla="*/ 947 h 10000"/>
              <a:gd name="connsiteX296" fmla="*/ 6754 w 10000"/>
              <a:gd name="connsiteY296" fmla="*/ 720 h 10000"/>
              <a:gd name="connsiteX297" fmla="*/ 6754 w 10000"/>
              <a:gd name="connsiteY297" fmla="*/ 720 h 10000"/>
              <a:gd name="connsiteX298" fmla="*/ 6763 w 10000"/>
              <a:gd name="connsiteY298" fmla="*/ 366 h 10000"/>
              <a:gd name="connsiteX299" fmla="*/ 6789 w 10000"/>
              <a:gd name="connsiteY299"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836 w 10000"/>
              <a:gd name="connsiteY192" fmla="*/ 4545 h 10000"/>
              <a:gd name="connsiteX193" fmla="*/ 8976 w 10000"/>
              <a:gd name="connsiteY193" fmla="*/ 4646 h 10000"/>
              <a:gd name="connsiteX194" fmla="*/ 9099 w 10000"/>
              <a:gd name="connsiteY194" fmla="*/ 4722 h 10000"/>
              <a:gd name="connsiteX195" fmla="*/ 9204 w 10000"/>
              <a:gd name="connsiteY195" fmla="*/ 4785 h 10000"/>
              <a:gd name="connsiteX196" fmla="*/ 9300 w 10000"/>
              <a:gd name="connsiteY196" fmla="*/ 4823 h 10000"/>
              <a:gd name="connsiteX197" fmla="*/ 9388 w 10000"/>
              <a:gd name="connsiteY197" fmla="*/ 4848 h 10000"/>
              <a:gd name="connsiteX198" fmla="*/ 9466 w 10000"/>
              <a:gd name="connsiteY198" fmla="*/ 4848 h 10000"/>
              <a:gd name="connsiteX199" fmla="*/ 9466 w 10000"/>
              <a:gd name="connsiteY199" fmla="*/ 4848 h 10000"/>
              <a:gd name="connsiteX200" fmla="*/ 9484 w 10000"/>
              <a:gd name="connsiteY200" fmla="*/ 4848 h 10000"/>
              <a:gd name="connsiteX201" fmla="*/ 9484 w 10000"/>
              <a:gd name="connsiteY201" fmla="*/ 4848 h 10000"/>
              <a:gd name="connsiteX202" fmla="*/ 9484 w 10000"/>
              <a:gd name="connsiteY202" fmla="*/ 4848 h 10000"/>
              <a:gd name="connsiteX203" fmla="*/ 9484 w 10000"/>
              <a:gd name="connsiteY203" fmla="*/ 4848 h 10000"/>
              <a:gd name="connsiteX204" fmla="*/ 9580 w 10000"/>
              <a:gd name="connsiteY204" fmla="*/ 4836 h 10000"/>
              <a:gd name="connsiteX205" fmla="*/ 9668 w 10000"/>
              <a:gd name="connsiteY205" fmla="*/ 4798 h 10000"/>
              <a:gd name="connsiteX206" fmla="*/ 9738 w 10000"/>
              <a:gd name="connsiteY206" fmla="*/ 4747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799 w 10000"/>
              <a:gd name="connsiteY211" fmla="*/ 4659 h 10000"/>
              <a:gd name="connsiteX212" fmla="*/ 9799 w 10000"/>
              <a:gd name="connsiteY212" fmla="*/ 4659 h 10000"/>
              <a:gd name="connsiteX213" fmla="*/ 9816 w 10000"/>
              <a:gd name="connsiteY213" fmla="*/ 4659 h 10000"/>
              <a:gd name="connsiteX214" fmla="*/ 9816 w 10000"/>
              <a:gd name="connsiteY214" fmla="*/ 4659 h 10000"/>
              <a:gd name="connsiteX215" fmla="*/ 9816 w 10000"/>
              <a:gd name="connsiteY215" fmla="*/ 4659 h 10000"/>
              <a:gd name="connsiteX216" fmla="*/ 9816 w 10000"/>
              <a:gd name="connsiteY216" fmla="*/ 4659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43 w 10000"/>
              <a:gd name="connsiteY227" fmla="*/ 4583 h 10000"/>
              <a:gd name="connsiteX228" fmla="*/ 9886 w 10000"/>
              <a:gd name="connsiteY228" fmla="*/ 4495 h 10000"/>
              <a:gd name="connsiteX229" fmla="*/ 9921 w 10000"/>
              <a:gd name="connsiteY229" fmla="*/ 4369 h 10000"/>
              <a:gd name="connsiteX230" fmla="*/ 9948 w 10000"/>
              <a:gd name="connsiteY230" fmla="*/ 4217 h 10000"/>
              <a:gd name="connsiteX231" fmla="*/ 9983 w 10000"/>
              <a:gd name="connsiteY231" fmla="*/ 4040 h 10000"/>
              <a:gd name="connsiteX232" fmla="*/ 10000 w 10000"/>
              <a:gd name="connsiteY232" fmla="*/ 3851 h 10000"/>
              <a:gd name="connsiteX233" fmla="*/ 10000 w 10000"/>
              <a:gd name="connsiteY233" fmla="*/ 3649 h 10000"/>
              <a:gd name="connsiteX234" fmla="*/ 10000 w 10000"/>
              <a:gd name="connsiteY234" fmla="*/ 3460 h 10000"/>
              <a:gd name="connsiteX235" fmla="*/ 9983 w 10000"/>
              <a:gd name="connsiteY235" fmla="*/ 3258 h 10000"/>
              <a:gd name="connsiteX236" fmla="*/ 9939 w 10000"/>
              <a:gd name="connsiteY236" fmla="*/ 3068 h 10000"/>
              <a:gd name="connsiteX237" fmla="*/ 9886 w 10000"/>
              <a:gd name="connsiteY237" fmla="*/ 2904 h 10000"/>
              <a:gd name="connsiteX238" fmla="*/ 9843 w 10000"/>
              <a:gd name="connsiteY238" fmla="*/ 2816 h 10000"/>
              <a:gd name="connsiteX239" fmla="*/ 9799 w 10000"/>
              <a:gd name="connsiteY239" fmla="*/ 2753 h 10000"/>
              <a:gd name="connsiteX240" fmla="*/ 9755 w 10000"/>
              <a:gd name="connsiteY240" fmla="*/ 2677 h 10000"/>
              <a:gd name="connsiteX241" fmla="*/ 9694 w 10000"/>
              <a:gd name="connsiteY241" fmla="*/ 2614 h 10000"/>
              <a:gd name="connsiteX242" fmla="*/ 9633 w 10000"/>
              <a:gd name="connsiteY242" fmla="*/ 2551 h 10000"/>
              <a:gd name="connsiteX243" fmla="*/ 9571 w 10000"/>
              <a:gd name="connsiteY243" fmla="*/ 2500 h 10000"/>
              <a:gd name="connsiteX244" fmla="*/ 9484 w 10000"/>
              <a:gd name="connsiteY244" fmla="*/ 2475 h 10000"/>
              <a:gd name="connsiteX245" fmla="*/ 9396 w 10000"/>
              <a:gd name="connsiteY245" fmla="*/ 2449 h 10000"/>
              <a:gd name="connsiteX246" fmla="*/ 9300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081 w 10000"/>
              <a:gd name="connsiteY253" fmla="*/ 2424 h 10000"/>
              <a:gd name="connsiteX254" fmla="*/ 8941 w 10000"/>
              <a:gd name="connsiteY254" fmla="*/ 2462 h 10000"/>
              <a:gd name="connsiteX255" fmla="*/ 8801 w 10000"/>
              <a:gd name="connsiteY255" fmla="*/ 2487 h 10000"/>
              <a:gd name="connsiteX256" fmla="*/ 8644 w 10000"/>
              <a:gd name="connsiteY256" fmla="*/ 2551 h 10000"/>
              <a:gd name="connsiteX257" fmla="*/ 8644 w 10000"/>
              <a:gd name="connsiteY257" fmla="*/ 2551 h 10000"/>
              <a:gd name="connsiteX258" fmla="*/ 8635 w 10000"/>
              <a:gd name="connsiteY258" fmla="*/ 2551 h 10000"/>
              <a:gd name="connsiteX259" fmla="*/ 8635 w 10000"/>
              <a:gd name="connsiteY259" fmla="*/ 2551 h 10000"/>
              <a:gd name="connsiteX260" fmla="*/ 8626 w 10000"/>
              <a:gd name="connsiteY260" fmla="*/ 2551 h 10000"/>
              <a:gd name="connsiteX261" fmla="*/ 8626 w 10000"/>
              <a:gd name="connsiteY261" fmla="*/ 2551 h 10000"/>
              <a:gd name="connsiteX262" fmla="*/ 8443 w 10000"/>
              <a:gd name="connsiteY262" fmla="*/ 2614 h 10000"/>
              <a:gd name="connsiteX263" fmla="*/ 8276 w 10000"/>
              <a:gd name="connsiteY263" fmla="*/ 2664 h 10000"/>
              <a:gd name="connsiteX264" fmla="*/ 8110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848 w 10000"/>
              <a:gd name="connsiteY273" fmla="*/ 2689 h 10000"/>
              <a:gd name="connsiteX274" fmla="*/ 7743 w 10000"/>
              <a:gd name="connsiteY274" fmla="*/ 2677 h 10000"/>
              <a:gd name="connsiteX275" fmla="*/ 7638 w 10000"/>
              <a:gd name="connsiteY275" fmla="*/ 2626 h 10000"/>
              <a:gd name="connsiteX276" fmla="*/ 7542 w 10000"/>
              <a:gd name="connsiteY276" fmla="*/ 2601 h 10000"/>
              <a:gd name="connsiteX277" fmla="*/ 7454 w 10000"/>
              <a:gd name="connsiteY277" fmla="*/ 2538 h 10000"/>
              <a:gd name="connsiteX278" fmla="*/ 7375 w 10000"/>
              <a:gd name="connsiteY278" fmla="*/ 2475 h 10000"/>
              <a:gd name="connsiteX279" fmla="*/ 7297 w 10000"/>
              <a:gd name="connsiteY279" fmla="*/ 2399 h 10000"/>
              <a:gd name="connsiteX280" fmla="*/ 7235 w 10000"/>
              <a:gd name="connsiteY280" fmla="*/ 2323 h 10000"/>
              <a:gd name="connsiteX281" fmla="*/ 7174 w 10000"/>
              <a:gd name="connsiteY281" fmla="*/ 2235 h 10000"/>
              <a:gd name="connsiteX282" fmla="*/ 7113 w 10000"/>
              <a:gd name="connsiteY282" fmla="*/ 2134 h 10000"/>
              <a:gd name="connsiteX283" fmla="*/ 7008 w 10000"/>
              <a:gd name="connsiteY283" fmla="*/ 1944 h 10000"/>
              <a:gd name="connsiteX284" fmla="*/ 6929 w 10000"/>
              <a:gd name="connsiteY284" fmla="*/ 1730 h 10000"/>
              <a:gd name="connsiteX285" fmla="*/ 6850 w 10000"/>
              <a:gd name="connsiteY285" fmla="*/ 1515 h 10000"/>
              <a:gd name="connsiteX286" fmla="*/ 6850 w 10000"/>
              <a:gd name="connsiteY286" fmla="*/ 1515 h 10000"/>
              <a:gd name="connsiteX287" fmla="*/ 6842 w 10000"/>
              <a:gd name="connsiteY287" fmla="*/ 1490 h 10000"/>
              <a:gd name="connsiteX288" fmla="*/ 6842 w 10000"/>
              <a:gd name="connsiteY288" fmla="*/ 1490 h 10000"/>
              <a:gd name="connsiteX289" fmla="*/ 6842 w 10000"/>
              <a:gd name="connsiteY289" fmla="*/ 1477 h 10000"/>
              <a:gd name="connsiteX290" fmla="*/ 6842 w 10000"/>
              <a:gd name="connsiteY290" fmla="*/ 1477 h 10000"/>
              <a:gd name="connsiteX291" fmla="*/ 6842 w 10000"/>
              <a:gd name="connsiteY291" fmla="*/ 1477 h 10000"/>
              <a:gd name="connsiteX292" fmla="*/ 6798 w 10000"/>
              <a:gd name="connsiteY292" fmla="*/ 1338 h 10000"/>
              <a:gd name="connsiteX293" fmla="*/ 6780 w 10000"/>
              <a:gd name="connsiteY293" fmla="*/ 1162 h 10000"/>
              <a:gd name="connsiteX294" fmla="*/ 6754 w 10000"/>
              <a:gd name="connsiteY294" fmla="*/ 947 h 10000"/>
              <a:gd name="connsiteX295" fmla="*/ 6754 w 10000"/>
              <a:gd name="connsiteY295" fmla="*/ 720 h 10000"/>
              <a:gd name="connsiteX296" fmla="*/ 6754 w 10000"/>
              <a:gd name="connsiteY296" fmla="*/ 720 h 10000"/>
              <a:gd name="connsiteX297" fmla="*/ 6763 w 10000"/>
              <a:gd name="connsiteY297" fmla="*/ 366 h 10000"/>
              <a:gd name="connsiteX298" fmla="*/ 6789 w 10000"/>
              <a:gd name="connsiteY29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836 w 10000"/>
              <a:gd name="connsiteY191" fmla="*/ 4545 h 10000"/>
              <a:gd name="connsiteX192" fmla="*/ 8976 w 10000"/>
              <a:gd name="connsiteY192" fmla="*/ 4646 h 10000"/>
              <a:gd name="connsiteX193" fmla="*/ 9099 w 10000"/>
              <a:gd name="connsiteY193" fmla="*/ 4722 h 10000"/>
              <a:gd name="connsiteX194" fmla="*/ 9204 w 10000"/>
              <a:gd name="connsiteY194" fmla="*/ 4785 h 10000"/>
              <a:gd name="connsiteX195" fmla="*/ 9300 w 10000"/>
              <a:gd name="connsiteY195" fmla="*/ 4823 h 10000"/>
              <a:gd name="connsiteX196" fmla="*/ 9388 w 10000"/>
              <a:gd name="connsiteY196" fmla="*/ 4848 h 10000"/>
              <a:gd name="connsiteX197" fmla="*/ 9466 w 10000"/>
              <a:gd name="connsiteY197" fmla="*/ 4848 h 10000"/>
              <a:gd name="connsiteX198" fmla="*/ 9466 w 10000"/>
              <a:gd name="connsiteY198" fmla="*/ 4848 h 10000"/>
              <a:gd name="connsiteX199" fmla="*/ 9484 w 10000"/>
              <a:gd name="connsiteY199" fmla="*/ 4848 h 10000"/>
              <a:gd name="connsiteX200" fmla="*/ 9484 w 10000"/>
              <a:gd name="connsiteY200" fmla="*/ 4848 h 10000"/>
              <a:gd name="connsiteX201" fmla="*/ 9484 w 10000"/>
              <a:gd name="connsiteY201" fmla="*/ 4848 h 10000"/>
              <a:gd name="connsiteX202" fmla="*/ 9484 w 10000"/>
              <a:gd name="connsiteY202" fmla="*/ 4848 h 10000"/>
              <a:gd name="connsiteX203" fmla="*/ 9580 w 10000"/>
              <a:gd name="connsiteY203" fmla="*/ 4836 h 10000"/>
              <a:gd name="connsiteX204" fmla="*/ 9668 w 10000"/>
              <a:gd name="connsiteY204" fmla="*/ 4798 h 10000"/>
              <a:gd name="connsiteX205" fmla="*/ 9738 w 10000"/>
              <a:gd name="connsiteY205" fmla="*/ 4747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799 w 10000"/>
              <a:gd name="connsiteY211" fmla="*/ 4659 h 10000"/>
              <a:gd name="connsiteX212" fmla="*/ 9816 w 10000"/>
              <a:gd name="connsiteY212" fmla="*/ 4659 h 10000"/>
              <a:gd name="connsiteX213" fmla="*/ 9816 w 10000"/>
              <a:gd name="connsiteY213" fmla="*/ 4659 h 10000"/>
              <a:gd name="connsiteX214" fmla="*/ 9816 w 10000"/>
              <a:gd name="connsiteY214" fmla="*/ 4659 h 10000"/>
              <a:gd name="connsiteX215" fmla="*/ 9816 w 10000"/>
              <a:gd name="connsiteY215" fmla="*/ 4659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43 w 10000"/>
              <a:gd name="connsiteY226" fmla="*/ 4583 h 10000"/>
              <a:gd name="connsiteX227" fmla="*/ 9886 w 10000"/>
              <a:gd name="connsiteY227" fmla="*/ 4495 h 10000"/>
              <a:gd name="connsiteX228" fmla="*/ 9921 w 10000"/>
              <a:gd name="connsiteY228" fmla="*/ 4369 h 10000"/>
              <a:gd name="connsiteX229" fmla="*/ 9948 w 10000"/>
              <a:gd name="connsiteY229" fmla="*/ 4217 h 10000"/>
              <a:gd name="connsiteX230" fmla="*/ 9983 w 10000"/>
              <a:gd name="connsiteY230" fmla="*/ 4040 h 10000"/>
              <a:gd name="connsiteX231" fmla="*/ 10000 w 10000"/>
              <a:gd name="connsiteY231" fmla="*/ 3851 h 10000"/>
              <a:gd name="connsiteX232" fmla="*/ 10000 w 10000"/>
              <a:gd name="connsiteY232" fmla="*/ 3649 h 10000"/>
              <a:gd name="connsiteX233" fmla="*/ 10000 w 10000"/>
              <a:gd name="connsiteY233" fmla="*/ 3460 h 10000"/>
              <a:gd name="connsiteX234" fmla="*/ 9983 w 10000"/>
              <a:gd name="connsiteY234" fmla="*/ 3258 h 10000"/>
              <a:gd name="connsiteX235" fmla="*/ 9939 w 10000"/>
              <a:gd name="connsiteY235" fmla="*/ 3068 h 10000"/>
              <a:gd name="connsiteX236" fmla="*/ 9886 w 10000"/>
              <a:gd name="connsiteY236" fmla="*/ 2904 h 10000"/>
              <a:gd name="connsiteX237" fmla="*/ 9843 w 10000"/>
              <a:gd name="connsiteY237" fmla="*/ 2816 h 10000"/>
              <a:gd name="connsiteX238" fmla="*/ 9799 w 10000"/>
              <a:gd name="connsiteY238" fmla="*/ 2753 h 10000"/>
              <a:gd name="connsiteX239" fmla="*/ 9755 w 10000"/>
              <a:gd name="connsiteY239" fmla="*/ 2677 h 10000"/>
              <a:gd name="connsiteX240" fmla="*/ 9694 w 10000"/>
              <a:gd name="connsiteY240" fmla="*/ 2614 h 10000"/>
              <a:gd name="connsiteX241" fmla="*/ 9633 w 10000"/>
              <a:gd name="connsiteY241" fmla="*/ 2551 h 10000"/>
              <a:gd name="connsiteX242" fmla="*/ 9571 w 10000"/>
              <a:gd name="connsiteY242" fmla="*/ 2500 h 10000"/>
              <a:gd name="connsiteX243" fmla="*/ 9484 w 10000"/>
              <a:gd name="connsiteY243" fmla="*/ 2475 h 10000"/>
              <a:gd name="connsiteX244" fmla="*/ 9396 w 10000"/>
              <a:gd name="connsiteY244" fmla="*/ 2449 h 10000"/>
              <a:gd name="connsiteX245" fmla="*/ 9300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195 w 10000"/>
              <a:gd name="connsiteY251" fmla="*/ 2424 h 10000"/>
              <a:gd name="connsiteX252" fmla="*/ 9081 w 10000"/>
              <a:gd name="connsiteY252" fmla="*/ 2424 h 10000"/>
              <a:gd name="connsiteX253" fmla="*/ 8941 w 10000"/>
              <a:gd name="connsiteY253" fmla="*/ 2462 h 10000"/>
              <a:gd name="connsiteX254" fmla="*/ 8801 w 10000"/>
              <a:gd name="connsiteY254" fmla="*/ 2487 h 10000"/>
              <a:gd name="connsiteX255" fmla="*/ 8644 w 10000"/>
              <a:gd name="connsiteY255" fmla="*/ 2551 h 10000"/>
              <a:gd name="connsiteX256" fmla="*/ 8644 w 10000"/>
              <a:gd name="connsiteY256" fmla="*/ 2551 h 10000"/>
              <a:gd name="connsiteX257" fmla="*/ 8635 w 10000"/>
              <a:gd name="connsiteY257" fmla="*/ 2551 h 10000"/>
              <a:gd name="connsiteX258" fmla="*/ 8635 w 10000"/>
              <a:gd name="connsiteY258" fmla="*/ 2551 h 10000"/>
              <a:gd name="connsiteX259" fmla="*/ 8626 w 10000"/>
              <a:gd name="connsiteY259" fmla="*/ 2551 h 10000"/>
              <a:gd name="connsiteX260" fmla="*/ 8626 w 10000"/>
              <a:gd name="connsiteY260" fmla="*/ 2551 h 10000"/>
              <a:gd name="connsiteX261" fmla="*/ 8443 w 10000"/>
              <a:gd name="connsiteY261" fmla="*/ 2614 h 10000"/>
              <a:gd name="connsiteX262" fmla="*/ 8276 w 10000"/>
              <a:gd name="connsiteY262" fmla="*/ 2664 h 10000"/>
              <a:gd name="connsiteX263" fmla="*/ 8110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848 w 10000"/>
              <a:gd name="connsiteY272" fmla="*/ 2689 h 10000"/>
              <a:gd name="connsiteX273" fmla="*/ 7743 w 10000"/>
              <a:gd name="connsiteY273" fmla="*/ 2677 h 10000"/>
              <a:gd name="connsiteX274" fmla="*/ 7638 w 10000"/>
              <a:gd name="connsiteY274" fmla="*/ 2626 h 10000"/>
              <a:gd name="connsiteX275" fmla="*/ 7542 w 10000"/>
              <a:gd name="connsiteY275" fmla="*/ 2601 h 10000"/>
              <a:gd name="connsiteX276" fmla="*/ 7454 w 10000"/>
              <a:gd name="connsiteY276" fmla="*/ 2538 h 10000"/>
              <a:gd name="connsiteX277" fmla="*/ 7375 w 10000"/>
              <a:gd name="connsiteY277" fmla="*/ 2475 h 10000"/>
              <a:gd name="connsiteX278" fmla="*/ 7297 w 10000"/>
              <a:gd name="connsiteY278" fmla="*/ 2399 h 10000"/>
              <a:gd name="connsiteX279" fmla="*/ 7235 w 10000"/>
              <a:gd name="connsiteY279" fmla="*/ 2323 h 10000"/>
              <a:gd name="connsiteX280" fmla="*/ 7174 w 10000"/>
              <a:gd name="connsiteY280" fmla="*/ 2235 h 10000"/>
              <a:gd name="connsiteX281" fmla="*/ 7113 w 10000"/>
              <a:gd name="connsiteY281" fmla="*/ 2134 h 10000"/>
              <a:gd name="connsiteX282" fmla="*/ 7008 w 10000"/>
              <a:gd name="connsiteY282" fmla="*/ 1944 h 10000"/>
              <a:gd name="connsiteX283" fmla="*/ 6929 w 10000"/>
              <a:gd name="connsiteY283" fmla="*/ 1730 h 10000"/>
              <a:gd name="connsiteX284" fmla="*/ 6850 w 10000"/>
              <a:gd name="connsiteY284" fmla="*/ 1515 h 10000"/>
              <a:gd name="connsiteX285" fmla="*/ 6850 w 10000"/>
              <a:gd name="connsiteY285" fmla="*/ 1515 h 10000"/>
              <a:gd name="connsiteX286" fmla="*/ 6842 w 10000"/>
              <a:gd name="connsiteY286" fmla="*/ 1490 h 10000"/>
              <a:gd name="connsiteX287" fmla="*/ 6842 w 10000"/>
              <a:gd name="connsiteY287" fmla="*/ 1490 h 10000"/>
              <a:gd name="connsiteX288" fmla="*/ 6842 w 10000"/>
              <a:gd name="connsiteY288" fmla="*/ 1477 h 10000"/>
              <a:gd name="connsiteX289" fmla="*/ 6842 w 10000"/>
              <a:gd name="connsiteY289" fmla="*/ 1477 h 10000"/>
              <a:gd name="connsiteX290" fmla="*/ 6842 w 10000"/>
              <a:gd name="connsiteY290" fmla="*/ 1477 h 10000"/>
              <a:gd name="connsiteX291" fmla="*/ 6798 w 10000"/>
              <a:gd name="connsiteY291" fmla="*/ 1338 h 10000"/>
              <a:gd name="connsiteX292" fmla="*/ 6780 w 10000"/>
              <a:gd name="connsiteY292" fmla="*/ 1162 h 10000"/>
              <a:gd name="connsiteX293" fmla="*/ 6754 w 10000"/>
              <a:gd name="connsiteY293" fmla="*/ 947 h 10000"/>
              <a:gd name="connsiteX294" fmla="*/ 6754 w 10000"/>
              <a:gd name="connsiteY294" fmla="*/ 720 h 10000"/>
              <a:gd name="connsiteX295" fmla="*/ 6754 w 10000"/>
              <a:gd name="connsiteY295" fmla="*/ 720 h 10000"/>
              <a:gd name="connsiteX296" fmla="*/ 6763 w 10000"/>
              <a:gd name="connsiteY296" fmla="*/ 366 h 10000"/>
              <a:gd name="connsiteX297" fmla="*/ 6789 w 10000"/>
              <a:gd name="connsiteY297"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836 w 10000"/>
              <a:gd name="connsiteY190" fmla="*/ 4545 h 10000"/>
              <a:gd name="connsiteX191" fmla="*/ 8976 w 10000"/>
              <a:gd name="connsiteY191" fmla="*/ 4646 h 10000"/>
              <a:gd name="connsiteX192" fmla="*/ 9099 w 10000"/>
              <a:gd name="connsiteY192" fmla="*/ 4722 h 10000"/>
              <a:gd name="connsiteX193" fmla="*/ 9204 w 10000"/>
              <a:gd name="connsiteY193" fmla="*/ 4785 h 10000"/>
              <a:gd name="connsiteX194" fmla="*/ 9300 w 10000"/>
              <a:gd name="connsiteY194" fmla="*/ 4823 h 10000"/>
              <a:gd name="connsiteX195" fmla="*/ 9388 w 10000"/>
              <a:gd name="connsiteY195" fmla="*/ 4848 h 10000"/>
              <a:gd name="connsiteX196" fmla="*/ 9466 w 10000"/>
              <a:gd name="connsiteY196" fmla="*/ 4848 h 10000"/>
              <a:gd name="connsiteX197" fmla="*/ 9466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484 w 10000"/>
              <a:gd name="connsiteY201" fmla="*/ 4848 h 10000"/>
              <a:gd name="connsiteX202" fmla="*/ 9580 w 10000"/>
              <a:gd name="connsiteY202" fmla="*/ 4836 h 10000"/>
              <a:gd name="connsiteX203" fmla="*/ 9668 w 10000"/>
              <a:gd name="connsiteY203" fmla="*/ 4798 h 10000"/>
              <a:gd name="connsiteX204" fmla="*/ 9738 w 10000"/>
              <a:gd name="connsiteY204" fmla="*/ 4747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59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43 w 10000"/>
              <a:gd name="connsiteY225" fmla="*/ 4583 h 10000"/>
              <a:gd name="connsiteX226" fmla="*/ 9886 w 10000"/>
              <a:gd name="connsiteY226" fmla="*/ 4495 h 10000"/>
              <a:gd name="connsiteX227" fmla="*/ 9921 w 10000"/>
              <a:gd name="connsiteY227" fmla="*/ 4369 h 10000"/>
              <a:gd name="connsiteX228" fmla="*/ 9948 w 10000"/>
              <a:gd name="connsiteY228" fmla="*/ 4217 h 10000"/>
              <a:gd name="connsiteX229" fmla="*/ 9983 w 10000"/>
              <a:gd name="connsiteY229" fmla="*/ 4040 h 10000"/>
              <a:gd name="connsiteX230" fmla="*/ 10000 w 10000"/>
              <a:gd name="connsiteY230" fmla="*/ 3851 h 10000"/>
              <a:gd name="connsiteX231" fmla="*/ 10000 w 10000"/>
              <a:gd name="connsiteY231" fmla="*/ 3649 h 10000"/>
              <a:gd name="connsiteX232" fmla="*/ 10000 w 10000"/>
              <a:gd name="connsiteY232" fmla="*/ 3460 h 10000"/>
              <a:gd name="connsiteX233" fmla="*/ 9983 w 10000"/>
              <a:gd name="connsiteY233" fmla="*/ 3258 h 10000"/>
              <a:gd name="connsiteX234" fmla="*/ 9939 w 10000"/>
              <a:gd name="connsiteY234" fmla="*/ 3068 h 10000"/>
              <a:gd name="connsiteX235" fmla="*/ 9886 w 10000"/>
              <a:gd name="connsiteY235" fmla="*/ 2904 h 10000"/>
              <a:gd name="connsiteX236" fmla="*/ 9843 w 10000"/>
              <a:gd name="connsiteY236" fmla="*/ 2816 h 10000"/>
              <a:gd name="connsiteX237" fmla="*/ 9799 w 10000"/>
              <a:gd name="connsiteY237" fmla="*/ 2753 h 10000"/>
              <a:gd name="connsiteX238" fmla="*/ 9755 w 10000"/>
              <a:gd name="connsiteY238" fmla="*/ 2677 h 10000"/>
              <a:gd name="connsiteX239" fmla="*/ 9694 w 10000"/>
              <a:gd name="connsiteY239" fmla="*/ 2614 h 10000"/>
              <a:gd name="connsiteX240" fmla="*/ 9633 w 10000"/>
              <a:gd name="connsiteY240" fmla="*/ 2551 h 10000"/>
              <a:gd name="connsiteX241" fmla="*/ 9571 w 10000"/>
              <a:gd name="connsiteY241" fmla="*/ 2500 h 10000"/>
              <a:gd name="connsiteX242" fmla="*/ 9484 w 10000"/>
              <a:gd name="connsiteY242" fmla="*/ 2475 h 10000"/>
              <a:gd name="connsiteX243" fmla="*/ 9396 w 10000"/>
              <a:gd name="connsiteY243" fmla="*/ 2449 h 10000"/>
              <a:gd name="connsiteX244" fmla="*/ 9300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081 w 10000"/>
              <a:gd name="connsiteY251" fmla="*/ 2424 h 10000"/>
              <a:gd name="connsiteX252" fmla="*/ 8941 w 10000"/>
              <a:gd name="connsiteY252" fmla="*/ 2462 h 10000"/>
              <a:gd name="connsiteX253" fmla="*/ 8801 w 10000"/>
              <a:gd name="connsiteY253" fmla="*/ 2487 h 10000"/>
              <a:gd name="connsiteX254" fmla="*/ 8644 w 10000"/>
              <a:gd name="connsiteY254" fmla="*/ 2551 h 10000"/>
              <a:gd name="connsiteX255" fmla="*/ 8644 w 10000"/>
              <a:gd name="connsiteY255" fmla="*/ 2551 h 10000"/>
              <a:gd name="connsiteX256" fmla="*/ 8635 w 10000"/>
              <a:gd name="connsiteY256" fmla="*/ 2551 h 10000"/>
              <a:gd name="connsiteX257" fmla="*/ 8635 w 10000"/>
              <a:gd name="connsiteY257" fmla="*/ 2551 h 10000"/>
              <a:gd name="connsiteX258" fmla="*/ 8626 w 10000"/>
              <a:gd name="connsiteY258" fmla="*/ 2551 h 10000"/>
              <a:gd name="connsiteX259" fmla="*/ 8626 w 10000"/>
              <a:gd name="connsiteY259" fmla="*/ 2551 h 10000"/>
              <a:gd name="connsiteX260" fmla="*/ 8443 w 10000"/>
              <a:gd name="connsiteY260" fmla="*/ 2614 h 10000"/>
              <a:gd name="connsiteX261" fmla="*/ 8276 w 10000"/>
              <a:gd name="connsiteY261" fmla="*/ 2664 h 10000"/>
              <a:gd name="connsiteX262" fmla="*/ 8110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848 w 10000"/>
              <a:gd name="connsiteY271" fmla="*/ 2689 h 10000"/>
              <a:gd name="connsiteX272" fmla="*/ 7743 w 10000"/>
              <a:gd name="connsiteY272" fmla="*/ 2677 h 10000"/>
              <a:gd name="connsiteX273" fmla="*/ 7638 w 10000"/>
              <a:gd name="connsiteY273" fmla="*/ 2626 h 10000"/>
              <a:gd name="connsiteX274" fmla="*/ 7542 w 10000"/>
              <a:gd name="connsiteY274" fmla="*/ 2601 h 10000"/>
              <a:gd name="connsiteX275" fmla="*/ 7454 w 10000"/>
              <a:gd name="connsiteY275" fmla="*/ 2538 h 10000"/>
              <a:gd name="connsiteX276" fmla="*/ 7375 w 10000"/>
              <a:gd name="connsiteY276" fmla="*/ 2475 h 10000"/>
              <a:gd name="connsiteX277" fmla="*/ 7297 w 10000"/>
              <a:gd name="connsiteY277" fmla="*/ 2399 h 10000"/>
              <a:gd name="connsiteX278" fmla="*/ 7235 w 10000"/>
              <a:gd name="connsiteY278" fmla="*/ 2323 h 10000"/>
              <a:gd name="connsiteX279" fmla="*/ 7174 w 10000"/>
              <a:gd name="connsiteY279" fmla="*/ 2235 h 10000"/>
              <a:gd name="connsiteX280" fmla="*/ 7113 w 10000"/>
              <a:gd name="connsiteY280" fmla="*/ 2134 h 10000"/>
              <a:gd name="connsiteX281" fmla="*/ 7008 w 10000"/>
              <a:gd name="connsiteY281" fmla="*/ 1944 h 10000"/>
              <a:gd name="connsiteX282" fmla="*/ 6929 w 10000"/>
              <a:gd name="connsiteY282" fmla="*/ 1730 h 10000"/>
              <a:gd name="connsiteX283" fmla="*/ 6850 w 10000"/>
              <a:gd name="connsiteY283" fmla="*/ 1515 h 10000"/>
              <a:gd name="connsiteX284" fmla="*/ 6850 w 10000"/>
              <a:gd name="connsiteY284" fmla="*/ 1515 h 10000"/>
              <a:gd name="connsiteX285" fmla="*/ 6842 w 10000"/>
              <a:gd name="connsiteY285" fmla="*/ 1490 h 10000"/>
              <a:gd name="connsiteX286" fmla="*/ 6842 w 10000"/>
              <a:gd name="connsiteY286" fmla="*/ 1490 h 10000"/>
              <a:gd name="connsiteX287" fmla="*/ 6842 w 10000"/>
              <a:gd name="connsiteY287" fmla="*/ 1477 h 10000"/>
              <a:gd name="connsiteX288" fmla="*/ 6842 w 10000"/>
              <a:gd name="connsiteY288" fmla="*/ 1477 h 10000"/>
              <a:gd name="connsiteX289" fmla="*/ 6842 w 10000"/>
              <a:gd name="connsiteY289" fmla="*/ 1477 h 10000"/>
              <a:gd name="connsiteX290" fmla="*/ 6798 w 10000"/>
              <a:gd name="connsiteY290" fmla="*/ 1338 h 10000"/>
              <a:gd name="connsiteX291" fmla="*/ 6780 w 10000"/>
              <a:gd name="connsiteY291" fmla="*/ 1162 h 10000"/>
              <a:gd name="connsiteX292" fmla="*/ 6754 w 10000"/>
              <a:gd name="connsiteY292" fmla="*/ 947 h 10000"/>
              <a:gd name="connsiteX293" fmla="*/ 6754 w 10000"/>
              <a:gd name="connsiteY293" fmla="*/ 720 h 10000"/>
              <a:gd name="connsiteX294" fmla="*/ 6754 w 10000"/>
              <a:gd name="connsiteY294" fmla="*/ 720 h 10000"/>
              <a:gd name="connsiteX295" fmla="*/ 6763 w 10000"/>
              <a:gd name="connsiteY295" fmla="*/ 366 h 10000"/>
              <a:gd name="connsiteX296" fmla="*/ 6789 w 10000"/>
              <a:gd name="connsiteY29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836 w 10000"/>
              <a:gd name="connsiteY190" fmla="*/ 4545 h 10000"/>
              <a:gd name="connsiteX191" fmla="*/ 8976 w 10000"/>
              <a:gd name="connsiteY191" fmla="*/ 4646 h 10000"/>
              <a:gd name="connsiteX192" fmla="*/ 9099 w 10000"/>
              <a:gd name="connsiteY192" fmla="*/ 4722 h 10000"/>
              <a:gd name="connsiteX193" fmla="*/ 9204 w 10000"/>
              <a:gd name="connsiteY193" fmla="*/ 4785 h 10000"/>
              <a:gd name="connsiteX194" fmla="*/ 9300 w 10000"/>
              <a:gd name="connsiteY194" fmla="*/ 4823 h 10000"/>
              <a:gd name="connsiteX195" fmla="*/ 9388 w 10000"/>
              <a:gd name="connsiteY195" fmla="*/ 4848 h 10000"/>
              <a:gd name="connsiteX196" fmla="*/ 9466 w 10000"/>
              <a:gd name="connsiteY196" fmla="*/ 4848 h 10000"/>
              <a:gd name="connsiteX197" fmla="*/ 9466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484 w 10000"/>
              <a:gd name="connsiteY201" fmla="*/ 4848 h 10000"/>
              <a:gd name="connsiteX202" fmla="*/ 9580 w 10000"/>
              <a:gd name="connsiteY202" fmla="*/ 4836 h 10000"/>
              <a:gd name="connsiteX203" fmla="*/ 9668 w 10000"/>
              <a:gd name="connsiteY203" fmla="*/ 4798 h 10000"/>
              <a:gd name="connsiteX204" fmla="*/ 9738 w 10000"/>
              <a:gd name="connsiteY204" fmla="*/ 4747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59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43 w 10000"/>
              <a:gd name="connsiteY225" fmla="*/ 4583 h 10000"/>
              <a:gd name="connsiteX226" fmla="*/ 9886 w 10000"/>
              <a:gd name="connsiteY226" fmla="*/ 4495 h 10000"/>
              <a:gd name="connsiteX227" fmla="*/ 9921 w 10000"/>
              <a:gd name="connsiteY227" fmla="*/ 4369 h 10000"/>
              <a:gd name="connsiteX228" fmla="*/ 9948 w 10000"/>
              <a:gd name="connsiteY228" fmla="*/ 4217 h 10000"/>
              <a:gd name="connsiteX229" fmla="*/ 9983 w 10000"/>
              <a:gd name="connsiteY229" fmla="*/ 4040 h 10000"/>
              <a:gd name="connsiteX230" fmla="*/ 10000 w 10000"/>
              <a:gd name="connsiteY230" fmla="*/ 3851 h 10000"/>
              <a:gd name="connsiteX231" fmla="*/ 10000 w 10000"/>
              <a:gd name="connsiteY231" fmla="*/ 3649 h 10000"/>
              <a:gd name="connsiteX232" fmla="*/ 10000 w 10000"/>
              <a:gd name="connsiteY232" fmla="*/ 3460 h 10000"/>
              <a:gd name="connsiteX233" fmla="*/ 9983 w 10000"/>
              <a:gd name="connsiteY233" fmla="*/ 3258 h 10000"/>
              <a:gd name="connsiteX234" fmla="*/ 9939 w 10000"/>
              <a:gd name="connsiteY234" fmla="*/ 3068 h 10000"/>
              <a:gd name="connsiteX235" fmla="*/ 9886 w 10000"/>
              <a:gd name="connsiteY235" fmla="*/ 2904 h 10000"/>
              <a:gd name="connsiteX236" fmla="*/ 9843 w 10000"/>
              <a:gd name="connsiteY236" fmla="*/ 2816 h 10000"/>
              <a:gd name="connsiteX237" fmla="*/ 9799 w 10000"/>
              <a:gd name="connsiteY237" fmla="*/ 2753 h 10000"/>
              <a:gd name="connsiteX238" fmla="*/ 9755 w 10000"/>
              <a:gd name="connsiteY238" fmla="*/ 2677 h 10000"/>
              <a:gd name="connsiteX239" fmla="*/ 9694 w 10000"/>
              <a:gd name="connsiteY239" fmla="*/ 2614 h 10000"/>
              <a:gd name="connsiteX240" fmla="*/ 9633 w 10000"/>
              <a:gd name="connsiteY240" fmla="*/ 2551 h 10000"/>
              <a:gd name="connsiteX241" fmla="*/ 9571 w 10000"/>
              <a:gd name="connsiteY241" fmla="*/ 2500 h 10000"/>
              <a:gd name="connsiteX242" fmla="*/ 9484 w 10000"/>
              <a:gd name="connsiteY242" fmla="*/ 2475 h 10000"/>
              <a:gd name="connsiteX243" fmla="*/ 9396 w 10000"/>
              <a:gd name="connsiteY243" fmla="*/ 2449 h 10000"/>
              <a:gd name="connsiteX244" fmla="*/ 9300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081 w 10000"/>
              <a:gd name="connsiteY251" fmla="*/ 2424 h 10000"/>
              <a:gd name="connsiteX252" fmla="*/ 8941 w 10000"/>
              <a:gd name="connsiteY252" fmla="*/ 2462 h 10000"/>
              <a:gd name="connsiteX253" fmla="*/ 8801 w 10000"/>
              <a:gd name="connsiteY253" fmla="*/ 2487 h 10000"/>
              <a:gd name="connsiteX254" fmla="*/ 8644 w 10000"/>
              <a:gd name="connsiteY254" fmla="*/ 2551 h 10000"/>
              <a:gd name="connsiteX255" fmla="*/ 8644 w 10000"/>
              <a:gd name="connsiteY255" fmla="*/ 2551 h 10000"/>
              <a:gd name="connsiteX256" fmla="*/ 8635 w 10000"/>
              <a:gd name="connsiteY256" fmla="*/ 2551 h 10000"/>
              <a:gd name="connsiteX257" fmla="*/ 8635 w 10000"/>
              <a:gd name="connsiteY257" fmla="*/ 2551 h 10000"/>
              <a:gd name="connsiteX258" fmla="*/ 8626 w 10000"/>
              <a:gd name="connsiteY258" fmla="*/ 2551 h 10000"/>
              <a:gd name="connsiteX259" fmla="*/ 8626 w 10000"/>
              <a:gd name="connsiteY259" fmla="*/ 2551 h 10000"/>
              <a:gd name="connsiteX260" fmla="*/ 8443 w 10000"/>
              <a:gd name="connsiteY260" fmla="*/ 2614 h 10000"/>
              <a:gd name="connsiteX261" fmla="*/ 8276 w 10000"/>
              <a:gd name="connsiteY261" fmla="*/ 2664 h 10000"/>
              <a:gd name="connsiteX262" fmla="*/ 8110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848 w 10000"/>
              <a:gd name="connsiteY271" fmla="*/ 2689 h 10000"/>
              <a:gd name="connsiteX272" fmla="*/ 7743 w 10000"/>
              <a:gd name="connsiteY272" fmla="*/ 2677 h 10000"/>
              <a:gd name="connsiteX273" fmla="*/ 7638 w 10000"/>
              <a:gd name="connsiteY273" fmla="*/ 2626 h 10000"/>
              <a:gd name="connsiteX274" fmla="*/ 7542 w 10000"/>
              <a:gd name="connsiteY274" fmla="*/ 2601 h 10000"/>
              <a:gd name="connsiteX275" fmla="*/ 7454 w 10000"/>
              <a:gd name="connsiteY275" fmla="*/ 2538 h 10000"/>
              <a:gd name="connsiteX276" fmla="*/ 7375 w 10000"/>
              <a:gd name="connsiteY276" fmla="*/ 2475 h 10000"/>
              <a:gd name="connsiteX277" fmla="*/ 7297 w 10000"/>
              <a:gd name="connsiteY277" fmla="*/ 2399 h 10000"/>
              <a:gd name="connsiteX278" fmla="*/ 7235 w 10000"/>
              <a:gd name="connsiteY278" fmla="*/ 2323 h 10000"/>
              <a:gd name="connsiteX279" fmla="*/ 7174 w 10000"/>
              <a:gd name="connsiteY279" fmla="*/ 2235 h 10000"/>
              <a:gd name="connsiteX280" fmla="*/ 7113 w 10000"/>
              <a:gd name="connsiteY280" fmla="*/ 2134 h 10000"/>
              <a:gd name="connsiteX281" fmla="*/ 7008 w 10000"/>
              <a:gd name="connsiteY281" fmla="*/ 1944 h 10000"/>
              <a:gd name="connsiteX282" fmla="*/ 6929 w 10000"/>
              <a:gd name="connsiteY282" fmla="*/ 1730 h 10000"/>
              <a:gd name="connsiteX283" fmla="*/ 6850 w 10000"/>
              <a:gd name="connsiteY283" fmla="*/ 1515 h 10000"/>
              <a:gd name="connsiteX284" fmla="*/ 6850 w 10000"/>
              <a:gd name="connsiteY284" fmla="*/ 1515 h 10000"/>
              <a:gd name="connsiteX285" fmla="*/ 6842 w 10000"/>
              <a:gd name="connsiteY285" fmla="*/ 1490 h 10000"/>
              <a:gd name="connsiteX286" fmla="*/ 6842 w 10000"/>
              <a:gd name="connsiteY286" fmla="*/ 1490 h 10000"/>
              <a:gd name="connsiteX287" fmla="*/ 6842 w 10000"/>
              <a:gd name="connsiteY287" fmla="*/ 1477 h 10000"/>
              <a:gd name="connsiteX288" fmla="*/ 6842 w 10000"/>
              <a:gd name="connsiteY288" fmla="*/ 1477 h 10000"/>
              <a:gd name="connsiteX289" fmla="*/ 6842 w 10000"/>
              <a:gd name="connsiteY289" fmla="*/ 1477 h 10000"/>
              <a:gd name="connsiteX290" fmla="*/ 6798 w 10000"/>
              <a:gd name="connsiteY290" fmla="*/ 1338 h 10000"/>
              <a:gd name="connsiteX291" fmla="*/ 6780 w 10000"/>
              <a:gd name="connsiteY291" fmla="*/ 1162 h 10000"/>
              <a:gd name="connsiteX292" fmla="*/ 6754 w 10000"/>
              <a:gd name="connsiteY292" fmla="*/ 947 h 10000"/>
              <a:gd name="connsiteX293" fmla="*/ 6754 w 10000"/>
              <a:gd name="connsiteY293" fmla="*/ 720 h 10000"/>
              <a:gd name="connsiteX294" fmla="*/ 6754 w 10000"/>
              <a:gd name="connsiteY294" fmla="*/ 720 h 10000"/>
              <a:gd name="connsiteX295" fmla="*/ 6763 w 10000"/>
              <a:gd name="connsiteY295" fmla="*/ 366 h 10000"/>
              <a:gd name="connsiteX296" fmla="*/ 6789 w 10000"/>
              <a:gd name="connsiteY29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836 w 10000"/>
              <a:gd name="connsiteY190" fmla="*/ 4545 h 10000"/>
              <a:gd name="connsiteX191" fmla="*/ 8976 w 10000"/>
              <a:gd name="connsiteY191" fmla="*/ 4646 h 10000"/>
              <a:gd name="connsiteX192" fmla="*/ 9099 w 10000"/>
              <a:gd name="connsiteY192" fmla="*/ 4722 h 10000"/>
              <a:gd name="connsiteX193" fmla="*/ 9204 w 10000"/>
              <a:gd name="connsiteY193" fmla="*/ 4785 h 10000"/>
              <a:gd name="connsiteX194" fmla="*/ 9300 w 10000"/>
              <a:gd name="connsiteY194" fmla="*/ 4823 h 10000"/>
              <a:gd name="connsiteX195" fmla="*/ 9388 w 10000"/>
              <a:gd name="connsiteY195" fmla="*/ 4848 h 10000"/>
              <a:gd name="connsiteX196" fmla="*/ 9466 w 10000"/>
              <a:gd name="connsiteY196" fmla="*/ 4848 h 10000"/>
              <a:gd name="connsiteX197" fmla="*/ 9466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484 w 10000"/>
              <a:gd name="connsiteY201" fmla="*/ 4848 h 10000"/>
              <a:gd name="connsiteX202" fmla="*/ 9580 w 10000"/>
              <a:gd name="connsiteY202" fmla="*/ 4836 h 10000"/>
              <a:gd name="connsiteX203" fmla="*/ 9668 w 10000"/>
              <a:gd name="connsiteY203" fmla="*/ 4798 h 10000"/>
              <a:gd name="connsiteX204" fmla="*/ 9738 w 10000"/>
              <a:gd name="connsiteY204" fmla="*/ 4747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59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43 w 10000"/>
              <a:gd name="connsiteY225" fmla="*/ 4583 h 10000"/>
              <a:gd name="connsiteX226" fmla="*/ 9886 w 10000"/>
              <a:gd name="connsiteY226" fmla="*/ 4495 h 10000"/>
              <a:gd name="connsiteX227" fmla="*/ 9921 w 10000"/>
              <a:gd name="connsiteY227" fmla="*/ 4369 h 10000"/>
              <a:gd name="connsiteX228" fmla="*/ 9948 w 10000"/>
              <a:gd name="connsiteY228" fmla="*/ 4217 h 10000"/>
              <a:gd name="connsiteX229" fmla="*/ 9983 w 10000"/>
              <a:gd name="connsiteY229" fmla="*/ 4040 h 10000"/>
              <a:gd name="connsiteX230" fmla="*/ 10000 w 10000"/>
              <a:gd name="connsiteY230" fmla="*/ 3851 h 10000"/>
              <a:gd name="connsiteX231" fmla="*/ 10000 w 10000"/>
              <a:gd name="connsiteY231" fmla="*/ 3649 h 10000"/>
              <a:gd name="connsiteX232" fmla="*/ 10000 w 10000"/>
              <a:gd name="connsiteY232" fmla="*/ 3460 h 10000"/>
              <a:gd name="connsiteX233" fmla="*/ 9983 w 10000"/>
              <a:gd name="connsiteY233" fmla="*/ 3258 h 10000"/>
              <a:gd name="connsiteX234" fmla="*/ 9939 w 10000"/>
              <a:gd name="connsiteY234" fmla="*/ 3068 h 10000"/>
              <a:gd name="connsiteX235" fmla="*/ 9886 w 10000"/>
              <a:gd name="connsiteY235" fmla="*/ 2904 h 10000"/>
              <a:gd name="connsiteX236" fmla="*/ 9843 w 10000"/>
              <a:gd name="connsiteY236" fmla="*/ 2816 h 10000"/>
              <a:gd name="connsiteX237" fmla="*/ 9799 w 10000"/>
              <a:gd name="connsiteY237" fmla="*/ 2753 h 10000"/>
              <a:gd name="connsiteX238" fmla="*/ 9755 w 10000"/>
              <a:gd name="connsiteY238" fmla="*/ 2677 h 10000"/>
              <a:gd name="connsiteX239" fmla="*/ 9694 w 10000"/>
              <a:gd name="connsiteY239" fmla="*/ 2614 h 10000"/>
              <a:gd name="connsiteX240" fmla="*/ 9633 w 10000"/>
              <a:gd name="connsiteY240" fmla="*/ 2551 h 10000"/>
              <a:gd name="connsiteX241" fmla="*/ 9571 w 10000"/>
              <a:gd name="connsiteY241" fmla="*/ 2500 h 10000"/>
              <a:gd name="connsiteX242" fmla="*/ 9484 w 10000"/>
              <a:gd name="connsiteY242" fmla="*/ 2475 h 10000"/>
              <a:gd name="connsiteX243" fmla="*/ 9396 w 10000"/>
              <a:gd name="connsiteY243" fmla="*/ 2449 h 10000"/>
              <a:gd name="connsiteX244" fmla="*/ 9300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081 w 10000"/>
              <a:gd name="connsiteY251" fmla="*/ 2424 h 10000"/>
              <a:gd name="connsiteX252" fmla="*/ 8941 w 10000"/>
              <a:gd name="connsiteY252" fmla="*/ 2462 h 10000"/>
              <a:gd name="connsiteX253" fmla="*/ 8801 w 10000"/>
              <a:gd name="connsiteY253" fmla="*/ 2487 h 10000"/>
              <a:gd name="connsiteX254" fmla="*/ 8644 w 10000"/>
              <a:gd name="connsiteY254" fmla="*/ 2551 h 10000"/>
              <a:gd name="connsiteX255" fmla="*/ 8644 w 10000"/>
              <a:gd name="connsiteY255" fmla="*/ 2551 h 10000"/>
              <a:gd name="connsiteX256" fmla="*/ 8635 w 10000"/>
              <a:gd name="connsiteY256" fmla="*/ 2551 h 10000"/>
              <a:gd name="connsiteX257" fmla="*/ 8635 w 10000"/>
              <a:gd name="connsiteY257" fmla="*/ 2551 h 10000"/>
              <a:gd name="connsiteX258" fmla="*/ 8626 w 10000"/>
              <a:gd name="connsiteY258" fmla="*/ 2551 h 10000"/>
              <a:gd name="connsiteX259" fmla="*/ 8626 w 10000"/>
              <a:gd name="connsiteY259" fmla="*/ 2551 h 10000"/>
              <a:gd name="connsiteX260" fmla="*/ 8443 w 10000"/>
              <a:gd name="connsiteY260" fmla="*/ 2614 h 10000"/>
              <a:gd name="connsiteX261" fmla="*/ 8276 w 10000"/>
              <a:gd name="connsiteY261" fmla="*/ 2664 h 10000"/>
              <a:gd name="connsiteX262" fmla="*/ 8110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848 w 10000"/>
              <a:gd name="connsiteY271" fmla="*/ 2689 h 10000"/>
              <a:gd name="connsiteX272" fmla="*/ 7743 w 10000"/>
              <a:gd name="connsiteY272" fmla="*/ 2677 h 10000"/>
              <a:gd name="connsiteX273" fmla="*/ 7638 w 10000"/>
              <a:gd name="connsiteY273" fmla="*/ 2626 h 10000"/>
              <a:gd name="connsiteX274" fmla="*/ 7542 w 10000"/>
              <a:gd name="connsiteY274" fmla="*/ 2601 h 10000"/>
              <a:gd name="connsiteX275" fmla="*/ 7454 w 10000"/>
              <a:gd name="connsiteY275" fmla="*/ 2538 h 10000"/>
              <a:gd name="connsiteX276" fmla="*/ 7375 w 10000"/>
              <a:gd name="connsiteY276" fmla="*/ 2475 h 10000"/>
              <a:gd name="connsiteX277" fmla="*/ 7297 w 10000"/>
              <a:gd name="connsiteY277" fmla="*/ 2399 h 10000"/>
              <a:gd name="connsiteX278" fmla="*/ 7235 w 10000"/>
              <a:gd name="connsiteY278" fmla="*/ 2323 h 10000"/>
              <a:gd name="connsiteX279" fmla="*/ 7174 w 10000"/>
              <a:gd name="connsiteY279" fmla="*/ 2235 h 10000"/>
              <a:gd name="connsiteX280" fmla="*/ 7113 w 10000"/>
              <a:gd name="connsiteY280" fmla="*/ 2134 h 10000"/>
              <a:gd name="connsiteX281" fmla="*/ 7008 w 10000"/>
              <a:gd name="connsiteY281" fmla="*/ 1944 h 10000"/>
              <a:gd name="connsiteX282" fmla="*/ 6929 w 10000"/>
              <a:gd name="connsiteY282" fmla="*/ 1730 h 10000"/>
              <a:gd name="connsiteX283" fmla="*/ 6850 w 10000"/>
              <a:gd name="connsiteY283" fmla="*/ 1515 h 10000"/>
              <a:gd name="connsiteX284" fmla="*/ 6850 w 10000"/>
              <a:gd name="connsiteY284" fmla="*/ 1515 h 10000"/>
              <a:gd name="connsiteX285" fmla="*/ 6842 w 10000"/>
              <a:gd name="connsiteY285" fmla="*/ 1490 h 10000"/>
              <a:gd name="connsiteX286" fmla="*/ 6842 w 10000"/>
              <a:gd name="connsiteY286" fmla="*/ 1490 h 10000"/>
              <a:gd name="connsiteX287" fmla="*/ 6842 w 10000"/>
              <a:gd name="connsiteY287" fmla="*/ 1477 h 10000"/>
              <a:gd name="connsiteX288" fmla="*/ 6842 w 10000"/>
              <a:gd name="connsiteY288" fmla="*/ 1477 h 10000"/>
              <a:gd name="connsiteX289" fmla="*/ 6842 w 10000"/>
              <a:gd name="connsiteY289" fmla="*/ 1477 h 10000"/>
              <a:gd name="connsiteX290" fmla="*/ 6798 w 10000"/>
              <a:gd name="connsiteY290" fmla="*/ 1338 h 10000"/>
              <a:gd name="connsiteX291" fmla="*/ 6780 w 10000"/>
              <a:gd name="connsiteY291" fmla="*/ 1162 h 10000"/>
              <a:gd name="connsiteX292" fmla="*/ 6754 w 10000"/>
              <a:gd name="connsiteY292" fmla="*/ 947 h 10000"/>
              <a:gd name="connsiteX293" fmla="*/ 6754 w 10000"/>
              <a:gd name="connsiteY293" fmla="*/ 720 h 10000"/>
              <a:gd name="connsiteX294" fmla="*/ 6754 w 10000"/>
              <a:gd name="connsiteY294" fmla="*/ 720 h 10000"/>
              <a:gd name="connsiteX295" fmla="*/ 6763 w 10000"/>
              <a:gd name="connsiteY295" fmla="*/ 366 h 10000"/>
              <a:gd name="connsiteX296" fmla="*/ 6789 w 10000"/>
              <a:gd name="connsiteY29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495 w 10000"/>
              <a:gd name="connsiteY186" fmla="*/ 4268 h 10000"/>
              <a:gd name="connsiteX187" fmla="*/ 8495 w 10000"/>
              <a:gd name="connsiteY187" fmla="*/ 4280 h 10000"/>
              <a:gd name="connsiteX188" fmla="*/ 8495 w 10000"/>
              <a:gd name="connsiteY188" fmla="*/ 4280 h 10000"/>
              <a:gd name="connsiteX189" fmla="*/ 8836 w 10000"/>
              <a:gd name="connsiteY189" fmla="*/ 4545 h 10000"/>
              <a:gd name="connsiteX190" fmla="*/ 8976 w 10000"/>
              <a:gd name="connsiteY190" fmla="*/ 4646 h 10000"/>
              <a:gd name="connsiteX191" fmla="*/ 9099 w 10000"/>
              <a:gd name="connsiteY191" fmla="*/ 4722 h 10000"/>
              <a:gd name="connsiteX192" fmla="*/ 9204 w 10000"/>
              <a:gd name="connsiteY192" fmla="*/ 4785 h 10000"/>
              <a:gd name="connsiteX193" fmla="*/ 9300 w 10000"/>
              <a:gd name="connsiteY193" fmla="*/ 4823 h 10000"/>
              <a:gd name="connsiteX194" fmla="*/ 9388 w 10000"/>
              <a:gd name="connsiteY194" fmla="*/ 4848 h 10000"/>
              <a:gd name="connsiteX195" fmla="*/ 9466 w 10000"/>
              <a:gd name="connsiteY195" fmla="*/ 4848 h 10000"/>
              <a:gd name="connsiteX196" fmla="*/ 9466 w 10000"/>
              <a:gd name="connsiteY196" fmla="*/ 4848 h 10000"/>
              <a:gd name="connsiteX197" fmla="*/ 9484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580 w 10000"/>
              <a:gd name="connsiteY201" fmla="*/ 4836 h 10000"/>
              <a:gd name="connsiteX202" fmla="*/ 9668 w 10000"/>
              <a:gd name="connsiteY202" fmla="*/ 4798 h 10000"/>
              <a:gd name="connsiteX203" fmla="*/ 9738 w 10000"/>
              <a:gd name="connsiteY203" fmla="*/ 4747 h 10000"/>
              <a:gd name="connsiteX204" fmla="*/ 9799 w 10000"/>
              <a:gd name="connsiteY204" fmla="*/ 4659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816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43 w 10000"/>
              <a:gd name="connsiteY224" fmla="*/ 4583 h 10000"/>
              <a:gd name="connsiteX225" fmla="*/ 9886 w 10000"/>
              <a:gd name="connsiteY225" fmla="*/ 4495 h 10000"/>
              <a:gd name="connsiteX226" fmla="*/ 9921 w 10000"/>
              <a:gd name="connsiteY226" fmla="*/ 4369 h 10000"/>
              <a:gd name="connsiteX227" fmla="*/ 9948 w 10000"/>
              <a:gd name="connsiteY227" fmla="*/ 4217 h 10000"/>
              <a:gd name="connsiteX228" fmla="*/ 9983 w 10000"/>
              <a:gd name="connsiteY228" fmla="*/ 4040 h 10000"/>
              <a:gd name="connsiteX229" fmla="*/ 10000 w 10000"/>
              <a:gd name="connsiteY229" fmla="*/ 3851 h 10000"/>
              <a:gd name="connsiteX230" fmla="*/ 10000 w 10000"/>
              <a:gd name="connsiteY230" fmla="*/ 3649 h 10000"/>
              <a:gd name="connsiteX231" fmla="*/ 10000 w 10000"/>
              <a:gd name="connsiteY231" fmla="*/ 3460 h 10000"/>
              <a:gd name="connsiteX232" fmla="*/ 9983 w 10000"/>
              <a:gd name="connsiteY232" fmla="*/ 3258 h 10000"/>
              <a:gd name="connsiteX233" fmla="*/ 9939 w 10000"/>
              <a:gd name="connsiteY233" fmla="*/ 3068 h 10000"/>
              <a:gd name="connsiteX234" fmla="*/ 9886 w 10000"/>
              <a:gd name="connsiteY234" fmla="*/ 2904 h 10000"/>
              <a:gd name="connsiteX235" fmla="*/ 9843 w 10000"/>
              <a:gd name="connsiteY235" fmla="*/ 2816 h 10000"/>
              <a:gd name="connsiteX236" fmla="*/ 9799 w 10000"/>
              <a:gd name="connsiteY236" fmla="*/ 2753 h 10000"/>
              <a:gd name="connsiteX237" fmla="*/ 9755 w 10000"/>
              <a:gd name="connsiteY237" fmla="*/ 2677 h 10000"/>
              <a:gd name="connsiteX238" fmla="*/ 9694 w 10000"/>
              <a:gd name="connsiteY238" fmla="*/ 2614 h 10000"/>
              <a:gd name="connsiteX239" fmla="*/ 9633 w 10000"/>
              <a:gd name="connsiteY239" fmla="*/ 2551 h 10000"/>
              <a:gd name="connsiteX240" fmla="*/ 9571 w 10000"/>
              <a:gd name="connsiteY240" fmla="*/ 2500 h 10000"/>
              <a:gd name="connsiteX241" fmla="*/ 9484 w 10000"/>
              <a:gd name="connsiteY241" fmla="*/ 2475 h 10000"/>
              <a:gd name="connsiteX242" fmla="*/ 9396 w 10000"/>
              <a:gd name="connsiteY242" fmla="*/ 2449 h 10000"/>
              <a:gd name="connsiteX243" fmla="*/ 9300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081 w 10000"/>
              <a:gd name="connsiteY250" fmla="*/ 2424 h 10000"/>
              <a:gd name="connsiteX251" fmla="*/ 8941 w 10000"/>
              <a:gd name="connsiteY251" fmla="*/ 2462 h 10000"/>
              <a:gd name="connsiteX252" fmla="*/ 8801 w 10000"/>
              <a:gd name="connsiteY252" fmla="*/ 2487 h 10000"/>
              <a:gd name="connsiteX253" fmla="*/ 8644 w 10000"/>
              <a:gd name="connsiteY253" fmla="*/ 2551 h 10000"/>
              <a:gd name="connsiteX254" fmla="*/ 8644 w 10000"/>
              <a:gd name="connsiteY254" fmla="*/ 2551 h 10000"/>
              <a:gd name="connsiteX255" fmla="*/ 8635 w 10000"/>
              <a:gd name="connsiteY255" fmla="*/ 2551 h 10000"/>
              <a:gd name="connsiteX256" fmla="*/ 8635 w 10000"/>
              <a:gd name="connsiteY256" fmla="*/ 2551 h 10000"/>
              <a:gd name="connsiteX257" fmla="*/ 8626 w 10000"/>
              <a:gd name="connsiteY257" fmla="*/ 2551 h 10000"/>
              <a:gd name="connsiteX258" fmla="*/ 8626 w 10000"/>
              <a:gd name="connsiteY258" fmla="*/ 2551 h 10000"/>
              <a:gd name="connsiteX259" fmla="*/ 8443 w 10000"/>
              <a:gd name="connsiteY259" fmla="*/ 2614 h 10000"/>
              <a:gd name="connsiteX260" fmla="*/ 8276 w 10000"/>
              <a:gd name="connsiteY260" fmla="*/ 2664 h 10000"/>
              <a:gd name="connsiteX261" fmla="*/ 8110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848 w 10000"/>
              <a:gd name="connsiteY270" fmla="*/ 2689 h 10000"/>
              <a:gd name="connsiteX271" fmla="*/ 7743 w 10000"/>
              <a:gd name="connsiteY271" fmla="*/ 2677 h 10000"/>
              <a:gd name="connsiteX272" fmla="*/ 7638 w 10000"/>
              <a:gd name="connsiteY272" fmla="*/ 2626 h 10000"/>
              <a:gd name="connsiteX273" fmla="*/ 7542 w 10000"/>
              <a:gd name="connsiteY273" fmla="*/ 2601 h 10000"/>
              <a:gd name="connsiteX274" fmla="*/ 7454 w 10000"/>
              <a:gd name="connsiteY274" fmla="*/ 2538 h 10000"/>
              <a:gd name="connsiteX275" fmla="*/ 7375 w 10000"/>
              <a:gd name="connsiteY275" fmla="*/ 2475 h 10000"/>
              <a:gd name="connsiteX276" fmla="*/ 7297 w 10000"/>
              <a:gd name="connsiteY276" fmla="*/ 2399 h 10000"/>
              <a:gd name="connsiteX277" fmla="*/ 7235 w 10000"/>
              <a:gd name="connsiteY277" fmla="*/ 2323 h 10000"/>
              <a:gd name="connsiteX278" fmla="*/ 7174 w 10000"/>
              <a:gd name="connsiteY278" fmla="*/ 2235 h 10000"/>
              <a:gd name="connsiteX279" fmla="*/ 7113 w 10000"/>
              <a:gd name="connsiteY279" fmla="*/ 2134 h 10000"/>
              <a:gd name="connsiteX280" fmla="*/ 7008 w 10000"/>
              <a:gd name="connsiteY280" fmla="*/ 1944 h 10000"/>
              <a:gd name="connsiteX281" fmla="*/ 6929 w 10000"/>
              <a:gd name="connsiteY281" fmla="*/ 1730 h 10000"/>
              <a:gd name="connsiteX282" fmla="*/ 6850 w 10000"/>
              <a:gd name="connsiteY282" fmla="*/ 1515 h 10000"/>
              <a:gd name="connsiteX283" fmla="*/ 6850 w 10000"/>
              <a:gd name="connsiteY283" fmla="*/ 1515 h 10000"/>
              <a:gd name="connsiteX284" fmla="*/ 6842 w 10000"/>
              <a:gd name="connsiteY284" fmla="*/ 1490 h 10000"/>
              <a:gd name="connsiteX285" fmla="*/ 6842 w 10000"/>
              <a:gd name="connsiteY285" fmla="*/ 1490 h 10000"/>
              <a:gd name="connsiteX286" fmla="*/ 6842 w 10000"/>
              <a:gd name="connsiteY286" fmla="*/ 1477 h 10000"/>
              <a:gd name="connsiteX287" fmla="*/ 6842 w 10000"/>
              <a:gd name="connsiteY287" fmla="*/ 1477 h 10000"/>
              <a:gd name="connsiteX288" fmla="*/ 6842 w 10000"/>
              <a:gd name="connsiteY288" fmla="*/ 1477 h 10000"/>
              <a:gd name="connsiteX289" fmla="*/ 6798 w 10000"/>
              <a:gd name="connsiteY289" fmla="*/ 1338 h 10000"/>
              <a:gd name="connsiteX290" fmla="*/ 6780 w 10000"/>
              <a:gd name="connsiteY290" fmla="*/ 1162 h 10000"/>
              <a:gd name="connsiteX291" fmla="*/ 6754 w 10000"/>
              <a:gd name="connsiteY291" fmla="*/ 947 h 10000"/>
              <a:gd name="connsiteX292" fmla="*/ 6754 w 10000"/>
              <a:gd name="connsiteY292" fmla="*/ 720 h 10000"/>
              <a:gd name="connsiteX293" fmla="*/ 6754 w 10000"/>
              <a:gd name="connsiteY293" fmla="*/ 720 h 10000"/>
              <a:gd name="connsiteX294" fmla="*/ 6763 w 10000"/>
              <a:gd name="connsiteY294" fmla="*/ 366 h 10000"/>
              <a:gd name="connsiteX295" fmla="*/ 6789 w 10000"/>
              <a:gd name="connsiteY29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495 w 10000"/>
              <a:gd name="connsiteY186" fmla="*/ 4268 h 10000"/>
              <a:gd name="connsiteX187" fmla="*/ 8495 w 10000"/>
              <a:gd name="connsiteY187" fmla="*/ 4280 h 10000"/>
              <a:gd name="connsiteX188" fmla="*/ 8495 w 10000"/>
              <a:gd name="connsiteY188" fmla="*/ 4280 h 10000"/>
              <a:gd name="connsiteX189" fmla="*/ 8836 w 10000"/>
              <a:gd name="connsiteY189" fmla="*/ 4545 h 10000"/>
              <a:gd name="connsiteX190" fmla="*/ 8976 w 10000"/>
              <a:gd name="connsiteY190" fmla="*/ 4646 h 10000"/>
              <a:gd name="connsiteX191" fmla="*/ 9099 w 10000"/>
              <a:gd name="connsiteY191" fmla="*/ 4722 h 10000"/>
              <a:gd name="connsiteX192" fmla="*/ 9204 w 10000"/>
              <a:gd name="connsiteY192" fmla="*/ 4785 h 10000"/>
              <a:gd name="connsiteX193" fmla="*/ 9300 w 10000"/>
              <a:gd name="connsiteY193" fmla="*/ 4823 h 10000"/>
              <a:gd name="connsiteX194" fmla="*/ 9388 w 10000"/>
              <a:gd name="connsiteY194" fmla="*/ 4848 h 10000"/>
              <a:gd name="connsiteX195" fmla="*/ 9466 w 10000"/>
              <a:gd name="connsiteY195" fmla="*/ 4848 h 10000"/>
              <a:gd name="connsiteX196" fmla="*/ 9466 w 10000"/>
              <a:gd name="connsiteY196" fmla="*/ 4848 h 10000"/>
              <a:gd name="connsiteX197" fmla="*/ 9484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580 w 10000"/>
              <a:gd name="connsiteY201" fmla="*/ 4836 h 10000"/>
              <a:gd name="connsiteX202" fmla="*/ 9668 w 10000"/>
              <a:gd name="connsiteY202" fmla="*/ 4798 h 10000"/>
              <a:gd name="connsiteX203" fmla="*/ 9738 w 10000"/>
              <a:gd name="connsiteY203" fmla="*/ 4747 h 10000"/>
              <a:gd name="connsiteX204" fmla="*/ 9799 w 10000"/>
              <a:gd name="connsiteY204" fmla="*/ 4659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816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43 w 10000"/>
              <a:gd name="connsiteY224" fmla="*/ 4583 h 10000"/>
              <a:gd name="connsiteX225" fmla="*/ 9886 w 10000"/>
              <a:gd name="connsiteY225" fmla="*/ 4495 h 10000"/>
              <a:gd name="connsiteX226" fmla="*/ 9921 w 10000"/>
              <a:gd name="connsiteY226" fmla="*/ 4369 h 10000"/>
              <a:gd name="connsiteX227" fmla="*/ 9948 w 10000"/>
              <a:gd name="connsiteY227" fmla="*/ 4217 h 10000"/>
              <a:gd name="connsiteX228" fmla="*/ 9983 w 10000"/>
              <a:gd name="connsiteY228" fmla="*/ 4040 h 10000"/>
              <a:gd name="connsiteX229" fmla="*/ 10000 w 10000"/>
              <a:gd name="connsiteY229" fmla="*/ 3851 h 10000"/>
              <a:gd name="connsiteX230" fmla="*/ 10000 w 10000"/>
              <a:gd name="connsiteY230" fmla="*/ 3649 h 10000"/>
              <a:gd name="connsiteX231" fmla="*/ 10000 w 10000"/>
              <a:gd name="connsiteY231" fmla="*/ 3460 h 10000"/>
              <a:gd name="connsiteX232" fmla="*/ 9983 w 10000"/>
              <a:gd name="connsiteY232" fmla="*/ 3258 h 10000"/>
              <a:gd name="connsiteX233" fmla="*/ 9939 w 10000"/>
              <a:gd name="connsiteY233" fmla="*/ 3068 h 10000"/>
              <a:gd name="connsiteX234" fmla="*/ 9886 w 10000"/>
              <a:gd name="connsiteY234" fmla="*/ 2904 h 10000"/>
              <a:gd name="connsiteX235" fmla="*/ 9843 w 10000"/>
              <a:gd name="connsiteY235" fmla="*/ 2816 h 10000"/>
              <a:gd name="connsiteX236" fmla="*/ 9799 w 10000"/>
              <a:gd name="connsiteY236" fmla="*/ 2753 h 10000"/>
              <a:gd name="connsiteX237" fmla="*/ 9755 w 10000"/>
              <a:gd name="connsiteY237" fmla="*/ 2677 h 10000"/>
              <a:gd name="connsiteX238" fmla="*/ 9694 w 10000"/>
              <a:gd name="connsiteY238" fmla="*/ 2614 h 10000"/>
              <a:gd name="connsiteX239" fmla="*/ 9633 w 10000"/>
              <a:gd name="connsiteY239" fmla="*/ 2551 h 10000"/>
              <a:gd name="connsiteX240" fmla="*/ 9571 w 10000"/>
              <a:gd name="connsiteY240" fmla="*/ 2500 h 10000"/>
              <a:gd name="connsiteX241" fmla="*/ 9484 w 10000"/>
              <a:gd name="connsiteY241" fmla="*/ 2475 h 10000"/>
              <a:gd name="connsiteX242" fmla="*/ 9396 w 10000"/>
              <a:gd name="connsiteY242" fmla="*/ 2449 h 10000"/>
              <a:gd name="connsiteX243" fmla="*/ 9300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081 w 10000"/>
              <a:gd name="connsiteY250" fmla="*/ 2424 h 10000"/>
              <a:gd name="connsiteX251" fmla="*/ 8941 w 10000"/>
              <a:gd name="connsiteY251" fmla="*/ 2462 h 10000"/>
              <a:gd name="connsiteX252" fmla="*/ 8801 w 10000"/>
              <a:gd name="connsiteY252" fmla="*/ 2487 h 10000"/>
              <a:gd name="connsiteX253" fmla="*/ 8644 w 10000"/>
              <a:gd name="connsiteY253" fmla="*/ 2551 h 10000"/>
              <a:gd name="connsiteX254" fmla="*/ 8644 w 10000"/>
              <a:gd name="connsiteY254" fmla="*/ 2551 h 10000"/>
              <a:gd name="connsiteX255" fmla="*/ 8635 w 10000"/>
              <a:gd name="connsiteY255" fmla="*/ 2551 h 10000"/>
              <a:gd name="connsiteX256" fmla="*/ 8635 w 10000"/>
              <a:gd name="connsiteY256" fmla="*/ 2551 h 10000"/>
              <a:gd name="connsiteX257" fmla="*/ 8626 w 10000"/>
              <a:gd name="connsiteY257" fmla="*/ 2551 h 10000"/>
              <a:gd name="connsiteX258" fmla="*/ 8626 w 10000"/>
              <a:gd name="connsiteY258" fmla="*/ 2551 h 10000"/>
              <a:gd name="connsiteX259" fmla="*/ 8443 w 10000"/>
              <a:gd name="connsiteY259" fmla="*/ 2614 h 10000"/>
              <a:gd name="connsiteX260" fmla="*/ 8276 w 10000"/>
              <a:gd name="connsiteY260" fmla="*/ 2664 h 10000"/>
              <a:gd name="connsiteX261" fmla="*/ 8110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848 w 10000"/>
              <a:gd name="connsiteY270" fmla="*/ 2689 h 10000"/>
              <a:gd name="connsiteX271" fmla="*/ 7743 w 10000"/>
              <a:gd name="connsiteY271" fmla="*/ 2677 h 10000"/>
              <a:gd name="connsiteX272" fmla="*/ 7638 w 10000"/>
              <a:gd name="connsiteY272" fmla="*/ 2626 h 10000"/>
              <a:gd name="connsiteX273" fmla="*/ 7542 w 10000"/>
              <a:gd name="connsiteY273" fmla="*/ 2601 h 10000"/>
              <a:gd name="connsiteX274" fmla="*/ 7454 w 10000"/>
              <a:gd name="connsiteY274" fmla="*/ 2538 h 10000"/>
              <a:gd name="connsiteX275" fmla="*/ 7375 w 10000"/>
              <a:gd name="connsiteY275" fmla="*/ 2475 h 10000"/>
              <a:gd name="connsiteX276" fmla="*/ 7297 w 10000"/>
              <a:gd name="connsiteY276" fmla="*/ 2399 h 10000"/>
              <a:gd name="connsiteX277" fmla="*/ 7235 w 10000"/>
              <a:gd name="connsiteY277" fmla="*/ 2323 h 10000"/>
              <a:gd name="connsiteX278" fmla="*/ 7174 w 10000"/>
              <a:gd name="connsiteY278" fmla="*/ 2235 h 10000"/>
              <a:gd name="connsiteX279" fmla="*/ 7113 w 10000"/>
              <a:gd name="connsiteY279" fmla="*/ 2134 h 10000"/>
              <a:gd name="connsiteX280" fmla="*/ 7008 w 10000"/>
              <a:gd name="connsiteY280" fmla="*/ 1944 h 10000"/>
              <a:gd name="connsiteX281" fmla="*/ 6929 w 10000"/>
              <a:gd name="connsiteY281" fmla="*/ 1730 h 10000"/>
              <a:gd name="connsiteX282" fmla="*/ 6850 w 10000"/>
              <a:gd name="connsiteY282" fmla="*/ 1515 h 10000"/>
              <a:gd name="connsiteX283" fmla="*/ 6850 w 10000"/>
              <a:gd name="connsiteY283" fmla="*/ 1515 h 10000"/>
              <a:gd name="connsiteX284" fmla="*/ 6842 w 10000"/>
              <a:gd name="connsiteY284" fmla="*/ 1490 h 10000"/>
              <a:gd name="connsiteX285" fmla="*/ 6842 w 10000"/>
              <a:gd name="connsiteY285" fmla="*/ 1490 h 10000"/>
              <a:gd name="connsiteX286" fmla="*/ 6842 w 10000"/>
              <a:gd name="connsiteY286" fmla="*/ 1477 h 10000"/>
              <a:gd name="connsiteX287" fmla="*/ 6842 w 10000"/>
              <a:gd name="connsiteY287" fmla="*/ 1477 h 10000"/>
              <a:gd name="connsiteX288" fmla="*/ 6842 w 10000"/>
              <a:gd name="connsiteY288" fmla="*/ 1477 h 10000"/>
              <a:gd name="connsiteX289" fmla="*/ 6798 w 10000"/>
              <a:gd name="connsiteY289" fmla="*/ 1338 h 10000"/>
              <a:gd name="connsiteX290" fmla="*/ 6780 w 10000"/>
              <a:gd name="connsiteY290" fmla="*/ 1162 h 10000"/>
              <a:gd name="connsiteX291" fmla="*/ 6754 w 10000"/>
              <a:gd name="connsiteY291" fmla="*/ 947 h 10000"/>
              <a:gd name="connsiteX292" fmla="*/ 6754 w 10000"/>
              <a:gd name="connsiteY292" fmla="*/ 720 h 10000"/>
              <a:gd name="connsiteX293" fmla="*/ 6754 w 10000"/>
              <a:gd name="connsiteY293" fmla="*/ 720 h 10000"/>
              <a:gd name="connsiteX294" fmla="*/ 6763 w 10000"/>
              <a:gd name="connsiteY294" fmla="*/ 366 h 10000"/>
              <a:gd name="connsiteX295" fmla="*/ 6789 w 10000"/>
              <a:gd name="connsiteY29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495 w 10000"/>
              <a:gd name="connsiteY186" fmla="*/ 4268 h 10000"/>
              <a:gd name="connsiteX187" fmla="*/ 8495 w 10000"/>
              <a:gd name="connsiteY187" fmla="*/ 4280 h 10000"/>
              <a:gd name="connsiteX188" fmla="*/ 8836 w 10000"/>
              <a:gd name="connsiteY188" fmla="*/ 4545 h 10000"/>
              <a:gd name="connsiteX189" fmla="*/ 8976 w 10000"/>
              <a:gd name="connsiteY189" fmla="*/ 4646 h 10000"/>
              <a:gd name="connsiteX190" fmla="*/ 9099 w 10000"/>
              <a:gd name="connsiteY190" fmla="*/ 4722 h 10000"/>
              <a:gd name="connsiteX191" fmla="*/ 9204 w 10000"/>
              <a:gd name="connsiteY191" fmla="*/ 4785 h 10000"/>
              <a:gd name="connsiteX192" fmla="*/ 9300 w 10000"/>
              <a:gd name="connsiteY192" fmla="*/ 4823 h 10000"/>
              <a:gd name="connsiteX193" fmla="*/ 9388 w 10000"/>
              <a:gd name="connsiteY193" fmla="*/ 4848 h 10000"/>
              <a:gd name="connsiteX194" fmla="*/ 9466 w 10000"/>
              <a:gd name="connsiteY194" fmla="*/ 4848 h 10000"/>
              <a:gd name="connsiteX195" fmla="*/ 9466 w 10000"/>
              <a:gd name="connsiteY195" fmla="*/ 4848 h 10000"/>
              <a:gd name="connsiteX196" fmla="*/ 9484 w 10000"/>
              <a:gd name="connsiteY196" fmla="*/ 4848 h 10000"/>
              <a:gd name="connsiteX197" fmla="*/ 9484 w 10000"/>
              <a:gd name="connsiteY197" fmla="*/ 4848 h 10000"/>
              <a:gd name="connsiteX198" fmla="*/ 9484 w 10000"/>
              <a:gd name="connsiteY198" fmla="*/ 4848 h 10000"/>
              <a:gd name="connsiteX199" fmla="*/ 9484 w 10000"/>
              <a:gd name="connsiteY199" fmla="*/ 4848 h 10000"/>
              <a:gd name="connsiteX200" fmla="*/ 9580 w 10000"/>
              <a:gd name="connsiteY200" fmla="*/ 4836 h 10000"/>
              <a:gd name="connsiteX201" fmla="*/ 9668 w 10000"/>
              <a:gd name="connsiteY201" fmla="*/ 4798 h 10000"/>
              <a:gd name="connsiteX202" fmla="*/ 9738 w 10000"/>
              <a:gd name="connsiteY202" fmla="*/ 4747 h 10000"/>
              <a:gd name="connsiteX203" fmla="*/ 9799 w 10000"/>
              <a:gd name="connsiteY203" fmla="*/ 4659 h 10000"/>
              <a:gd name="connsiteX204" fmla="*/ 9799 w 10000"/>
              <a:gd name="connsiteY204" fmla="*/ 4659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816 w 10000"/>
              <a:gd name="connsiteY209" fmla="*/ 4659 h 10000"/>
              <a:gd name="connsiteX210" fmla="*/ 9816 w 10000"/>
              <a:gd name="connsiteY210" fmla="*/ 4659 h 10000"/>
              <a:gd name="connsiteX211" fmla="*/ 9816 w 10000"/>
              <a:gd name="connsiteY211" fmla="*/ 4659 h 10000"/>
              <a:gd name="connsiteX212" fmla="*/ 9816 w 10000"/>
              <a:gd name="connsiteY212" fmla="*/ 4659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43 w 10000"/>
              <a:gd name="connsiteY223" fmla="*/ 4583 h 10000"/>
              <a:gd name="connsiteX224" fmla="*/ 9886 w 10000"/>
              <a:gd name="connsiteY224" fmla="*/ 4495 h 10000"/>
              <a:gd name="connsiteX225" fmla="*/ 9921 w 10000"/>
              <a:gd name="connsiteY225" fmla="*/ 4369 h 10000"/>
              <a:gd name="connsiteX226" fmla="*/ 9948 w 10000"/>
              <a:gd name="connsiteY226" fmla="*/ 4217 h 10000"/>
              <a:gd name="connsiteX227" fmla="*/ 9983 w 10000"/>
              <a:gd name="connsiteY227" fmla="*/ 4040 h 10000"/>
              <a:gd name="connsiteX228" fmla="*/ 10000 w 10000"/>
              <a:gd name="connsiteY228" fmla="*/ 3851 h 10000"/>
              <a:gd name="connsiteX229" fmla="*/ 10000 w 10000"/>
              <a:gd name="connsiteY229" fmla="*/ 3649 h 10000"/>
              <a:gd name="connsiteX230" fmla="*/ 10000 w 10000"/>
              <a:gd name="connsiteY230" fmla="*/ 3460 h 10000"/>
              <a:gd name="connsiteX231" fmla="*/ 9983 w 10000"/>
              <a:gd name="connsiteY231" fmla="*/ 3258 h 10000"/>
              <a:gd name="connsiteX232" fmla="*/ 9939 w 10000"/>
              <a:gd name="connsiteY232" fmla="*/ 3068 h 10000"/>
              <a:gd name="connsiteX233" fmla="*/ 9886 w 10000"/>
              <a:gd name="connsiteY233" fmla="*/ 2904 h 10000"/>
              <a:gd name="connsiteX234" fmla="*/ 9843 w 10000"/>
              <a:gd name="connsiteY234" fmla="*/ 2816 h 10000"/>
              <a:gd name="connsiteX235" fmla="*/ 9799 w 10000"/>
              <a:gd name="connsiteY235" fmla="*/ 2753 h 10000"/>
              <a:gd name="connsiteX236" fmla="*/ 9755 w 10000"/>
              <a:gd name="connsiteY236" fmla="*/ 2677 h 10000"/>
              <a:gd name="connsiteX237" fmla="*/ 9694 w 10000"/>
              <a:gd name="connsiteY237" fmla="*/ 2614 h 10000"/>
              <a:gd name="connsiteX238" fmla="*/ 9633 w 10000"/>
              <a:gd name="connsiteY238" fmla="*/ 2551 h 10000"/>
              <a:gd name="connsiteX239" fmla="*/ 9571 w 10000"/>
              <a:gd name="connsiteY239" fmla="*/ 2500 h 10000"/>
              <a:gd name="connsiteX240" fmla="*/ 9484 w 10000"/>
              <a:gd name="connsiteY240" fmla="*/ 2475 h 10000"/>
              <a:gd name="connsiteX241" fmla="*/ 9396 w 10000"/>
              <a:gd name="connsiteY241" fmla="*/ 2449 h 10000"/>
              <a:gd name="connsiteX242" fmla="*/ 9300 w 10000"/>
              <a:gd name="connsiteY242" fmla="*/ 2424 h 10000"/>
              <a:gd name="connsiteX243" fmla="*/ 9195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081 w 10000"/>
              <a:gd name="connsiteY249" fmla="*/ 2424 h 10000"/>
              <a:gd name="connsiteX250" fmla="*/ 8941 w 10000"/>
              <a:gd name="connsiteY250" fmla="*/ 2462 h 10000"/>
              <a:gd name="connsiteX251" fmla="*/ 8801 w 10000"/>
              <a:gd name="connsiteY251" fmla="*/ 2487 h 10000"/>
              <a:gd name="connsiteX252" fmla="*/ 8644 w 10000"/>
              <a:gd name="connsiteY252" fmla="*/ 2551 h 10000"/>
              <a:gd name="connsiteX253" fmla="*/ 8644 w 10000"/>
              <a:gd name="connsiteY253" fmla="*/ 2551 h 10000"/>
              <a:gd name="connsiteX254" fmla="*/ 8635 w 10000"/>
              <a:gd name="connsiteY254" fmla="*/ 2551 h 10000"/>
              <a:gd name="connsiteX255" fmla="*/ 8635 w 10000"/>
              <a:gd name="connsiteY255" fmla="*/ 2551 h 10000"/>
              <a:gd name="connsiteX256" fmla="*/ 8626 w 10000"/>
              <a:gd name="connsiteY256" fmla="*/ 2551 h 10000"/>
              <a:gd name="connsiteX257" fmla="*/ 8626 w 10000"/>
              <a:gd name="connsiteY257" fmla="*/ 2551 h 10000"/>
              <a:gd name="connsiteX258" fmla="*/ 8443 w 10000"/>
              <a:gd name="connsiteY258" fmla="*/ 2614 h 10000"/>
              <a:gd name="connsiteX259" fmla="*/ 8276 w 10000"/>
              <a:gd name="connsiteY259" fmla="*/ 2664 h 10000"/>
              <a:gd name="connsiteX260" fmla="*/ 8110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848 w 10000"/>
              <a:gd name="connsiteY269" fmla="*/ 2689 h 10000"/>
              <a:gd name="connsiteX270" fmla="*/ 7743 w 10000"/>
              <a:gd name="connsiteY270" fmla="*/ 2677 h 10000"/>
              <a:gd name="connsiteX271" fmla="*/ 7638 w 10000"/>
              <a:gd name="connsiteY271" fmla="*/ 2626 h 10000"/>
              <a:gd name="connsiteX272" fmla="*/ 7542 w 10000"/>
              <a:gd name="connsiteY272" fmla="*/ 2601 h 10000"/>
              <a:gd name="connsiteX273" fmla="*/ 7454 w 10000"/>
              <a:gd name="connsiteY273" fmla="*/ 2538 h 10000"/>
              <a:gd name="connsiteX274" fmla="*/ 7375 w 10000"/>
              <a:gd name="connsiteY274" fmla="*/ 2475 h 10000"/>
              <a:gd name="connsiteX275" fmla="*/ 7297 w 10000"/>
              <a:gd name="connsiteY275" fmla="*/ 2399 h 10000"/>
              <a:gd name="connsiteX276" fmla="*/ 7235 w 10000"/>
              <a:gd name="connsiteY276" fmla="*/ 2323 h 10000"/>
              <a:gd name="connsiteX277" fmla="*/ 7174 w 10000"/>
              <a:gd name="connsiteY277" fmla="*/ 2235 h 10000"/>
              <a:gd name="connsiteX278" fmla="*/ 7113 w 10000"/>
              <a:gd name="connsiteY278" fmla="*/ 2134 h 10000"/>
              <a:gd name="connsiteX279" fmla="*/ 7008 w 10000"/>
              <a:gd name="connsiteY279" fmla="*/ 1944 h 10000"/>
              <a:gd name="connsiteX280" fmla="*/ 6929 w 10000"/>
              <a:gd name="connsiteY280" fmla="*/ 1730 h 10000"/>
              <a:gd name="connsiteX281" fmla="*/ 6850 w 10000"/>
              <a:gd name="connsiteY281" fmla="*/ 1515 h 10000"/>
              <a:gd name="connsiteX282" fmla="*/ 6850 w 10000"/>
              <a:gd name="connsiteY282" fmla="*/ 1515 h 10000"/>
              <a:gd name="connsiteX283" fmla="*/ 6842 w 10000"/>
              <a:gd name="connsiteY283" fmla="*/ 1490 h 10000"/>
              <a:gd name="connsiteX284" fmla="*/ 6842 w 10000"/>
              <a:gd name="connsiteY284" fmla="*/ 1490 h 10000"/>
              <a:gd name="connsiteX285" fmla="*/ 6842 w 10000"/>
              <a:gd name="connsiteY285" fmla="*/ 1477 h 10000"/>
              <a:gd name="connsiteX286" fmla="*/ 6842 w 10000"/>
              <a:gd name="connsiteY286" fmla="*/ 1477 h 10000"/>
              <a:gd name="connsiteX287" fmla="*/ 6842 w 10000"/>
              <a:gd name="connsiteY287" fmla="*/ 1477 h 10000"/>
              <a:gd name="connsiteX288" fmla="*/ 6798 w 10000"/>
              <a:gd name="connsiteY288" fmla="*/ 1338 h 10000"/>
              <a:gd name="connsiteX289" fmla="*/ 6780 w 10000"/>
              <a:gd name="connsiteY289" fmla="*/ 1162 h 10000"/>
              <a:gd name="connsiteX290" fmla="*/ 6754 w 10000"/>
              <a:gd name="connsiteY290" fmla="*/ 947 h 10000"/>
              <a:gd name="connsiteX291" fmla="*/ 6754 w 10000"/>
              <a:gd name="connsiteY291" fmla="*/ 720 h 10000"/>
              <a:gd name="connsiteX292" fmla="*/ 6754 w 10000"/>
              <a:gd name="connsiteY292" fmla="*/ 720 h 10000"/>
              <a:gd name="connsiteX293" fmla="*/ 6763 w 10000"/>
              <a:gd name="connsiteY293" fmla="*/ 366 h 10000"/>
              <a:gd name="connsiteX294" fmla="*/ 6789 w 10000"/>
              <a:gd name="connsiteY294"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495 w 10000"/>
              <a:gd name="connsiteY186" fmla="*/ 4268 h 10000"/>
              <a:gd name="connsiteX187" fmla="*/ 8836 w 10000"/>
              <a:gd name="connsiteY187" fmla="*/ 4545 h 10000"/>
              <a:gd name="connsiteX188" fmla="*/ 8976 w 10000"/>
              <a:gd name="connsiteY188" fmla="*/ 4646 h 10000"/>
              <a:gd name="connsiteX189" fmla="*/ 9099 w 10000"/>
              <a:gd name="connsiteY189" fmla="*/ 4722 h 10000"/>
              <a:gd name="connsiteX190" fmla="*/ 9204 w 10000"/>
              <a:gd name="connsiteY190" fmla="*/ 4785 h 10000"/>
              <a:gd name="connsiteX191" fmla="*/ 9300 w 10000"/>
              <a:gd name="connsiteY191" fmla="*/ 4823 h 10000"/>
              <a:gd name="connsiteX192" fmla="*/ 9388 w 10000"/>
              <a:gd name="connsiteY192" fmla="*/ 4848 h 10000"/>
              <a:gd name="connsiteX193" fmla="*/ 9466 w 10000"/>
              <a:gd name="connsiteY193" fmla="*/ 4848 h 10000"/>
              <a:gd name="connsiteX194" fmla="*/ 9466 w 10000"/>
              <a:gd name="connsiteY194" fmla="*/ 4848 h 10000"/>
              <a:gd name="connsiteX195" fmla="*/ 9484 w 10000"/>
              <a:gd name="connsiteY195" fmla="*/ 4848 h 10000"/>
              <a:gd name="connsiteX196" fmla="*/ 9484 w 10000"/>
              <a:gd name="connsiteY196" fmla="*/ 4848 h 10000"/>
              <a:gd name="connsiteX197" fmla="*/ 9484 w 10000"/>
              <a:gd name="connsiteY197" fmla="*/ 4848 h 10000"/>
              <a:gd name="connsiteX198" fmla="*/ 9484 w 10000"/>
              <a:gd name="connsiteY198" fmla="*/ 4848 h 10000"/>
              <a:gd name="connsiteX199" fmla="*/ 9580 w 10000"/>
              <a:gd name="connsiteY199" fmla="*/ 4836 h 10000"/>
              <a:gd name="connsiteX200" fmla="*/ 9668 w 10000"/>
              <a:gd name="connsiteY200" fmla="*/ 4798 h 10000"/>
              <a:gd name="connsiteX201" fmla="*/ 9738 w 10000"/>
              <a:gd name="connsiteY201" fmla="*/ 4747 h 10000"/>
              <a:gd name="connsiteX202" fmla="*/ 9799 w 10000"/>
              <a:gd name="connsiteY202" fmla="*/ 4659 h 10000"/>
              <a:gd name="connsiteX203" fmla="*/ 9799 w 10000"/>
              <a:gd name="connsiteY203" fmla="*/ 4659 h 10000"/>
              <a:gd name="connsiteX204" fmla="*/ 9799 w 10000"/>
              <a:gd name="connsiteY204" fmla="*/ 4659 h 10000"/>
              <a:gd name="connsiteX205" fmla="*/ 9799 w 10000"/>
              <a:gd name="connsiteY205" fmla="*/ 4659 h 10000"/>
              <a:gd name="connsiteX206" fmla="*/ 9799 w 10000"/>
              <a:gd name="connsiteY206" fmla="*/ 4659 h 10000"/>
              <a:gd name="connsiteX207" fmla="*/ 9799 w 10000"/>
              <a:gd name="connsiteY207" fmla="*/ 4659 h 10000"/>
              <a:gd name="connsiteX208" fmla="*/ 9816 w 10000"/>
              <a:gd name="connsiteY208" fmla="*/ 4659 h 10000"/>
              <a:gd name="connsiteX209" fmla="*/ 9816 w 10000"/>
              <a:gd name="connsiteY209" fmla="*/ 4659 h 10000"/>
              <a:gd name="connsiteX210" fmla="*/ 9816 w 10000"/>
              <a:gd name="connsiteY210" fmla="*/ 4659 h 10000"/>
              <a:gd name="connsiteX211" fmla="*/ 9816 w 10000"/>
              <a:gd name="connsiteY211" fmla="*/ 4659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43 w 10000"/>
              <a:gd name="connsiteY222" fmla="*/ 4583 h 10000"/>
              <a:gd name="connsiteX223" fmla="*/ 9886 w 10000"/>
              <a:gd name="connsiteY223" fmla="*/ 4495 h 10000"/>
              <a:gd name="connsiteX224" fmla="*/ 9921 w 10000"/>
              <a:gd name="connsiteY224" fmla="*/ 4369 h 10000"/>
              <a:gd name="connsiteX225" fmla="*/ 9948 w 10000"/>
              <a:gd name="connsiteY225" fmla="*/ 4217 h 10000"/>
              <a:gd name="connsiteX226" fmla="*/ 9983 w 10000"/>
              <a:gd name="connsiteY226" fmla="*/ 4040 h 10000"/>
              <a:gd name="connsiteX227" fmla="*/ 10000 w 10000"/>
              <a:gd name="connsiteY227" fmla="*/ 3851 h 10000"/>
              <a:gd name="connsiteX228" fmla="*/ 10000 w 10000"/>
              <a:gd name="connsiteY228" fmla="*/ 3649 h 10000"/>
              <a:gd name="connsiteX229" fmla="*/ 10000 w 10000"/>
              <a:gd name="connsiteY229" fmla="*/ 3460 h 10000"/>
              <a:gd name="connsiteX230" fmla="*/ 9983 w 10000"/>
              <a:gd name="connsiteY230" fmla="*/ 3258 h 10000"/>
              <a:gd name="connsiteX231" fmla="*/ 9939 w 10000"/>
              <a:gd name="connsiteY231" fmla="*/ 3068 h 10000"/>
              <a:gd name="connsiteX232" fmla="*/ 9886 w 10000"/>
              <a:gd name="connsiteY232" fmla="*/ 2904 h 10000"/>
              <a:gd name="connsiteX233" fmla="*/ 9843 w 10000"/>
              <a:gd name="connsiteY233" fmla="*/ 2816 h 10000"/>
              <a:gd name="connsiteX234" fmla="*/ 9799 w 10000"/>
              <a:gd name="connsiteY234" fmla="*/ 2753 h 10000"/>
              <a:gd name="connsiteX235" fmla="*/ 9755 w 10000"/>
              <a:gd name="connsiteY235" fmla="*/ 2677 h 10000"/>
              <a:gd name="connsiteX236" fmla="*/ 9694 w 10000"/>
              <a:gd name="connsiteY236" fmla="*/ 2614 h 10000"/>
              <a:gd name="connsiteX237" fmla="*/ 9633 w 10000"/>
              <a:gd name="connsiteY237" fmla="*/ 2551 h 10000"/>
              <a:gd name="connsiteX238" fmla="*/ 9571 w 10000"/>
              <a:gd name="connsiteY238" fmla="*/ 2500 h 10000"/>
              <a:gd name="connsiteX239" fmla="*/ 9484 w 10000"/>
              <a:gd name="connsiteY239" fmla="*/ 2475 h 10000"/>
              <a:gd name="connsiteX240" fmla="*/ 9396 w 10000"/>
              <a:gd name="connsiteY240" fmla="*/ 2449 h 10000"/>
              <a:gd name="connsiteX241" fmla="*/ 9300 w 10000"/>
              <a:gd name="connsiteY241" fmla="*/ 2424 h 10000"/>
              <a:gd name="connsiteX242" fmla="*/ 9195 w 10000"/>
              <a:gd name="connsiteY242" fmla="*/ 2424 h 10000"/>
              <a:gd name="connsiteX243" fmla="*/ 9195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081 w 10000"/>
              <a:gd name="connsiteY248" fmla="*/ 2424 h 10000"/>
              <a:gd name="connsiteX249" fmla="*/ 8941 w 10000"/>
              <a:gd name="connsiteY249" fmla="*/ 2462 h 10000"/>
              <a:gd name="connsiteX250" fmla="*/ 8801 w 10000"/>
              <a:gd name="connsiteY250" fmla="*/ 2487 h 10000"/>
              <a:gd name="connsiteX251" fmla="*/ 8644 w 10000"/>
              <a:gd name="connsiteY251" fmla="*/ 2551 h 10000"/>
              <a:gd name="connsiteX252" fmla="*/ 8644 w 10000"/>
              <a:gd name="connsiteY252" fmla="*/ 2551 h 10000"/>
              <a:gd name="connsiteX253" fmla="*/ 8635 w 10000"/>
              <a:gd name="connsiteY253" fmla="*/ 2551 h 10000"/>
              <a:gd name="connsiteX254" fmla="*/ 8635 w 10000"/>
              <a:gd name="connsiteY254" fmla="*/ 2551 h 10000"/>
              <a:gd name="connsiteX255" fmla="*/ 8626 w 10000"/>
              <a:gd name="connsiteY255" fmla="*/ 2551 h 10000"/>
              <a:gd name="connsiteX256" fmla="*/ 8626 w 10000"/>
              <a:gd name="connsiteY256" fmla="*/ 2551 h 10000"/>
              <a:gd name="connsiteX257" fmla="*/ 8443 w 10000"/>
              <a:gd name="connsiteY257" fmla="*/ 2614 h 10000"/>
              <a:gd name="connsiteX258" fmla="*/ 8276 w 10000"/>
              <a:gd name="connsiteY258" fmla="*/ 2664 h 10000"/>
              <a:gd name="connsiteX259" fmla="*/ 8110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848 w 10000"/>
              <a:gd name="connsiteY268" fmla="*/ 2689 h 10000"/>
              <a:gd name="connsiteX269" fmla="*/ 7743 w 10000"/>
              <a:gd name="connsiteY269" fmla="*/ 2677 h 10000"/>
              <a:gd name="connsiteX270" fmla="*/ 7638 w 10000"/>
              <a:gd name="connsiteY270" fmla="*/ 2626 h 10000"/>
              <a:gd name="connsiteX271" fmla="*/ 7542 w 10000"/>
              <a:gd name="connsiteY271" fmla="*/ 2601 h 10000"/>
              <a:gd name="connsiteX272" fmla="*/ 7454 w 10000"/>
              <a:gd name="connsiteY272" fmla="*/ 2538 h 10000"/>
              <a:gd name="connsiteX273" fmla="*/ 7375 w 10000"/>
              <a:gd name="connsiteY273" fmla="*/ 2475 h 10000"/>
              <a:gd name="connsiteX274" fmla="*/ 7297 w 10000"/>
              <a:gd name="connsiteY274" fmla="*/ 2399 h 10000"/>
              <a:gd name="connsiteX275" fmla="*/ 7235 w 10000"/>
              <a:gd name="connsiteY275" fmla="*/ 2323 h 10000"/>
              <a:gd name="connsiteX276" fmla="*/ 7174 w 10000"/>
              <a:gd name="connsiteY276" fmla="*/ 2235 h 10000"/>
              <a:gd name="connsiteX277" fmla="*/ 7113 w 10000"/>
              <a:gd name="connsiteY277" fmla="*/ 2134 h 10000"/>
              <a:gd name="connsiteX278" fmla="*/ 7008 w 10000"/>
              <a:gd name="connsiteY278" fmla="*/ 1944 h 10000"/>
              <a:gd name="connsiteX279" fmla="*/ 6929 w 10000"/>
              <a:gd name="connsiteY279" fmla="*/ 1730 h 10000"/>
              <a:gd name="connsiteX280" fmla="*/ 6850 w 10000"/>
              <a:gd name="connsiteY280" fmla="*/ 1515 h 10000"/>
              <a:gd name="connsiteX281" fmla="*/ 6850 w 10000"/>
              <a:gd name="connsiteY281" fmla="*/ 1515 h 10000"/>
              <a:gd name="connsiteX282" fmla="*/ 6842 w 10000"/>
              <a:gd name="connsiteY282" fmla="*/ 1490 h 10000"/>
              <a:gd name="connsiteX283" fmla="*/ 6842 w 10000"/>
              <a:gd name="connsiteY283" fmla="*/ 1490 h 10000"/>
              <a:gd name="connsiteX284" fmla="*/ 6842 w 10000"/>
              <a:gd name="connsiteY284" fmla="*/ 1477 h 10000"/>
              <a:gd name="connsiteX285" fmla="*/ 6842 w 10000"/>
              <a:gd name="connsiteY285" fmla="*/ 1477 h 10000"/>
              <a:gd name="connsiteX286" fmla="*/ 6842 w 10000"/>
              <a:gd name="connsiteY286" fmla="*/ 1477 h 10000"/>
              <a:gd name="connsiteX287" fmla="*/ 6798 w 10000"/>
              <a:gd name="connsiteY287" fmla="*/ 1338 h 10000"/>
              <a:gd name="connsiteX288" fmla="*/ 6780 w 10000"/>
              <a:gd name="connsiteY288" fmla="*/ 1162 h 10000"/>
              <a:gd name="connsiteX289" fmla="*/ 6754 w 10000"/>
              <a:gd name="connsiteY289" fmla="*/ 947 h 10000"/>
              <a:gd name="connsiteX290" fmla="*/ 6754 w 10000"/>
              <a:gd name="connsiteY290" fmla="*/ 720 h 10000"/>
              <a:gd name="connsiteX291" fmla="*/ 6754 w 10000"/>
              <a:gd name="connsiteY291" fmla="*/ 720 h 10000"/>
              <a:gd name="connsiteX292" fmla="*/ 6763 w 10000"/>
              <a:gd name="connsiteY292" fmla="*/ 366 h 10000"/>
              <a:gd name="connsiteX293" fmla="*/ 6789 w 10000"/>
              <a:gd name="connsiteY293"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836 w 10000"/>
              <a:gd name="connsiteY186" fmla="*/ 4545 h 10000"/>
              <a:gd name="connsiteX187" fmla="*/ 8976 w 10000"/>
              <a:gd name="connsiteY187" fmla="*/ 4646 h 10000"/>
              <a:gd name="connsiteX188" fmla="*/ 9099 w 10000"/>
              <a:gd name="connsiteY188" fmla="*/ 4722 h 10000"/>
              <a:gd name="connsiteX189" fmla="*/ 9204 w 10000"/>
              <a:gd name="connsiteY189" fmla="*/ 4785 h 10000"/>
              <a:gd name="connsiteX190" fmla="*/ 9300 w 10000"/>
              <a:gd name="connsiteY190" fmla="*/ 4823 h 10000"/>
              <a:gd name="connsiteX191" fmla="*/ 9388 w 10000"/>
              <a:gd name="connsiteY191" fmla="*/ 4848 h 10000"/>
              <a:gd name="connsiteX192" fmla="*/ 9466 w 10000"/>
              <a:gd name="connsiteY192" fmla="*/ 4848 h 10000"/>
              <a:gd name="connsiteX193" fmla="*/ 9466 w 10000"/>
              <a:gd name="connsiteY193" fmla="*/ 4848 h 10000"/>
              <a:gd name="connsiteX194" fmla="*/ 9484 w 10000"/>
              <a:gd name="connsiteY194" fmla="*/ 4848 h 10000"/>
              <a:gd name="connsiteX195" fmla="*/ 9484 w 10000"/>
              <a:gd name="connsiteY195" fmla="*/ 4848 h 10000"/>
              <a:gd name="connsiteX196" fmla="*/ 9484 w 10000"/>
              <a:gd name="connsiteY196" fmla="*/ 4848 h 10000"/>
              <a:gd name="connsiteX197" fmla="*/ 9484 w 10000"/>
              <a:gd name="connsiteY197" fmla="*/ 4848 h 10000"/>
              <a:gd name="connsiteX198" fmla="*/ 9580 w 10000"/>
              <a:gd name="connsiteY198" fmla="*/ 4836 h 10000"/>
              <a:gd name="connsiteX199" fmla="*/ 9668 w 10000"/>
              <a:gd name="connsiteY199" fmla="*/ 4798 h 10000"/>
              <a:gd name="connsiteX200" fmla="*/ 9738 w 10000"/>
              <a:gd name="connsiteY200" fmla="*/ 4747 h 10000"/>
              <a:gd name="connsiteX201" fmla="*/ 9799 w 10000"/>
              <a:gd name="connsiteY201" fmla="*/ 4659 h 10000"/>
              <a:gd name="connsiteX202" fmla="*/ 9799 w 10000"/>
              <a:gd name="connsiteY202" fmla="*/ 4659 h 10000"/>
              <a:gd name="connsiteX203" fmla="*/ 9799 w 10000"/>
              <a:gd name="connsiteY203" fmla="*/ 4659 h 10000"/>
              <a:gd name="connsiteX204" fmla="*/ 9799 w 10000"/>
              <a:gd name="connsiteY204" fmla="*/ 4659 h 10000"/>
              <a:gd name="connsiteX205" fmla="*/ 9799 w 10000"/>
              <a:gd name="connsiteY205" fmla="*/ 4659 h 10000"/>
              <a:gd name="connsiteX206" fmla="*/ 9799 w 10000"/>
              <a:gd name="connsiteY206" fmla="*/ 4659 h 10000"/>
              <a:gd name="connsiteX207" fmla="*/ 9816 w 10000"/>
              <a:gd name="connsiteY207" fmla="*/ 4659 h 10000"/>
              <a:gd name="connsiteX208" fmla="*/ 9816 w 10000"/>
              <a:gd name="connsiteY208" fmla="*/ 4659 h 10000"/>
              <a:gd name="connsiteX209" fmla="*/ 9816 w 10000"/>
              <a:gd name="connsiteY209" fmla="*/ 4659 h 10000"/>
              <a:gd name="connsiteX210" fmla="*/ 9816 w 10000"/>
              <a:gd name="connsiteY210" fmla="*/ 4659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43 w 10000"/>
              <a:gd name="connsiteY221" fmla="*/ 4583 h 10000"/>
              <a:gd name="connsiteX222" fmla="*/ 9886 w 10000"/>
              <a:gd name="connsiteY222" fmla="*/ 4495 h 10000"/>
              <a:gd name="connsiteX223" fmla="*/ 9921 w 10000"/>
              <a:gd name="connsiteY223" fmla="*/ 4369 h 10000"/>
              <a:gd name="connsiteX224" fmla="*/ 9948 w 10000"/>
              <a:gd name="connsiteY224" fmla="*/ 4217 h 10000"/>
              <a:gd name="connsiteX225" fmla="*/ 9983 w 10000"/>
              <a:gd name="connsiteY225" fmla="*/ 4040 h 10000"/>
              <a:gd name="connsiteX226" fmla="*/ 10000 w 10000"/>
              <a:gd name="connsiteY226" fmla="*/ 3851 h 10000"/>
              <a:gd name="connsiteX227" fmla="*/ 10000 w 10000"/>
              <a:gd name="connsiteY227" fmla="*/ 3649 h 10000"/>
              <a:gd name="connsiteX228" fmla="*/ 10000 w 10000"/>
              <a:gd name="connsiteY228" fmla="*/ 3460 h 10000"/>
              <a:gd name="connsiteX229" fmla="*/ 9983 w 10000"/>
              <a:gd name="connsiteY229" fmla="*/ 3258 h 10000"/>
              <a:gd name="connsiteX230" fmla="*/ 9939 w 10000"/>
              <a:gd name="connsiteY230" fmla="*/ 3068 h 10000"/>
              <a:gd name="connsiteX231" fmla="*/ 9886 w 10000"/>
              <a:gd name="connsiteY231" fmla="*/ 2904 h 10000"/>
              <a:gd name="connsiteX232" fmla="*/ 9843 w 10000"/>
              <a:gd name="connsiteY232" fmla="*/ 2816 h 10000"/>
              <a:gd name="connsiteX233" fmla="*/ 9799 w 10000"/>
              <a:gd name="connsiteY233" fmla="*/ 2753 h 10000"/>
              <a:gd name="connsiteX234" fmla="*/ 9755 w 10000"/>
              <a:gd name="connsiteY234" fmla="*/ 2677 h 10000"/>
              <a:gd name="connsiteX235" fmla="*/ 9694 w 10000"/>
              <a:gd name="connsiteY235" fmla="*/ 2614 h 10000"/>
              <a:gd name="connsiteX236" fmla="*/ 9633 w 10000"/>
              <a:gd name="connsiteY236" fmla="*/ 2551 h 10000"/>
              <a:gd name="connsiteX237" fmla="*/ 9571 w 10000"/>
              <a:gd name="connsiteY237" fmla="*/ 2500 h 10000"/>
              <a:gd name="connsiteX238" fmla="*/ 9484 w 10000"/>
              <a:gd name="connsiteY238" fmla="*/ 2475 h 10000"/>
              <a:gd name="connsiteX239" fmla="*/ 9396 w 10000"/>
              <a:gd name="connsiteY239" fmla="*/ 2449 h 10000"/>
              <a:gd name="connsiteX240" fmla="*/ 9300 w 10000"/>
              <a:gd name="connsiteY240" fmla="*/ 2424 h 10000"/>
              <a:gd name="connsiteX241" fmla="*/ 9195 w 10000"/>
              <a:gd name="connsiteY241" fmla="*/ 2424 h 10000"/>
              <a:gd name="connsiteX242" fmla="*/ 9195 w 10000"/>
              <a:gd name="connsiteY242" fmla="*/ 2424 h 10000"/>
              <a:gd name="connsiteX243" fmla="*/ 9195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081 w 10000"/>
              <a:gd name="connsiteY247" fmla="*/ 2424 h 10000"/>
              <a:gd name="connsiteX248" fmla="*/ 8941 w 10000"/>
              <a:gd name="connsiteY248" fmla="*/ 2462 h 10000"/>
              <a:gd name="connsiteX249" fmla="*/ 8801 w 10000"/>
              <a:gd name="connsiteY249" fmla="*/ 2487 h 10000"/>
              <a:gd name="connsiteX250" fmla="*/ 8644 w 10000"/>
              <a:gd name="connsiteY250" fmla="*/ 2551 h 10000"/>
              <a:gd name="connsiteX251" fmla="*/ 8644 w 10000"/>
              <a:gd name="connsiteY251" fmla="*/ 2551 h 10000"/>
              <a:gd name="connsiteX252" fmla="*/ 8635 w 10000"/>
              <a:gd name="connsiteY252" fmla="*/ 2551 h 10000"/>
              <a:gd name="connsiteX253" fmla="*/ 8635 w 10000"/>
              <a:gd name="connsiteY253" fmla="*/ 2551 h 10000"/>
              <a:gd name="connsiteX254" fmla="*/ 8626 w 10000"/>
              <a:gd name="connsiteY254" fmla="*/ 2551 h 10000"/>
              <a:gd name="connsiteX255" fmla="*/ 8626 w 10000"/>
              <a:gd name="connsiteY255" fmla="*/ 2551 h 10000"/>
              <a:gd name="connsiteX256" fmla="*/ 8443 w 10000"/>
              <a:gd name="connsiteY256" fmla="*/ 2614 h 10000"/>
              <a:gd name="connsiteX257" fmla="*/ 8276 w 10000"/>
              <a:gd name="connsiteY257" fmla="*/ 2664 h 10000"/>
              <a:gd name="connsiteX258" fmla="*/ 8110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848 w 10000"/>
              <a:gd name="connsiteY267" fmla="*/ 2689 h 10000"/>
              <a:gd name="connsiteX268" fmla="*/ 7743 w 10000"/>
              <a:gd name="connsiteY268" fmla="*/ 2677 h 10000"/>
              <a:gd name="connsiteX269" fmla="*/ 7638 w 10000"/>
              <a:gd name="connsiteY269" fmla="*/ 2626 h 10000"/>
              <a:gd name="connsiteX270" fmla="*/ 7542 w 10000"/>
              <a:gd name="connsiteY270" fmla="*/ 2601 h 10000"/>
              <a:gd name="connsiteX271" fmla="*/ 7454 w 10000"/>
              <a:gd name="connsiteY271" fmla="*/ 2538 h 10000"/>
              <a:gd name="connsiteX272" fmla="*/ 7375 w 10000"/>
              <a:gd name="connsiteY272" fmla="*/ 2475 h 10000"/>
              <a:gd name="connsiteX273" fmla="*/ 7297 w 10000"/>
              <a:gd name="connsiteY273" fmla="*/ 2399 h 10000"/>
              <a:gd name="connsiteX274" fmla="*/ 7235 w 10000"/>
              <a:gd name="connsiteY274" fmla="*/ 2323 h 10000"/>
              <a:gd name="connsiteX275" fmla="*/ 7174 w 10000"/>
              <a:gd name="connsiteY275" fmla="*/ 2235 h 10000"/>
              <a:gd name="connsiteX276" fmla="*/ 7113 w 10000"/>
              <a:gd name="connsiteY276" fmla="*/ 2134 h 10000"/>
              <a:gd name="connsiteX277" fmla="*/ 7008 w 10000"/>
              <a:gd name="connsiteY277" fmla="*/ 1944 h 10000"/>
              <a:gd name="connsiteX278" fmla="*/ 6929 w 10000"/>
              <a:gd name="connsiteY278" fmla="*/ 1730 h 10000"/>
              <a:gd name="connsiteX279" fmla="*/ 6850 w 10000"/>
              <a:gd name="connsiteY279" fmla="*/ 1515 h 10000"/>
              <a:gd name="connsiteX280" fmla="*/ 6850 w 10000"/>
              <a:gd name="connsiteY280" fmla="*/ 1515 h 10000"/>
              <a:gd name="connsiteX281" fmla="*/ 6842 w 10000"/>
              <a:gd name="connsiteY281" fmla="*/ 1490 h 10000"/>
              <a:gd name="connsiteX282" fmla="*/ 6842 w 10000"/>
              <a:gd name="connsiteY282" fmla="*/ 1490 h 10000"/>
              <a:gd name="connsiteX283" fmla="*/ 6842 w 10000"/>
              <a:gd name="connsiteY283" fmla="*/ 1477 h 10000"/>
              <a:gd name="connsiteX284" fmla="*/ 6842 w 10000"/>
              <a:gd name="connsiteY284" fmla="*/ 1477 h 10000"/>
              <a:gd name="connsiteX285" fmla="*/ 6842 w 10000"/>
              <a:gd name="connsiteY285" fmla="*/ 1477 h 10000"/>
              <a:gd name="connsiteX286" fmla="*/ 6798 w 10000"/>
              <a:gd name="connsiteY286" fmla="*/ 1338 h 10000"/>
              <a:gd name="connsiteX287" fmla="*/ 6780 w 10000"/>
              <a:gd name="connsiteY287" fmla="*/ 1162 h 10000"/>
              <a:gd name="connsiteX288" fmla="*/ 6754 w 10000"/>
              <a:gd name="connsiteY288" fmla="*/ 947 h 10000"/>
              <a:gd name="connsiteX289" fmla="*/ 6754 w 10000"/>
              <a:gd name="connsiteY289" fmla="*/ 720 h 10000"/>
              <a:gd name="connsiteX290" fmla="*/ 6754 w 10000"/>
              <a:gd name="connsiteY290" fmla="*/ 720 h 10000"/>
              <a:gd name="connsiteX291" fmla="*/ 6763 w 10000"/>
              <a:gd name="connsiteY291" fmla="*/ 366 h 10000"/>
              <a:gd name="connsiteX292" fmla="*/ 6789 w 10000"/>
              <a:gd name="connsiteY292"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836 w 10000"/>
              <a:gd name="connsiteY185" fmla="*/ 4545 h 10000"/>
              <a:gd name="connsiteX186" fmla="*/ 8976 w 10000"/>
              <a:gd name="connsiteY186" fmla="*/ 4646 h 10000"/>
              <a:gd name="connsiteX187" fmla="*/ 9099 w 10000"/>
              <a:gd name="connsiteY187" fmla="*/ 4722 h 10000"/>
              <a:gd name="connsiteX188" fmla="*/ 9204 w 10000"/>
              <a:gd name="connsiteY188" fmla="*/ 4785 h 10000"/>
              <a:gd name="connsiteX189" fmla="*/ 9300 w 10000"/>
              <a:gd name="connsiteY189" fmla="*/ 4823 h 10000"/>
              <a:gd name="connsiteX190" fmla="*/ 9388 w 10000"/>
              <a:gd name="connsiteY190" fmla="*/ 4848 h 10000"/>
              <a:gd name="connsiteX191" fmla="*/ 9466 w 10000"/>
              <a:gd name="connsiteY191" fmla="*/ 4848 h 10000"/>
              <a:gd name="connsiteX192" fmla="*/ 9466 w 10000"/>
              <a:gd name="connsiteY192" fmla="*/ 4848 h 10000"/>
              <a:gd name="connsiteX193" fmla="*/ 9484 w 10000"/>
              <a:gd name="connsiteY193" fmla="*/ 4848 h 10000"/>
              <a:gd name="connsiteX194" fmla="*/ 9484 w 10000"/>
              <a:gd name="connsiteY194" fmla="*/ 4848 h 10000"/>
              <a:gd name="connsiteX195" fmla="*/ 9484 w 10000"/>
              <a:gd name="connsiteY195" fmla="*/ 4848 h 10000"/>
              <a:gd name="connsiteX196" fmla="*/ 9484 w 10000"/>
              <a:gd name="connsiteY196" fmla="*/ 4848 h 10000"/>
              <a:gd name="connsiteX197" fmla="*/ 9580 w 10000"/>
              <a:gd name="connsiteY197" fmla="*/ 4836 h 10000"/>
              <a:gd name="connsiteX198" fmla="*/ 9668 w 10000"/>
              <a:gd name="connsiteY198" fmla="*/ 4798 h 10000"/>
              <a:gd name="connsiteX199" fmla="*/ 9738 w 10000"/>
              <a:gd name="connsiteY199" fmla="*/ 4747 h 10000"/>
              <a:gd name="connsiteX200" fmla="*/ 9799 w 10000"/>
              <a:gd name="connsiteY200" fmla="*/ 4659 h 10000"/>
              <a:gd name="connsiteX201" fmla="*/ 9799 w 10000"/>
              <a:gd name="connsiteY201" fmla="*/ 4659 h 10000"/>
              <a:gd name="connsiteX202" fmla="*/ 9799 w 10000"/>
              <a:gd name="connsiteY202" fmla="*/ 4659 h 10000"/>
              <a:gd name="connsiteX203" fmla="*/ 9799 w 10000"/>
              <a:gd name="connsiteY203" fmla="*/ 4659 h 10000"/>
              <a:gd name="connsiteX204" fmla="*/ 9799 w 10000"/>
              <a:gd name="connsiteY204" fmla="*/ 4659 h 10000"/>
              <a:gd name="connsiteX205" fmla="*/ 9799 w 10000"/>
              <a:gd name="connsiteY205" fmla="*/ 4659 h 10000"/>
              <a:gd name="connsiteX206" fmla="*/ 9816 w 10000"/>
              <a:gd name="connsiteY206" fmla="*/ 4659 h 10000"/>
              <a:gd name="connsiteX207" fmla="*/ 9816 w 10000"/>
              <a:gd name="connsiteY207" fmla="*/ 4659 h 10000"/>
              <a:gd name="connsiteX208" fmla="*/ 9816 w 10000"/>
              <a:gd name="connsiteY208" fmla="*/ 4659 h 10000"/>
              <a:gd name="connsiteX209" fmla="*/ 9816 w 10000"/>
              <a:gd name="connsiteY209" fmla="*/ 4659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43 w 10000"/>
              <a:gd name="connsiteY220" fmla="*/ 4583 h 10000"/>
              <a:gd name="connsiteX221" fmla="*/ 9886 w 10000"/>
              <a:gd name="connsiteY221" fmla="*/ 4495 h 10000"/>
              <a:gd name="connsiteX222" fmla="*/ 9921 w 10000"/>
              <a:gd name="connsiteY222" fmla="*/ 4369 h 10000"/>
              <a:gd name="connsiteX223" fmla="*/ 9948 w 10000"/>
              <a:gd name="connsiteY223" fmla="*/ 4217 h 10000"/>
              <a:gd name="connsiteX224" fmla="*/ 9983 w 10000"/>
              <a:gd name="connsiteY224" fmla="*/ 4040 h 10000"/>
              <a:gd name="connsiteX225" fmla="*/ 10000 w 10000"/>
              <a:gd name="connsiteY225" fmla="*/ 3851 h 10000"/>
              <a:gd name="connsiteX226" fmla="*/ 10000 w 10000"/>
              <a:gd name="connsiteY226" fmla="*/ 3649 h 10000"/>
              <a:gd name="connsiteX227" fmla="*/ 10000 w 10000"/>
              <a:gd name="connsiteY227" fmla="*/ 3460 h 10000"/>
              <a:gd name="connsiteX228" fmla="*/ 9983 w 10000"/>
              <a:gd name="connsiteY228" fmla="*/ 3258 h 10000"/>
              <a:gd name="connsiteX229" fmla="*/ 9939 w 10000"/>
              <a:gd name="connsiteY229" fmla="*/ 3068 h 10000"/>
              <a:gd name="connsiteX230" fmla="*/ 9886 w 10000"/>
              <a:gd name="connsiteY230" fmla="*/ 2904 h 10000"/>
              <a:gd name="connsiteX231" fmla="*/ 9843 w 10000"/>
              <a:gd name="connsiteY231" fmla="*/ 2816 h 10000"/>
              <a:gd name="connsiteX232" fmla="*/ 9799 w 10000"/>
              <a:gd name="connsiteY232" fmla="*/ 2753 h 10000"/>
              <a:gd name="connsiteX233" fmla="*/ 9755 w 10000"/>
              <a:gd name="connsiteY233" fmla="*/ 2677 h 10000"/>
              <a:gd name="connsiteX234" fmla="*/ 9694 w 10000"/>
              <a:gd name="connsiteY234" fmla="*/ 2614 h 10000"/>
              <a:gd name="connsiteX235" fmla="*/ 9633 w 10000"/>
              <a:gd name="connsiteY235" fmla="*/ 2551 h 10000"/>
              <a:gd name="connsiteX236" fmla="*/ 9571 w 10000"/>
              <a:gd name="connsiteY236" fmla="*/ 2500 h 10000"/>
              <a:gd name="connsiteX237" fmla="*/ 9484 w 10000"/>
              <a:gd name="connsiteY237" fmla="*/ 2475 h 10000"/>
              <a:gd name="connsiteX238" fmla="*/ 9396 w 10000"/>
              <a:gd name="connsiteY238" fmla="*/ 2449 h 10000"/>
              <a:gd name="connsiteX239" fmla="*/ 9300 w 10000"/>
              <a:gd name="connsiteY239" fmla="*/ 2424 h 10000"/>
              <a:gd name="connsiteX240" fmla="*/ 9195 w 10000"/>
              <a:gd name="connsiteY240" fmla="*/ 2424 h 10000"/>
              <a:gd name="connsiteX241" fmla="*/ 9195 w 10000"/>
              <a:gd name="connsiteY241" fmla="*/ 2424 h 10000"/>
              <a:gd name="connsiteX242" fmla="*/ 9195 w 10000"/>
              <a:gd name="connsiteY242" fmla="*/ 2424 h 10000"/>
              <a:gd name="connsiteX243" fmla="*/ 9195 w 10000"/>
              <a:gd name="connsiteY243" fmla="*/ 2424 h 10000"/>
              <a:gd name="connsiteX244" fmla="*/ 9195 w 10000"/>
              <a:gd name="connsiteY244" fmla="*/ 2424 h 10000"/>
              <a:gd name="connsiteX245" fmla="*/ 9195 w 10000"/>
              <a:gd name="connsiteY245" fmla="*/ 2424 h 10000"/>
              <a:gd name="connsiteX246" fmla="*/ 9081 w 10000"/>
              <a:gd name="connsiteY246" fmla="*/ 2424 h 10000"/>
              <a:gd name="connsiteX247" fmla="*/ 8941 w 10000"/>
              <a:gd name="connsiteY247" fmla="*/ 2462 h 10000"/>
              <a:gd name="connsiteX248" fmla="*/ 8801 w 10000"/>
              <a:gd name="connsiteY248" fmla="*/ 2487 h 10000"/>
              <a:gd name="connsiteX249" fmla="*/ 8644 w 10000"/>
              <a:gd name="connsiteY249" fmla="*/ 2551 h 10000"/>
              <a:gd name="connsiteX250" fmla="*/ 8644 w 10000"/>
              <a:gd name="connsiteY250" fmla="*/ 2551 h 10000"/>
              <a:gd name="connsiteX251" fmla="*/ 8635 w 10000"/>
              <a:gd name="connsiteY251" fmla="*/ 2551 h 10000"/>
              <a:gd name="connsiteX252" fmla="*/ 8635 w 10000"/>
              <a:gd name="connsiteY252" fmla="*/ 2551 h 10000"/>
              <a:gd name="connsiteX253" fmla="*/ 8626 w 10000"/>
              <a:gd name="connsiteY253" fmla="*/ 2551 h 10000"/>
              <a:gd name="connsiteX254" fmla="*/ 8626 w 10000"/>
              <a:gd name="connsiteY254" fmla="*/ 2551 h 10000"/>
              <a:gd name="connsiteX255" fmla="*/ 8443 w 10000"/>
              <a:gd name="connsiteY255" fmla="*/ 2614 h 10000"/>
              <a:gd name="connsiteX256" fmla="*/ 8276 w 10000"/>
              <a:gd name="connsiteY256" fmla="*/ 2664 h 10000"/>
              <a:gd name="connsiteX257" fmla="*/ 8110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848 w 10000"/>
              <a:gd name="connsiteY266" fmla="*/ 2689 h 10000"/>
              <a:gd name="connsiteX267" fmla="*/ 7743 w 10000"/>
              <a:gd name="connsiteY267" fmla="*/ 2677 h 10000"/>
              <a:gd name="connsiteX268" fmla="*/ 7638 w 10000"/>
              <a:gd name="connsiteY268" fmla="*/ 2626 h 10000"/>
              <a:gd name="connsiteX269" fmla="*/ 7542 w 10000"/>
              <a:gd name="connsiteY269" fmla="*/ 2601 h 10000"/>
              <a:gd name="connsiteX270" fmla="*/ 7454 w 10000"/>
              <a:gd name="connsiteY270" fmla="*/ 2538 h 10000"/>
              <a:gd name="connsiteX271" fmla="*/ 7375 w 10000"/>
              <a:gd name="connsiteY271" fmla="*/ 2475 h 10000"/>
              <a:gd name="connsiteX272" fmla="*/ 7297 w 10000"/>
              <a:gd name="connsiteY272" fmla="*/ 2399 h 10000"/>
              <a:gd name="connsiteX273" fmla="*/ 7235 w 10000"/>
              <a:gd name="connsiteY273" fmla="*/ 2323 h 10000"/>
              <a:gd name="connsiteX274" fmla="*/ 7174 w 10000"/>
              <a:gd name="connsiteY274" fmla="*/ 2235 h 10000"/>
              <a:gd name="connsiteX275" fmla="*/ 7113 w 10000"/>
              <a:gd name="connsiteY275" fmla="*/ 2134 h 10000"/>
              <a:gd name="connsiteX276" fmla="*/ 7008 w 10000"/>
              <a:gd name="connsiteY276" fmla="*/ 1944 h 10000"/>
              <a:gd name="connsiteX277" fmla="*/ 6929 w 10000"/>
              <a:gd name="connsiteY277" fmla="*/ 1730 h 10000"/>
              <a:gd name="connsiteX278" fmla="*/ 6850 w 10000"/>
              <a:gd name="connsiteY278" fmla="*/ 1515 h 10000"/>
              <a:gd name="connsiteX279" fmla="*/ 6850 w 10000"/>
              <a:gd name="connsiteY279" fmla="*/ 1515 h 10000"/>
              <a:gd name="connsiteX280" fmla="*/ 6842 w 10000"/>
              <a:gd name="connsiteY280" fmla="*/ 1490 h 10000"/>
              <a:gd name="connsiteX281" fmla="*/ 6842 w 10000"/>
              <a:gd name="connsiteY281" fmla="*/ 1490 h 10000"/>
              <a:gd name="connsiteX282" fmla="*/ 6842 w 10000"/>
              <a:gd name="connsiteY282" fmla="*/ 1477 h 10000"/>
              <a:gd name="connsiteX283" fmla="*/ 6842 w 10000"/>
              <a:gd name="connsiteY283" fmla="*/ 1477 h 10000"/>
              <a:gd name="connsiteX284" fmla="*/ 6842 w 10000"/>
              <a:gd name="connsiteY284" fmla="*/ 1477 h 10000"/>
              <a:gd name="connsiteX285" fmla="*/ 6798 w 10000"/>
              <a:gd name="connsiteY285" fmla="*/ 1338 h 10000"/>
              <a:gd name="connsiteX286" fmla="*/ 6780 w 10000"/>
              <a:gd name="connsiteY286" fmla="*/ 1162 h 10000"/>
              <a:gd name="connsiteX287" fmla="*/ 6754 w 10000"/>
              <a:gd name="connsiteY287" fmla="*/ 947 h 10000"/>
              <a:gd name="connsiteX288" fmla="*/ 6754 w 10000"/>
              <a:gd name="connsiteY288" fmla="*/ 720 h 10000"/>
              <a:gd name="connsiteX289" fmla="*/ 6754 w 10000"/>
              <a:gd name="connsiteY289" fmla="*/ 720 h 10000"/>
              <a:gd name="connsiteX290" fmla="*/ 6763 w 10000"/>
              <a:gd name="connsiteY290" fmla="*/ 366 h 10000"/>
              <a:gd name="connsiteX291" fmla="*/ 6789 w 10000"/>
              <a:gd name="connsiteY291"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836 w 10000"/>
              <a:gd name="connsiteY184" fmla="*/ 4545 h 10000"/>
              <a:gd name="connsiteX185" fmla="*/ 8976 w 10000"/>
              <a:gd name="connsiteY185" fmla="*/ 4646 h 10000"/>
              <a:gd name="connsiteX186" fmla="*/ 9099 w 10000"/>
              <a:gd name="connsiteY186" fmla="*/ 4722 h 10000"/>
              <a:gd name="connsiteX187" fmla="*/ 9204 w 10000"/>
              <a:gd name="connsiteY187" fmla="*/ 4785 h 10000"/>
              <a:gd name="connsiteX188" fmla="*/ 9300 w 10000"/>
              <a:gd name="connsiteY188" fmla="*/ 4823 h 10000"/>
              <a:gd name="connsiteX189" fmla="*/ 9388 w 10000"/>
              <a:gd name="connsiteY189" fmla="*/ 4848 h 10000"/>
              <a:gd name="connsiteX190" fmla="*/ 9466 w 10000"/>
              <a:gd name="connsiteY190" fmla="*/ 4848 h 10000"/>
              <a:gd name="connsiteX191" fmla="*/ 9466 w 10000"/>
              <a:gd name="connsiteY191" fmla="*/ 4848 h 10000"/>
              <a:gd name="connsiteX192" fmla="*/ 9484 w 10000"/>
              <a:gd name="connsiteY192" fmla="*/ 4848 h 10000"/>
              <a:gd name="connsiteX193" fmla="*/ 9484 w 10000"/>
              <a:gd name="connsiteY193" fmla="*/ 4848 h 10000"/>
              <a:gd name="connsiteX194" fmla="*/ 9484 w 10000"/>
              <a:gd name="connsiteY194" fmla="*/ 4848 h 10000"/>
              <a:gd name="connsiteX195" fmla="*/ 9484 w 10000"/>
              <a:gd name="connsiteY195" fmla="*/ 4848 h 10000"/>
              <a:gd name="connsiteX196" fmla="*/ 9580 w 10000"/>
              <a:gd name="connsiteY196" fmla="*/ 4836 h 10000"/>
              <a:gd name="connsiteX197" fmla="*/ 9668 w 10000"/>
              <a:gd name="connsiteY197" fmla="*/ 4798 h 10000"/>
              <a:gd name="connsiteX198" fmla="*/ 9738 w 10000"/>
              <a:gd name="connsiteY198" fmla="*/ 4747 h 10000"/>
              <a:gd name="connsiteX199" fmla="*/ 9799 w 10000"/>
              <a:gd name="connsiteY199" fmla="*/ 4659 h 10000"/>
              <a:gd name="connsiteX200" fmla="*/ 9799 w 10000"/>
              <a:gd name="connsiteY200" fmla="*/ 4659 h 10000"/>
              <a:gd name="connsiteX201" fmla="*/ 9799 w 10000"/>
              <a:gd name="connsiteY201" fmla="*/ 4659 h 10000"/>
              <a:gd name="connsiteX202" fmla="*/ 9799 w 10000"/>
              <a:gd name="connsiteY202" fmla="*/ 4659 h 10000"/>
              <a:gd name="connsiteX203" fmla="*/ 9799 w 10000"/>
              <a:gd name="connsiteY203" fmla="*/ 4659 h 10000"/>
              <a:gd name="connsiteX204" fmla="*/ 9799 w 10000"/>
              <a:gd name="connsiteY204" fmla="*/ 4659 h 10000"/>
              <a:gd name="connsiteX205" fmla="*/ 9816 w 10000"/>
              <a:gd name="connsiteY205" fmla="*/ 4659 h 10000"/>
              <a:gd name="connsiteX206" fmla="*/ 9816 w 10000"/>
              <a:gd name="connsiteY206" fmla="*/ 4659 h 10000"/>
              <a:gd name="connsiteX207" fmla="*/ 9816 w 10000"/>
              <a:gd name="connsiteY207" fmla="*/ 4659 h 10000"/>
              <a:gd name="connsiteX208" fmla="*/ 9816 w 10000"/>
              <a:gd name="connsiteY208" fmla="*/ 4659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43 w 10000"/>
              <a:gd name="connsiteY219" fmla="*/ 4583 h 10000"/>
              <a:gd name="connsiteX220" fmla="*/ 9886 w 10000"/>
              <a:gd name="connsiteY220" fmla="*/ 4495 h 10000"/>
              <a:gd name="connsiteX221" fmla="*/ 9921 w 10000"/>
              <a:gd name="connsiteY221" fmla="*/ 4369 h 10000"/>
              <a:gd name="connsiteX222" fmla="*/ 9948 w 10000"/>
              <a:gd name="connsiteY222" fmla="*/ 4217 h 10000"/>
              <a:gd name="connsiteX223" fmla="*/ 9983 w 10000"/>
              <a:gd name="connsiteY223" fmla="*/ 4040 h 10000"/>
              <a:gd name="connsiteX224" fmla="*/ 10000 w 10000"/>
              <a:gd name="connsiteY224" fmla="*/ 3851 h 10000"/>
              <a:gd name="connsiteX225" fmla="*/ 10000 w 10000"/>
              <a:gd name="connsiteY225" fmla="*/ 3649 h 10000"/>
              <a:gd name="connsiteX226" fmla="*/ 10000 w 10000"/>
              <a:gd name="connsiteY226" fmla="*/ 3460 h 10000"/>
              <a:gd name="connsiteX227" fmla="*/ 9983 w 10000"/>
              <a:gd name="connsiteY227" fmla="*/ 3258 h 10000"/>
              <a:gd name="connsiteX228" fmla="*/ 9939 w 10000"/>
              <a:gd name="connsiteY228" fmla="*/ 3068 h 10000"/>
              <a:gd name="connsiteX229" fmla="*/ 9886 w 10000"/>
              <a:gd name="connsiteY229" fmla="*/ 2904 h 10000"/>
              <a:gd name="connsiteX230" fmla="*/ 9843 w 10000"/>
              <a:gd name="connsiteY230" fmla="*/ 2816 h 10000"/>
              <a:gd name="connsiteX231" fmla="*/ 9799 w 10000"/>
              <a:gd name="connsiteY231" fmla="*/ 2753 h 10000"/>
              <a:gd name="connsiteX232" fmla="*/ 9755 w 10000"/>
              <a:gd name="connsiteY232" fmla="*/ 2677 h 10000"/>
              <a:gd name="connsiteX233" fmla="*/ 9694 w 10000"/>
              <a:gd name="connsiteY233" fmla="*/ 2614 h 10000"/>
              <a:gd name="connsiteX234" fmla="*/ 9633 w 10000"/>
              <a:gd name="connsiteY234" fmla="*/ 2551 h 10000"/>
              <a:gd name="connsiteX235" fmla="*/ 9571 w 10000"/>
              <a:gd name="connsiteY235" fmla="*/ 2500 h 10000"/>
              <a:gd name="connsiteX236" fmla="*/ 9484 w 10000"/>
              <a:gd name="connsiteY236" fmla="*/ 2475 h 10000"/>
              <a:gd name="connsiteX237" fmla="*/ 9396 w 10000"/>
              <a:gd name="connsiteY237" fmla="*/ 2449 h 10000"/>
              <a:gd name="connsiteX238" fmla="*/ 9300 w 10000"/>
              <a:gd name="connsiteY238" fmla="*/ 2424 h 10000"/>
              <a:gd name="connsiteX239" fmla="*/ 9195 w 10000"/>
              <a:gd name="connsiteY239" fmla="*/ 2424 h 10000"/>
              <a:gd name="connsiteX240" fmla="*/ 9195 w 10000"/>
              <a:gd name="connsiteY240" fmla="*/ 2424 h 10000"/>
              <a:gd name="connsiteX241" fmla="*/ 9195 w 10000"/>
              <a:gd name="connsiteY241" fmla="*/ 2424 h 10000"/>
              <a:gd name="connsiteX242" fmla="*/ 9195 w 10000"/>
              <a:gd name="connsiteY242" fmla="*/ 2424 h 10000"/>
              <a:gd name="connsiteX243" fmla="*/ 9195 w 10000"/>
              <a:gd name="connsiteY243" fmla="*/ 2424 h 10000"/>
              <a:gd name="connsiteX244" fmla="*/ 9195 w 10000"/>
              <a:gd name="connsiteY244" fmla="*/ 2424 h 10000"/>
              <a:gd name="connsiteX245" fmla="*/ 9081 w 10000"/>
              <a:gd name="connsiteY245" fmla="*/ 2424 h 10000"/>
              <a:gd name="connsiteX246" fmla="*/ 8941 w 10000"/>
              <a:gd name="connsiteY246" fmla="*/ 2462 h 10000"/>
              <a:gd name="connsiteX247" fmla="*/ 8801 w 10000"/>
              <a:gd name="connsiteY247" fmla="*/ 2487 h 10000"/>
              <a:gd name="connsiteX248" fmla="*/ 8644 w 10000"/>
              <a:gd name="connsiteY248" fmla="*/ 2551 h 10000"/>
              <a:gd name="connsiteX249" fmla="*/ 8644 w 10000"/>
              <a:gd name="connsiteY249" fmla="*/ 2551 h 10000"/>
              <a:gd name="connsiteX250" fmla="*/ 8635 w 10000"/>
              <a:gd name="connsiteY250" fmla="*/ 2551 h 10000"/>
              <a:gd name="connsiteX251" fmla="*/ 8635 w 10000"/>
              <a:gd name="connsiteY251" fmla="*/ 2551 h 10000"/>
              <a:gd name="connsiteX252" fmla="*/ 8626 w 10000"/>
              <a:gd name="connsiteY252" fmla="*/ 2551 h 10000"/>
              <a:gd name="connsiteX253" fmla="*/ 8626 w 10000"/>
              <a:gd name="connsiteY253" fmla="*/ 2551 h 10000"/>
              <a:gd name="connsiteX254" fmla="*/ 8443 w 10000"/>
              <a:gd name="connsiteY254" fmla="*/ 2614 h 10000"/>
              <a:gd name="connsiteX255" fmla="*/ 8276 w 10000"/>
              <a:gd name="connsiteY255" fmla="*/ 2664 h 10000"/>
              <a:gd name="connsiteX256" fmla="*/ 8110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848 w 10000"/>
              <a:gd name="connsiteY265" fmla="*/ 2689 h 10000"/>
              <a:gd name="connsiteX266" fmla="*/ 7743 w 10000"/>
              <a:gd name="connsiteY266" fmla="*/ 2677 h 10000"/>
              <a:gd name="connsiteX267" fmla="*/ 7638 w 10000"/>
              <a:gd name="connsiteY267" fmla="*/ 2626 h 10000"/>
              <a:gd name="connsiteX268" fmla="*/ 7542 w 10000"/>
              <a:gd name="connsiteY268" fmla="*/ 2601 h 10000"/>
              <a:gd name="connsiteX269" fmla="*/ 7454 w 10000"/>
              <a:gd name="connsiteY269" fmla="*/ 2538 h 10000"/>
              <a:gd name="connsiteX270" fmla="*/ 7375 w 10000"/>
              <a:gd name="connsiteY270" fmla="*/ 2475 h 10000"/>
              <a:gd name="connsiteX271" fmla="*/ 7297 w 10000"/>
              <a:gd name="connsiteY271" fmla="*/ 2399 h 10000"/>
              <a:gd name="connsiteX272" fmla="*/ 7235 w 10000"/>
              <a:gd name="connsiteY272" fmla="*/ 2323 h 10000"/>
              <a:gd name="connsiteX273" fmla="*/ 7174 w 10000"/>
              <a:gd name="connsiteY273" fmla="*/ 2235 h 10000"/>
              <a:gd name="connsiteX274" fmla="*/ 7113 w 10000"/>
              <a:gd name="connsiteY274" fmla="*/ 2134 h 10000"/>
              <a:gd name="connsiteX275" fmla="*/ 7008 w 10000"/>
              <a:gd name="connsiteY275" fmla="*/ 1944 h 10000"/>
              <a:gd name="connsiteX276" fmla="*/ 6929 w 10000"/>
              <a:gd name="connsiteY276" fmla="*/ 1730 h 10000"/>
              <a:gd name="connsiteX277" fmla="*/ 6850 w 10000"/>
              <a:gd name="connsiteY277" fmla="*/ 1515 h 10000"/>
              <a:gd name="connsiteX278" fmla="*/ 6850 w 10000"/>
              <a:gd name="connsiteY278" fmla="*/ 1515 h 10000"/>
              <a:gd name="connsiteX279" fmla="*/ 6842 w 10000"/>
              <a:gd name="connsiteY279" fmla="*/ 1490 h 10000"/>
              <a:gd name="connsiteX280" fmla="*/ 6842 w 10000"/>
              <a:gd name="connsiteY280" fmla="*/ 1490 h 10000"/>
              <a:gd name="connsiteX281" fmla="*/ 6842 w 10000"/>
              <a:gd name="connsiteY281" fmla="*/ 1477 h 10000"/>
              <a:gd name="connsiteX282" fmla="*/ 6842 w 10000"/>
              <a:gd name="connsiteY282" fmla="*/ 1477 h 10000"/>
              <a:gd name="connsiteX283" fmla="*/ 6842 w 10000"/>
              <a:gd name="connsiteY283" fmla="*/ 1477 h 10000"/>
              <a:gd name="connsiteX284" fmla="*/ 6798 w 10000"/>
              <a:gd name="connsiteY284" fmla="*/ 1338 h 10000"/>
              <a:gd name="connsiteX285" fmla="*/ 6780 w 10000"/>
              <a:gd name="connsiteY285" fmla="*/ 1162 h 10000"/>
              <a:gd name="connsiteX286" fmla="*/ 6754 w 10000"/>
              <a:gd name="connsiteY286" fmla="*/ 947 h 10000"/>
              <a:gd name="connsiteX287" fmla="*/ 6754 w 10000"/>
              <a:gd name="connsiteY287" fmla="*/ 720 h 10000"/>
              <a:gd name="connsiteX288" fmla="*/ 6754 w 10000"/>
              <a:gd name="connsiteY288" fmla="*/ 720 h 10000"/>
              <a:gd name="connsiteX289" fmla="*/ 6763 w 10000"/>
              <a:gd name="connsiteY289" fmla="*/ 366 h 10000"/>
              <a:gd name="connsiteX290" fmla="*/ 6789 w 10000"/>
              <a:gd name="connsiteY290"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836 w 10000"/>
              <a:gd name="connsiteY183" fmla="*/ 4545 h 10000"/>
              <a:gd name="connsiteX184" fmla="*/ 8976 w 10000"/>
              <a:gd name="connsiteY184" fmla="*/ 4646 h 10000"/>
              <a:gd name="connsiteX185" fmla="*/ 9099 w 10000"/>
              <a:gd name="connsiteY185" fmla="*/ 4722 h 10000"/>
              <a:gd name="connsiteX186" fmla="*/ 9204 w 10000"/>
              <a:gd name="connsiteY186" fmla="*/ 4785 h 10000"/>
              <a:gd name="connsiteX187" fmla="*/ 9300 w 10000"/>
              <a:gd name="connsiteY187" fmla="*/ 4823 h 10000"/>
              <a:gd name="connsiteX188" fmla="*/ 9388 w 10000"/>
              <a:gd name="connsiteY188" fmla="*/ 4848 h 10000"/>
              <a:gd name="connsiteX189" fmla="*/ 9466 w 10000"/>
              <a:gd name="connsiteY189" fmla="*/ 4848 h 10000"/>
              <a:gd name="connsiteX190" fmla="*/ 9466 w 10000"/>
              <a:gd name="connsiteY190" fmla="*/ 4848 h 10000"/>
              <a:gd name="connsiteX191" fmla="*/ 9484 w 10000"/>
              <a:gd name="connsiteY191" fmla="*/ 4848 h 10000"/>
              <a:gd name="connsiteX192" fmla="*/ 9484 w 10000"/>
              <a:gd name="connsiteY192" fmla="*/ 4848 h 10000"/>
              <a:gd name="connsiteX193" fmla="*/ 9484 w 10000"/>
              <a:gd name="connsiteY193" fmla="*/ 4848 h 10000"/>
              <a:gd name="connsiteX194" fmla="*/ 9484 w 10000"/>
              <a:gd name="connsiteY194" fmla="*/ 4848 h 10000"/>
              <a:gd name="connsiteX195" fmla="*/ 9580 w 10000"/>
              <a:gd name="connsiteY195" fmla="*/ 4836 h 10000"/>
              <a:gd name="connsiteX196" fmla="*/ 9668 w 10000"/>
              <a:gd name="connsiteY196" fmla="*/ 4798 h 10000"/>
              <a:gd name="connsiteX197" fmla="*/ 9738 w 10000"/>
              <a:gd name="connsiteY197" fmla="*/ 4747 h 10000"/>
              <a:gd name="connsiteX198" fmla="*/ 9799 w 10000"/>
              <a:gd name="connsiteY198" fmla="*/ 4659 h 10000"/>
              <a:gd name="connsiteX199" fmla="*/ 9799 w 10000"/>
              <a:gd name="connsiteY199" fmla="*/ 4659 h 10000"/>
              <a:gd name="connsiteX200" fmla="*/ 9799 w 10000"/>
              <a:gd name="connsiteY200" fmla="*/ 4659 h 10000"/>
              <a:gd name="connsiteX201" fmla="*/ 9799 w 10000"/>
              <a:gd name="connsiteY201" fmla="*/ 4659 h 10000"/>
              <a:gd name="connsiteX202" fmla="*/ 9799 w 10000"/>
              <a:gd name="connsiteY202" fmla="*/ 4659 h 10000"/>
              <a:gd name="connsiteX203" fmla="*/ 9799 w 10000"/>
              <a:gd name="connsiteY203" fmla="*/ 4659 h 10000"/>
              <a:gd name="connsiteX204" fmla="*/ 9816 w 10000"/>
              <a:gd name="connsiteY204" fmla="*/ 4659 h 10000"/>
              <a:gd name="connsiteX205" fmla="*/ 9816 w 10000"/>
              <a:gd name="connsiteY205" fmla="*/ 4659 h 10000"/>
              <a:gd name="connsiteX206" fmla="*/ 9816 w 10000"/>
              <a:gd name="connsiteY206" fmla="*/ 4659 h 10000"/>
              <a:gd name="connsiteX207" fmla="*/ 9816 w 10000"/>
              <a:gd name="connsiteY207" fmla="*/ 4659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43 w 10000"/>
              <a:gd name="connsiteY218" fmla="*/ 4583 h 10000"/>
              <a:gd name="connsiteX219" fmla="*/ 9886 w 10000"/>
              <a:gd name="connsiteY219" fmla="*/ 4495 h 10000"/>
              <a:gd name="connsiteX220" fmla="*/ 9921 w 10000"/>
              <a:gd name="connsiteY220" fmla="*/ 4369 h 10000"/>
              <a:gd name="connsiteX221" fmla="*/ 9948 w 10000"/>
              <a:gd name="connsiteY221" fmla="*/ 4217 h 10000"/>
              <a:gd name="connsiteX222" fmla="*/ 9983 w 10000"/>
              <a:gd name="connsiteY222" fmla="*/ 4040 h 10000"/>
              <a:gd name="connsiteX223" fmla="*/ 10000 w 10000"/>
              <a:gd name="connsiteY223" fmla="*/ 3851 h 10000"/>
              <a:gd name="connsiteX224" fmla="*/ 10000 w 10000"/>
              <a:gd name="connsiteY224" fmla="*/ 3649 h 10000"/>
              <a:gd name="connsiteX225" fmla="*/ 10000 w 10000"/>
              <a:gd name="connsiteY225" fmla="*/ 3460 h 10000"/>
              <a:gd name="connsiteX226" fmla="*/ 9983 w 10000"/>
              <a:gd name="connsiteY226" fmla="*/ 3258 h 10000"/>
              <a:gd name="connsiteX227" fmla="*/ 9939 w 10000"/>
              <a:gd name="connsiteY227" fmla="*/ 3068 h 10000"/>
              <a:gd name="connsiteX228" fmla="*/ 9886 w 10000"/>
              <a:gd name="connsiteY228" fmla="*/ 2904 h 10000"/>
              <a:gd name="connsiteX229" fmla="*/ 9843 w 10000"/>
              <a:gd name="connsiteY229" fmla="*/ 2816 h 10000"/>
              <a:gd name="connsiteX230" fmla="*/ 9799 w 10000"/>
              <a:gd name="connsiteY230" fmla="*/ 2753 h 10000"/>
              <a:gd name="connsiteX231" fmla="*/ 9755 w 10000"/>
              <a:gd name="connsiteY231" fmla="*/ 2677 h 10000"/>
              <a:gd name="connsiteX232" fmla="*/ 9694 w 10000"/>
              <a:gd name="connsiteY232" fmla="*/ 2614 h 10000"/>
              <a:gd name="connsiteX233" fmla="*/ 9633 w 10000"/>
              <a:gd name="connsiteY233" fmla="*/ 2551 h 10000"/>
              <a:gd name="connsiteX234" fmla="*/ 9571 w 10000"/>
              <a:gd name="connsiteY234" fmla="*/ 2500 h 10000"/>
              <a:gd name="connsiteX235" fmla="*/ 9484 w 10000"/>
              <a:gd name="connsiteY235" fmla="*/ 2475 h 10000"/>
              <a:gd name="connsiteX236" fmla="*/ 9396 w 10000"/>
              <a:gd name="connsiteY236" fmla="*/ 2449 h 10000"/>
              <a:gd name="connsiteX237" fmla="*/ 9300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195 w 10000"/>
              <a:gd name="connsiteY241" fmla="*/ 2424 h 10000"/>
              <a:gd name="connsiteX242" fmla="*/ 9195 w 10000"/>
              <a:gd name="connsiteY242" fmla="*/ 2424 h 10000"/>
              <a:gd name="connsiteX243" fmla="*/ 9195 w 10000"/>
              <a:gd name="connsiteY243" fmla="*/ 2424 h 10000"/>
              <a:gd name="connsiteX244" fmla="*/ 9081 w 10000"/>
              <a:gd name="connsiteY244" fmla="*/ 2424 h 10000"/>
              <a:gd name="connsiteX245" fmla="*/ 8941 w 10000"/>
              <a:gd name="connsiteY245" fmla="*/ 2462 h 10000"/>
              <a:gd name="connsiteX246" fmla="*/ 8801 w 10000"/>
              <a:gd name="connsiteY246" fmla="*/ 2487 h 10000"/>
              <a:gd name="connsiteX247" fmla="*/ 8644 w 10000"/>
              <a:gd name="connsiteY247" fmla="*/ 2551 h 10000"/>
              <a:gd name="connsiteX248" fmla="*/ 8644 w 10000"/>
              <a:gd name="connsiteY248" fmla="*/ 2551 h 10000"/>
              <a:gd name="connsiteX249" fmla="*/ 8635 w 10000"/>
              <a:gd name="connsiteY249" fmla="*/ 2551 h 10000"/>
              <a:gd name="connsiteX250" fmla="*/ 8635 w 10000"/>
              <a:gd name="connsiteY250" fmla="*/ 2551 h 10000"/>
              <a:gd name="connsiteX251" fmla="*/ 8626 w 10000"/>
              <a:gd name="connsiteY251" fmla="*/ 2551 h 10000"/>
              <a:gd name="connsiteX252" fmla="*/ 8626 w 10000"/>
              <a:gd name="connsiteY252" fmla="*/ 2551 h 10000"/>
              <a:gd name="connsiteX253" fmla="*/ 8443 w 10000"/>
              <a:gd name="connsiteY253" fmla="*/ 2614 h 10000"/>
              <a:gd name="connsiteX254" fmla="*/ 8276 w 10000"/>
              <a:gd name="connsiteY254" fmla="*/ 2664 h 10000"/>
              <a:gd name="connsiteX255" fmla="*/ 8110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848 w 10000"/>
              <a:gd name="connsiteY264" fmla="*/ 2689 h 10000"/>
              <a:gd name="connsiteX265" fmla="*/ 7743 w 10000"/>
              <a:gd name="connsiteY265" fmla="*/ 2677 h 10000"/>
              <a:gd name="connsiteX266" fmla="*/ 7638 w 10000"/>
              <a:gd name="connsiteY266" fmla="*/ 2626 h 10000"/>
              <a:gd name="connsiteX267" fmla="*/ 7542 w 10000"/>
              <a:gd name="connsiteY267" fmla="*/ 2601 h 10000"/>
              <a:gd name="connsiteX268" fmla="*/ 7454 w 10000"/>
              <a:gd name="connsiteY268" fmla="*/ 2538 h 10000"/>
              <a:gd name="connsiteX269" fmla="*/ 7375 w 10000"/>
              <a:gd name="connsiteY269" fmla="*/ 2475 h 10000"/>
              <a:gd name="connsiteX270" fmla="*/ 7297 w 10000"/>
              <a:gd name="connsiteY270" fmla="*/ 2399 h 10000"/>
              <a:gd name="connsiteX271" fmla="*/ 7235 w 10000"/>
              <a:gd name="connsiteY271" fmla="*/ 2323 h 10000"/>
              <a:gd name="connsiteX272" fmla="*/ 7174 w 10000"/>
              <a:gd name="connsiteY272" fmla="*/ 2235 h 10000"/>
              <a:gd name="connsiteX273" fmla="*/ 7113 w 10000"/>
              <a:gd name="connsiteY273" fmla="*/ 2134 h 10000"/>
              <a:gd name="connsiteX274" fmla="*/ 7008 w 10000"/>
              <a:gd name="connsiteY274" fmla="*/ 1944 h 10000"/>
              <a:gd name="connsiteX275" fmla="*/ 6929 w 10000"/>
              <a:gd name="connsiteY275" fmla="*/ 1730 h 10000"/>
              <a:gd name="connsiteX276" fmla="*/ 6850 w 10000"/>
              <a:gd name="connsiteY276" fmla="*/ 1515 h 10000"/>
              <a:gd name="connsiteX277" fmla="*/ 6850 w 10000"/>
              <a:gd name="connsiteY277" fmla="*/ 1515 h 10000"/>
              <a:gd name="connsiteX278" fmla="*/ 6842 w 10000"/>
              <a:gd name="connsiteY278" fmla="*/ 1490 h 10000"/>
              <a:gd name="connsiteX279" fmla="*/ 6842 w 10000"/>
              <a:gd name="connsiteY279" fmla="*/ 1490 h 10000"/>
              <a:gd name="connsiteX280" fmla="*/ 6842 w 10000"/>
              <a:gd name="connsiteY280" fmla="*/ 1477 h 10000"/>
              <a:gd name="connsiteX281" fmla="*/ 6842 w 10000"/>
              <a:gd name="connsiteY281" fmla="*/ 1477 h 10000"/>
              <a:gd name="connsiteX282" fmla="*/ 6842 w 10000"/>
              <a:gd name="connsiteY282" fmla="*/ 1477 h 10000"/>
              <a:gd name="connsiteX283" fmla="*/ 6798 w 10000"/>
              <a:gd name="connsiteY283" fmla="*/ 1338 h 10000"/>
              <a:gd name="connsiteX284" fmla="*/ 6780 w 10000"/>
              <a:gd name="connsiteY284" fmla="*/ 1162 h 10000"/>
              <a:gd name="connsiteX285" fmla="*/ 6754 w 10000"/>
              <a:gd name="connsiteY285" fmla="*/ 947 h 10000"/>
              <a:gd name="connsiteX286" fmla="*/ 6754 w 10000"/>
              <a:gd name="connsiteY286" fmla="*/ 720 h 10000"/>
              <a:gd name="connsiteX287" fmla="*/ 6754 w 10000"/>
              <a:gd name="connsiteY287" fmla="*/ 720 h 10000"/>
              <a:gd name="connsiteX288" fmla="*/ 6763 w 10000"/>
              <a:gd name="connsiteY288" fmla="*/ 366 h 10000"/>
              <a:gd name="connsiteX289" fmla="*/ 6789 w 10000"/>
              <a:gd name="connsiteY289"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342 w 10000"/>
              <a:gd name="connsiteY64" fmla="*/ 6162 h 10000"/>
              <a:gd name="connsiteX65" fmla="*/ 3473 w 10000"/>
              <a:gd name="connsiteY65" fmla="*/ 6136 h 10000"/>
              <a:gd name="connsiteX66" fmla="*/ 3613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841 w 10000"/>
              <a:gd name="connsiteY74" fmla="*/ 6124 h 10000"/>
              <a:gd name="connsiteX75" fmla="*/ 3937 w 10000"/>
              <a:gd name="connsiteY75" fmla="*/ 6136 h 10000"/>
              <a:gd name="connsiteX76" fmla="*/ 4016 w 10000"/>
              <a:gd name="connsiteY76" fmla="*/ 6187 h 10000"/>
              <a:gd name="connsiteX77" fmla="*/ 4086 w 10000"/>
              <a:gd name="connsiteY77" fmla="*/ 6225 h 10000"/>
              <a:gd name="connsiteX78" fmla="*/ 4147 w 10000"/>
              <a:gd name="connsiteY78" fmla="*/ 6275 h 10000"/>
              <a:gd name="connsiteX79" fmla="*/ 4191 w 10000"/>
              <a:gd name="connsiteY79" fmla="*/ 6351 h 10000"/>
              <a:gd name="connsiteX80" fmla="*/ 4217 w 10000"/>
              <a:gd name="connsiteY80" fmla="*/ 6427 h 10000"/>
              <a:gd name="connsiteX81" fmla="*/ 4252 w 10000"/>
              <a:gd name="connsiteY81" fmla="*/ 6515 h 10000"/>
              <a:gd name="connsiteX82" fmla="*/ 4261 w 10000"/>
              <a:gd name="connsiteY82" fmla="*/ 6616 h 10000"/>
              <a:gd name="connsiteX83" fmla="*/ 4269 w 10000"/>
              <a:gd name="connsiteY83" fmla="*/ 6717 h 10000"/>
              <a:gd name="connsiteX84" fmla="*/ 4269 w 10000"/>
              <a:gd name="connsiteY84" fmla="*/ 6843 h 10000"/>
              <a:gd name="connsiteX85" fmla="*/ 4261 w 10000"/>
              <a:gd name="connsiteY85" fmla="*/ 6957 h 10000"/>
              <a:gd name="connsiteX86" fmla="*/ 4217 w 10000"/>
              <a:gd name="connsiteY86" fmla="*/ 7235 h 10000"/>
              <a:gd name="connsiteX87" fmla="*/ 4164 w 10000"/>
              <a:gd name="connsiteY87" fmla="*/ 7551 h 10000"/>
              <a:gd name="connsiteX88" fmla="*/ 4164 w 10000"/>
              <a:gd name="connsiteY88" fmla="*/ 7551 h 10000"/>
              <a:gd name="connsiteX89" fmla="*/ 4156 w 10000"/>
              <a:gd name="connsiteY89" fmla="*/ 7551 h 10000"/>
              <a:gd name="connsiteX90" fmla="*/ 4156 w 10000"/>
              <a:gd name="connsiteY90" fmla="*/ 7551 h 10000"/>
              <a:gd name="connsiteX91" fmla="*/ 4156 w 10000"/>
              <a:gd name="connsiteY91" fmla="*/ 7563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76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88 h 10000"/>
              <a:gd name="connsiteX100" fmla="*/ 4156 w 10000"/>
              <a:gd name="connsiteY100" fmla="*/ 7588 h 10000"/>
              <a:gd name="connsiteX101" fmla="*/ 4156 w 10000"/>
              <a:gd name="connsiteY101" fmla="*/ 7588 h 10000"/>
              <a:gd name="connsiteX102" fmla="*/ 4156 w 10000"/>
              <a:gd name="connsiteY102" fmla="*/ 7588 h 10000"/>
              <a:gd name="connsiteX103" fmla="*/ 4147 w 10000"/>
              <a:gd name="connsiteY103" fmla="*/ 7601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03 w 10000"/>
              <a:gd name="connsiteY109" fmla="*/ 7803 h 10000"/>
              <a:gd name="connsiteX110" fmla="*/ 4068 w 10000"/>
              <a:gd name="connsiteY110" fmla="*/ 8005 h 10000"/>
              <a:gd name="connsiteX111" fmla="*/ 4051 w 10000"/>
              <a:gd name="connsiteY111" fmla="*/ 8207 h 10000"/>
              <a:gd name="connsiteX112" fmla="*/ 4024 w 10000"/>
              <a:gd name="connsiteY112" fmla="*/ 8422 h 10000"/>
              <a:gd name="connsiteX113" fmla="*/ 4016 w 10000"/>
              <a:gd name="connsiteY113" fmla="*/ 8611 h 10000"/>
              <a:gd name="connsiteX114" fmla="*/ 4016 w 10000"/>
              <a:gd name="connsiteY114" fmla="*/ 8813 h 10000"/>
              <a:gd name="connsiteX115" fmla="*/ 4024 w 10000"/>
              <a:gd name="connsiteY115" fmla="*/ 9003 h 10000"/>
              <a:gd name="connsiteX116" fmla="*/ 4051 w 10000"/>
              <a:gd name="connsiteY116" fmla="*/ 9179 h 10000"/>
              <a:gd name="connsiteX117" fmla="*/ 4086 w 10000"/>
              <a:gd name="connsiteY117" fmla="*/ 9356 h 10000"/>
              <a:gd name="connsiteX118" fmla="*/ 4121 w 10000"/>
              <a:gd name="connsiteY118" fmla="*/ 9508 h 10000"/>
              <a:gd name="connsiteX119" fmla="*/ 4191 w 10000"/>
              <a:gd name="connsiteY119" fmla="*/ 9646 h 10000"/>
              <a:gd name="connsiteX120" fmla="*/ 4269 w 10000"/>
              <a:gd name="connsiteY120" fmla="*/ 9760 h 10000"/>
              <a:gd name="connsiteX121" fmla="*/ 4366 w 10000"/>
              <a:gd name="connsiteY121" fmla="*/ 9861 h 10000"/>
              <a:gd name="connsiteX122" fmla="*/ 4471 w 10000"/>
              <a:gd name="connsiteY122" fmla="*/ 9937 h 10000"/>
              <a:gd name="connsiteX123" fmla="*/ 4611 w 10000"/>
              <a:gd name="connsiteY123" fmla="*/ 9975 h 10000"/>
              <a:gd name="connsiteX124" fmla="*/ 4759 w 10000"/>
              <a:gd name="connsiteY124" fmla="*/ 10000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821 w 10000"/>
              <a:gd name="connsiteY129" fmla="*/ 10000 h 10000"/>
              <a:gd name="connsiteX130" fmla="*/ 4821 w 10000"/>
              <a:gd name="connsiteY130" fmla="*/ 10000 h 10000"/>
              <a:gd name="connsiteX131" fmla="*/ 5136 w 10000"/>
              <a:gd name="connsiteY131" fmla="*/ 9962 h 10000"/>
              <a:gd name="connsiteX132" fmla="*/ 5468 w 10000"/>
              <a:gd name="connsiteY132" fmla="*/ 9924 h 10000"/>
              <a:gd name="connsiteX133" fmla="*/ 6203 w 10000"/>
              <a:gd name="connsiteY133" fmla="*/ 9798 h 10000"/>
              <a:gd name="connsiteX134" fmla="*/ 6982 w 10000"/>
              <a:gd name="connsiteY134" fmla="*/ 9672 h 10000"/>
              <a:gd name="connsiteX135" fmla="*/ 7358 w 10000"/>
              <a:gd name="connsiteY135" fmla="*/ 9621 h 10000"/>
              <a:gd name="connsiteX136" fmla="*/ 7734 w 10000"/>
              <a:gd name="connsiteY136" fmla="*/ 9583 h 10000"/>
              <a:gd name="connsiteX137" fmla="*/ 7734 w 10000"/>
              <a:gd name="connsiteY137" fmla="*/ 9583 h 10000"/>
              <a:gd name="connsiteX138" fmla="*/ 7725 w 10000"/>
              <a:gd name="connsiteY138" fmla="*/ 9508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699 w 10000"/>
              <a:gd name="connsiteY143" fmla="*/ 9407 h 10000"/>
              <a:gd name="connsiteX144" fmla="*/ 7699 w 10000"/>
              <a:gd name="connsiteY144" fmla="*/ 9407 h 10000"/>
              <a:gd name="connsiteX145" fmla="*/ 7699 w 10000"/>
              <a:gd name="connsiteY145" fmla="*/ 9381 h 10000"/>
              <a:gd name="connsiteX146" fmla="*/ 7699 w 10000"/>
              <a:gd name="connsiteY146" fmla="*/ 9381 h 10000"/>
              <a:gd name="connsiteX147" fmla="*/ 7577 w 10000"/>
              <a:gd name="connsiteY147" fmla="*/ 8649 h 10000"/>
              <a:gd name="connsiteX148" fmla="*/ 7463 w 10000"/>
              <a:gd name="connsiteY148" fmla="*/ 7967 h 10000"/>
              <a:gd name="connsiteX149" fmla="*/ 7393 w 10000"/>
              <a:gd name="connsiteY149" fmla="*/ 7361 h 10000"/>
              <a:gd name="connsiteX150" fmla="*/ 7332 w 10000"/>
              <a:gd name="connsiteY150" fmla="*/ 6806 h 10000"/>
              <a:gd name="connsiteX151" fmla="*/ 7288 w 10000"/>
              <a:gd name="connsiteY151" fmla="*/ 6313 h 10000"/>
              <a:gd name="connsiteX152" fmla="*/ 7262 w 10000"/>
              <a:gd name="connsiteY152" fmla="*/ 5871 h 10000"/>
              <a:gd name="connsiteX153" fmla="*/ 7253 w 10000"/>
              <a:gd name="connsiteY153" fmla="*/ 5480 h 10000"/>
              <a:gd name="connsiteX154" fmla="*/ 7279 w 10000"/>
              <a:gd name="connsiteY154" fmla="*/ 5139 h 10000"/>
              <a:gd name="connsiteX155" fmla="*/ 7297 w 10000"/>
              <a:gd name="connsiteY155" fmla="*/ 4836 h 10000"/>
              <a:gd name="connsiteX156" fmla="*/ 7340 w 10000"/>
              <a:gd name="connsiteY156" fmla="*/ 4583 h 10000"/>
              <a:gd name="connsiteX157" fmla="*/ 7402 w 10000"/>
              <a:gd name="connsiteY157" fmla="*/ 4394 h 10000"/>
              <a:gd name="connsiteX158" fmla="*/ 7437 w 10000"/>
              <a:gd name="connsiteY158" fmla="*/ 4293 h 10000"/>
              <a:gd name="connsiteX159" fmla="*/ 7463 w 10000"/>
              <a:gd name="connsiteY159" fmla="*/ 4217 h 10000"/>
              <a:gd name="connsiteX160" fmla="*/ 7507 w 10000"/>
              <a:gd name="connsiteY160" fmla="*/ 4154 h 10000"/>
              <a:gd name="connsiteX161" fmla="*/ 7550 w 10000"/>
              <a:gd name="connsiteY161" fmla="*/ 4104 h 10000"/>
              <a:gd name="connsiteX162" fmla="*/ 7594 w 10000"/>
              <a:gd name="connsiteY162" fmla="*/ 4053 h 10000"/>
              <a:gd name="connsiteX163" fmla="*/ 7647 w 10000"/>
              <a:gd name="connsiteY163" fmla="*/ 4003 h 10000"/>
              <a:gd name="connsiteX164" fmla="*/ 7699 w 10000"/>
              <a:gd name="connsiteY164" fmla="*/ 3990 h 10000"/>
              <a:gd name="connsiteX165" fmla="*/ 7752 w 10000"/>
              <a:gd name="connsiteY165" fmla="*/ 3965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927 w 10000"/>
              <a:gd name="connsiteY174" fmla="*/ 3939 h 10000"/>
              <a:gd name="connsiteX175" fmla="*/ 7997 w 10000"/>
              <a:gd name="connsiteY175" fmla="*/ 3965 h 10000"/>
              <a:gd name="connsiteX176" fmla="*/ 8136 w 10000"/>
              <a:gd name="connsiteY176" fmla="*/ 4028 h 10000"/>
              <a:gd name="connsiteX177" fmla="*/ 8294 w 10000"/>
              <a:gd name="connsiteY177" fmla="*/ 4116 h 10000"/>
              <a:gd name="connsiteX178" fmla="*/ 8443 w 10000"/>
              <a:gd name="connsiteY178" fmla="*/ 4242 h 10000"/>
              <a:gd name="connsiteX179" fmla="*/ 8443 w 10000"/>
              <a:gd name="connsiteY179" fmla="*/ 4242 h 10000"/>
              <a:gd name="connsiteX180" fmla="*/ 8451 w 10000"/>
              <a:gd name="connsiteY180" fmla="*/ 4242 h 10000"/>
              <a:gd name="connsiteX181" fmla="*/ 8451 w 10000"/>
              <a:gd name="connsiteY181" fmla="*/ 4242 h 10000"/>
              <a:gd name="connsiteX182" fmla="*/ 8836 w 10000"/>
              <a:gd name="connsiteY182" fmla="*/ 4545 h 10000"/>
              <a:gd name="connsiteX183" fmla="*/ 8976 w 10000"/>
              <a:gd name="connsiteY183" fmla="*/ 4646 h 10000"/>
              <a:gd name="connsiteX184" fmla="*/ 9099 w 10000"/>
              <a:gd name="connsiteY184" fmla="*/ 4722 h 10000"/>
              <a:gd name="connsiteX185" fmla="*/ 9204 w 10000"/>
              <a:gd name="connsiteY185" fmla="*/ 4785 h 10000"/>
              <a:gd name="connsiteX186" fmla="*/ 9300 w 10000"/>
              <a:gd name="connsiteY186" fmla="*/ 4823 h 10000"/>
              <a:gd name="connsiteX187" fmla="*/ 9388 w 10000"/>
              <a:gd name="connsiteY187" fmla="*/ 4848 h 10000"/>
              <a:gd name="connsiteX188" fmla="*/ 9466 w 10000"/>
              <a:gd name="connsiteY188" fmla="*/ 4848 h 10000"/>
              <a:gd name="connsiteX189" fmla="*/ 9466 w 10000"/>
              <a:gd name="connsiteY189" fmla="*/ 4848 h 10000"/>
              <a:gd name="connsiteX190" fmla="*/ 9484 w 10000"/>
              <a:gd name="connsiteY190" fmla="*/ 4848 h 10000"/>
              <a:gd name="connsiteX191" fmla="*/ 9484 w 10000"/>
              <a:gd name="connsiteY191" fmla="*/ 4848 h 10000"/>
              <a:gd name="connsiteX192" fmla="*/ 9484 w 10000"/>
              <a:gd name="connsiteY192" fmla="*/ 4848 h 10000"/>
              <a:gd name="connsiteX193" fmla="*/ 9484 w 10000"/>
              <a:gd name="connsiteY193" fmla="*/ 4848 h 10000"/>
              <a:gd name="connsiteX194" fmla="*/ 9580 w 10000"/>
              <a:gd name="connsiteY194" fmla="*/ 4836 h 10000"/>
              <a:gd name="connsiteX195" fmla="*/ 9668 w 10000"/>
              <a:gd name="connsiteY195" fmla="*/ 4798 h 10000"/>
              <a:gd name="connsiteX196" fmla="*/ 9738 w 10000"/>
              <a:gd name="connsiteY196" fmla="*/ 4747 h 10000"/>
              <a:gd name="connsiteX197" fmla="*/ 9799 w 10000"/>
              <a:gd name="connsiteY197" fmla="*/ 4659 h 10000"/>
              <a:gd name="connsiteX198" fmla="*/ 9799 w 10000"/>
              <a:gd name="connsiteY198" fmla="*/ 4659 h 10000"/>
              <a:gd name="connsiteX199" fmla="*/ 9799 w 10000"/>
              <a:gd name="connsiteY199" fmla="*/ 4659 h 10000"/>
              <a:gd name="connsiteX200" fmla="*/ 9799 w 10000"/>
              <a:gd name="connsiteY200" fmla="*/ 4659 h 10000"/>
              <a:gd name="connsiteX201" fmla="*/ 9799 w 10000"/>
              <a:gd name="connsiteY201" fmla="*/ 4659 h 10000"/>
              <a:gd name="connsiteX202" fmla="*/ 9799 w 10000"/>
              <a:gd name="connsiteY202" fmla="*/ 4659 h 10000"/>
              <a:gd name="connsiteX203" fmla="*/ 9816 w 10000"/>
              <a:gd name="connsiteY203" fmla="*/ 4659 h 10000"/>
              <a:gd name="connsiteX204" fmla="*/ 9816 w 10000"/>
              <a:gd name="connsiteY204" fmla="*/ 4659 h 10000"/>
              <a:gd name="connsiteX205" fmla="*/ 9816 w 10000"/>
              <a:gd name="connsiteY205" fmla="*/ 4659 h 10000"/>
              <a:gd name="connsiteX206" fmla="*/ 9816 w 10000"/>
              <a:gd name="connsiteY206" fmla="*/ 4659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43 w 10000"/>
              <a:gd name="connsiteY217" fmla="*/ 4583 h 10000"/>
              <a:gd name="connsiteX218" fmla="*/ 9886 w 10000"/>
              <a:gd name="connsiteY218" fmla="*/ 4495 h 10000"/>
              <a:gd name="connsiteX219" fmla="*/ 9921 w 10000"/>
              <a:gd name="connsiteY219" fmla="*/ 4369 h 10000"/>
              <a:gd name="connsiteX220" fmla="*/ 9948 w 10000"/>
              <a:gd name="connsiteY220" fmla="*/ 4217 h 10000"/>
              <a:gd name="connsiteX221" fmla="*/ 9983 w 10000"/>
              <a:gd name="connsiteY221" fmla="*/ 4040 h 10000"/>
              <a:gd name="connsiteX222" fmla="*/ 10000 w 10000"/>
              <a:gd name="connsiteY222" fmla="*/ 3851 h 10000"/>
              <a:gd name="connsiteX223" fmla="*/ 10000 w 10000"/>
              <a:gd name="connsiteY223" fmla="*/ 3649 h 10000"/>
              <a:gd name="connsiteX224" fmla="*/ 10000 w 10000"/>
              <a:gd name="connsiteY224" fmla="*/ 3460 h 10000"/>
              <a:gd name="connsiteX225" fmla="*/ 9983 w 10000"/>
              <a:gd name="connsiteY225" fmla="*/ 3258 h 10000"/>
              <a:gd name="connsiteX226" fmla="*/ 9939 w 10000"/>
              <a:gd name="connsiteY226" fmla="*/ 3068 h 10000"/>
              <a:gd name="connsiteX227" fmla="*/ 9886 w 10000"/>
              <a:gd name="connsiteY227" fmla="*/ 2904 h 10000"/>
              <a:gd name="connsiteX228" fmla="*/ 9843 w 10000"/>
              <a:gd name="connsiteY228" fmla="*/ 2816 h 10000"/>
              <a:gd name="connsiteX229" fmla="*/ 9799 w 10000"/>
              <a:gd name="connsiteY229" fmla="*/ 2753 h 10000"/>
              <a:gd name="connsiteX230" fmla="*/ 9755 w 10000"/>
              <a:gd name="connsiteY230" fmla="*/ 2677 h 10000"/>
              <a:gd name="connsiteX231" fmla="*/ 9694 w 10000"/>
              <a:gd name="connsiteY231" fmla="*/ 2614 h 10000"/>
              <a:gd name="connsiteX232" fmla="*/ 9633 w 10000"/>
              <a:gd name="connsiteY232" fmla="*/ 2551 h 10000"/>
              <a:gd name="connsiteX233" fmla="*/ 9571 w 10000"/>
              <a:gd name="connsiteY233" fmla="*/ 2500 h 10000"/>
              <a:gd name="connsiteX234" fmla="*/ 9484 w 10000"/>
              <a:gd name="connsiteY234" fmla="*/ 2475 h 10000"/>
              <a:gd name="connsiteX235" fmla="*/ 9396 w 10000"/>
              <a:gd name="connsiteY235" fmla="*/ 2449 h 10000"/>
              <a:gd name="connsiteX236" fmla="*/ 9300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195 w 10000"/>
              <a:gd name="connsiteY241" fmla="*/ 2424 h 10000"/>
              <a:gd name="connsiteX242" fmla="*/ 9195 w 10000"/>
              <a:gd name="connsiteY242" fmla="*/ 2424 h 10000"/>
              <a:gd name="connsiteX243" fmla="*/ 9081 w 10000"/>
              <a:gd name="connsiteY243" fmla="*/ 2424 h 10000"/>
              <a:gd name="connsiteX244" fmla="*/ 8941 w 10000"/>
              <a:gd name="connsiteY244" fmla="*/ 2462 h 10000"/>
              <a:gd name="connsiteX245" fmla="*/ 8801 w 10000"/>
              <a:gd name="connsiteY245" fmla="*/ 2487 h 10000"/>
              <a:gd name="connsiteX246" fmla="*/ 8644 w 10000"/>
              <a:gd name="connsiteY246" fmla="*/ 2551 h 10000"/>
              <a:gd name="connsiteX247" fmla="*/ 8644 w 10000"/>
              <a:gd name="connsiteY247" fmla="*/ 2551 h 10000"/>
              <a:gd name="connsiteX248" fmla="*/ 8635 w 10000"/>
              <a:gd name="connsiteY248" fmla="*/ 2551 h 10000"/>
              <a:gd name="connsiteX249" fmla="*/ 8635 w 10000"/>
              <a:gd name="connsiteY249" fmla="*/ 2551 h 10000"/>
              <a:gd name="connsiteX250" fmla="*/ 8626 w 10000"/>
              <a:gd name="connsiteY250" fmla="*/ 2551 h 10000"/>
              <a:gd name="connsiteX251" fmla="*/ 8626 w 10000"/>
              <a:gd name="connsiteY251" fmla="*/ 2551 h 10000"/>
              <a:gd name="connsiteX252" fmla="*/ 8443 w 10000"/>
              <a:gd name="connsiteY252" fmla="*/ 2614 h 10000"/>
              <a:gd name="connsiteX253" fmla="*/ 8276 w 10000"/>
              <a:gd name="connsiteY253" fmla="*/ 2664 h 10000"/>
              <a:gd name="connsiteX254" fmla="*/ 8110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848 w 10000"/>
              <a:gd name="connsiteY263" fmla="*/ 2689 h 10000"/>
              <a:gd name="connsiteX264" fmla="*/ 7743 w 10000"/>
              <a:gd name="connsiteY264" fmla="*/ 2677 h 10000"/>
              <a:gd name="connsiteX265" fmla="*/ 7638 w 10000"/>
              <a:gd name="connsiteY265" fmla="*/ 2626 h 10000"/>
              <a:gd name="connsiteX266" fmla="*/ 7542 w 10000"/>
              <a:gd name="connsiteY266" fmla="*/ 2601 h 10000"/>
              <a:gd name="connsiteX267" fmla="*/ 7454 w 10000"/>
              <a:gd name="connsiteY267" fmla="*/ 2538 h 10000"/>
              <a:gd name="connsiteX268" fmla="*/ 7375 w 10000"/>
              <a:gd name="connsiteY268" fmla="*/ 2475 h 10000"/>
              <a:gd name="connsiteX269" fmla="*/ 7297 w 10000"/>
              <a:gd name="connsiteY269" fmla="*/ 2399 h 10000"/>
              <a:gd name="connsiteX270" fmla="*/ 7235 w 10000"/>
              <a:gd name="connsiteY270" fmla="*/ 2323 h 10000"/>
              <a:gd name="connsiteX271" fmla="*/ 7174 w 10000"/>
              <a:gd name="connsiteY271" fmla="*/ 2235 h 10000"/>
              <a:gd name="connsiteX272" fmla="*/ 7113 w 10000"/>
              <a:gd name="connsiteY272" fmla="*/ 2134 h 10000"/>
              <a:gd name="connsiteX273" fmla="*/ 7008 w 10000"/>
              <a:gd name="connsiteY273" fmla="*/ 1944 h 10000"/>
              <a:gd name="connsiteX274" fmla="*/ 6929 w 10000"/>
              <a:gd name="connsiteY274" fmla="*/ 1730 h 10000"/>
              <a:gd name="connsiteX275" fmla="*/ 6850 w 10000"/>
              <a:gd name="connsiteY275" fmla="*/ 1515 h 10000"/>
              <a:gd name="connsiteX276" fmla="*/ 6850 w 10000"/>
              <a:gd name="connsiteY276" fmla="*/ 1515 h 10000"/>
              <a:gd name="connsiteX277" fmla="*/ 6842 w 10000"/>
              <a:gd name="connsiteY277" fmla="*/ 1490 h 10000"/>
              <a:gd name="connsiteX278" fmla="*/ 6842 w 10000"/>
              <a:gd name="connsiteY278" fmla="*/ 1490 h 10000"/>
              <a:gd name="connsiteX279" fmla="*/ 6842 w 10000"/>
              <a:gd name="connsiteY279" fmla="*/ 1477 h 10000"/>
              <a:gd name="connsiteX280" fmla="*/ 6842 w 10000"/>
              <a:gd name="connsiteY280" fmla="*/ 1477 h 10000"/>
              <a:gd name="connsiteX281" fmla="*/ 6842 w 10000"/>
              <a:gd name="connsiteY281" fmla="*/ 1477 h 10000"/>
              <a:gd name="connsiteX282" fmla="*/ 6798 w 10000"/>
              <a:gd name="connsiteY282" fmla="*/ 1338 h 10000"/>
              <a:gd name="connsiteX283" fmla="*/ 6780 w 10000"/>
              <a:gd name="connsiteY283" fmla="*/ 1162 h 10000"/>
              <a:gd name="connsiteX284" fmla="*/ 6754 w 10000"/>
              <a:gd name="connsiteY284" fmla="*/ 947 h 10000"/>
              <a:gd name="connsiteX285" fmla="*/ 6754 w 10000"/>
              <a:gd name="connsiteY285" fmla="*/ 720 h 10000"/>
              <a:gd name="connsiteX286" fmla="*/ 6754 w 10000"/>
              <a:gd name="connsiteY286" fmla="*/ 720 h 10000"/>
              <a:gd name="connsiteX287" fmla="*/ 6763 w 10000"/>
              <a:gd name="connsiteY287" fmla="*/ 366 h 10000"/>
              <a:gd name="connsiteX288" fmla="*/ 6789 w 10000"/>
              <a:gd name="connsiteY28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3176 w 10000"/>
              <a:gd name="connsiteY61" fmla="*/ 6212 h 10000"/>
              <a:gd name="connsiteX62" fmla="*/ 3176 w 10000"/>
              <a:gd name="connsiteY62" fmla="*/ 6212 h 10000"/>
              <a:gd name="connsiteX63" fmla="*/ 3342 w 10000"/>
              <a:gd name="connsiteY63" fmla="*/ 6162 h 10000"/>
              <a:gd name="connsiteX64" fmla="*/ 3473 w 10000"/>
              <a:gd name="connsiteY64" fmla="*/ 6136 h 10000"/>
              <a:gd name="connsiteX65" fmla="*/ 3613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841 w 10000"/>
              <a:gd name="connsiteY73" fmla="*/ 6124 h 10000"/>
              <a:gd name="connsiteX74" fmla="*/ 3937 w 10000"/>
              <a:gd name="connsiteY74" fmla="*/ 6136 h 10000"/>
              <a:gd name="connsiteX75" fmla="*/ 4016 w 10000"/>
              <a:gd name="connsiteY75" fmla="*/ 6187 h 10000"/>
              <a:gd name="connsiteX76" fmla="*/ 4086 w 10000"/>
              <a:gd name="connsiteY76" fmla="*/ 6225 h 10000"/>
              <a:gd name="connsiteX77" fmla="*/ 4147 w 10000"/>
              <a:gd name="connsiteY77" fmla="*/ 6275 h 10000"/>
              <a:gd name="connsiteX78" fmla="*/ 4191 w 10000"/>
              <a:gd name="connsiteY78" fmla="*/ 6351 h 10000"/>
              <a:gd name="connsiteX79" fmla="*/ 4217 w 10000"/>
              <a:gd name="connsiteY79" fmla="*/ 6427 h 10000"/>
              <a:gd name="connsiteX80" fmla="*/ 4252 w 10000"/>
              <a:gd name="connsiteY80" fmla="*/ 6515 h 10000"/>
              <a:gd name="connsiteX81" fmla="*/ 4261 w 10000"/>
              <a:gd name="connsiteY81" fmla="*/ 6616 h 10000"/>
              <a:gd name="connsiteX82" fmla="*/ 4269 w 10000"/>
              <a:gd name="connsiteY82" fmla="*/ 6717 h 10000"/>
              <a:gd name="connsiteX83" fmla="*/ 4269 w 10000"/>
              <a:gd name="connsiteY83" fmla="*/ 6843 h 10000"/>
              <a:gd name="connsiteX84" fmla="*/ 4261 w 10000"/>
              <a:gd name="connsiteY84" fmla="*/ 6957 h 10000"/>
              <a:gd name="connsiteX85" fmla="*/ 4217 w 10000"/>
              <a:gd name="connsiteY85" fmla="*/ 7235 h 10000"/>
              <a:gd name="connsiteX86" fmla="*/ 4164 w 10000"/>
              <a:gd name="connsiteY86" fmla="*/ 7551 h 10000"/>
              <a:gd name="connsiteX87" fmla="*/ 4164 w 10000"/>
              <a:gd name="connsiteY87" fmla="*/ 7551 h 10000"/>
              <a:gd name="connsiteX88" fmla="*/ 4156 w 10000"/>
              <a:gd name="connsiteY88" fmla="*/ 7551 h 10000"/>
              <a:gd name="connsiteX89" fmla="*/ 4156 w 10000"/>
              <a:gd name="connsiteY89" fmla="*/ 7551 h 10000"/>
              <a:gd name="connsiteX90" fmla="*/ 4156 w 10000"/>
              <a:gd name="connsiteY90" fmla="*/ 7563 h 10000"/>
              <a:gd name="connsiteX91" fmla="*/ 4156 w 10000"/>
              <a:gd name="connsiteY91" fmla="*/ 7563 h 10000"/>
              <a:gd name="connsiteX92" fmla="*/ 4156 w 10000"/>
              <a:gd name="connsiteY92" fmla="*/ 7563 h 10000"/>
              <a:gd name="connsiteX93" fmla="*/ 4156 w 10000"/>
              <a:gd name="connsiteY93" fmla="*/ 7563 h 10000"/>
              <a:gd name="connsiteX94" fmla="*/ 4156 w 10000"/>
              <a:gd name="connsiteY94" fmla="*/ 7576 h 10000"/>
              <a:gd name="connsiteX95" fmla="*/ 4156 w 10000"/>
              <a:gd name="connsiteY95" fmla="*/ 7576 h 10000"/>
              <a:gd name="connsiteX96" fmla="*/ 4156 w 10000"/>
              <a:gd name="connsiteY96" fmla="*/ 7576 h 10000"/>
              <a:gd name="connsiteX97" fmla="*/ 4156 w 10000"/>
              <a:gd name="connsiteY97" fmla="*/ 7576 h 10000"/>
              <a:gd name="connsiteX98" fmla="*/ 4156 w 10000"/>
              <a:gd name="connsiteY98" fmla="*/ 7588 h 10000"/>
              <a:gd name="connsiteX99" fmla="*/ 4156 w 10000"/>
              <a:gd name="connsiteY99" fmla="*/ 7588 h 10000"/>
              <a:gd name="connsiteX100" fmla="*/ 4156 w 10000"/>
              <a:gd name="connsiteY100" fmla="*/ 7588 h 10000"/>
              <a:gd name="connsiteX101" fmla="*/ 4156 w 10000"/>
              <a:gd name="connsiteY101" fmla="*/ 7588 h 10000"/>
              <a:gd name="connsiteX102" fmla="*/ 4147 w 10000"/>
              <a:gd name="connsiteY102" fmla="*/ 7601 h 10000"/>
              <a:gd name="connsiteX103" fmla="*/ 4147 w 10000"/>
              <a:gd name="connsiteY103" fmla="*/ 7601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03 w 10000"/>
              <a:gd name="connsiteY108" fmla="*/ 7803 h 10000"/>
              <a:gd name="connsiteX109" fmla="*/ 4068 w 10000"/>
              <a:gd name="connsiteY109" fmla="*/ 8005 h 10000"/>
              <a:gd name="connsiteX110" fmla="*/ 4051 w 10000"/>
              <a:gd name="connsiteY110" fmla="*/ 8207 h 10000"/>
              <a:gd name="connsiteX111" fmla="*/ 4024 w 10000"/>
              <a:gd name="connsiteY111" fmla="*/ 8422 h 10000"/>
              <a:gd name="connsiteX112" fmla="*/ 4016 w 10000"/>
              <a:gd name="connsiteY112" fmla="*/ 8611 h 10000"/>
              <a:gd name="connsiteX113" fmla="*/ 4016 w 10000"/>
              <a:gd name="connsiteY113" fmla="*/ 8813 h 10000"/>
              <a:gd name="connsiteX114" fmla="*/ 4024 w 10000"/>
              <a:gd name="connsiteY114" fmla="*/ 9003 h 10000"/>
              <a:gd name="connsiteX115" fmla="*/ 4051 w 10000"/>
              <a:gd name="connsiteY115" fmla="*/ 9179 h 10000"/>
              <a:gd name="connsiteX116" fmla="*/ 4086 w 10000"/>
              <a:gd name="connsiteY116" fmla="*/ 9356 h 10000"/>
              <a:gd name="connsiteX117" fmla="*/ 4121 w 10000"/>
              <a:gd name="connsiteY117" fmla="*/ 9508 h 10000"/>
              <a:gd name="connsiteX118" fmla="*/ 4191 w 10000"/>
              <a:gd name="connsiteY118" fmla="*/ 9646 h 10000"/>
              <a:gd name="connsiteX119" fmla="*/ 4269 w 10000"/>
              <a:gd name="connsiteY119" fmla="*/ 9760 h 10000"/>
              <a:gd name="connsiteX120" fmla="*/ 4366 w 10000"/>
              <a:gd name="connsiteY120" fmla="*/ 9861 h 10000"/>
              <a:gd name="connsiteX121" fmla="*/ 4471 w 10000"/>
              <a:gd name="connsiteY121" fmla="*/ 9937 h 10000"/>
              <a:gd name="connsiteX122" fmla="*/ 4611 w 10000"/>
              <a:gd name="connsiteY122" fmla="*/ 9975 h 10000"/>
              <a:gd name="connsiteX123" fmla="*/ 4759 w 10000"/>
              <a:gd name="connsiteY123" fmla="*/ 10000 h 10000"/>
              <a:gd name="connsiteX124" fmla="*/ 4759 w 10000"/>
              <a:gd name="connsiteY124" fmla="*/ 10000 h 10000"/>
              <a:gd name="connsiteX125" fmla="*/ 4759 w 10000"/>
              <a:gd name="connsiteY125" fmla="*/ 10000 h 10000"/>
              <a:gd name="connsiteX126" fmla="*/ 4759 w 10000"/>
              <a:gd name="connsiteY126" fmla="*/ 10000 h 10000"/>
              <a:gd name="connsiteX127" fmla="*/ 4759 w 10000"/>
              <a:gd name="connsiteY127" fmla="*/ 10000 h 10000"/>
              <a:gd name="connsiteX128" fmla="*/ 4821 w 10000"/>
              <a:gd name="connsiteY128" fmla="*/ 10000 h 10000"/>
              <a:gd name="connsiteX129" fmla="*/ 4821 w 10000"/>
              <a:gd name="connsiteY129" fmla="*/ 10000 h 10000"/>
              <a:gd name="connsiteX130" fmla="*/ 5136 w 10000"/>
              <a:gd name="connsiteY130" fmla="*/ 9962 h 10000"/>
              <a:gd name="connsiteX131" fmla="*/ 5468 w 10000"/>
              <a:gd name="connsiteY131" fmla="*/ 9924 h 10000"/>
              <a:gd name="connsiteX132" fmla="*/ 6203 w 10000"/>
              <a:gd name="connsiteY132" fmla="*/ 9798 h 10000"/>
              <a:gd name="connsiteX133" fmla="*/ 6982 w 10000"/>
              <a:gd name="connsiteY133" fmla="*/ 9672 h 10000"/>
              <a:gd name="connsiteX134" fmla="*/ 7358 w 10000"/>
              <a:gd name="connsiteY134" fmla="*/ 9621 h 10000"/>
              <a:gd name="connsiteX135" fmla="*/ 7734 w 10000"/>
              <a:gd name="connsiteY135" fmla="*/ 9583 h 10000"/>
              <a:gd name="connsiteX136" fmla="*/ 7734 w 10000"/>
              <a:gd name="connsiteY136" fmla="*/ 9583 h 10000"/>
              <a:gd name="connsiteX137" fmla="*/ 7725 w 10000"/>
              <a:gd name="connsiteY137" fmla="*/ 9508 h 10000"/>
              <a:gd name="connsiteX138" fmla="*/ 7725 w 10000"/>
              <a:gd name="connsiteY138" fmla="*/ 9508 h 10000"/>
              <a:gd name="connsiteX139" fmla="*/ 7725 w 10000"/>
              <a:gd name="connsiteY139" fmla="*/ 9508 h 10000"/>
              <a:gd name="connsiteX140" fmla="*/ 7725 w 10000"/>
              <a:gd name="connsiteY140" fmla="*/ 9508 h 10000"/>
              <a:gd name="connsiteX141" fmla="*/ 7725 w 10000"/>
              <a:gd name="connsiteY141" fmla="*/ 9508 h 10000"/>
              <a:gd name="connsiteX142" fmla="*/ 7699 w 10000"/>
              <a:gd name="connsiteY142" fmla="*/ 9407 h 10000"/>
              <a:gd name="connsiteX143" fmla="*/ 7699 w 10000"/>
              <a:gd name="connsiteY143" fmla="*/ 9407 h 10000"/>
              <a:gd name="connsiteX144" fmla="*/ 7699 w 10000"/>
              <a:gd name="connsiteY144" fmla="*/ 9381 h 10000"/>
              <a:gd name="connsiteX145" fmla="*/ 7699 w 10000"/>
              <a:gd name="connsiteY145" fmla="*/ 9381 h 10000"/>
              <a:gd name="connsiteX146" fmla="*/ 7577 w 10000"/>
              <a:gd name="connsiteY146" fmla="*/ 8649 h 10000"/>
              <a:gd name="connsiteX147" fmla="*/ 7463 w 10000"/>
              <a:gd name="connsiteY147" fmla="*/ 7967 h 10000"/>
              <a:gd name="connsiteX148" fmla="*/ 7393 w 10000"/>
              <a:gd name="connsiteY148" fmla="*/ 7361 h 10000"/>
              <a:gd name="connsiteX149" fmla="*/ 7332 w 10000"/>
              <a:gd name="connsiteY149" fmla="*/ 6806 h 10000"/>
              <a:gd name="connsiteX150" fmla="*/ 7288 w 10000"/>
              <a:gd name="connsiteY150" fmla="*/ 6313 h 10000"/>
              <a:gd name="connsiteX151" fmla="*/ 7262 w 10000"/>
              <a:gd name="connsiteY151" fmla="*/ 5871 h 10000"/>
              <a:gd name="connsiteX152" fmla="*/ 7253 w 10000"/>
              <a:gd name="connsiteY152" fmla="*/ 5480 h 10000"/>
              <a:gd name="connsiteX153" fmla="*/ 7279 w 10000"/>
              <a:gd name="connsiteY153" fmla="*/ 5139 h 10000"/>
              <a:gd name="connsiteX154" fmla="*/ 7297 w 10000"/>
              <a:gd name="connsiteY154" fmla="*/ 4836 h 10000"/>
              <a:gd name="connsiteX155" fmla="*/ 7340 w 10000"/>
              <a:gd name="connsiteY155" fmla="*/ 4583 h 10000"/>
              <a:gd name="connsiteX156" fmla="*/ 7402 w 10000"/>
              <a:gd name="connsiteY156" fmla="*/ 4394 h 10000"/>
              <a:gd name="connsiteX157" fmla="*/ 7437 w 10000"/>
              <a:gd name="connsiteY157" fmla="*/ 4293 h 10000"/>
              <a:gd name="connsiteX158" fmla="*/ 7463 w 10000"/>
              <a:gd name="connsiteY158" fmla="*/ 4217 h 10000"/>
              <a:gd name="connsiteX159" fmla="*/ 7507 w 10000"/>
              <a:gd name="connsiteY159" fmla="*/ 4154 h 10000"/>
              <a:gd name="connsiteX160" fmla="*/ 7550 w 10000"/>
              <a:gd name="connsiteY160" fmla="*/ 4104 h 10000"/>
              <a:gd name="connsiteX161" fmla="*/ 7594 w 10000"/>
              <a:gd name="connsiteY161" fmla="*/ 4053 h 10000"/>
              <a:gd name="connsiteX162" fmla="*/ 7647 w 10000"/>
              <a:gd name="connsiteY162" fmla="*/ 4003 h 10000"/>
              <a:gd name="connsiteX163" fmla="*/ 7699 w 10000"/>
              <a:gd name="connsiteY163" fmla="*/ 3990 h 10000"/>
              <a:gd name="connsiteX164" fmla="*/ 7752 w 10000"/>
              <a:gd name="connsiteY164" fmla="*/ 3965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927 w 10000"/>
              <a:gd name="connsiteY173" fmla="*/ 3939 h 10000"/>
              <a:gd name="connsiteX174" fmla="*/ 7997 w 10000"/>
              <a:gd name="connsiteY174" fmla="*/ 3965 h 10000"/>
              <a:gd name="connsiteX175" fmla="*/ 8136 w 10000"/>
              <a:gd name="connsiteY175" fmla="*/ 4028 h 10000"/>
              <a:gd name="connsiteX176" fmla="*/ 8294 w 10000"/>
              <a:gd name="connsiteY176" fmla="*/ 4116 h 10000"/>
              <a:gd name="connsiteX177" fmla="*/ 8443 w 10000"/>
              <a:gd name="connsiteY177" fmla="*/ 4242 h 10000"/>
              <a:gd name="connsiteX178" fmla="*/ 8443 w 10000"/>
              <a:gd name="connsiteY178" fmla="*/ 4242 h 10000"/>
              <a:gd name="connsiteX179" fmla="*/ 8451 w 10000"/>
              <a:gd name="connsiteY179" fmla="*/ 4242 h 10000"/>
              <a:gd name="connsiteX180" fmla="*/ 8451 w 10000"/>
              <a:gd name="connsiteY180" fmla="*/ 4242 h 10000"/>
              <a:gd name="connsiteX181" fmla="*/ 8836 w 10000"/>
              <a:gd name="connsiteY181" fmla="*/ 4545 h 10000"/>
              <a:gd name="connsiteX182" fmla="*/ 8976 w 10000"/>
              <a:gd name="connsiteY182" fmla="*/ 4646 h 10000"/>
              <a:gd name="connsiteX183" fmla="*/ 9099 w 10000"/>
              <a:gd name="connsiteY183" fmla="*/ 4722 h 10000"/>
              <a:gd name="connsiteX184" fmla="*/ 9204 w 10000"/>
              <a:gd name="connsiteY184" fmla="*/ 4785 h 10000"/>
              <a:gd name="connsiteX185" fmla="*/ 9300 w 10000"/>
              <a:gd name="connsiteY185" fmla="*/ 4823 h 10000"/>
              <a:gd name="connsiteX186" fmla="*/ 9388 w 10000"/>
              <a:gd name="connsiteY186" fmla="*/ 4848 h 10000"/>
              <a:gd name="connsiteX187" fmla="*/ 9466 w 10000"/>
              <a:gd name="connsiteY187" fmla="*/ 4848 h 10000"/>
              <a:gd name="connsiteX188" fmla="*/ 9466 w 10000"/>
              <a:gd name="connsiteY188" fmla="*/ 4848 h 10000"/>
              <a:gd name="connsiteX189" fmla="*/ 9484 w 10000"/>
              <a:gd name="connsiteY189" fmla="*/ 4848 h 10000"/>
              <a:gd name="connsiteX190" fmla="*/ 9484 w 10000"/>
              <a:gd name="connsiteY190" fmla="*/ 4848 h 10000"/>
              <a:gd name="connsiteX191" fmla="*/ 9484 w 10000"/>
              <a:gd name="connsiteY191" fmla="*/ 4848 h 10000"/>
              <a:gd name="connsiteX192" fmla="*/ 9484 w 10000"/>
              <a:gd name="connsiteY192" fmla="*/ 4848 h 10000"/>
              <a:gd name="connsiteX193" fmla="*/ 9580 w 10000"/>
              <a:gd name="connsiteY193" fmla="*/ 4836 h 10000"/>
              <a:gd name="connsiteX194" fmla="*/ 9668 w 10000"/>
              <a:gd name="connsiteY194" fmla="*/ 4798 h 10000"/>
              <a:gd name="connsiteX195" fmla="*/ 9738 w 10000"/>
              <a:gd name="connsiteY195" fmla="*/ 4747 h 10000"/>
              <a:gd name="connsiteX196" fmla="*/ 9799 w 10000"/>
              <a:gd name="connsiteY196" fmla="*/ 4659 h 10000"/>
              <a:gd name="connsiteX197" fmla="*/ 9799 w 10000"/>
              <a:gd name="connsiteY197" fmla="*/ 4659 h 10000"/>
              <a:gd name="connsiteX198" fmla="*/ 9799 w 10000"/>
              <a:gd name="connsiteY198" fmla="*/ 4659 h 10000"/>
              <a:gd name="connsiteX199" fmla="*/ 9799 w 10000"/>
              <a:gd name="connsiteY199" fmla="*/ 4659 h 10000"/>
              <a:gd name="connsiteX200" fmla="*/ 9799 w 10000"/>
              <a:gd name="connsiteY200" fmla="*/ 4659 h 10000"/>
              <a:gd name="connsiteX201" fmla="*/ 9799 w 10000"/>
              <a:gd name="connsiteY201" fmla="*/ 4659 h 10000"/>
              <a:gd name="connsiteX202" fmla="*/ 9816 w 10000"/>
              <a:gd name="connsiteY202" fmla="*/ 4659 h 10000"/>
              <a:gd name="connsiteX203" fmla="*/ 9816 w 10000"/>
              <a:gd name="connsiteY203" fmla="*/ 4659 h 10000"/>
              <a:gd name="connsiteX204" fmla="*/ 9816 w 10000"/>
              <a:gd name="connsiteY204" fmla="*/ 4659 h 10000"/>
              <a:gd name="connsiteX205" fmla="*/ 9816 w 10000"/>
              <a:gd name="connsiteY205" fmla="*/ 4659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43 w 10000"/>
              <a:gd name="connsiteY216" fmla="*/ 4583 h 10000"/>
              <a:gd name="connsiteX217" fmla="*/ 9886 w 10000"/>
              <a:gd name="connsiteY217" fmla="*/ 4495 h 10000"/>
              <a:gd name="connsiteX218" fmla="*/ 9921 w 10000"/>
              <a:gd name="connsiteY218" fmla="*/ 4369 h 10000"/>
              <a:gd name="connsiteX219" fmla="*/ 9948 w 10000"/>
              <a:gd name="connsiteY219" fmla="*/ 4217 h 10000"/>
              <a:gd name="connsiteX220" fmla="*/ 9983 w 10000"/>
              <a:gd name="connsiteY220" fmla="*/ 4040 h 10000"/>
              <a:gd name="connsiteX221" fmla="*/ 10000 w 10000"/>
              <a:gd name="connsiteY221" fmla="*/ 3851 h 10000"/>
              <a:gd name="connsiteX222" fmla="*/ 10000 w 10000"/>
              <a:gd name="connsiteY222" fmla="*/ 3649 h 10000"/>
              <a:gd name="connsiteX223" fmla="*/ 10000 w 10000"/>
              <a:gd name="connsiteY223" fmla="*/ 3460 h 10000"/>
              <a:gd name="connsiteX224" fmla="*/ 9983 w 10000"/>
              <a:gd name="connsiteY224" fmla="*/ 3258 h 10000"/>
              <a:gd name="connsiteX225" fmla="*/ 9939 w 10000"/>
              <a:gd name="connsiteY225" fmla="*/ 3068 h 10000"/>
              <a:gd name="connsiteX226" fmla="*/ 9886 w 10000"/>
              <a:gd name="connsiteY226" fmla="*/ 2904 h 10000"/>
              <a:gd name="connsiteX227" fmla="*/ 9843 w 10000"/>
              <a:gd name="connsiteY227" fmla="*/ 2816 h 10000"/>
              <a:gd name="connsiteX228" fmla="*/ 9799 w 10000"/>
              <a:gd name="connsiteY228" fmla="*/ 2753 h 10000"/>
              <a:gd name="connsiteX229" fmla="*/ 9755 w 10000"/>
              <a:gd name="connsiteY229" fmla="*/ 2677 h 10000"/>
              <a:gd name="connsiteX230" fmla="*/ 9694 w 10000"/>
              <a:gd name="connsiteY230" fmla="*/ 2614 h 10000"/>
              <a:gd name="connsiteX231" fmla="*/ 9633 w 10000"/>
              <a:gd name="connsiteY231" fmla="*/ 2551 h 10000"/>
              <a:gd name="connsiteX232" fmla="*/ 9571 w 10000"/>
              <a:gd name="connsiteY232" fmla="*/ 2500 h 10000"/>
              <a:gd name="connsiteX233" fmla="*/ 9484 w 10000"/>
              <a:gd name="connsiteY233" fmla="*/ 2475 h 10000"/>
              <a:gd name="connsiteX234" fmla="*/ 9396 w 10000"/>
              <a:gd name="connsiteY234" fmla="*/ 2449 h 10000"/>
              <a:gd name="connsiteX235" fmla="*/ 9300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195 w 10000"/>
              <a:gd name="connsiteY241" fmla="*/ 2424 h 10000"/>
              <a:gd name="connsiteX242" fmla="*/ 9081 w 10000"/>
              <a:gd name="connsiteY242" fmla="*/ 2424 h 10000"/>
              <a:gd name="connsiteX243" fmla="*/ 8941 w 10000"/>
              <a:gd name="connsiteY243" fmla="*/ 2462 h 10000"/>
              <a:gd name="connsiteX244" fmla="*/ 8801 w 10000"/>
              <a:gd name="connsiteY244" fmla="*/ 2487 h 10000"/>
              <a:gd name="connsiteX245" fmla="*/ 8644 w 10000"/>
              <a:gd name="connsiteY245" fmla="*/ 2551 h 10000"/>
              <a:gd name="connsiteX246" fmla="*/ 8644 w 10000"/>
              <a:gd name="connsiteY246" fmla="*/ 2551 h 10000"/>
              <a:gd name="connsiteX247" fmla="*/ 8635 w 10000"/>
              <a:gd name="connsiteY247" fmla="*/ 2551 h 10000"/>
              <a:gd name="connsiteX248" fmla="*/ 8635 w 10000"/>
              <a:gd name="connsiteY248" fmla="*/ 2551 h 10000"/>
              <a:gd name="connsiteX249" fmla="*/ 8626 w 10000"/>
              <a:gd name="connsiteY249" fmla="*/ 2551 h 10000"/>
              <a:gd name="connsiteX250" fmla="*/ 8626 w 10000"/>
              <a:gd name="connsiteY250" fmla="*/ 2551 h 10000"/>
              <a:gd name="connsiteX251" fmla="*/ 8443 w 10000"/>
              <a:gd name="connsiteY251" fmla="*/ 2614 h 10000"/>
              <a:gd name="connsiteX252" fmla="*/ 8276 w 10000"/>
              <a:gd name="connsiteY252" fmla="*/ 2664 h 10000"/>
              <a:gd name="connsiteX253" fmla="*/ 8110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848 w 10000"/>
              <a:gd name="connsiteY262" fmla="*/ 2689 h 10000"/>
              <a:gd name="connsiteX263" fmla="*/ 7743 w 10000"/>
              <a:gd name="connsiteY263" fmla="*/ 2677 h 10000"/>
              <a:gd name="connsiteX264" fmla="*/ 7638 w 10000"/>
              <a:gd name="connsiteY264" fmla="*/ 2626 h 10000"/>
              <a:gd name="connsiteX265" fmla="*/ 7542 w 10000"/>
              <a:gd name="connsiteY265" fmla="*/ 2601 h 10000"/>
              <a:gd name="connsiteX266" fmla="*/ 7454 w 10000"/>
              <a:gd name="connsiteY266" fmla="*/ 2538 h 10000"/>
              <a:gd name="connsiteX267" fmla="*/ 7375 w 10000"/>
              <a:gd name="connsiteY267" fmla="*/ 2475 h 10000"/>
              <a:gd name="connsiteX268" fmla="*/ 7297 w 10000"/>
              <a:gd name="connsiteY268" fmla="*/ 2399 h 10000"/>
              <a:gd name="connsiteX269" fmla="*/ 7235 w 10000"/>
              <a:gd name="connsiteY269" fmla="*/ 2323 h 10000"/>
              <a:gd name="connsiteX270" fmla="*/ 7174 w 10000"/>
              <a:gd name="connsiteY270" fmla="*/ 2235 h 10000"/>
              <a:gd name="connsiteX271" fmla="*/ 7113 w 10000"/>
              <a:gd name="connsiteY271" fmla="*/ 2134 h 10000"/>
              <a:gd name="connsiteX272" fmla="*/ 7008 w 10000"/>
              <a:gd name="connsiteY272" fmla="*/ 1944 h 10000"/>
              <a:gd name="connsiteX273" fmla="*/ 6929 w 10000"/>
              <a:gd name="connsiteY273" fmla="*/ 1730 h 10000"/>
              <a:gd name="connsiteX274" fmla="*/ 6850 w 10000"/>
              <a:gd name="connsiteY274" fmla="*/ 1515 h 10000"/>
              <a:gd name="connsiteX275" fmla="*/ 6850 w 10000"/>
              <a:gd name="connsiteY275" fmla="*/ 1515 h 10000"/>
              <a:gd name="connsiteX276" fmla="*/ 6842 w 10000"/>
              <a:gd name="connsiteY276" fmla="*/ 1490 h 10000"/>
              <a:gd name="connsiteX277" fmla="*/ 6842 w 10000"/>
              <a:gd name="connsiteY277" fmla="*/ 1490 h 10000"/>
              <a:gd name="connsiteX278" fmla="*/ 6842 w 10000"/>
              <a:gd name="connsiteY278" fmla="*/ 1477 h 10000"/>
              <a:gd name="connsiteX279" fmla="*/ 6842 w 10000"/>
              <a:gd name="connsiteY279" fmla="*/ 1477 h 10000"/>
              <a:gd name="connsiteX280" fmla="*/ 6842 w 10000"/>
              <a:gd name="connsiteY280" fmla="*/ 1477 h 10000"/>
              <a:gd name="connsiteX281" fmla="*/ 6798 w 10000"/>
              <a:gd name="connsiteY281" fmla="*/ 1338 h 10000"/>
              <a:gd name="connsiteX282" fmla="*/ 6780 w 10000"/>
              <a:gd name="connsiteY282" fmla="*/ 1162 h 10000"/>
              <a:gd name="connsiteX283" fmla="*/ 6754 w 10000"/>
              <a:gd name="connsiteY283" fmla="*/ 947 h 10000"/>
              <a:gd name="connsiteX284" fmla="*/ 6754 w 10000"/>
              <a:gd name="connsiteY284" fmla="*/ 720 h 10000"/>
              <a:gd name="connsiteX285" fmla="*/ 6754 w 10000"/>
              <a:gd name="connsiteY285" fmla="*/ 720 h 10000"/>
              <a:gd name="connsiteX286" fmla="*/ 6763 w 10000"/>
              <a:gd name="connsiteY286" fmla="*/ 366 h 10000"/>
              <a:gd name="connsiteX287" fmla="*/ 6789 w 10000"/>
              <a:gd name="connsiteY287"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3176 w 10000"/>
              <a:gd name="connsiteY61" fmla="*/ 6212 h 10000"/>
              <a:gd name="connsiteX62" fmla="*/ 3342 w 10000"/>
              <a:gd name="connsiteY62" fmla="*/ 6162 h 10000"/>
              <a:gd name="connsiteX63" fmla="*/ 3473 w 10000"/>
              <a:gd name="connsiteY63" fmla="*/ 6136 h 10000"/>
              <a:gd name="connsiteX64" fmla="*/ 3613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841 w 10000"/>
              <a:gd name="connsiteY72" fmla="*/ 6124 h 10000"/>
              <a:gd name="connsiteX73" fmla="*/ 3937 w 10000"/>
              <a:gd name="connsiteY73" fmla="*/ 6136 h 10000"/>
              <a:gd name="connsiteX74" fmla="*/ 4016 w 10000"/>
              <a:gd name="connsiteY74" fmla="*/ 6187 h 10000"/>
              <a:gd name="connsiteX75" fmla="*/ 4086 w 10000"/>
              <a:gd name="connsiteY75" fmla="*/ 6225 h 10000"/>
              <a:gd name="connsiteX76" fmla="*/ 4147 w 10000"/>
              <a:gd name="connsiteY76" fmla="*/ 6275 h 10000"/>
              <a:gd name="connsiteX77" fmla="*/ 4191 w 10000"/>
              <a:gd name="connsiteY77" fmla="*/ 6351 h 10000"/>
              <a:gd name="connsiteX78" fmla="*/ 4217 w 10000"/>
              <a:gd name="connsiteY78" fmla="*/ 6427 h 10000"/>
              <a:gd name="connsiteX79" fmla="*/ 4252 w 10000"/>
              <a:gd name="connsiteY79" fmla="*/ 6515 h 10000"/>
              <a:gd name="connsiteX80" fmla="*/ 4261 w 10000"/>
              <a:gd name="connsiteY80" fmla="*/ 6616 h 10000"/>
              <a:gd name="connsiteX81" fmla="*/ 4269 w 10000"/>
              <a:gd name="connsiteY81" fmla="*/ 6717 h 10000"/>
              <a:gd name="connsiteX82" fmla="*/ 4269 w 10000"/>
              <a:gd name="connsiteY82" fmla="*/ 6843 h 10000"/>
              <a:gd name="connsiteX83" fmla="*/ 4261 w 10000"/>
              <a:gd name="connsiteY83" fmla="*/ 6957 h 10000"/>
              <a:gd name="connsiteX84" fmla="*/ 4217 w 10000"/>
              <a:gd name="connsiteY84" fmla="*/ 7235 h 10000"/>
              <a:gd name="connsiteX85" fmla="*/ 4164 w 10000"/>
              <a:gd name="connsiteY85" fmla="*/ 7551 h 10000"/>
              <a:gd name="connsiteX86" fmla="*/ 4164 w 10000"/>
              <a:gd name="connsiteY86" fmla="*/ 7551 h 10000"/>
              <a:gd name="connsiteX87" fmla="*/ 4156 w 10000"/>
              <a:gd name="connsiteY87" fmla="*/ 7551 h 10000"/>
              <a:gd name="connsiteX88" fmla="*/ 4156 w 10000"/>
              <a:gd name="connsiteY88" fmla="*/ 7551 h 10000"/>
              <a:gd name="connsiteX89" fmla="*/ 4156 w 10000"/>
              <a:gd name="connsiteY89" fmla="*/ 7563 h 10000"/>
              <a:gd name="connsiteX90" fmla="*/ 4156 w 10000"/>
              <a:gd name="connsiteY90" fmla="*/ 7563 h 10000"/>
              <a:gd name="connsiteX91" fmla="*/ 4156 w 10000"/>
              <a:gd name="connsiteY91" fmla="*/ 7563 h 10000"/>
              <a:gd name="connsiteX92" fmla="*/ 4156 w 10000"/>
              <a:gd name="connsiteY92" fmla="*/ 7563 h 10000"/>
              <a:gd name="connsiteX93" fmla="*/ 4156 w 10000"/>
              <a:gd name="connsiteY93" fmla="*/ 7576 h 10000"/>
              <a:gd name="connsiteX94" fmla="*/ 4156 w 10000"/>
              <a:gd name="connsiteY94" fmla="*/ 7576 h 10000"/>
              <a:gd name="connsiteX95" fmla="*/ 4156 w 10000"/>
              <a:gd name="connsiteY95" fmla="*/ 7576 h 10000"/>
              <a:gd name="connsiteX96" fmla="*/ 4156 w 10000"/>
              <a:gd name="connsiteY96" fmla="*/ 7576 h 10000"/>
              <a:gd name="connsiteX97" fmla="*/ 4156 w 10000"/>
              <a:gd name="connsiteY97" fmla="*/ 7588 h 10000"/>
              <a:gd name="connsiteX98" fmla="*/ 4156 w 10000"/>
              <a:gd name="connsiteY98" fmla="*/ 7588 h 10000"/>
              <a:gd name="connsiteX99" fmla="*/ 4156 w 10000"/>
              <a:gd name="connsiteY99" fmla="*/ 7588 h 10000"/>
              <a:gd name="connsiteX100" fmla="*/ 4156 w 10000"/>
              <a:gd name="connsiteY100" fmla="*/ 7588 h 10000"/>
              <a:gd name="connsiteX101" fmla="*/ 4147 w 10000"/>
              <a:gd name="connsiteY101" fmla="*/ 7601 h 10000"/>
              <a:gd name="connsiteX102" fmla="*/ 4147 w 10000"/>
              <a:gd name="connsiteY102" fmla="*/ 7601 h 10000"/>
              <a:gd name="connsiteX103" fmla="*/ 4147 w 10000"/>
              <a:gd name="connsiteY103" fmla="*/ 7601 h 10000"/>
              <a:gd name="connsiteX104" fmla="*/ 4147 w 10000"/>
              <a:gd name="connsiteY104" fmla="*/ 7601 h 10000"/>
              <a:gd name="connsiteX105" fmla="*/ 4147 w 10000"/>
              <a:gd name="connsiteY105" fmla="*/ 7601 h 10000"/>
              <a:gd name="connsiteX106" fmla="*/ 4147 w 10000"/>
              <a:gd name="connsiteY106" fmla="*/ 7601 h 10000"/>
              <a:gd name="connsiteX107" fmla="*/ 4103 w 10000"/>
              <a:gd name="connsiteY107" fmla="*/ 7803 h 10000"/>
              <a:gd name="connsiteX108" fmla="*/ 4068 w 10000"/>
              <a:gd name="connsiteY108" fmla="*/ 8005 h 10000"/>
              <a:gd name="connsiteX109" fmla="*/ 4051 w 10000"/>
              <a:gd name="connsiteY109" fmla="*/ 8207 h 10000"/>
              <a:gd name="connsiteX110" fmla="*/ 4024 w 10000"/>
              <a:gd name="connsiteY110" fmla="*/ 8422 h 10000"/>
              <a:gd name="connsiteX111" fmla="*/ 4016 w 10000"/>
              <a:gd name="connsiteY111" fmla="*/ 8611 h 10000"/>
              <a:gd name="connsiteX112" fmla="*/ 4016 w 10000"/>
              <a:gd name="connsiteY112" fmla="*/ 8813 h 10000"/>
              <a:gd name="connsiteX113" fmla="*/ 4024 w 10000"/>
              <a:gd name="connsiteY113" fmla="*/ 9003 h 10000"/>
              <a:gd name="connsiteX114" fmla="*/ 4051 w 10000"/>
              <a:gd name="connsiteY114" fmla="*/ 9179 h 10000"/>
              <a:gd name="connsiteX115" fmla="*/ 4086 w 10000"/>
              <a:gd name="connsiteY115" fmla="*/ 9356 h 10000"/>
              <a:gd name="connsiteX116" fmla="*/ 4121 w 10000"/>
              <a:gd name="connsiteY116" fmla="*/ 9508 h 10000"/>
              <a:gd name="connsiteX117" fmla="*/ 4191 w 10000"/>
              <a:gd name="connsiteY117" fmla="*/ 9646 h 10000"/>
              <a:gd name="connsiteX118" fmla="*/ 4269 w 10000"/>
              <a:gd name="connsiteY118" fmla="*/ 9760 h 10000"/>
              <a:gd name="connsiteX119" fmla="*/ 4366 w 10000"/>
              <a:gd name="connsiteY119" fmla="*/ 9861 h 10000"/>
              <a:gd name="connsiteX120" fmla="*/ 4471 w 10000"/>
              <a:gd name="connsiteY120" fmla="*/ 9937 h 10000"/>
              <a:gd name="connsiteX121" fmla="*/ 4611 w 10000"/>
              <a:gd name="connsiteY121" fmla="*/ 9975 h 10000"/>
              <a:gd name="connsiteX122" fmla="*/ 4759 w 10000"/>
              <a:gd name="connsiteY122" fmla="*/ 10000 h 10000"/>
              <a:gd name="connsiteX123" fmla="*/ 4759 w 10000"/>
              <a:gd name="connsiteY123" fmla="*/ 10000 h 10000"/>
              <a:gd name="connsiteX124" fmla="*/ 4759 w 10000"/>
              <a:gd name="connsiteY124" fmla="*/ 10000 h 10000"/>
              <a:gd name="connsiteX125" fmla="*/ 4759 w 10000"/>
              <a:gd name="connsiteY125" fmla="*/ 10000 h 10000"/>
              <a:gd name="connsiteX126" fmla="*/ 4759 w 10000"/>
              <a:gd name="connsiteY126" fmla="*/ 10000 h 10000"/>
              <a:gd name="connsiteX127" fmla="*/ 4821 w 10000"/>
              <a:gd name="connsiteY127" fmla="*/ 10000 h 10000"/>
              <a:gd name="connsiteX128" fmla="*/ 4821 w 10000"/>
              <a:gd name="connsiteY128" fmla="*/ 10000 h 10000"/>
              <a:gd name="connsiteX129" fmla="*/ 5136 w 10000"/>
              <a:gd name="connsiteY129" fmla="*/ 9962 h 10000"/>
              <a:gd name="connsiteX130" fmla="*/ 5468 w 10000"/>
              <a:gd name="connsiteY130" fmla="*/ 9924 h 10000"/>
              <a:gd name="connsiteX131" fmla="*/ 6203 w 10000"/>
              <a:gd name="connsiteY131" fmla="*/ 9798 h 10000"/>
              <a:gd name="connsiteX132" fmla="*/ 6982 w 10000"/>
              <a:gd name="connsiteY132" fmla="*/ 9672 h 10000"/>
              <a:gd name="connsiteX133" fmla="*/ 7358 w 10000"/>
              <a:gd name="connsiteY133" fmla="*/ 9621 h 10000"/>
              <a:gd name="connsiteX134" fmla="*/ 7734 w 10000"/>
              <a:gd name="connsiteY134" fmla="*/ 9583 h 10000"/>
              <a:gd name="connsiteX135" fmla="*/ 7734 w 10000"/>
              <a:gd name="connsiteY135" fmla="*/ 9583 h 10000"/>
              <a:gd name="connsiteX136" fmla="*/ 7725 w 10000"/>
              <a:gd name="connsiteY136" fmla="*/ 9508 h 10000"/>
              <a:gd name="connsiteX137" fmla="*/ 7725 w 10000"/>
              <a:gd name="connsiteY137" fmla="*/ 9508 h 10000"/>
              <a:gd name="connsiteX138" fmla="*/ 7725 w 10000"/>
              <a:gd name="connsiteY138" fmla="*/ 9508 h 10000"/>
              <a:gd name="connsiteX139" fmla="*/ 7725 w 10000"/>
              <a:gd name="connsiteY139" fmla="*/ 9508 h 10000"/>
              <a:gd name="connsiteX140" fmla="*/ 7725 w 10000"/>
              <a:gd name="connsiteY140" fmla="*/ 9508 h 10000"/>
              <a:gd name="connsiteX141" fmla="*/ 7699 w 10000"/>
              <a:gd name="connsiteY141" fmla="*/ 9407 h 10000"/>
              <a:gd name="connsiteX142" fmla="*/ 7699 w 10000"/>
              <a:gd name="connsiteY142" fmla="*/ 9407 h 10000"/>
              <a:gd name="connsiteX143" fmla="*/ 7699 w 10000"/>
              <a:gd name="connsiteY143" fmla="*/ 9381 h 10000"/>
              <a:gd name="connsiteX144" fmla="*/ 7699 w 10000"/>
              <a:gd name="connsiteY144" fmla="*/ 9381 h 10000"/>
              <a:gd name="connsiteX145" fmla="*/ 7577 w 10000"/>
              <a:gd name="connsiteY145" fmla="*/ 8649 h 10000"/>
              <a:gd name="connsiteX146" fmla="*/ 7463 w 10000"/>
              <a:gd name="connsiteY146" fmla="*/ 7967 h 10000"/>
              <a:gd name="connsiteX147" fmla="*/ 7393 w 10000"/>
              <a:gd name="connsiteY147" fmla="*/ 7361 h 10000"/>
              <a:gd name="connsiteX148" fmla="*/ 7332 w 10000"/>
              <a:gd name="connsiteY148" fmla="*/ 6806 h 10000"/>
              <a:gd name="connsiteX149" fmla="*/ 7288 w 10000"/>
              <a:gd name="connsiteY149" fmla="*/ 6313 h 10000"/>
              <a:gd name="connsiteX150" fmla="*/ 7262 w 10000"/>
              <a:gd name="connsiteY150" fmla="*/ 5871 h 10000"/>
              <a:gd name="connsiteX151" fmla="*/ 7253 w 10000"/>
              <a:gd name="connsiteY151" fmla="*/ 5480 h 10000"/>
              <a:gd name="connsiteX152" fmla="*/ 7279 w 10000"/>
              <a:gd name="connsiteY152" fmla="*/ 5139 h 10000"/>
              <a:gd name="connsiteX153" fmla="*/ 7297 w 10000"/>
              <a:gd name="connsiteY153" fmla="*/ 4836 h 10000"/>
              <a:gd name="connsiteX154" fmla="*/ 7340 w 10000"/>
              <a:gd name="connsiteY154" fmla="*/ 4583 h 10000"/>
              <a:gd name="connsiteX155" fmla="*/ 7402 w 10000"/>
              <a:gd name="connsiteY155" fmla="*/ 4394 h 10000"/>
              <a:gd name="connsiteX156" fmla="*/ 7437 w 10000"/>
              <a:gd name="connsiteY156" fmla="*/ 4293 h 10000"/>
              <a:gd name="connsiteX157" fmla="*/ 7463 w 10000"/>
              <a:gd name="connsiteY157" fmla="*/ 4217 h 10000"/>
              <a:gd name="connsiteX158" fmla="*/ 7507 w 10000"/>
              <a:gd name="connsiteY158" fmla="*/ 4154 h 10000"/>
              <a:gd name="connsiteX159" fmla="*/ 7550 w 10000"/>
              <a:gd name="connsiteY159" fmla="*/ 4104 h 10000"/>
              <a:gd name="connsiteX160" fmla="*/ 7594 w 10000"/>
              <a:gd name="connsiteY160" fmla="*/ 4053 h 10000"/>
              <a:gd name="connsiteX161" fmla="*/ 7647 w 10000"/>
              <a:gd name="connsiteY161" fmla="*/ 4003 h 10000"/>
              <a:gd name="connsiteX162" fmla="*/ 7699 w 10000"/>
              <a:gd name="connsiteY162" fmla="*/ 3990 h 10000"/>
              <a:gd name="connsiteX163" fmla="*/ 7752 w 10000"/>
              <a:gd name="connsiteY163" fmla="*/ 3965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927 w 10000"/>
              <a:gd name="connsiteY172" fmla="*/ 3939 h 10000"/>
              <a:gd name="connsiteX173" fmla="*/ 7997 w 10000"/>
              <a:gd name="connsiteY173" fmla="*/ 3965 h 10000"/>
              <a:gd name="connsiteX174" fmla="*/ 8136 w 10000"/>
              <a:gd name="connsiteY174" fmla="*/ 4028 h 10000"/>
              <a:gd name="connsiteX175" fmla="*/ 8294 w 10000"/>
              <a:gd name="connsiteY175" fmla="*/ 4116 h 10000"/>
              <a:gd name="connsiteX176" fmla="*/ 8443 w 10000"/>
              <a:gd name="connsiteY176" fmla="*/ 4242 h 10000"/>
              <a:gd name="connsiteX177" fmla="*/ 8443 w 10000"/>
              <a:gd name="connsiteY177" fmla="*/ 4242 h 10000"/>
              <a:gd name="connsiteX178" fmla="*/ 8451 w 10000"/>
              <a:gd name="connsiteY178" fmla="*/ 4242 h 10000"/>
              <a:gd name="connsiteX179" fmla="*/ 8451 w 10000"/>
              <a:gd name="connsiteY179" fmla="*/ 4242 h 10000"/>
              <a:gd name="connsiteX180" fmla="*/ 8836 w 10000"/>
              <a:gd name="connsiteY180" fmla="*/ 4545 h 10000"/>
              <a:gd name="connsiteX181" fmla="*/ 8976 w 10000"/>
              <a:gd name="connsiteY181" fmla="*/ 4646 h 10000"/>
              <a:gd name="connsiteX182" fmla="*/ 9099 w 10000"/>
              <a:gd name="connsiteY182" fmla="*/ 4722 h 10000"/>
              <a:gd name="connsiteX183" fmla="*/ 9204 w 10000"/>
              <a:gd name="connsiteY183" fmla="*/ 4785 h 10000"/>
              <a:gd name="connsiteX184" fmla="*/ 9300 w 10000"/>
              <a:gd name="connsiteY184" fmla="*/ 4823 h 10000"/>
              <a:gd name="connsiteX185" fmla="*/ 9388 w 10000"/>
              <a:gd name="connsiteY185" fmla="*/ 4848 h 10000"/>
              <a:gd name="connsiteX186" fmla="*/ 9466 w 10000"/>
              <a:gd name="connsiteY186" fmla="*/ 4848 h 10000"/>
              <a:gd name="connsiteX187" fmla="*/ 9466 w 10000"/>
              <a:gd name="connsiteY187" fmla="*/ 4848 h 10000"/>
              <a:gd name="connsiteX188" fmla="*/ 9484 w 10000"/>
              <a:gd name="connsiteY188" fmla="*/ 4848 h 10000"/>
              <a:gd name="connsiteX189" fmla="*/ 9484 w 10000"/>
              <a:gd name="connsiteY189" fmla="*/ 4848 h 10000"/>
              <a:gd name="connsiteX190" fmla="*/ 9484 w 10000"/>
              <a:gd name="connsiteY190" fmla="*/ 4848 h 10000"/>
              <a:gd name="connsiteX191" fmla="*/ 9484 w 10000"/>
              <a:gd name="connsiteY191" fmla="*/ 4848 h 10000"/>
              <a:gd name="connsiteX192" fmla="*/ 9580 w 10000"/>
              <a:gd name="connsiteY192" fmla="*/ 4836 h 10000"/>
              <a:gd name="connsiteX193" fmla="*/ 9668 w 10000"/>
              <a:gd name="connsiteY193" fmla="*/ 4798 h 10000"/>
              <a:gd name="connsiteX194" fmla="*/ 9738 w 10000"/>
              <a:gd name="connsiteY194" fmla="*/ 4747 h 10000"/>
              <a:gd name="connsiteX195" fmla="*/ 9799 w 10000"/>
              <a:gd name="connsiteY195" fmla="*/ 4659 h 10000"/>
              <a:gd name="connsiteX196" fmla="*/ 9799 w 10000"/>
              <a:gd name="connsiteY196" fmla="*/ 4659 h 10000"/>
              <a:gd name="connsiteX197" fmla="*/ 9799 w 10000"/>
              <a:gd name="connsiteY197" fmla="*/ 4659 h 10000"/>
              <a:gd name="connsiteX198" fmla="*/ 9799 w 10000"/>
              <a:gd name="connsiteY198" fmla="*/ 4659 h 10000"/>
              <a:gd name="connsiteX199" fmla="*/ 9799 w 10000"/>
              <a:gd name="connsiteY199" fmla="*/ 4659 h 10000"/>
              <a:gd name="connsiteX200" fmla="*/ 9799 w 10000"/>
              <a:gd name="connsiteY200" fmla="*/ 4659 h 10000"/>
              <a:gd name="connsiteX201" fmla="*/ 9816 w 10000"/>
              <a:gd name="connsiteY201" fmla="*/ 4659 h 10000"/>
              <a:gd name="connsiteX202" fmla="*/ 9816 w 10000"/>
              <a:gd name="connsiteY202" fmla="*/ 4659 h 10000"/>
              <a:gd name="connsiteX203" fmla="*/ 9816 w 10000"/>
              <a:gd name="connsiteY203" fmla="*/ 4659 h 10000"/>
              <a:gd name="connsiteX204" fmla="*/ 9816 w 10000"/>
              <a:gd name="connsiteY204" fmla="*/ 4659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43 w 10000"/>
              <a:gd name="connsiteY215" fmla="*/ 4583 h 10000"/>
              <a:gd name="connsiteX216" fmla="*/ 9886 w 10000"/>
              <a:gd name="connsiteY216" fmla="*/ 4495 h 10000"/>
              <a:gd name="connsiteX217" fmla="*/ 9921 w 10000"/>
              <a:gd name="connsiteY217" fmla="*/ 4369 h 10000"/>
              <a:gd name="connsiteX218" fmla="*/ 9948 w 10000"/>
              <a:gd name="connsiteY218" fmla="*/ 4217 h 10000"/>
              <a:gd name="connsiteX219" fmla="*/ 9983 w 10000"/>
              <a:gd name="connsiteY219" fmla="*/ 4040 h 10000"/>
              <a:gd name="connsiteX220" fmla="*/ 10000 w 10000"/>
              <a:gd name="connsiteY220" fmla="*/ 3851 h 10000"/>
              <a:gd name="connsiteX221" fmla="*/ 10000 w 10000"/>
              <a:gd name="connsiteY221" fmla="*/ 3649 h 10000"/>
              <a:gd name="connsiteX222" fmla="*/ 10000 w 10000"/>
              <a:gd name="connsiteY222" fmla="*/ 3460 h 10000"/>
              <a:gd name="connsiteX223" fmla="*/ 9983 w 10000"/>
              <a:gd name="connsiteY223" fmla="*/ 3258 h 10000"/>
              <a:gd name="connsiteX224" fmla="*/ 9939 w 10000"/>
              <a:gd name="connsiteY224" fmla="*/ 3068 h 10000"/>
              <a:gd name="connsiteX225" fmla="*/ 9886 w 10000"/>
              <a:gd name="connsiteY225" fmla="*/ 2904 h 10000"/>
              <a:gd name="connsiteX226" fmla="*/ 9843 w 10000"/>
              <a:gd name="connsiteY226" fmla="*/ 2816 h 10000"/>
              <a:gd name="connsiteX227" fmla="*/ 9799 w 10000"/>
              <a:gd name="connsiteY227" fmla="*/ 2753 h 10000"/>
              <a:gd name="connsiteX228" fmla="*/ 9755 w 10000"/>
              <a:gd name="connsiteY228" fmla="*/ 2677 h 10000"/>
              <a:gd name="connsiteX229" fmla="*/ 9694 w 10000"/>
              <a:gd name="connsiteY229" fmla="*/ 2614 h 10000"/>
              <a:gd name="connsiteX230" fmla="*/ 9633 w 10000"/>
              <a:gd name="connsiteY230" fmla="*/ 2551 h 10000"/>
              <a:gd name="connsiteX231" fmla="*/ 9571 w 10000"/>
              <a:gd name="connsiteY231" fmla="*/ 2500 h 10000"/>
              <a:gd name="connsiteX232" fmla="*/ 9484 w 10000"/>
              <a:gd name="connsiteY232" fmla="*/ 2475 h 10000"/>
              <a:gd name="connsiteX233" fmla="*/ 9396 w 10000"/>
              <a:gd name="connsiteY233" fmla="*/ 2449 h 10000"/>
              <a:gd name="connsiteX234" fmla="*/ 9300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081 w 10000"/>
              <a:gd name="connsiteY241" fmla="*/ 2424 h 10000"/>
              <a:gd name="connsiteX242" fmla="*/ 8941 w 10000"/>
              <a:gd name="connsiteY242" fmla="*/ 2462 h 10000"/>
              <a:gd name="connsiteX243" fmla="*/ 8801 w 10000"/>
              <a:gd name="connsiteY243" fmla="*/ 2487 h 10000"/>
              <a:gd name="connsiteX244" fmla="*/ 8644 w 10000"/>
              <a:gd name="connsiteY244" fmla="*/ 2551 h 10000"/>
              <a:gd name="connsiteX245" fmla="*/ 8644 w 10000"/>
              <a:gd name="connsiteY245" fmla="*/ 2551 h 10000"/>
              <a:gd name="connsiteX246" fmla="*/ 8635 w 10000"/>
              <a:gd name="connsiteY246" fmla="*/ 2551 h 10000"/>
              <a:gd name="connsiteX247" fmla="*/ 8635 w 10000"/>
              <a:gd name="connsiteY247" fmla="*/ 2551 h 10000"/>
              <a:gd name="connsiteX248" fmla="*/ 8626 w 10000"/>
              <a:gd name="connsiteY248" fmla="*/ 2551 h 10000"/>
              <a:gd name="connsiteX249" fmla="*/ 8626 w 10000"/>
              <a:gd name="connsiteY249" fmla="*/ 2551 h 10000"/>
              <a:gd name="connsiteX250" fmla="*/ 8443 w 10000"/>
              <a:gd name="connsiteY250" fmla="*/ 2614 h 10000"/>
              <a:gd name="connsiteX251" fmla="*/ 8276 w 10000"/>
              <a:gd name="connsiteY251" fmla="*/ 2664 h 10000"/>
              <a:gd name="connsiteX252" fmla="*/ 8110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848 w 10000"/>
              <a:gd name="connsiteY261" fmla="*/ 2689 h 10000"/>
              <a:gd name="connsiteX262" fmla="*/ 7743 w 10000"/>
              <a:gd name="connsiteY262" fmla="*/ 2677 h 10000"/>
              <a:gd name="connsiteX263" fmla="*/ 7638 w 10000"/>
              <a:gd name="connsiteY263" fmla="*/ 2626 h 10000"/>
              <a:gd name="connsiteX264" fmla="*/ 7542 w 10000"/>
              <a:gd name="connsiteY264" fmla="*/ 2601 h 10000"/>
              <a:gd name="connsiteX265" fmla="*/ 7454 w 10000"/>
              <a:gd name="connsiteY265" fmla="*/ 2538 h 10000"/>
              <a:gd name="connsiteX266" fmla="*/ 7375 w 10000"/>
              <a:gd name="connsiteY266" fmla="*/ 2475 h 10000"/>
              <a:gd name="connsiteX267" fmla="*/ 7297 w 10000"/>
              <a:gd name="connsiteY267" fmla="*/ 2399 h 10000"/>
              <a:gd name="connsiteX268" fmla="*/ 7235 w 10000"/>
              <a:gd name="connsiteY268" fmla="*/ 2323 h 10000"/>
              <a:gd name="connsiteX269" fmla="*/ 7174 w 10000"/>
              <a:gd name="connsiteY269" fmla="*/ 2235 h 10000"/>
              <a:gd name="connsiteX270" fmla="*/ 7113 w 10000"/>
              <a:gd name="connsiteY270" fmla="*/ 2134 h 10000"/>
              <a:gd name="connsiteX271" fmla="*/ 7008 w 10000"/>
              <a:gd name="connsiteY271" fmla="*/ 1944 h 10000"/>
              <a:gd name="connsiteX272" fmla="*/ 6929 w 10000"/>
              <a:gd name="connsiteY272" fmla="*/ 1730 h 10000"/>
              <a:gd name="connsiteX273" fmla="*/ 6850 w 10000"/>
              <a:gd name="connsiteY273" fmla="*/ 1515 h 10000"/>
              <a:gd name="connsiteX274" fmla="*/ 6850 w 10000"/>
              <a:gd name="connsiteY274" fmla="*/ 1515 h 10000"/>
              <a:gd name="connsiteX275" fmla="*/ 6842 w 10000"/>
              <a:gd name="connsiteY275" fmla="*/ 1490 h 10000"/>
              <a:gd name="connsiteX276" fmla="*/ 6842 w 10000"/>
              <a:gd name="connsiteY276" fmla="*/ 1490 h 10000"/>
              <a:gd name="connsiteX277" fmla="*/ 6842 w 10000"/>
              <a:gd name="connsiteY277" fmla="*/ 1477 h 10000"/>
              <a:gd name="connsiteX278" fmla="*/ 6842 w 10000"/>
              <a:gd name="connsiteY278" fmla="*/ 1477 h 10000"/>
              <a:gd name="connsiteX279" fmla="*/ 6842 w 10000"/>
              <a:gd name="connsiteY279" fmla="*/ 1477 h 10000"/>
              <a:gd name="connsiteX280" fmla="*/ 6798 w 10000"/>
              <a:gd name="connsiteY280" fmla="*/ 1338 h 10000"/>
              <a:gd name="connsiteX281" fmla="*/ 6780 w 10000"/>
              <a:gd name="connsiteY281" fmla="*/ 1162 h 10000"/>
              <a:gd name="connsiteX282" fmla="*/ 6754 w 10000"/>
              <a:gd name="connsiteY282" fmla="*/ 947 h 10000"/>
              <a:gd name="connsiteX283" fmla="*/ 6754 w 10000"/>
              <a:gd name="connsiteY283" fmla="*/ 720 h 10000"/>
              <a:gd name="connsiteX284" fmla="*/ 6754 w 10000"/>
              <a:gd name="connsiteY284" fmla="*/ 720 h 10000"/>
              <a:gd name="connsiteX285" fmla="*/ 6763 w 10000"/>
              <a:gd name="connsiteY285" fmla="*/ 366 h 10000"/>
              <a:gd name="connsiteX286" fmla="*/ 6789 w 10000"/>
              <a:gd name="connsiteY28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2883 w 10000"/>
              <a:gd name="connsiteY61" fmla="*/ 5451 h 10000"/>
              <a:gd name="connsiteX62" fmla="*/ 3342 w 10000"/>
              <a:gd name="connsiteY62" fmla="*/ 6162 h 10000"/>
              <a:gd name="connsiteX63" fmla="*/ 3473 w 10000"/>
              <a:gd name="connsiteY63" fmla="*/ 6136 h 10000"/>
              <a:gd name="connsiteX64" fmla="*/ 3613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841 w 10000"/>
              <a:gd name="connsiteY72" fmla="*/ 6124 h 10000"/>
              <a:gd name="connsiteX73" fmla="*/ 3937 w 10000"/>
              <a:gd name="connsiteY73" fmla="*/ 6136 h 10000"/>
              <a:gd name="connsiteX74" fmla="*/ 4016 w 10000"/>
              <a:gd name="connsiteY74" fmla="*/ 6187 h 10000"/>
              <a:gd name="connsiteX75" fmla="*/ 4086 w 10000"/>
              <a:gd name="connsiteY75" fmla="*/ 6225 h 10000"/>
              <a:gd name="connsiteX76" fmla="*/ 4147 w 10000"/>
              <a:gd name="connsiteY76" fmla="*/ 6275 h 10000"/>
              <a:gd name="connsiteX77" fmla="*/ 4191 w 10000"/>
              <a:gd name="connsiteY77" fmla="*/ 6351 h 10000"/>
              <a:gd name="connsiteX78" fmla="*/ 4217 w 10000"/>
              <a:gd name="connsiteY78" fmla="*/ 6427 h 10000"/>
              <a:gd name="connsiteX79" fmla="*/ 4252 w 10000"/>
              <a:gd name="connsiteY79" fmla="*/ 6515 h 10000"/>
              <a:gd name="connsiteX80" fmla="*/ 4261 w 10000"/>
              <a:gd name="connsiteY80" fmla="*/ 6616 h 10000"/>
              <a:gd name="connsiteX81" fmla="*/ 4269 w 10000"/>
              <a:gd name="connsiteY81" fmla="*/ 6717 h 10000"/>
              <a:gd name="connsiteX82" fmla="*/ 4269 w 10000"/>
              <a:gd name="connsiteY82" fmla="*/ 6843 h 10000"/>
              <a:gd name="connsiteX83" fmla="*/ 4261 w 10000"/>
              <a:gd name="connsiteY83" fmla="*/ 6957 h 10000"/>
              <a:gd name="connsiteX84" fmla="*/ 4217 w 10000"/>
              <a:gd name="connsiteY84" fmla="*/ 7235 h 10000"/>
              <a:gd name="connsiteX85" fmla="*/ 4164 w 10000"/>
              <a:gd name="connsiteY85" fmla="*/ 7551 h 10000"/>
              <a:gd name="connsiteX86" fmla="*/ 4164 w 10000"/>
              <a:gd name="connsiteY86" fmla="*/ 7551 h 10000"/>
              <a:gd name="connsiteX87" fmla="*/ 4156 w 10000"/>
              <a:gd name="connsiteY87" fmla="*/ 7551 h 10000"/>
              <a:gd name="connsiteX88" fmla="*/ 4156 w 10000"/>
              <a:gd name="connsiteY88" fmla="*/ 7551 h 10000"/>
              <a:gd name="connsiteX89" fmla="*/ 4156 w 10000"/>
              <a:gd name="connsiteY89" fmla="*/ 7563 h 10000"/>
              <a:gd name="connsiteX90" fmla="*/ 4156 w 10000"/>
              <a:gd name="connsiteY90" fmla="*/ 7563 h 10000"/>
              <a:gd name="connsiteX91" fmla="*/ 4156 w 10000"/>
              <a:gd name="connsiteY91" fmla="*/ 7563 h 10000"/>
              <a:gd name="connsiteX92" fmla="*/ 4156 w 10000"/>
              <a:gd name="connsiteY92" fmla="*/ 7563 h 10000"/>
              <a:gd name="connsiteX93" fmla="*/ 4156 w 10000"/>
              <a:gd name="connsiteY93" fmla="*/ 7576 h 10000"/>
              <a:gd name="connsiteX94" fmla="*/ 4156 w 10000"/>
              <a:gd name="connsiteY94" fmla="*/ 7576 h 10000"/>
              <a:gd name="connsiteX95" fmla="*/ 4156 w 10000"/>
              <a:gd name="connsiteY95" fmla="*/ 7576 h 10000"/>
              <a:gd name="connsiteX96" fmla="*/ 4156 w 10000"/>
              <a:gd name="connsiteY96" fmla="*/ 7576 h 10000"/>
              <a:gd name="connsiteX97" fmla="*/ 4156 w 10000"/>
              <a:gd name="connsiteY97" fmla="*/ 7588 h 10000"/>
              <a:gd name="connsiteX98" fmla="*/ 4156 w 10000"/>
              <a:gd name="connsiteY98" fmla="*/ 7588 h 10000"/>
              <a:gd name="connsiteX99" fmla="*/ 4156 w 10000"/>
              <a:gd name="connsiteY99" fmla="*/ 7588 h 10000"/>
              <a:gd name="connsiteX100" fmla="*/ 4156 w 10000"/>
              <a:gd name="connsiteY100" fmla="*/ 7588 h 10000"/>
              <a:gd name="connsiteX101" fmla="*/ 4147 w 10000"/>
              <a:gd name="connsiteY101" fmla="*/ 7601 h 10000"/>
              <a:gd name="connsiteX102" fmla="*/ 4147 w 10000"/>
              <a:gd name="connsiteY102" fmla="*/ 7601 h 10000"/>
              <a:gd name="connsiteX103" fmla="*/ 4147 w 10000"/>
              <a:gd name="connsiteY103" fmla="*/ 7601 h 10000"/>
              <a:gd name="connsiteX104" fmla="*/ 4147 w 10000"/>
              <a:gd name="connsiteY104" fmla="*/ 7601 h 10000"/>
              <a:gd name="connsiteX105" fmla="*/ 4147 w 10000"/>
              <a:gd name="connsiteY105" fmla="*/ 7601 h 10000"/>
              <a:gd name="connsiteX106" fmla="*/ 4147 w 10000"/>
              <a:gd name="connsiteY106" fmla="*/ 7601 h 10000"/>
              <a:gd name="connsiteX107" fmla="*/ 4103 w 10000"/>
              <a:gd name="connsiteY107" fmla="*/ 7803 h 10000"/>
              <a:gd name="connsiteX108" fmla="*/ 4068 w 10000"/>
              <a:gd name="connsiteY108" fmla="*/ 8005 h 10000"/>
              <a:gd name="connsiteX109" fmla="*/ 4051 w 10000"/>
              <a:gd name="connsiteY109" fmla="*/ 8207 h 10000"/>
              <a:gd name="connsiteX110" fmla="*/ 4024 w 10000"/>
              <a:gd name="connsiteY110" fmla="*/ 8422 h 10000"/>
              <a:gd name="connsiteX111" fmla="*/ 4016 w 10000"/>
              <a:gd name="connsiteY111" fmla="*/ 8611 h 10000"/>
              <a:gd name="connsiteX112" fmla="*/ 4016 w 10000"/>
              <a:gd name="connsiteY112" fmla="*/ 8813 h 10000"/>
              <a:gd name="connsiteX113" fmla="*/ 4024 w 10000"/>
              <a:gd name="connsiteY113" fmla="*/ 9003 h 10000"/>
              <a:gd name="connsiteX114" fmla="*/ 4051 w 10000"/>
              <a:gd name="connsiteY114" fmla="*/ 9179 h 10000"/>
              <a:gd name="connsiteX115" fmla="*/ 4086 w 10000"/>
              <a:gd name="connsiteY115" fmla="*/ 9356 h 10000"/>
              <a:gd name="connsiteX116" fmla="*/ 4121 w 10000"/>
              <a:gd name="connsiteY116" fmla="*/ 9508 h 10000"/>
              <a:gd name="connsiteX117" fmla="*/ 4191 w 10000"/>
              <a:gd name="connsiteY117" fmla="*/ 9646 h 10000"/>
              <a:gd name="connsiteX118" fmla="*/ 4269 w 10000"/>
              <a:gd name="connsiteY118" fmla="*/ 9760 h 10000"/>
              <a:gd name="connsiteX119" fmla="*/ 4366 w 10000"/>
              <a:gd name="connsiteY119" fmla="*/ 9861 h 10000"/>
              <a:gd name="connsiteX120" fmla="*/ 4471 w 10000"/>
              <a:gd name="connsiteY120" fmla="*/ 9937 h 10000"/>
              <a:gd name="connsiteX121" fmla="*/ 4611 w 10000"/>
              <a:gd name="connsiteY121" fmla="*/ 9975 h 10000"/>
              <a:gd name="connsiteX122" fmla="*/ 4759 w 10000"/>
              <a:gd name="connsiteY122" fmla="*/ 10000 h 10000"/>
              <a:gd name="connsiteX123" fmla="*/ 4759 w 10000"/>
              <a:gd name="connsiteY123" fmla="*/ 10000 h 10000"/>
              <a:gd name="connsiteX124" fmla="*/ 4759 w 10000"/>
              <a:gd name="connsiteY124" fmla="*/ 10000 h 10000"/>
              <a:gd name="connsiteX125" fmla="*/ 4759 w 10000"/>
              <a:gd name="connsiteY125" fmla="*/ 10000 h 10000"/>
              <a:gd name="connsiteX126" fmla="*/ 4759 w 10000"/>
              <a:gd name="connsiteY126" fmla="*/ 10000 h 10000"/>
              <a:gd name="connsiteX127" fmla="*/ 4821 w 10000"/>
              <a:gd name="connsiteY127" fmla="*/ 10000 h 10000"/>
              <a:gd name="connsiteX128" fmla="*/ 4821 w 10000"/>
              <a:gd name="connsiteY128" fmla="*/ 10000 h 10000"/>
              <a:gd name="connsiteX129" fmla="*/ 5136 w 10000"/>
              <a:gd name="connsiteY129" fmla="*/ 9962 h 10000"/>
              <a:gd name="connsiteX130" fmla="*/ 5468 w 10000"/>
              <a:gd name="connsiteY130" fmla="*/ 9924 h 10000"/>
              <a:gd name="connsiteX131" fmla="*/ 6203 w 10000"/>
              <a:gd name="connsiteY131" fmla="*/ 9798 h 10000"/>
              <a:gd name="connsiteX132" fmla="*/ 6982 w 10000"/>
              <a:gd name="connsiteY132" fmla="*/ 9672 h 10000"/>
              <a:gd name="connsiteX133" fmla="*/ 7358 w 10000"/>
              <a:gd name="connsiteY133" fmla="*/ 9621 h 10000"/>
              <a:gd name="connsiteX134" fmla="*/ 7734 w 10000"/>
              <a:gd name="connsiteY134" fmla="*/ 9583 h 10000"/>
              <a:gd name="connsiteX135" fmla="*/ 7734 w 10000"/>
              <a:gd name="connsiteY135" fmla="*/ 9583 h 10000"/>
              <a:gd name="connsiteX136" fmla="*/ 7725 w 10000"/>
              <a:gd name="connsiteY136" fmla="*/ 9508 h 10000"/>
              <a:gd name="connsiteX137" fmla="*/ 7725 w 10000"/>
              <a:gd name="connsiteY137" fmla="*/ 9508 h 10000"/>
              <a:gd name="connsiteX138" fmla="*/ 7725 w 10000"/>
              <a:gd name="connsiteY138" fmla="*/ 9508 h 10000"/>
              <a:gd name="connsiteX139" fmla="*/ 7725 w 10000"/>
              <a:gd name="connsiteY139" fmla="*/ 9508 h 10000"/>
              <a:gd name="connsiteX140" fmla="*/ 7725 w 10000"/>
              <a:gd name="connsiteY140" fmla="*/ 9508 h 10000"/>
              <a:gd name="connsiteX141" fmla="*/ 7699 w 10000"/>
              <a:gd name="connsiteY141" fmla="*/ 9407 h 10000"/>
              <a:gd name="connsiteX142" fmla="*/ 7699 w 10000"/>
              <a:gd name="connsiteY142" fmla="*/ 9407 h 10000"/>
              <a:gd name="connsiteX143" fmla="*/ 7699 w 10000"/>
              <a:gd name="connsiteY143" fmla="*/ 9381 h 10000"/>
              <a:gd name="connsiteX144" fmla="*/ 7699 w 10000"/>
              <a:gd name="connsiteY144" fmla="*/ 9381 h 10000"/>
              <a:gd name="connsiteX145" fmla="*/ 7577 w 10000"/>
              <a:gd name="connsiteY145" fmla="*/ 8649 h 10000"/>
              <a:gd name="connsiteX146" fmla="*/ 7463 w 10000"/>
              <a:gd name="connsiteY146" fmla="*/ 7967 h 10000"/>
              <a:gd name="connsiteX147" fmla="*/ 7393 w 10000"/>
              <a:gd name="connsiteY147" fmla="*/ 7361 h 10000"/>
              <a:gd name="connsiteX148" fmla="*/ 7332 w 10000"/>
              <a:gd name="connsiteY148" fmla="*/ 6806 h 10000"/>
              <a:gd name="connsiteX149" fmla="*/ 7288 w 10000"/>
              <a:gd name="connsiteY149" fmla="*/ 6313 h 10000"/>
              <a:gd name="connsiteX150" fmla="*/ 7262 w 10000"/>
              <a:gd name="connsiteY150" fmla="*/ 5871 h 10000"/>
              <a:gd name="connsiteX151" fmla="*/ 7253 w 10000"/>
              <a:gd name="connsiteY151" fmla="*/ 5480 h 10000"/>
              <a:gd name="connsiteX152" fmla="*/ 7279 w 10000"/>
              <a:gd name="connsiteY152" fmla="*/ 5139 h 10000"/>
              <a:gd name="connsiteX153" fmla="*/ 7297 w 10000"/>
              <a:gd name="connsiteY153" fmla="*/ 4836 h 10000"/>
              <a:gd name="connsiteX154" fmla="*/ 7340 w 10000"/>
              <a:gd name="connsiteY154" fmla="*/ 4583 h 10000"/>
              <a:gd name="connsiteX155" fmla="*/ 7402 w 10000"/>
              <a:gd name="connsiteY155" fmla="*/ 4394 h 10000"/>
              <a:gd name="connsiteX156" fmla="*/ 7437 w 10000"/>
              <a:gd name="connsiteY156" fmla="*/ 4293 h 10000"/>
              <a:gd name="connsiteX157" fmla="*/ 7463 w 10000"/>
              <a:gd name="connsiteY157" fmla="*/ 4217 h 10000"/>
              <a:gd name="connsiteX158" fmla="*/ 7507 w 10000"/>
              <a:gd name="connsiteY158" fmla="*/ 4154 h 10000"/>
              <a:gd name="connsiteX159" fmla="*/ 7550 w 10000"/>
              <a:gd name="connsiteY159" fmla="*/ 4104 h 10000"/>
              <a:gd name="connsiteX160" fmla="*/ 7594 w 10000"/>
              <a:gd name="connsiteY160" fmla="*/ 4053 h 10000"/>
              <a:gd name="connsiteX161" fmla="*/ 7647 w 10000"/>
              <a:gd name="connsiteY161" fmla="*/ 4003 h 10000"/>
              <a:gd name="connsiteX162" fmla="*/ 7699 w 10000"/>
              <a:gd name="connsiteY162" fmla="*/ 3990 h 10000"/>
              <a:gd name="connsiteX163" fmla="*/ 7752 w 10000"/>
              <a:gd name="connsiteY163" fmla="*/ 3965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927 w 10000"/>
              <a:gd name="connsiteY172" fmla="*/ 3939 h 10000"/>
              <a:gd name="connsiteX173" fmla="*/ 7997 w 10000"/>
              <a:gd name="connsiteY173" fmla="*/ 3965 h 10000"/>
              <a:gd name="connsiteX174" fmla="*/ 8136 w 10000"/>
              <a:gd name="connsiteY174" fmla="*/ 4028 h 10000"/>
              <a:gd name="connsiteX175" fmla="*/ 8294 w 10000"/>
              <a:gd name="connsiteY175" fmla="*/ 4116 h 10000"/>
              <a:gd name="connsiteX176" fmla="*/ 8443 w 10000"/>
              <a:gd name="connsiteY176" fmla="*/ 4242 h 10000"/>
              <a:gd name="connsiteX177" fmla="*/ 8443 w 10000"/>
              <a:gd name="connsiteY177" fmla="*/ 4242 h 10000"/>
              <a:gd name="connsiteX178" fmla="*/ 8451 w 10000"/>
              <a:gd name="connsiteY178" fmla="*/ 4242 h 10000"/>
              <a:gd name="connsiteX179" fmla="*/ 8451 w 10000"/>
              <a:gd name="connsiteY179" fmla="*/ 4242 h 10000"/>
              <a:gd name="connsiteX180" fmla="*/ 8836 w 10000"/>
              <a:gd name="connsiteY180" fmla="*/ 4545 h 10000"/>
              <a:gd name="connsiteX181" fmla="*/ 8976 w 10000"/>
              <a:gd name="connsiteY181" fmla="*/ 4646 h 10000"/>
              <a:gd name="connsiteX182" fmla="*/ 9099 w 10000"/>
              <a:gd name="connsiteY182" fmla="*/ 4722 h 10000"/>
              <a:gd name="connsiteX183" fmla="*/ 9204 w 10000"/>
              <a:gd name="connsiteY183" fmla="*/ 4785 h 10000"/>
              <a:gd name="connsiteX184" fmla="*/ 9300 w 10000"/>
              <a:gd name="connsiteY184" fmla="*/ 4823 h 10000"/>
              <a:gd name="connsiteX185" fmla="*/ 9388 w 10000"/>
              <a:gd name="connsiteY185" fmla="*/ 4848 h 10000"/>
              <a:gd name="connsiteX186" fmla="*/ 9466 w 10000"/>
              <a:gd name="connsiteY186" fmla="*/ 4848 h 10000"/>
              <a:gd name="connsiteX187" fmla="*/ 9466 w 10000"/>
              <a:gd name="connsiteY187" fmla="*/ 4848 h 10000"/>
              <a:gd name="connsiteX188" fmla="*/ 9484 w 10000"/>
              <a:gd name="connsiteY188" fmla="*/ 4848 h 10000"/>
              <a:gd name="connsiteX189" fmla="*/ 9484 w 10000"/>
              <a:gd name="connsiteY189" fmla="*/ 4848 h 10000"/>
              <a:gd name="connsiteX190" fmla="*/ 9484 w 10000"/>
              <a:gd name="connsiteY190" fmla="*/ 4848 h 10000"/>
              <a:gd name="connsiteX191" fmla="*/ 9484 w 10000"/>
              <a:gd name="connsiteY191" fmla="*/ 4848 h 10000"/>
              <a:gd name="connsiteX192" fmla="*/ 9580 w 10000"/>
              <a:gd name="connsiteY192" fmla="*/ 4836 h 10000"/>
              <a:gd name="connsiteX193" fmla="*/ 9668 w 10000"/>
              <a:gd name="connsiteY193" fmla="*/ 4798 h 10000"/>
              <a:gd name="connsiteX194" fmla="*/ 9738 w 10000"/>
              <a:gd name="connsiteY194" fmla="*/ 4747 h 10000"/>
              <a:gd name="connsiteX195" fmla="*/ 9799 w 10000"/>
              <a:gd name="connsiteY195" fmla="*/ 4659 h 10000"/>
              <a:gd name="connsiteX196" fmla="*/ 9799 w 10000"/>
              <a:gd name="connsiteY196" fmla="*/ 4659 h 10000"/>
              <a:gd name="connsiteX197" fmla="*/ 9799 w 10000"/>
              <a:gd name="connsiteY197" fmla="*/ 4659 h 10000"/>
              <a:gd name="connsiteX198" fmla="*/ 9799 w 10000"/>
              <a:gd name="connsiteY198" fmla="*/ 4659 h 10000"/>
              <a:gd name="connsiteX199" fmla="*/ 9799 w 10000"/>
              <a:gd name="connsiteY199" fmla="*/ 4659 h 10000"/>
              <a:gd name="connsiteX200" fmla="*/ 9799 w 10000"/>
              <a:gd name="connsiteY200" fmla="*/ 4659 h 10000"/>
              <a:gd name="connsiteX201" fmla="*/ 9816 w 10000"/>
              <a:gd name="connsiteY201" fmla="*/ 4659 h 10000"/>
              <a:gd name="connsiteX202" fmla="*/ 9816 w 10000"/>
              <a:gd name="connsiteY202" fmla="*/ 4659 h 10000"/>
              <a:gd name="connsiteX203" fmla="*/ 9816 w 10000"/>
              <a:gd name="connsiteY203" fmla="*/ 4659 h 10000"/>
              <a:gd name="connsiteX204" fmla="*/ 9816 w 10000"/>
              <a:gd name="connsiteY204" fmla="*/ 4659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43 w 10000"/>
              <a:gd name="connsiteY215" fmla="*/ 4583 h 10000"/>
              <a:gd name="connsiteX216" fmla="*/ 9886 w 10000"/>
              <a:gd name="connsiteY216" fmla="*/ 4495 h 10000"/>
              <a:gd name="connsiteX217" fmla="*/ 9921 w 10000"/>
              <a:gd name="connsiteY217" fmla="*/ 4369 h 10000"/>
              <a:gd name="connsiteX218" fmla="*/ 9948 w 10000"/>
              <a:gd name="connsiteY218" fmla="*/ 4217 h 10000"/>
              <a:gd name="connsiteX219" fmla="*/ 9983 w 10000"/>
              <a:gd name="connsiteY219" fmla="*/ 4040 h 10000"/>
              <a:gd name="connsiteX220" fmla="*/ 10000 w 10000"/>
              <a:gd name="connsiteY220" fmla="*/ 3851 h 10000"/>
              <a:gd name="connsiteX221" fmla="*/ 10000 w 10000"/>
              <a:gd name="connsiteY221" fmla="*/ 3649 h 10000"/>
              <a:gd name="connsiteX222" fmla="*/ 10000 w 10000"/>
              <a:gd name="connsiteY222" fmla="*/ 3460 h 10000"/>
              <a:gd name="connsiteX223" fmla="*/ 9983 w 10000"/>
              <a:gd name="connsiteY223" fmla="*/ 3258 h 10000"/>
              <a:gd name="connsiteX224" fmla="*/ 9939 w 10000"/>
              <a:gd name="connsiteY224" fmla="*/ 3068 h 10000"/>
              <a:gd name="connsiteX225" fmla="*/ 9886 w 10000"/>
              <a:gd name="connsiteY225" fmla="*/ 2904 h 10000"/>
              <a:gd name="connsiteX226" fmla="*/ 9843 w 10000"/>
              <a:gd name="connsiteY226" fmla="*/ 2816 h 10000"/>
              <a:gd name="connsiteX227" fmla="*/ 9799 w 10000"/>
              <a:gd name="connsiteY227" fmla="*/ 2753 h 10000"/>
              <a:gd name="connsiteX228" fmla="*/ 9755 w 10000"/>
              <a:gd name="connsiteY228" fmla="*/ 2677 h 10000"/>
              <a:gd name="connsiteX229" fmla="*/ 9694 w 10000"/>
              <a:gd name="connsiteY229" fmla="*/ 2614 h 10000"/>
              <a:gd name="connsiteX230" fmla="*/ 9633 w 10000"/>
              <a:gd name="connsiteY230" fmla="*/ 2551 h 10000"/>
              <a:gd name="connsiteX231" fmla="*/ 9571 w 10000"/>
              <a:gd name="connsiteY231" fmla="*/ 2500 h 10000"/>
              <a:gd name="connsiteX232" fmla="*/ 9484 w 10000"/>
              <a:gd name="connsiteY232" fmla="*/ 2475 h 10000"/>
              <a:gd name="connsiteX233" fmla="*/ 9396 w 10000"/>
              <a:gd name="connsiteY233" fmla="*/ 2449 h 10000"/>
              <a:gd name="connsiteX234" fmla="*/ 9300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081 w 10000"/>
              <a:gd name="connsiteY241" fmla="*/ 2424 h 10000"/>
              <a:gd name="connsiteX242" fmla="*/ 8941 w 10000"/>
              <a:gd name="connsiteY242" fmla="*/ 2462 h 10000"/>
              <a:gd name="connsiteX243" fmla="*/ 8801 w 10000"/>
              <a:gd name="connsiteY243" fmla="*/ 2487 h 10000"/>
              <a:gd name="connsiteX244" fmla="*/ 8644 w 10000"/>
              <a:gd name="connsiteY244" fmla="*/ 2551 h 10000"/>
              <a:gd name="connsiteX245" fmla="*/ 8644 w 10000"/>
              <a:gd name="connsiteY245" fmla="*/ 2551 h 10000"/>
              <a:gd name="connsiteX246" fmla="*/ 8635 w 10000"/>
              <a:gd name="connsiteY246" fmla="*/ 2551 h 10000"/>
              <a:gd name="connsiteX247" fmla="*/ 8635 w 10000"/>
              <a:gd name="connsiteY247" fmla="*/ 2551 h 10000"/>
              <a:gd name="connsiteX248" fmla="*/ 8626 w 10000"/>
              <a:gd name="connsiteY248" fmla="*/ 2551 h 10000"/>
              <a:gd name="connsiteX249" fmla="*/ 8626 w 10000"/>
              <a:gd name="connsiteY249" fmla="*/ 2551 h 10000"/>
              <a:gd name="connsiteX250" fmla="*/ 8443 w 10000"/>
              <a:gd name="connsiteY250" fmla="*/ 2614 h 10000"/>
              <a:gd name="connsiteX251" fmla="*/ 8276 w 10000"/>
              <a:gd name="connsiteY251" fmla="*/ 2664 h 10000"/>
              <a:gd name="connsiteX252" fmla="*/ 8110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848 w 10000"/>
              <a:gd name="connsiteY261" fmla="*/ 2689 h 10000"/>
              <a:gd name="connsiteX262" fmla="*/ 7743 w 10000"/>
              <a:gd name="connsiteY262" fmla="*/ 2677 h 10000"/>
              <a:gd name="connsiteX263" fmla="*/ 7638 w 10000"/>
              <a:gd name="connsiteY263" fmla="*/ 2626 h 10000"/>
              <a:gd name="connsiteX264" fmla="*/ 7542 w 10000"/>
              <a:gd name="connsiteY264" fmla="*/ 2601 h 10000"/>
              <a:gd name="connsiteX265" fmla="*/ 7454 w 10000"/>
              <a:gd name="connsiteY265" fmla="*/ 2538 h 10000"/>
              <a:gd name="connsiteX266" fmla="*/ 7375 w 10000"/>
              <a:gd name="connsiteY266" fmla="*/ 2475 h 10000"/>
              <a:gd name="connsiteX267" fmla="*/ 7297 w 10000"/>
              <a:gd name="connsiteY267" fmla="*/ 2399 h 10000"/>
              <a:gd name="connsiteX268" fmla="*/ 7235 w 10000"/>
              <a:gd name="connsiteY268" fmla="*/ 2323 h 10000"/>
              <a:gd name="connsiteX269" fmla="*/ 7174 w 10000"/>
              <a:gd name="connsiteY269" fmla="*/ 2235 h 10000"/>
              <a:gd name="connsiteX270" fmla="*/ 7113 w 10000"/>
              <a:gd name="connsiteY270" fmla="*/ 2134 h 10000"/>
              <a:gd name="connsiteX271" fmla="*/ 7008 w 10000"/>
              <a:gd name="connsiteY271" fmla="*/ 1944 h 10000"/>
              <a:gd name="connsiteX272" fmla="*/ 6929 w 10000"/>
              <a:gd name="connsiteY272" fmla="*/ 1730 h 10000"/>
              <a:gd name="connsiteX273" fmla="*/ 6850 w 10000"/>
              <a:gd name="connsiteY273" fmla="*/ 1515 h 10000"/>
              <a:gd name="connsiteX274" fmla="*/ 6850 w 10000"/>
              <a:gd name="connsiteY274" fmla="*/ 1515 h 10000"/>
              <a:gd name="connsiteX275" fmla="*/ 6842 w 10000"/>
              <a:gd name="connsiteY275" fmla="*/ 1490 h 10000"/>
              <a:gd name="connsiteX276" fmla="*/ 6842 w 10000"/>
              <a:gd name="connsiteY276" fmla="*/ 1490 h 10000"/>
              <a:gd name="connsiteX277" fmla="*/ 6842 w 10000"/>
              <a:gd name="connsiteY277" fmla="*/ 1477 h 10000"/>
              <a:gd name="connsiteX278" fmla="*/ 6842 w 10000"/>
              <a:gd name="connsiteY278" fmla="*/ 1477 h 10000"/>
              <a:gd name="connsiteX279" fmla="*/ 6842 w 10000"/>
              <a:gd name="connsiteY279" fmla="*/ 1477 h 10000"/>
              <a:gd name="connsiteX280" fmla="*/ 6798 w 10000"/>
              <a:gd name="connsiteY280" fmla="*/ 1338 h 10000"/>
              <a:gd name="connsiteX281" fmla="*/ 6780 w 10000"/>
              <a:gd name="connsiteY281" fmla="*/ 1162 h 10000"/>
              <a:gd name="connsiteX282" fmla="*/ 6754 w 10000"/>
              <a:gd name="connsiteY282" fmla="*/ 947 h 10000"/>
              <a:gd name="connsiteX283" fmla="*/ 6754 w 10000"/>
              <a:gd name="connsiteY283" fmla="*/ 720 h 10000"/>
              <a:gd name="connsiteX284" fmla="*/ 6754 w 10000"/>
              <a:gd name="connsiteY284" fmla="*/ 720 h 10000"/>
              <a:gd name="connsiteX285" fmla="*/ 6763 w 10000"/>
              <a:gd name="connsiteY285" fmla="*/ 366 h 10000"/>
              <a:gd name="connsiteX286" fmla="*/ 6789 w 10000"/>
              <a:gd name="connsiteY28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3342 w 10000"/>
              <a:gd name="connsiteY61" fmla="*/ 6162 h 10000"/>
              <a:gd name="connsiteX62" fmla="*/ 3473 w 10000"/>
              <a:gd name="connsiteY62" fmla="*/ 6136 h 10000"/>
              <a:gd name="connsiteX63" fmla="*/ 3613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841 w 10000"/>
              <a:gd name="connsiteY71" fmla="*/ 6124 h 10000"/>
              <a:gd name="connsiteX72" fmla="*/ 3937 w 10000"/>
              <a:gd name="connsiteY72" fmla="*/ 6136 h 10000"/>
              <a:gd name="connsiteX73" fmla="*/ 4016 w 10000"/>
              <a:gd name="connsiteY73" fmla="*/ 6187 h 10000"/>
              <a:gd name="connsiteX74" fmla="*/ 4086 w 10000"/>
              <a:gd name="connsiteY74" fmla="*/ 6225 h 10000"/>
              <a:gd name="connsiteX75" fmla="*/ 4147 w 10000"/>
              <a:gd name="connsiteY75" fmla="*/ 6275 h 10000"/>
              <a:gd name="connsiteX76" fmla="*/ 4191 w 10000"/>
              <a:gd name="connsiteY76" fmla="*/ 6351 h 10000"/>
              <a:gd name="connsiteX77" fmla="*/ 4217 w 10000"/>
              <a:gd name="connsiteY77" fmla="*/ 6427 h 10000"/>
              <a:gd name="connsiteX78" fmla="*/ 4252 w 10000"/>
              <a:gd name="connsiteY78" fmla="*/ 6515 h 10000"/>
              <a:gd name="connsiteX79" fmla="*/ 4261 w 10000"/>
              <a:gd name="connsiteY79" fmla="*/ 6616 h 10000"/>
              <a:gd name="connsiteX80" fmla="*/ 4269 w 10000"/>
              <a:gd name="connsiteY80" fmla="*/ 6717 h 10000"/>
              <a:gd name="connsiteX81" fmla="*/ 4269 w 10000"/>
              <a:gd name="connsiteY81" fmla="*/ 6843 h 10000"/>
              <a:gd name="connsiteX82" fmla="*/ 4261 w 10000"/>
              <a:gd name="connsiteY82" fmla="*/ 6957 h 10000"/>
              <a:gd name="connsiteX83" fmla="*/ 4217 w 10000"/>
              <a:gd name="connsiteY83" fmla="*/ 7235 h 10000"/>
              <a:gd name="connsiteX84" fmla="*/ 4164 w 10000"/>
              <a:gd name="connsiteY84" fmla="*/ 7551 h 10000"/>
              <a:gd name="connsiteX85" fmla="*/ 4164 w 10000"/>
              <a:gd name="connsiteY85" fmla="*/ 7551 h 10000"/>
              <a:gd name="connsiteX86" fmla="*/ 4156 w 10000"/>
              <a:gd name="connsiteY86" fmla="*/ 7551 h 10000"/>
              <a:gd name="connsiteX87" fmla="*/ 4156 w 10000"/>
              <a:gd name="connsiteY87" fmla="*/ 7551 h 10000"/>
              <a:gd name="connsiteX88" fmla="*/ 4156 w 10000"/>
              <a:gd name="connsiteY88" fmla="*/ 7563 h 10000"/>
              <a:gd name="connsiteX89" fmla="*/ 4156 w 10000"/>
              <a:gd name="connsiteY89" fmla="*/ 7563 h 10000"/>
              <a:gd name="connsiteX90" fmla="*/ 4156 w 10000"/>
              <a:gd name="connsiteY90" fmla="*/ 7563 h 10000"/>
              <a:gd name="connsiteX91" fmla="*/ 4156 w 10000"/>
              <a:gd name="connsiteY91" fmla="*/ 7563 h 10000"/>
              <a:gd name="connsiteX92" fmla="*/ 4156 w 10000"/>
              <a:gd name="connsiteY92" fmla="*/ 7576 h 10000"/>
              <a:gd name="connsiteX93" fmla="*/ 4156 w 10000"/>
              <a:gd name="connsiteY93" fmla="*/ 7576 h 10000"/>
              <a:gd name="connsiteX94" fmla="*/ 4156 w 10000"/>
              <a:gd name="connsiteY94" fmla="*/ 7576 h 10000"/>
              <a:gd name="connsiteX95" fmla="*/ 4156 w 10000"/>
              <a:gd name="connsiteY95" fmla="*/ 7576 h 10000"/>
              <a:gd name="connsiteX96" fmla="*/ 4156 w 10000"/>
              <a:gd name="connsiteY96" fmla="*/ 7588 h 10000"/>
              <a:gd name="connsiteX97" fmla="*/ 4156 w 10000"/>
              <a:gd name="connsiteY97" fmla="*/ 7588 h 10000"/>
              <a:gd name="connsiteX98" fmla="*/ 4156 w 10000"/>
              <a:gd name="connsiteY98" fmla="*/ 7588 h 10000"/>
              <a:gd name="connsiteX99" fmla="*/ 4156 w 10000"/>
              <a:gd name="connsiteY99" fmla="*/ 7588 h 10000"/>
              <a:gd name="connsiteX100" fmla="*/ 4147 w 10000"/>
              <a:gd name="connsiteY100" fmla="*/ 7601 h 10000"/>
              <a:gd name="connsiteX101" fmla="*/ 4147 w 10000"/>
              <a:gd name="connsiteY101" fmla="*/ 7601 h 10000"/>
              <a:gd name="connsiteX102" fmla="*/ 4147 w 10000"/>
              <a:gd name="connsiteY102" fmla="*/ 7601 h 10000"/>
              <a:gd name="connsiteX103" fmla="*/ 4147 w 10000"/>
              <a:gd name="connsiteY103" fmla="*/ 7601 h 10000"/>
              <a:gd name="connsiteX104" fmla="*/ 4147 w 10000"/>
              <a:gd name="connsiteY104" fmla="*/ 7601 h 10000"/>
              <a:gd name="connsiteX105" fmla="*/ 4147 w 10000"/>
              <a:gd name="connsiteY105" fmla="*/ 7601 h 10000"/>
              <a:gd name="connsiteX106" fmla="*/ 4103 w 10000"/>
              <a:gd name="connsiteY106" fmla="*/ 7803 h 10000"/>
              <a:gd name="connsiteX107" fmla="*/ 4068 w 10000"/>
              <a:gd name="connsiteY107" fmla="*/ 8005 h 10000"/>
              <a:gd name="connsiteX108" fmla="*/ 4051 w 10000"/>
              <a:gd name="connsiteY108" fmla="*/ 8207 h 10000"/>
              <a:gd name="connsiteX109" fmla="*/ 4024 w 10000"/>
              <a:gd name="connsiteY109" fmla="*/ 8422 h 10000"/>
              <a:gd name="connsiteX110" fmla="*/ 4016 w 10000"/>
              <a:gd name="connsiteY110" fmla="*/ 8611 h 10000"/>
              <a:gd name="connsiteX111" fmla="*/ 4016 w 10000"/>
              <a:gd name="connsiteY111" fmla="*/ 8813 h 10000"/>
              <a:gd name="connsiteX112" fmla="*/ 4024 w 10000"/>
              <a:gd name="connsiteY112" fmla="*/ 9003 h 10000"/>
              <a:gd name="connsiteX113" fmla="*/ 4051 w 10000"/>
              <a:gd name="connsiteY113" fmla="*/ 9179 h 10000"/>
              <a:gd name="connsiteX114" fmla="*/ 4086 w 10000"/>
              <a:gd name="connsiteY114" fmla="*/ 9356 h 10000"/>
              <a:gd name="connsiteX115" fmla="*/ 4121 w 10000"/>
              <a:gd name="connsiteY115" fmla="*/ 9508 h 10000"/>
              <a:gd name="connsiteX116" fmla="*/ 4191 w 10000"/>
              <a:gd name="connsiteY116" fmla="*/ 9646 h 10000"/>
              <a:gd name="connsiteX117" fmla="*/ 4269 w 10000"/>
              <a:gd name="connsiteY117" fmla="*/ 9760 h 10000"/>
              <a:gd name="connsiteX118" fmla="*/ 4366 w 10000"/>
              <a:gd name="connsiteY118" fmla="*/ 9861 h 10000"/>
              <a:gd name="connsiteX119" fmla="*/ 4471 w 10000"/>
              <a:gd name="connsiteY119" fmla="*/ 9937 h 10000"/>
              <a:gd name="connsiteX120" fmla="*/ 4611 w 10000"/>
              <a:gd name="connsiteY120" fmla="*/ 9975 h 10000"/>
              <a:gd name="connsiteX121" fmla="*/ 4759 w 10000"/>
              <a:gd name="connsiteY121" fmla="*/ 10000 h 10000"/>
              <a:gd name="connsiteX122" fmla="*/ 4759 w 10000"/>
              <a:gd name="connsiteY122" fmla="*/ 10000 h 10000"/>
              <a:gd name="connsiteX123" fmla="*/ 4759 w 10000"/>
              <a:gd name="connsiteY123" fmla="*/ 10000 h 10000"/>
              <a:gd name="connsiteX124" fmla="*/ 4759 w 10000"/>
              <a:gd name="connsiteY124" fmla="*/ 10000 h 10000"/>
              <a:gd name="connsiteX125" fmla="*/ 4759 w 10000"/>
              <a:gd name="connsiteY125" fmla="*/ 10000 h 10000"/>
              <a:gd name="connsiteX126" fmla="*/ 4821 w 10000"/>
              <a:gd name="connsiteY126" fmla="*/ 10000 h 10000"/>
              <a:gd name="connsiteX127" fmla="*/ 4821 w 10000"/>
              <a:gd name="connsiteY127" fmla="*/ 10000 h 10000"/>
              <a:gd name="connsiteX128" fmla="*/ 5136 w 10000"/>
              <a:gd name="connsiteY128" fmla="*/ 9962 h 10000"/>
              <a:gd name="connsiteX129" fmla="*/ 5468 w 10000"/>
              <a:gd name="connsiteY129" fmla="*/ 9924 h 10000"/>
              <a:gd name="connsiteX130" fmla="*/ 6203 w 10000"/>
              <a:gd name="connsiteY130" fmla="*/ 9798 h 10000"/>
              <a:gd name="connsiteX131" fmla="*/ 6982 w 10000"/>
              <a:gd name="connsiteY131" fmla="*/ 9672 h 10000"/>
              <a:gd name="connsiteX132" fmla="*/ 7358 w 10000"/>
              <a:gd name="connsiteY132" fmla="*/ 9621 h 10000"/>
              <a:gd name="connsiteX133" fmla="*/ 7734 w 10000"/>
              <a:gd name="connsiteY133" fmla="*/ 9583 h 10000"/>
              <a:gd name="connsiteX134" fmla="*/ 7734 w 10000"/>
              <a:gd name="connsiteY134" fmla="*/ 9583 h 10000"/>
              <a:gd name="connsiteX135" fmla="*/ 7725 w 10000"/>
              <a:gd name="connsiteY135" fmla="*/ 9508 h 10000"/>
              <a:gd name="connsiteX136" fmla="*/ 7725 w 10000"/>
              <a:gd name="connsiteY136" fmla="*/ 9508 h 10000"/>
              <a:gd name="connsiteX137" fmla="*/ 7725 w 10000"/>
              <a:gd name="connsiteY137" fmla="*/ 9508 h 10000"/>
              <a:gd name="connsiteX138" fmla="*/ 7725 w 10000"/>
              <a:gd name="connsiteY138" fmla="*/ 9508 h 10000"/>
              <a:gd name="connsiteX139" fmla="*/ 7725 w 10000"/>
              <a:gd name="connsiteY139" fmla="*/ 9508 h 10000"/>
              <a:gd name="connsiteX140" fmla="*/ 7699 w 10000"/>
              <a:gd name="connsiteY140" fmla="*/ 9407 h 10000"/>
              <a:gd name="connsiteX141" fmla="*/ 7699 w 10000"/>
              <a:gd name="connsiteY141" fmla="*/ 9407 h 10000"/>
              <a:gd name="connsiteX142" fmla="*/ 7699 w 10000"/>
              <a:gd name="connsiteY142" fmla="*/ 9381 h 10000"/>
              <a:gd name="connsiteX143" fmla="*/ 7699 w 10000"/>
              <a:gd name="connsiteY143" fmla="*/ 9381 h 10000"/>
              <a:gd name="connsiteX144" fmla="*/ 7577 w 10000"/>
              <a:gd name="connsiteY144" fmla="*/ 8649 h 10000"/>
              <a:gd name="connsiteX145" fmla="*/ 7463 w 10000"/>
              <a:gd name="connsiteY145" fmla="*/ 7967 h 10000"/>
              <a:gd name="connsiteX146" fmla="*/ 7393 w 10000"/>
              <a:gd name="connsiteY146" fmla="*/ 7361 h 10000"/>
              <a:gd name="connsiteX147" fmla="*/ 7332 w 10000"/>
              <a:gd name="connsiteY147" fmla="*/ 6806 h 10000"/>
              <a:gd name="connsiteX148" fmla="*/ 7288 w 10000"/>
              <a:gd name="connsiteY148" fmla="*/ 6313 h 10000"/>
              <a:gd name="connsiteX149" fmla="*/ 7262 w 10000"/>
              <a:gd name="connsiteY149" fmla="*/ 5871 h 10000"/>
              <a:gd name="connsiteX150" fmla="*/ 7253 w 10000"/>
              <a:gd name="connsiteY150" fmla="*/ 5480 h 10000"/>
              <a:gd name="connsiteX151" fmla="*/ 7279 w 10000"/>
              <a:gd name="connsiteY151" fmla="*/ 5139 h 10000"/>
              <a:gd name="connsiteX152" fmla="*/ 7297 w 10000"/>
              <a:gd name="connsiteY152" fmla="*/ 4836 h 10000"/>
              <a:gd name="connsiteX153" fmla="*/ 7340 w 10000"/>
              <a:gd name="connsiteY153" fmla="*/ 4583 h 10000"/>
              <a:gd name="connsiteX154" fmla="*/ 7402 w 10000"/>
              <a:gd name="connsiteY154" fmla="*/ 4394 h 10000"/>
              <a:gd name="connsiteX155" fmla="*/ 7437 w 10000"/>
              <a:gd name="connsiteY155" fmla="*/ 4293 h 10000"/>
              <a:gd name="connsiteX156" fmla="*/ 7463 w 10000"/>
              <a:gd name="connsiteY156" fmla="*/ 4217 h 10000"/>
              <a:gd name="connsiteX157" fmla="*/ 7507 w 10000"/>
              <a:gd name="connsiteY157" fmla="*/ 4154 h 10000"/>
              <a:gd name="connsiteX158" fmla="*/ 7550 w 10000"/>
              <a:gd name="connsiteY158" fmla="*/ 4104 h 10000"/>
              <a:gd name="connsiteX159" fmla="*/ 7594 w 10000"/>
              <a:gd name="connsiteY159" fmla="*/ 4053 h 10000"/>
              <a:gd name="connsiteX160" fmla="*/ 7647 w 10000"/>
              <a:gd name="connsiteY160" fmla="*/ 4003 h 10000"/>
              <a:gd name="connsiteX161" fmla="*/ 7699 w 10000"/>
              <a:gd name="connsiteY161" fmla="*/ 3990 h 10000"/>
              <a:gd name="connsiteX162" fmla="*/ 7752 w 10000"/>
              <a:gd name="connsiteY162" fmla="*/ 3965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927 w 10000"/>
              <a:gd name="connsiteY171" fmla="*/ 3939 h 10000"/>
              <a:gd name="connsiteX172" fmla="*/ 7997 w 10000"/>
              <a:gd name="connsiteY172" fmla="*/ 3965 h 10000"/>
              <a:gd name="connsiteX173" fmla="*/ 8136 w 10000"/>
              <a:gd name="connsiteY173" fmla="*/ 4028 h 10000"/>
              <a:gd name="connsiteX174" fmla="*/ 8294 w 10000"/>
              <a:gd name="connsiteY174" fmla="*/ 4116 h 10000"/>
              <a:gd name="connsiteX175" fmla="*/ 8443 w 10000"/>
              <a:gd name="connsiteY175" fmla="*/ 4242 h 10000"/>
              <a:gd name="connsiteX176" fmla="*/ 8443 w 10000"/>
              <a:gd name="connsiteY176" fmla="*/ 4242 h 10000"/>
              <a:gd name="connsiteX177" fmla="*/ 8451 w 10000"/>
              <a:gd name="connsiteY177" fmla="*/ 4242 h 10000"/>
              <a:gd name="connsiteX178" fmla="*/ 8451 w 10000"/>
              <a:gd name="connsiteY178" fmla="*/ 4242 h 10000"/>
              <a:gd name="connsiteX179" fmla="*/ 8836 w 10000"/>
              <a:gd name="connsiteY179" fmla="*/ 4545 h 10000"/>
              <a:gd name="connsiteX180" fmla="*/ 8976 w 10000"/>
              <a:gd name="connsiteY180" fmla="*/ 4646 h 10000"/>
              <a:gd name="connsiteX181" fmla="*/ 9099 w 10000"/>
              <a:gd name="connsiteY181" fmla="*/ 4722 h 10000"/>
              <a:gd name="connsiteX182" fmla="*/ 9204 w 10000"/>
              <a:gd name="connsiteY182" fmla="*/ 4785 h 10000"/>
              <a:gd name="connsiteX183" fmla="*/ 9300 w 10000"/>
              <a:gd name="connsiteY183" fmla="*/ 4823 h 10000"/>
              <a:gd name="connsiteX184" fmla="*/ 9388 w 10000"/>
              <a:gd name="connsiteY184" fmla="*/ 4848 h 10000"/>
              <a:gd name="connsiteX185" fmla="*/ 9466 w 10000"/>
              <a:gd name="connsiteY185" fmla="*/ 4848 h 10000"/>
              <a:gd name="connsiteX186" fmla="*/ 9466 w 10000"/>
              <a:gd name="connsiteY186" fmla="*/ 4848 h 10000"/>
              <a:gd name="connsiteX187" fmla="*/ 9484 w 10000"/>
              <a:gd name="connsiteY187" fmla="*/ 4848 h 10000"/>
              <a:gd name="connsiteX188" fmla="*/ 9484 w 10000"/>
              <a:gd name="connsiteY188" fmla="*/ 4848 h 10000"/>
              <a:gd name="connsiteX189" fmla="*/ 9484 w 10000"/>
              <a:gd name="connsiteY189" fmla="*/ 4848 h 10000"/>
              <a:gd name="connsiteX190" fmla="*/ 9484 w 10000"/>
              <a:gd name="connsiteY190" fmla="*/ 4848 h 10000"/>
              <a:gd name="connsiteX191" fmla="*/ 9580 w 10000"/>
              <a:gd name="connsiteY191" fmla="*/ 4836 h 10000"/>
              <a:gd name="connsiteX192" fmla="*/ 9668 w 10000"/>
              <a:gd name="connsiteY192" fmla="*/ 4798 h 10000"/>
              <a:gd name="connsiteX193" fmla="*/ 9738 w 10000"/>
              <a:gd name="connsiteY193" fmla="*/ 4747 h 10000"/>
              <a:gd name="connsiteX194" fmla="*/ 9799 w 10000"/>
              <a:gd name="connsiteY194" fmla="*/ 4659 h 10000"/>
              <a:gd name="connsiteX195" fmla="*/ 9799 w 10000"/>
              <a:gd name="connsiteY195" fmla="*/ 4659 h 10000"/>
              <a:gd name="connsiteX196" fmla="*/ 9799 w 10000"/>
              <a:gd name="connsiteY196" fmla="*/ 4659 h 10000"/>
              <a:gd name="connsiteX197" fmla="*/ 9799 w 10000"/>
              <a:gd name="connsiteY197" fmla="*/ 4659 h 10000"/>
              <a:gd name="connsiteX198" fmla="*/ 9799 w 10000"/>
              <a:gd name="connsiteY198" fmla="*/ 4659 h 10000"/>
              <a:gd name="connsiteX199" fmla="*/ 9799 w 10000"/>
              <a:gd name="connsiteY199" fmla="*/ 4659 h 10000"/>
              <a:gd name="connsiteX200" fmla="*/ 9816 w 10000"/>
              <a:gd name="connsiteY200" fmla="*/ 4659 h 10000"/>
              <a:gd name="connsiteX201" fmla="*/ 9816 w 10000"/>
              <a:gd name="connsiteY201" fmla="*/ 4659 h 10000"/>
              <a:gd name="connsiteX202" fmla="*/ 9816 w 10000"/>
              <a:gd name="connsiteY202" fmla="*/ 4659 h 10000"/>
              <a:gd name="connsiteX203" fmla="*/ 9816 w 10000"/>
              <a:gd name="connsiteY203" fmla="*/ 4659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43 w 10000"/>
              <a:gd name="connsiteY214" fmla="*/ 4583 h 10000"/>
              <a:gd name="connsiteX215" fmla="*/ 9886 w 10000"/>
              <a:gd name="connsiteY215" fmla="*/ 4495 h 10000"/>
              <a:gd name="connsiteX216" fmla="*/ 9921 w 10000"/>
              <a:gd name="connsiteY216" fmla="*/ 4369 h 10000"/>
              <a:gd name="connsiteX217" fmla="*/ 9948 w 10000"/>
              <a:gd name="connsiteY217" fmla="*/ 4217 h 10000"/>
              <a:gd name="connsiteX218" fmla="*/ 9983 w 10000"/>
              <a:gd name="connsiteY218" fmla="*/ 4040 h 10000"/>
              <a:gd name="connsiteX219" fmla="*/ 10000 w 10000"/>
              <a:gd name="connsiteY219" fmla="*/ 3851 h 10000"/>
              <a:gd name="connsiteX220" fmla="*/ 10000 w 10000"/>
              <a:gd name="connsiteY220" fmla="*/ 3649 h 10000"/>
              <a:gd name="connsiteX221" fmla="*/ 10000 w 10000"/>
              <a:gd name="connsiteY221" fmla="*/ 3460 h 10000"/>
              <a:gd name="connsiteX222" fmla="*/ 9983 w 10000"/>
              <a:gd name="connsiteY222" fmla="*/ 3258 h 10000"/>
              <a:gd name="connsiteX223" fmla="*/ 9939 w 10000"/>
              <a:gd name="connsiteY223" fmla="*/ 3068 h 10000"/>
              <a:gd name="connsiteX224" fmla="*/ 9886 w 10000"/>
              <a:gd name="connsiteY224" fmla="*/ 2904 h 10000"/>
              <a:gd name="connsiteX225" fmla="*/ 9843 w 10000"/>
              <a:gd name="connsiteY225" fmla="*/ 2816 h 10000"/>
              <a:gd name="connsiteX226" fmla="*/ 9799 w 10000"/>
              <a:gd name="connsiteY226" fmla="*/ 2753 h 10000"/>
              <a:gd name="connsiteX227" fmla="*/ 9755 w 10000"/>
              <a:gd name="connsiteY227" fmla="*/ 2677 h 10000"/>
              <a:gd name="connsiteX228" fmla="*/ 9694 w 10000"/>
              <a:gd name="connsiteY228" fmla="*/ 2614 h 10000"/>
              <a:gd name="connsiteX229" fmla="*/ 9633 w 10000"/>
              <a:gd name="connsiteY229" fmla="*/ 2551 h 10000"/>
              <a:gd name="connsiteX230" fmla="*/ 9571 w 10000"/>
              <a:gd name="connsiteY230" fmla="*/ 2500 h 10000"/>
              <a:gd name="connsiteX231" fmla="*/ 9484 w 10000"/>
              <a:gd name="connsiteY231" fmla="*/ 2475 h 10000"/>
              <a:gd name="connsiteX232" fmla="*/ 9396 w 10000"/>
              <a:gd name="connsiteY232" fmla="*/ 2449 h 10000"/>
              <a:gd name="connsiteX233" fmla="*/ 9300 w 10000"/>
              <a:gd name="connsiteY233" fmla="*/ 2424 h 10000"/>
              <a:gd name="connsiteX234" fmla="*/ 9195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081 w 10000"/>
              <a:gd name="connsiteY240" fmla="*/ 2424 h 10000"/>
              <a:gd name="connsiteX241" fmla="*/ 8941 w 10000"/>
              <a:gd name="connsiteY241" fmla="*/ 2462 h 10000"/>
              <a:gd name="connsiteX242" fmla="*/ 8801 w 10000"/>
              <a:gd name="connsiteY242" fmla="*/ 2487 h 10000"/>
              <a:gd name="connsiteX243" fmla="*/ 8644 w 10000"/>
              <a:gd name="connsiteY243" fmla="*/ 2551 h 10000"/>
              <a:gd name="connsiteX244" fmla="*/ 8644 w 10000"/>
              <a:gd name="connsiteY244" fmla="*/ 2551 h 10000"/>
              <a:gd name="connsiteX245" fmla="*/ 8635 w 10000"/>
              <a:gd name="connsiteY245" fmla="*/ 2551 h 10000"/>
              <a:gd name="connsiteX246" fmla="*/ 8635 w 10000"/>
              <a:gd name="connsiteY246" fmla="*/ 2551 h 10000"/>
              <a:gd name="connsiteX247" fmla="*/ 8626 w 10000"/>
              <a:gd name="connsiteY247" fmla="*/ 2551 h 10000"/>
              <a:gd name="connsiteX248" fmla="*/ 8626 w 10000"/>
              <a:gd name="connsiteY248" fmla="*/ 2551 h 10000"/>
              <a:gd name="connsiteX249" fmla="*/ 8443 w 10000"/>
              <a:gd name="connsiteY249" fmla="*/ 2614 h 10000"/>
              <a:gd name="connsiteX250" fmla="*/ 8276 w 10000"/>
              <a:gd name="connsiteY250" fmla="*/ 2664 h 10000"/>
              <a:gd name="connsiteX251" fmla="*/ 8110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848 w 10000"/>
              <a:gd name="connsiteY260" fmla="*/ 2689 h 10000"/>
              <a:gd name="connsiteX261" fmla="*/ 7743 w 10000"/>
              <a:gd name="connsiteY261" fmla="*/ 2677 h 10000"/>
              <a:gd name="connsiteX262" fmla="*/ 7638 w 10000"/>
              <a:gd name="connsiteY262" fmla="*/ 2626 h 10000"/>
              <a:gd name="connsiteX263" fmla="*/ 7542 w 10000"/>
              <a:gd name="connsiteY263" fmla="*/ 2601 h 10000"/>
              <a:gd name="connsiteX264" fmla="*/ 7454 w 10000"/>
              <a:gd name="connsiteY264" fmla="*/ 2538 h 10000"/>
              <a:gd name="connsiteX265" fmla="*/ 7375 w 10000"/>
              <a:gd name="connsiteY265" fmla="*/ 2475 h 10000"/>
              <a:gd name="connsiteX266" fmla="*/ 7297 w 10000"/>
              <a:gd name="connsiteY266" fmla="*/ 2399 h 10000"/>
              <a:gd name="connsiteX267" fmla="*/ 7235 w 10000"/>
              <a:gd name="connsiteY267" fmla="*/ 2323 h 10000"/>
              <a:gd name="connsiteX268" fmla="*/ 7174 w 10000"/>
              <a:gd name="connsiteY268" fmla="*/ 2235 h 10000"/>
              <a:gd name="connsiteX269" fmla="*/ 7113 w 10000"/>
              <a:gd name="connsiteY269" fmla="*/ 2134 h 10000"/>
              <a:gd name="connsiteX270" fmla="*/ 7008 w 10000"/>
              <a:gd name="connsiteY270" fmla="*/ 1944 h 10000"/>
              <a:gd name="connsiteX271" fmla="*/ 6929 w 10000"/>
              <a:gd name="connsiteY271" fmla="*/ 1730 h 10000"/>
              <a:gd name="connsiteX272" fmla="*/ 6850 w 10000"/>
              <a:gd name="connsiteY272" fmla="*/ 1515 h 10000"/>
              <a:gd name="connsiteX273" fmla="*/ 6850 w 10000"/>
              <a:gd name="connsiteY273" fmla="*/ 1515 h 10000"/>
              <a:gd name="connsiteX274" fmla="*/ 6842 w 10000"/>
              <a:gd name="connsiteY274" fmla="*/ 1490 h 10000"/>
              <a:gd name="connsiteX275" fmla="*/ 6842 w 10000"/>
              <a:gd name="connsiteY275" fmla="*/ 1490 h 10000"/>
              <a:gd name="connsiteX276" fmla="*/ 6842 w 10000"/>
              <a:gd name="connsiteY276" fmla="*/ 1477 h 10000"/>
              <a:gd name="connsiteX277" fmla="*/ 6842 w 10000"/>
              <a:gd name="connsiteY277" fmla="*/ 1477 h 10000"/>
              <a:gd name="connsiteX278" fmla="*/ 6842 w 10000"/>
              <a:gd name="connsiteY278" fmla="*/ 1477 h 10000"/>
              <a:gd name="connsiteX279" fmla="*/ 6798 w 10000"/>
              <a:gd name="connsiteY279" fmla="*/ 1338 h 10000"/>
              <a:gd name="connsiteX280" fmla="*/ 6780 w 10000"/>
              <a:gd name="connsiteY280" fmla="*/ 1162 h 10000"/>
              <a:gd name="connsiteX281" fmla="*/ 6754 w 10000"/>
              <a:gd name="connsiteY281" fmla="*/ 947 h 10000"/>
              <a:gd name="connsiteX282" fmla="*/ 6754 w 10000"/>
              <a:gd name="connsiteY282" fmla="*/ 720 h 10000"/>
              <a:gd name="connsiteX283" fmla="*/ 6754 w 10000"/>
              <a:gd name="connsiteY283" fmla="*/ 720 h 10000"/>
              <a:gd name="connsiteX284" fmla="*/ 6763 w 10000"/>
              <a:gd name="connsiteY284" fmla="*/ 366 h 10000"/>
              <a:gd name="connsiteX285" fmla="*/ 6789 w 10000"/>
              <a:gd name="connsiteY28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342 w 10000"/>
              <a:gd name="connsiteY60" fmla="*/ 6162 h 10000"/>
              <a:gd name="connsiteX61" fmla="*/ 3473 w 10000"/>
              <a:gd name="connsiteY61" fmla="*/ 6136 h 10000"/>
              <a:gd name="connsiteX62" fmla="*/ 3613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841 w 10000"/>
              <a:gd name="connsiteY70" fmla="*/ 6124 h 10000"/>
              <a:gd name="connsiteX71" fmla="*/ 3937 w 10000"/>
              <a:gd name="connsiteY71" fmla="*/ 6136 h 10000"/>
              <a:gd name="connsiteX72" fmla="*/ 4016 w 10000"/>
              <a:gd name="connsiteY72" fmla="*/ 6187 h 10000"/>
              <a:gd name="connsiteX73" fmla="*/ 4086 w 10000"/>
              <a:gd name="connsiteY73" fmla="*/ 6225 h 10000"/>
              <a:gd name="connsiteX74" fmla="*/ 4147 w 10000"/>
              <a:gd name="connsiteY74" fmla="*/ 6275 h 10000"/>
              <a:gd name="connsiteX75" fmla="*/ 4191 w 10000"/>
              <a:gd name="connsiteY75" fmla="*/ 6351 h 10000"/>
              <a:gd name="connsiteX76" fmla="*/ 4217 w 10000"/>
              <a:gd name="connsiteY76" fmla="*/ 6427 h 10000"/>
              <a:gd name="connsiteX77" fmla="*/ 4252 w 10000"/>
              <a:gd name="connsiteY77" fmla="*/ 6515 h 10000"/>
              <a:gd name="connsiteX78" fmla="*/ 4261 w 10000"/>
              <a:gd name="connsiteY78" fmla="*/ 6616 h 10000"/>
              <a:gd name="connsiteX79" fmla="*/ 4269 w 10000"/>
              <a:gd name="connsiteY79" fmla="*/ 6717 h 10000"/>
              <a:gd name="connsiteX80" fmla="*/ 4269 w 10000"/>
              <a:gd name="connsiteY80" fmla="*/ 6843 h 10000"/>
              <a:gd name="connsiteX81" fmla="*/ 4261 w 10000"/>
              <a:gd name="connsiteY81" fmla="*/ 6957 h 10000"/>
              <a:gd name="connsiteX82" fmla="*/ 4217 w 10000"/>
              <a:gd name="connsiteY82" fmla="*/ 7235 h 10000"/>
              <a:gd name="connsiteX83" fmla="*/ 4164 w 10000"/>
              <a:gd name="connsiteY83" fmla="*/ 7551 h 10000"/>
              <a:gd name="connsiteX84" fmla="*/ 4164 w 10000"/>
              <a:gd name="connsiteY84" fmla="*/ 7551 h 10000"/>
              <a:gd name="connsiteX85" fmla="*/ 4156 w 10000"/>
              <a:gd name="connsiteY85" fmla="*/ 7551 h 10000"/>
              <a:gd name="connsiteX86" fmla="*/ 4156 w 10000"/>
              <a:gd name="connsiteY86" fmla="*/ 7551 h 10000"/>
              <a:gd name="connsiteX87" fmla="*/ 4156 w 10000"/>
              <a:gd name="connsiteY87" fmla="*/ 7563 h 10000"/>
              <a:gd name="connsiteX88" fmla="*/ 4156 w 10000"/>
              <a:gd name="connsiteY88" fmla="*/ 7563 h 10000"/>
              <a:gd name="connsiteX89" fmla="*/ 4156 w 10000"/>
              <a:gd name="connsiteY89" fmla="*/ 7563 h 10000"/>
              <a:gd name="connsiteX90" fmla="*/ 4156 w 10000"/>
              <a:gd name="connsiteY90" fmla="*/ 7563 h 10000"/>
              <a:gd name="connsiteX91" fmla="*/ 4156 w 10000"/>
              <a:gd name="connsiteY91" fmla="*/ 7576 h 10000"/>
              <a:gd name="connsiteX92" fmla="*/ 4156 w 10000"/>
              <a:gd name="connsiteY92" fmla="*/ 7576 h 10000"/>
              <a:gd name="connsiteX93" fmla="*/ 4156 w 10000"/>
              <a:gd name="connsiteY93" fmla="*/ 7576 h 10000"/>
              <a:gd name="connsiteX94" fmla="*/ 4156 w 10000"/>
              <a:gd name="connsiteY94" fmla="*/ 7576 h 10000"/>
              <a:gd name="connsiteX95" fmla="*/ 4156 w 10000"/>
              <a:gd name="connsiteY95" fmla="*/ 7588 h 10000"/>
              <a:gd name="connsiteX96" fmla="*/ 4156 w 10000"/>
              <a:gd name="connsiteY96" fmla="*/ 7588 h 10000"/>
              <a:gd name="connsiteX97" fmla="*/ 4156 w 10000"/>
              <a:gd name="connsiteY97" fmla="*/ 7588 h 10000"/>
              <a:gd name="connsiteX98" fmla="*/ 4156 w 10000"/>
              <a:gd name="connsiteY98" fmla="*/ 7588 h 10000"/>
              <a:gd name="connsiteX99" fmla="*/ 4147 w 10000"/>
              <a:gd name="connsiteY99" fmla="*/ 7601 h 10000"/>
              <a:gd name="connsiteX100" fmla="*/ 4147 w 10000"/>
              <a:gd name="connsiteY100" fmla="*/ 7601 h 10000"/>
              <a:gd name="connsiteX101" fmla="*/ 4147 w 10000"/>
              <a:gd name="connsiteY101" fmla="*/ 7601 h 10000"/>
              <a:gd name="connsiteX102" fmla="*/ 4147 w 10000"/>
              <a:gd name="connsiteY102" fmla="*/ 7601 h 10000"/>
              <a:gd name="connsiteX103" fmla="*/ 4147 w 10000"/>
              <a:gd name="connsiteY103" fmla="*/ 7601 h 10000"/>
              <a:gd name="connsiteX104" fmla="*/ 4147 w 10000"/>
              <a:gd name="connsiteY104" fmla="*/ 7601 h 10000"/>
              <a:gd name="connsiteX105" fmla="*/ 4103 w 10000"/>
              <a:gd name="connsiteY105" fmla="*/ 7803 h 10000"/>
              <a:gd name="connsiteX106" fmla="*/ 4068 w 10000"/>
              <a:gd name="connsiteY106" fmla="*/ 8005 h 10000"/>
              <a:gd name="connsiteX107" fmla="*/ 4051 w 10000"/>
              <a:gd name="connsiteY107" fmla="*/ 8207 h 10000"/>
              <a:gd name="connsiteX108" fmla="*/ 4024 w 10000"/>
              <a:gd name="connsiteY108" fmla="*/ 8422 h 10000"/>
              <a:gd name="connsiteX109" fmla="*/ 4016 w 10000"/>
              <a:gd name="connsiteY109" fmla="*/ 8611 h 10000"/>
              <a:gd name="connsiteX110" fmla="*/ 4016 w 10000"/>
              <a:gd name="connsiteY110" fmla="*/ 8813 h 10000"/>
              <a:gd name="connsiteX111" fmla="*/ 4024 w 10000"/>
              <a:gd name="connsiteY111" fmla="*/ 9003 h 10000"/>
              <a:gd name="connsiteX112" fmla="*/ 4051 w 10000"/>
              <a:gd name="connsiteY112" fmla="*/ 9179 h 10000"/>
              <a:gd name="connsiteX113" fmla="*/ 4086 w 10000"/>
              <a:gd name="connsiteY113" fmla="*/ 9356 h 10000"/>
              <a:gd name="connsiteX114" fmla="*/ 4121 w 10000"/>
              <a:gd name="connsiteY114" fmla="*/ 9508 h 10000"/>
              <a:gd name="connsiteX115" fmla="*/ 4191 w 10000"/>
              <a:gd name="connsiteY115" fmla="*/ 9646 h 10000"/>
              <a:gd name="connsiteX116" fmla="*/ 4269 w 10000"/>
              <a:gd name="connsiteY116" fmla="*/ 9760 h 10000"/>
              <a:gd name="connsiteX117" fmla="*/ 4366 w 10000"/>
              <a:gd name="connsiteY117" fmla="*/ 9861 h 10000"/>
              <a:gd name="connsiteX118" fmla="*/ 4471 w 10000"/>
              <a:gd name="connsiteY118" fmla="*/ 9937 h 10000"/>
              <a:gd name="connsiteX119" fmla="*/ 4611 w 10000"/>
              <a:gd name="connsiteY119" fmla="*/ 9975 h 10000"/>
              <a:gd name="connsiteX120" fmla="*/ 4759 w 10000"/>
              <a:gd name="connsiteY120" fmla="*/ 10000 h 10000"/>
              <a:gd name="connsiteX121" fmla="*/ 4759 w 10000"/>
              <a:gd name="connsiteY121" fmla="*/ 10000 h 10000"/>
              <a:gd name="connsiteX122" fmla="*/ 4759 w 10000"/>
              <a:gd name="connsiteY122" fmla="*/ 10000 h 10000"/>
              <a:gd name="connsiteX123" fmla="*/ 4759 w 10000"/>
              <a:gd name="connsiteY123" fmla="*/ 10000 h 10000"/>
              <a:gd name="connsiteX124" fmla="*/ 4759 w 10000"/>
              <a:gd name="connsiteY124" fmla="*/ 10000 h 10000"/>
              <a:gd name="connsiteX125" fmla="*/ 4821 w 10000"/>
              <a:gd name="connsiteY125" fmla="*/ 10000 h 10000"/>
              <a:gd name="connsiteX126" fmla="*/ 4821 w 10000"/>
              <a:gd name="connsiteY126" fmla="*/ 10000 h 10000"/>
              <a:gd name="connsiteX127" fmla="*/ 5136 w 10000"/>
              <a:gd name="connsiteY127" fmla="*/ 9962 h 10000"/>
              <a:gd name="connsiteX128" fmla="*/ 5468 w 10000"/>
              <a:gd name="connsiteY128" fmla="*/ 9924 h 10000"/>
              <a:gd name="connsiteX129" fmla="*/ 6203 w 10000"/>
              <a:gd name="connsiteY129" fmla="*/ 9798 h 10000"/>
              <a:gd name="connsiteX130" fmla="*/ 6982 w 10000"/>
              <a:gd name="connsiteY130" fmla="*/ 9672 h 10000"/>
              <a:gd name="connsiteX131" fmla="*/ 7358 w 10000"/>
              <a:gd name="connsiteY131" fmla="*/ 9621 h 10000"/>
              <a:gd name="connsiteX132" fmla="*/ 7734 w 10000"/>
              <a:gd name="connsiteY132" fmla="*/ 9583 h 10000"/>
              <a:gd name="connsiteX133" fmla="*/ 7734 w 10000"/>
              <a:gd name="connsiteY133" fmla="*/ 9583 h 10000"/>
              <a:gd name="connsiteX134" fmla="*/ 7725 w 10000"/>
              <a:gd name="connsiteY134" fmla="*/ 9508 h 10000"/>
              <a:gd name="connsiteX135" fmla="*/ 7725 w 10000"/>
              <a:gd name="connsiteY135" fmla="*/ 9508 h 10000"/>
              <a:gd name="connsiteX136" fmla="*/ 7725 w 10000"/>
              <a:gd name="connsiteY136" fmla="*/ 9508 h 10000"/>
              <a:gd name="connsiteX137" fmla="*/ 7725 w 10000"/>
              <a:gd name="connsiteY137" fmla="*/ 9508 h 10000"/>
              <a:gd name="connsiteX138" fmla="*/ 7725 w 10000"/>
              <a:gd name="connsiteY138" fmla="*/ 9508 h 10000"/>
              <a:gd name="connsiteX139" fmla="*/ 7699 w 10000"/>
              <a:gd name="connsiteY139" fmla="*/ 9407 h 10000"/>
              <a:gd name="connsiteX140" fmla="*/ 7699 w 10000"/>
              <a:gd name="connsiteY140" fmla="*/ 9407 h 10000"/>
              <a:gd name="connsiteX141" fmla="*/ 7699 w 10000"/>
              <a:gd name="connsiteY141" fmla="*/ 9381 h 10000"/>
              <a:gd name="connsiteX142" fmla="*/ 7699 w 10000"/>
              <a:gd name="connsiteY142" fmla="*/ 9381 h 10000"/>
              <a:gd name="connsiteX143" fmla="*/ 7577 w 10000"/>
              <a:gd name="connsiteY143" fmla="*/ 8649 h 10000"/>
              <a:gd name="connsiteX144" fmla="*/ 7463 w 10000"/>
              <a:gd name="connsiteY144" fmla="*/ 7967 h 10000"/>
              <a:gd name="connsiteX145" fmla="*/ 7393 w 10000"/>
              <a:gd name="connsiteY145" fmla="*/ 7361 h 10000"/>
              <a:gd name="connsiteX146" fmla="*/ 7332 w 10000"/>
              <a:gd name="connsiteY146" fmla="*/ 6806 h 10000"/>
              <a:gd name="connsiteX147" fmla="*/ 7288 w 10000"/>
              <a:gd name="connsiteY147" fmla="*/ 6313 h 10000"/>
              <a:gd name="connsiteX148" fmla="*/ 7262 w 10000"/>
              <a:gd name="connsiteY148" fmla="*/ 5871 h 10000"/>
              <a:gd name="connsiteX149" fmla="*/ 7253 w 10000"/>
              <a:gd name="connsiteY149" fmla="*/ 5480 h 10000"/>
              <a:gd name="connsiteX150" fmla="*/ 7279 w 10000"/>
              <a:gd name="connsiteY150" fmla="*/ 5139 h 10000"/>
              <a:gd name="connsiteX151" fmla="*/ 7297 w 10000"/>
              <a:gd name="connsiteY151" fmla="*/ 4836 h 10000"/>
              <a:gd name="connsiteX152" fmla="*/ 7340 w 10000"/>
              <a:gd name="connsiteY152" fmla="*/ 4583 h 10000"/>
              <a:gd name="connsiteX153" fmla="*/ 7402 w 10000"/>
              <a:gd name="connsiteY153" fmla="*/ 4394 h 10000"/>
              <a:gd name="connsiteX154" fmla="*/ 7437 w 10000"/>
              <a:gd name="connsiteY154" fmla="*/ 4293 h 10000"/>
              <a:gd name="connsiteX155" fmla="*/ 7463 w 10000"/>
              <a:gd name="connsiteY155" fmla="*/ 4217 h 10000"/>
              <a:gd name="connsiteX156" fmla="*/ 7507 w 10000"/>
              <a:gd name="connsiteY156" fmla="*/ 4154 h 10000"/>
              <a:gd name="connsiteX157" fmla="*/ 7550 w 10000"/>
              <a:gd name="connsiteY157" fmla="*/ 4104 h 10000"/>
              <a:gd name="connsiteX158" fmla="*/ 7594 w 10000"/>
              <a:gd name="connsiteY158" fmla="*/ 4053 h 10000"/>
              <a:gd name="connsiteX159" fmla="*/ 7647 w 10000"/>
              <a:gd name="connsiteY159" fmla="*/ 4003 h 10000"/>
              <a:gd name="connsiteX160" fmla="*/ 7699 w 10000"/>
              <a:gd name="connsiteY160" fmla="*/ 3990 h 10000"/>
              <a:gd name="connsiteX161" fmla="*/ 7752 w 10000"/>
              <a:gd name="connsiteY161" fmla="*/ 3965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927 w 10000"/>
              <a:gd name="connsiteY170" fmla="*/ 3939 h 10000"/>
              <a:gd name="connsiteX171" fmla="*/ 7997 w 10000"/>
              <a:gd name="connsiteY171" fmla="*/ 3965 h 10000"/>
              <a:gd name="connsiteX172" fmla="*/ 8136 w 10000"/>
              <a:gd name="connsiteY172" fmla="*/ 4028 h 10000"/>
              <a:gd name="connsiteX173" fmla="*/ 8294 w 10000"/>
              <a:gd name="connsiteY173" fmla="*/ 4116 h 10000"/>
              <a:gd name="connsiteX174" fmla="*/ 8443 w 10000"/>
              <a:gd name="connsiteY174" fmla="*/ 4242 h 10000"/>
              <a:gd name="connsiteX175" fmla="*/ 8443 w 10000"/>
              <a:gd name="connsiteY175" fmla="*/ 4242 h 10000"/>
              <a:gd name="connsiteX176" fmla="*/ 8451 w 10000"/>
              <a:gd name="connsiteY176" fmla="*/ 4242 h 10000"/>
              <a:gd name="connsiteX177" fmla="*/ 8451 w 10000"/>
              <a:gd name="connsiteY177" fmla="*/ 4242 h 10000"/>
              <a:gd name="connsiteX178" fmla="*/ 8836 w 10000"/>
              <a:gd name="connsiteY178" fmla="*/ 4545 h 10000"/>
              <a:gd name="connsiteX179" fmla="*/ 8976 w 10000"/>
              <a:gd name="connsiteY179" fmla="*/ 4646 h 10000"/>
              <a:gd name="connsiteX180" fmla="*/ 9099 w 10000"/>
              <a:gd name="connsiteY180" fmla="*/ 4722 h 10000"/>
              <a:gd name="connsiteX181" fmla="*/ 9204 w 10000"/>
              <a:gd name="connsiteY181" fmla="*/ 4785 h 10000"/>
              <a:gd name="connsiteX182" fmla="*/ 9300 w 10000"/>
              <a:gd name="connsiteY182" fmla="*/ 4823 h 10000"/>
              <a:gd name="connsiteX183" fmla="*/ 9388 w 10000"/>
              <a:gd name="connsiteY183" fmla="*/ 4848 h 10000"/>
              <a:gd name="connsiteX184" fmla="*/ 9466 w 10000"/>
              <a:gd name="connsiteY184" fmla="*/ 4848 h 10000"/>
              <a:gd name="connsiteX185" fmla="*/ 9466 w 10000"/>
              <a:gd name="connsiteY185" fmla="*/ 4848 h 10000"/>
              <a:gd name="connsiteX186" fmla="*/ 9484 w 10000"/>
              <a:gd name="connsiteY186" fmla="*/ 4848 h 10000"/>
              <a:gd name="connsiteX187" fmla="*/ 9484 w 10000"/>
              <a:gd name="connsiteY187" fmla="*/ 4848 h 10000"/>
              <a:gd name="connsiteX188" fmla="*/ 9484 w 10000"/>
              <a:gd name="connsiteY188" fmla="*/ 4848 h 10000"/>
              <a:gd name="connsiteX189" fmla="*/ 9484 w 10000"/>
              <a:gd name="connsiteY189" fmla="*/ 4848 h 10000"/>
              <a:gd name="connsiteX190" fmla="*/ 9580 w 10000"/>
              <a:gd name="connsiteY190" fmla="*/ 4836 h 10000"/>
              <a:gd name="connsiteX191" fmla="*/ 9668 w 10000"/>
              <a:gd name="connsiteY191" fmla="*/ 4798 h 10000"/>
              <a:gd name="connsiteX192" fmla="*/ 9738 w 10000"/>
              <a:gd name="connsiteY192" fmla="*/ 4747 h 10000"/>
              <a:gd name="connsiteX193" fmla="*/ 9799 w 10000"/>
              <a:gd name="connsiteY193" fmla="*/ 4659 h 10000"/>
              <a:gd name="connsiteX194" fmla="*/ 9799 w 10000"/>
              <a:gd name="connsiteY194" fmla="*/ 4659 h 10000"/>
              <a:gd name="connsiteX195" fmla="*/ 9799 w 10000"/>
              <a:gd name="connsiteY195" fmla="*/ 4659 h 10000"/>
              <a:gd name="connsiteX196" fmla="*/ 9799 w 10000"/>
              <a:gd name="connsiteY196" fmla="*/ 4659 h 10000"/>
              <a:gd name="connsiteX197" fmla="*/ 9799 w 10000"/>
              <a:gd name="connsiteY197" fmla="*/ 4659 h 10000"/>
              <a:gd name="connsiteX198" fmla="*/ 9799 w 10000"/>
              <a:gd name="connsiteY198" fmla="*/ 4659 h 10000"/>
              <a:gd name="connsiteX199" fmla="*/ 9816 w 10000"/>
              <a:gd name="connsiteY199" fmla="*/ 4659 h 10000"/>
              <a:gd name="connsiteX200" fmla="*/ 9816 w 10000"/>
              <a:gd name="connsiteY200" fmla="*/ 4659 h 10000"/>
              <a:gd name="connsiteX201" fmla="*/ 9816 w 10000"/>
              <a:gd name="connsiteY201" fmla="*/ 4659 h 10000"/>
              <a:gd name="connsiteX202" fmla="*/ 9816 w 10000"/>
              <a:gd name="connsiteY202" fmla="*/ 4659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43 w 10000"/>
              <a:gd name="connsiteY213" fmla="*/ 4583 h 10000"/>
              <a:gd name="connsiteX214" fmla="*/ 9886 w 10000"/>
              <a:gd name="connsiteY214" fmla="*/ 4495 h 10000"/>
              <a:gd name="connsiteX215" fmla="*/ 9921 w 10000"/>
              <a:gd name="connsiteY215" fmla="*/ 4369 h 10000"/>
              <a:gd name="connsiteX216" fmla="*/ 9948 w 10000"/>
              <a:gd name="connsiteY216" fmla="*/ 4217 h 10000"/>
              <a:gd name="connsiteX217" fmla="*/ 9983 w 10000"/>
              <a:gd name="connsiteY217" fmla="*/ 4040 h 10000"/>
              <a:gd name="connsiteX218" fmla="*/ 10000 w 10000"/>
              <a:gd name="connsiteY218" fmla="*/ 3851 h 10000"/>
              <a:gd name="connsiteX219" fmla="*/ 10000 w 10000"/>
              <a:gd name="connsiteY219" fmla="*/ 3649 h 10000"/>
              <a:gd name="connsiteX220" fmla="*/ 10000 w 10000"/>
              <a:gd name="connsiteY220" fmla="*/ 3460 h 10000"/>
              <a:gd name="connsiteX221" fmla="*/ 9983 w 10000"/>
              <a:gd name="connsiteY221" fmla="*/ 3258 h 10000"/>
              <a:gd name="connsiteX222" fmla="*/ 9939 w 10000"/>
              <a:gd name="connsiteY222" fmla="*/ 3068 h 10000"/>
              <a:gd name="connsiteX223" fmla="*/ 9886 w 10000"/>
              <a:gd name="connsiteY223" fmla="*/ 2904 h 10000"/>
              <a:gd name="connsiteX224" fmla="*/ 9843 w 10000"/>
              <a:gd name="connsiteY224" fmla="*/ 2816 h 10000"/>
              <a:gd name="connsiteX225" fmla="*/ 9799 w 10000"/>
              <a:gd name="connsiteY225" fmla="*/ 2753 h 10000"/>
              <a:gd name="connsiteX226" fmla="*/ 9755 w 10000"/>
              <a:gd name="connsiteY226" fmla="*/ 2677 h 10000"/>
              <a:gd name="connsiteX227" fmla="*/ 9694 w 10000"/>
              <a:gd name="connsiteY227" fmla="*/ 2614 h 10000"/>
              <a:gd name="connsiteX228" fmla="*/ 9633 w 10000"/>
              <a:gd name="connsiteY228" fmla="*/ 2551 h 10000"/>
              <a:gd name="connsiteX229" fmla="*/ 9571 w 10000"/>
              <a:gd name="connsiteY229" fmla="*/ 2500 h 10000"/>
              <a:gd name="connsiteX230" fmla="*/ 9484 w 10000"/>
              <a:gd name="connsiteY230" fmla="*/ 2475 h 10000"/>
              <a:gd name="connsiteX231" fmla="*/ 9396 w 10000"/>
              <a:gd name="connsiteY231" fmla="*/ 2449 h 10000"/>
              <a:gd name="connsiteX232" fmla="*/ 9300 w 10000"/>
              <a:gd name="connsiteY232" fmla="*/ 2424 h 10000"/>
              <a:gd name="connsiteX233" fmla="*/ 9195 w 10000"/>
              <a:gd name="connsiteY233" fmla="*/ 2424 h 10000"/>
              <a:gd name="connsiteX234" fmla="*/ 9195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081 w 10000"/>
              <a:gd name="connsiteY239" fmla="*/ 2424 h 10000"/>
              <a:gd name="connsiteX240" fmla="*/ 8941 w 10000"/>
              <a:gd name="connsiteY240" fmla="*/ 2462 h 10000"/>
              <a:gd name="connsiteX241" fmla="*/ 8801 w 10000"/>
              <a:gd name="connsiteY241" fmla="*/ 2487 h 10000"/>
              <a:gd name="connsiteX242" fmla="*/ 8644 w 10000"/>
              <a:gd name="connsiteY242" fmla="*/ 2551 h 10000"/>
              <a:gd name="connsiteX243" fmla="*/ 8644 w 10000"/>
              <a:gd name="connsiteY243" fmla="*/ 2551 h 10000"/>
              <a:gd name="connsiteX244" fmla="*/ 8635 w 10000"/>
              <a:gd name="connsiteY244" fmla="*/ 2551 h 10000"/>
              <a:gd name="connsiteX245" fmla="*/ 8635 w 10000"/>
              <a:gd name="connsiteY245" fmla="*/ 2551 h 10000"/>
              <a:gd name="connsiteX246" fmla="*/ 8626 w 10000"/>
              <a:gd name="connsiteY246" fmla="*/ 2551 h 10000"/>
              <a:gd name="connsiteX247" fmla="*/ 8626 w 10000"/>
              <a:gd name="connsiteY247" fmla="*/ 2551 h 10000"/>
              <a:gd name="connsiteX248" fmla="*/ 8443 w 10000"/>
              <a:gd name="connsiteY248" fmla="*/ 2614 h 10000"/>
              <a:gd name="connsiteX249" fmla="*/ 8276 w 10000"/>
              <a:gd name="connsiteY249" fmla="*/ 2664 h 10000"/>
              <a:gd name="connsiteX250" fmla="*/ 8110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848 w 10000"/>
              <a:gd name="connsiteY259" fmla="*/ 2689 h 10000"/>
              <a:gd name="connsiteX260" fmla="*/ 7743 w 10000"/>
              <a:gd name="connsiteY260" fmla="*/ 2677 h 10000"/>
              <a:gd name="connsiteX261" fmla="*/ 7638 w 10000"/>
              <a:gd name="connsiteY261" fmla="*/ 2626 h 10000"/>
              <a:gd name="connsiteX262" fmla="*/ 7542 w 10000"/>
              <a:gd name="connsiteY262" fmla="*/ 2601 h 10000"/>
              <a:gd name="connsiteX263" fmla="*/ 7454 w 10000"/>
              <a:gd name="connsiteY263" fmla="*/ 2538 h 10000"/>
              <a:gd name="connsiteX264" fmla="*/ 7375 w 10000"/>
              <a:gd name="connsiteY264" fmla="*/ 2475 h 10000"/>
              <a:gd name="connsiteX265" fmla="*/ 7297 w 10000"/>
              <a:gd name="connsiteY265" fmla="*/ 2399 h 10000"/>
              <a:gd name="connsiteX266" fmla="*/ 7235 w 10000"/>
              <a:gd name="connsiteY266" fmla="*/ 2323 h 10000"/>
              <a:gd name="connsiteX267" fmla="*/ 7174 w 10000"/>
              <a:gd name="connsiteY267" fmla="*/ 2235 h 10000"/>
              <a:gd name="connsiteX268" fmla="*/ 7113 w 10000"/>
              <a:gd name="connsiteY268" fmla="*/ 2134 h 10000"/>
              <a:gd name="connsiteX269" fmla="*/ 7008 w 10000"/>
              <a:gd name="connsiteY269" fmla="*/ 1944 h 10000"/>
              <a:gd name="connsiteX270" fmla="*/ 6929 w 10000"/>
              <a:gd name="connsiteY270" fmla="*/ 1730 h 10000"/>
              <a:gd name="connsiteX271" fmla="*/ 6850 w 10000"/>
              <a:gd name="connsiteY271" fmla="*/ 1515 h 10000"/>
              <a:gd name="connsiteX272" fmla="*/ 6850 w 10000"/>
              <a:gd name="connsiteY272" fmla="*/ 1515 h 10000"/>
              <a:gd name="connsiteX273" fmla="*/ 6842 w 10000"/>
              <a:gd name="connsiteY273" fmla="*/ 1490 h 10000"/>
              <a:gd name="connsiteX274" fmla="*/ 6842 w 10000"/>
              <a:gd name="connsiteY274" fmla="*/ 1490 h 10000"/>
              <a:gd name="connsiteX275" fmla="*/ 6842 w 10000"/>
              <a:gd name="connsiteY275" fmla="*/ 1477 h 10000"/>
              <a:gd name="connsiteX276" fmla="*/ 6842 w 10000"/>
              <a:gd name="connsiteY276" fmla="*/ 1477 h 10000"/>
              <a:gd name="connsiteX277" fmla="*/ 6842 w 10000"/>
              <a:gd name="connsiteY277" fmla="*/ 1477 h 10000"/>
              <a:gd name="connsiteX278" fmla="*/ 6798 w 10000"/>
              <a:gd name="connsiteY278" fmla="*/ 1338 h 10000"/>
              <a:gd name="connsiteX279" fmla="*/ 6780 w 10000"/>
              <a:gd name="connsiteY279" fmla="*/ 1162 h 10000"/>
              <a:gd name="connsiteX280" fmla="*/ 6754 w 10000"/>
              <a:gd name="connsiteY280" fmla="*/ 947 h 10000"/>
              <a:gd name="connsiteX281" fmla="*/ 6754 w 10000"/>
              <a:gd name="connsiteY281" fmla="*/ 720 h 10000"/>
              <a:gd name="connsiteX282" fmla="*/ 6754 w 10000"/>
              <a:gd name="connsiteY282" fmla="*/ 720 h 10000"/>
              <a:gd name="connsiteX283" fmla="*/ 6763 w 10000"/>
              <a:gd name="connsiteY283" fmla="*/ 366 h 10000"/>
              <a:gd name="connsiteX284" fmla="*/ 6789 w 10000"/>
              <a:gd name="connsiteY284"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342 w 10000"/>
              <a:gd name="connsiteY59" fmla="*/ 6162 h 10000"/>
              <a:gd name="connsiteX60" fmla="*/ 3473 w 10000"/>
              <a:gd name="connsiteY60" fmla="*/ 6136 h 10000"/>
              <a:gd name="connsiteX61" fmla="*/ 3613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841 w 10000"/>
              <a:gd name="connsiteY69" fmla="*/ 6124 h 10000"/>
              <a:gd name="connsiteX70" fmla="*/ 3937 w 10000"/>
              <a:gd name="connsiteY70" fmla="*/ 6136 h 10000"/>
              <a:gd name="connsiteX71" fmla="*/ 4016 w 10000"/>
              <a:gd name="connsiteY71" fmla="*/ 6187 h 10000"/>
              <a:gd name="connsiteX72" fmla="*/ 4086 w 10000"/>
              <a:gd name="connsiteY72" fmla="*/ 6225 h 10000"/>
              <a:gd name="connsiteX73" fmla="*/ 4147 w 10000"/>
              <a:gd name="connsiteY73" fmla="*/ 6275 h 10000"/>
              <a:gd name="connsiteX74" fmla="*/ 4191 w 10000"/>
              <a:gd name="connsiteY74" fmla="*/ 6351 h 10000"/>
              <a:gd name="connsiteX75" fmla="*/ 4217 w 10000"/>
              <a:gd name="connsiteY75" fmla="*/ 6427 h 10000"/>
              <a:gd name="connsiteX76" fmla="*/ 4252 w 10000"/>
              <a:gd name="connsiteY76" fmla="*/ 6515 h 10000"/>
              <a:gd name="connsiteX77" fmla="*/ 4261 w 10000"/>
              <a:gd name="connsiteY77" fmla="*/ 6616 h 10000"/>
              <a:gd name="connsiteX78" fmla="*/ 4269 w 10000"/>
              <a:gd name="connsiteY78" fmla="*/ 6717 h 10000"/>
              <a:gd name="connsiteX79" fmla="*/ 4269 w 10000"/>
              <a:gd name="connsiteY79" fmla="*/ 6843 h 10000"/>
              <a:gd name="connsiteX80" fmla="*/ 4261 w 10000"/>
              <a:gd name="connsiteY80" fmla="*/ 6957 h 10000"/>
              <a:gd name="connsiteX81" fmla="*/ 4217 w 10000"/>
              <a:gd name="connsiteY81" fmla="*/ 7235 h 10000"/>
              <a:gd name="connsiteX82" fmla="*/ 4164 w 10000"/>
              <a:gd name="connsiteY82" fmla="*/ 7551 h 10000"/>
              <a:gd name="connsiteX83" fmla="*/ 4164 w 10000"/>
              <a:gd name="connsiteY83" fmla="*/ 7551 h 10000"/>
              <a:gd name="connsiteX84" fmla="*/ 4156 w 10000"/>
              <a:gd name="connsiteY84" fmla="*/ 7551 h 10000"/>
              <a:gd name="connsiteX85" fmla="*/ 4156 w 10000"/>
              <a:gd name="connsiteY85" fmla="*/ 7551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63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76 h 10000"/>
              <a:gd name="connsiteX94" fmla="*/ 4156 w 10000"/>
              <a:gd name="connsiteY94" fmla="*/ 7588 h 10000"/>
              <a:gd name="connsiteX95" fmla="*/ 4156 w 10000"/>
              <a:gd name="connsiteY95" fmla="*/ 7588 h 10000"/>
              <a:gd name="connsiteX96" fmla="*/ 4156 w 10000"/>
              <a:gd name="connsiteY96" fmla="*/ 7588 h 10000"/>
              <a:gd name="connsiteX97" fmla="*/ 4156 w 10000"/>
              <a:gd name="connsiteY97" fmla="*/ 7588 h 10000"/>
              <a:gd name="connsiteX98" fmla="*/ 4147 w 10000"/>
              <a:gd name="connsiteY98" fmla="*/ 7601 h 10000"/>
              <a:gd name="connsiteX99" fmla="*/ 4147 w 10000"/>
              <a:gd name="connsiteY99" fmla="*/ 7601 h 10000"/>
              <a:gd name="connsiteX100" fmla="*/ 4147 w 10000"/>
              <a:gd name="connsiteY100" fmla="*/ 7601 h 10000"/>
              <a:gd name="connsiteX101" fmla="*/ 4147 w 10000"/>
              <a:gd name="connsiteY101" fmla="*/ 7601 h 10000"/>
              <a:gd name="connsiteX102" fmla="*/ 4147 w 10000"/>
              <a:gd name="connsiteY102" fmla="*/ 7601 h 10000"/>
              <a:gd name="connsiteX103" fmla="*/ 4147 w 10000"/>
              <a:gd name="connsiteY103" fmla="*/ 7601 h 10000"/>
              <a:gd name="connsiteX104" fmla="*/ 4103 w 10000"/>
              <a:gd name="connsiteY104" fmla="*/ 7803 h 10000"/>
              <a:gd name="connsiteX105" fmla="*/ 4068 w 10000"/>
              <a:gd name="connsiteY105" fmla="*/ 8005 h 10000"/>
              <a:gd name="connsiteX106" fmla="*/ 4051 w 10000"/>
              <a:gd name="connsiteY106" fmla="*/ 8207 h 10000"/>
              <a:gd name="connsiteX107" fmla="*/ 4024 w 10000"/>
              <a:gd name="connsiteY107" fmla="*/ 8422 h 10000"/>
              <a:gd name="connsiteX108" fmla="*/ 4016 w 10000"/>
              <a:gd name="connsiteY108" fmla="*/ 8611 h 10000"/>
              <a:gd name="connsiteX109" fmla="*/ 4016 w 10000"/>
              <a:gd name="connsiteY109" fmla="*/ 8813 h 10000"/>
              <a:gd name="connsiteX110" fmla="*/ 4024 w 10000"/>
              <a:gd name="connsiteY110" fmla="*/ 9003 h 10000"/>
              <a:gd name="connsiteX111" fmla="*/ 4051 w 10000"/>
              <a:gd name="connsiteY111" fmla="*/ 9179 h 10000"/>
              <a:gd name="connsiteX112" fmla="*/ 4086 w 10000"/>
              <a:gd name="connsiteY112" fmla="*/ 9356 h 10000"/>
              <a:gd name="connsiteX113" fmla="*/ 4121 w 10000"/>
              <a:gd name="connsiteY113" fmla="*/ 9508 h 10000"/>
              <a:gd name="connsiteX114" fmla="*/ 4191 w 10000"/>
              <a:gd name="connsiteY114" fmla="*/ 9646 h 10000"/>
              <a:gd name="connsiteX115" fmla="*/ 4269 w 10000"/>
              <a:gd name="connsiteY115" fmla="*/ 9760 h 10000"/>
              <a:gd name="connsiteX116" fmla="*/ 4366 w 10000"/>
              <a:gd name="connsiteY116" fmla="*/ 9861 h 10000"/>
              <a:gd name="connsiteX117" fmla="*/ 4471 w 10000"/>
              <a:gd name="connsiteY117" fmla="*/ 9937 h 10000"/>
              <a:gd name="connsiteX118" fmla="*/ 4611 w 10000"/>
              <a:gd name="connsiteY118" fmla="*/ 9975 h 10000"/>
              <a:gd name="connsiteX119" fmla="*/ 4759 w 10000"/>
              <a:gd name="connsiteY119" fmla="*/ 10000 h 10000"/>
              <a:gd name="connsiteX120" fmla="*/ 4759 w 10000"/>
              <a:gd name="connsiteY120" fmla="*/ 10000 h 10000"/>
              <a:gd name="connsiteX121" fmla="*/ 4759 w 10000"/>
              <a:gd name="connsiteY121" fmla="*/ 10000 h 10000"/>
              <a:gd name="connsiteX122" fmla="*/ 4759 w 10000"/>
              <a:gd name="connsiteY122" fmla="*/ 10000 h 10000"/>
              <a:gd name="connsiteX123" fmla="*/ 4759 w 10000"/>
              <a:gd name="connsiteY123" fmla="*/ 10000 h 10000"/>
              <a:gd name="connsiteX124" fmla="*/ 4821 w 10000"/>
              <a:gd name="connsiteY124" fmla="*/ 10000 h 10000"/>
              <a:gd name="connsiteX125" fmla="*/ 4821 w 10000"/>
              <a:gd name="connsiteY125" fmla="*/ 10000 h 10000"/>
              <a:gd name="connsiteX126" fmla="*/ 5136 w 10000"/>
              <a:gd name="connsiteY126" fmla="*/ 9962 h 10000"/>
              <a:gd name="connsiteX127" fmla="*/ 5468 w 10000"/>
              <a:gd name="connsiteY127" fmla="*/ 9924 h 10000"/>
              <a:gd name="connsiteX128" fmla="*/ 6203 w 10000"/>
              <a:gd name="connsiteY128" fmla="*/ 9798 h 10000"/>
              <a:gd name="connsiteX129" fmla="*/ 6982 w 10000"/>
              <a:gd name="connsiteY129" fmla="*/ 9672 h 10000"/>
              <a:gd name="connsiteX130" fmla="*/ 7358 w 10000"/>
              <a:gd name="connsiteY130" fmla="*/ 9621 h 10000"/>
              <a:gd name="connsiteX131" fmla="*/ 7734 w 10000"/>
              <a:gd name="connsiteY131" fmla="*/ 9583 h 10000"/>
              <a:gd name="connsiteX132" fmla="*/ 7734 w 10000"/>
              <a:gd name="connsiteY132" fmla="*/ 9583 h 10000"/>
              <a:gd name="connsiteX133" fmla="*/ 7725 w 10000"/>
              <a:gd name="connsiteY133" fmla="*/ 9508 h 10000"/>
              <a:gd name="connsiteX134" fmla="*/ 7725 w 10000"/>
              <a:gd name="connsiteY134" fmla="*/ 9508 h 10000"/>
              <a:gd name="connsiteX135" fmla="*/ 7725 w 10000"/>
              <a:gd name="connsiteY135" fmla="*/ 9508 h 10000"/>
              <a:gd name="connsiteX136" fmla="*/ 7725 w 10000"/>
              <a:gd name="connsiteY136" fmla="*/ 9508 h 10000"/>
              <a:gd name="connsiteX137" fmla="*/ 7725 w 10000"/>
              <a:gd name="connsiteY137" fmla="*/ 9508 h 10000"/>
              <a:gd name="connsiteX138" fmla="*/ 7699 w 10000"/>
              <a:gd name="connsiteY138" fmla="*/ 9407 h 10000"/>
              <a:gd name="connsiteX139" fmla="*/ 7699 w 10000"/>
              <a:gd name="connsiteY139" fmla="*/ 9407 h 10000"/>
              <a:gd name="connsiteX140" fmla="*/ 7699 w 10000"/>
              <a:gd name="connsiteY140" fmla="*/ 9381 h 10000"/>
              <a:gd name="connsiteX141" fmla="*/ 7699 w 10000"/>
              <a:gd name="connsiteY141" fmla="*/ 9381 h 10000"/>
              <a:gd name="connsiteX142" fmla="*/ 7577 w 10000"/>
              <a:gd name="connsiteY142" fmla="*/ 8649 h 10000"/>
              <a:gd name="connsiteX143" fmla="*/ 7463 w 10000"/>
              <a:gd name="connsiteY143" fmla="*/ 7967 h 10000"/>
              <a:gd name="connsiteX144" fmla="*/ 7393 w 10000"/>
              <a:gd name="connsiteY144" fmla="*/ 7361 h 10000"/>
              <a:gd name="connsiteX145" fmla="*/ 7332 w 10000"/>
              <a:gd name="connsiteY145" fmla="*/ 6806 h 10000"/>
              <a:gd name="connsiteX146" fmla="*/ 7288 w 10000"/>
              <a:gd name="connsiteY146" fmla="*/ 6313 h 10000"/>
              <a:gd name="connsiteX147" fmla="*/ 7262 w 10000"/>
              <a:gd name="connsiteY147" fmla="*/ 5871 h 10000"/>
              <a:gd name="connsiteX148" fmla="*/ 7253 w 10000"/>
              <a:gd name="connsiteY148" fmla="*/ 5480 h 10000"/>
              <a:gd name="connsiteX149" fmla="*/ 7279 w 10000"/>
              <a:gd name="connsiteY149" fmla="*/ 5139 h 10000"/>
              <a:gd name="connsiteX150" fmla="*/ 7297 w 10000"/>
              <a:gd name="connsiteY150" fmla="*/ 4836 h 10000"/>
              <a:gd name="connsiteX151" fmla="*/ 7340 w 10000"/>
              <a:gd name="connsiteY151" fmla="*/ 4583 h 10000"/>
              <a:gd name="connsiteX152" fmla="*/ 7402 w 10000"/>
              <a:gd name="connsiteY152" fmla="*/ 4394 h 10000"/>
              <a:gd name="connsiteX153" fmla="*/ 7437 w 10000"/>
              <a:gd name="connsiteY153" fmla="*/ 4293 h 10000"/>
              <a:gd name="connsiteX154" fmla="*/ 7463 w 10000"/>
              <a:gd name="connsiteY154" fmla="*/ 4217 h 10000"/>
              <a:gd name="connsiteX155" fmla="*/ 7507 w 10000"/>
              <a:gd name="connsiteY155" fmla="*/ 4154 h 10000"/>
              <a:gd name="connsiteX156" fmla="*/ 7550 w 10000"/>
              <a:gd name="connsiteY156" fmla="*/ 4104 h 10000"/>
              <a:gd name="connsiteX157" fmla="*/ 7594 w 10000"/>
              <a:gd name="connsiteY157" fmla="*/ 4053 h 10000"/>
              <a:gd name="connsiteX158" fmla="*/ 7647 w 10000"/>
              <a:gd name="connsiteY158" fmla="*/ 4003 h 10000"/>
              <a:gd name="connsiteX159" fmla="*/ 7699 w 10000"/>
              <a:gd name="connsiteY159" fmla="*/ 3990 h 10000"/>
              <a:gd name="connsiteX160" fmla="*/ 7752 w 10000"/>
              <a:gd name="connsiteY160" fmla="*/ 3965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927 w 10000"/>
              <a:gd name="connsiteY169" fmla="*/ 3939 h 10000"/>
              <a:gd name="connsiteX170" fmla="*/ 7997 w 10000"/>
              <a:gd name="connsiteY170" fmla="*/ 3965 h 10000"/>
              <a:gd name="connsiteX171" fmla="*/ 8136 w 10000"/>
              <a:gd name="connsiteY171" fmla="*/ 4028 h 10000"/>
              <a:gd name="connsiteX172" fmla="*/ 8294 w 10000"/>
              <a:gd name="connsiteY172" fmla="*/ 4116 h 10000"/>
              <a:gd name="connsiteX173" fmla="*/ 8443 w 10000"/>
              <a:gd name="connsiteY173" fmla="*/ 4242 h 10000"/>
              <a:gd name="connsiteX174" fmla="*/ 8443 w 10000"/>
              <a:gd name="connsiteY174" fmla="*/ 4242 h 10000"/>
              <a:gd name="connsiteX175" fmla="*/ 8451 w 10000"/>
              <a:gd name="connsiteY175" fmla="*/ 4242 h 10000"/>
              <a:gd name="connsiteX176" fmla="*/ 8451 w 10000"/>
              <a:gd name="connsiteY176" fmla="*/ 4242 h 10000"/>
              <a:gd name="connsiteX177" fmla="*/ 8836 w 10000"/>
              <a:gd name="connsiteY177" fmla="*/ 4545 h 10000"/>
              <a:gd name="connsiteX178" fmla="*/ 8976 w 10000"/>
              <a:gd name="connsiteY178" fmla="*/ 4646 h 10000"/>
              <a:gd name="connsiteX179" fmla="*/ 9099 w 10000"/>
              <a:gd name="connsiteY179" fmla="*/ 4722 h 10000"/>
              <a:gd name="connsiteX180" fmla="*/ 9204 w 10000"/>
              <a:gd name="connsiteY180" fmla="*/ 4785 h 10000"/>
              <a:gd name="connsiteX181" fmla="*/ 9300 w 10000"/>
              <a:gd name="connsiteY181" fmla="*/ 4823 h 10000"/>
              <a:gd name="connsiteX182" fmla="*/ 9388 w 10000"/>
              <a:gd name="connsiteY182" fmla="*/ 4848 h 10000"/>
              <a:gd name="connsiteX183" fmla="*/ 9466 w 10000"/>
              <a:gd name="connsiteY183" fmla="*/ 4848 h 10000"/>
              <a:gd name="connsiteX184" fmla="*/ 9466 w 10000"/>
              <a:gd name="connsiteY184" fmla="*/ 4848 h 10000"/>
              <a:gd name="connsiteX185" fmla="*/ 9484 w 10000"/>
              <a:gd name="connsiteY185" fmla="*/ 4848 h 10000"/>
              <a:gd name="connsiteX186" fmla="*/ 9484 w 10000"/>
              <a:gd name="connsiteY186" fmla="*/ 4848 h 10000"/>
              <a:gd name="connsiteX187" fmla="*/ 9484 w 10000"/>
              <a:gd name="connsiteY187" fmla="*/ 4848 h 10000"/>
              <a:gd name="connsiteX188" fmla="*/ 9484 w 10000"/>
              <a:gd name="connsiteY188" fmla="*/ 4848 h 10000"/>
              <a:gd name="connsiteX189" fmla="*/ 9580 w 10000"/>
              <a:gd name="connsiteY189" fmla="*/ 4836 h 10000"/>
              <a:gd name="connsiteX190" fmla="*/ 9668 w 10000"/>
              <a:gd name="connsiteY190" fmla="*/ 4798 h 10000"/>
              <a:gd name="connsiteX191" fmla="*/ 9738 w 10000"/>
              <a:gd name="connsiteY191" fmla="*/ 4747 h 10000"/>
              <a:gd name="connsiteX192" fmla="*/ 9799 w 10000"/>
              <a:gd name="connsiteY192" fmla="*/ 4659 h 10000"/>
              <a:gd name="connsiteX193" fmla="*/ 9799 w 10000"/>
              <a:gd name="connsiteY193" fmla="*/ 4659 h 10000"/>
              <a:gd name="connsiteX194" fmla="*/ 9799 w 10000"/>
              <a:gd name="connsiteY194" fmla="*/ 4659 h 10000"/>
              <a:gd name="connsiteX195" fmla="*/ 9799 w 10000"/>
              <a:gd name="connsiteY195" fmla="*/ 4659 h 10000"/>
              <a:gd name="connsiteX196" fmla="*/ 9799 w 10000"/>
              <a:gd name="connsiteY196" fmla="*/ 4659 h 10000"/>
              <a:gd name="connsiteX197" fmla="*/ 9799 w 10000"/>
              <a:gd name="connsiteY197" fmla="*/ 4659 h 10000"/>
              <a:gd name="connsiteX198" fmla="*/ 9816 w 10000"/>
              <a:gd name="connsiteY198" fmla="*/ 4659 h 10000"/>
              <a:gd name="connsiteX199" fmla="*/ 9816 w 10000"/>
              <a:gd name="connsiteY199" fmla="*/ 4659 h 10000"/>
              <a:gd name="connsiteX200" fmla="*/ 9816 w 10000"/>
              <a:gd name="connsiteY200" fmla="*/ 4659 h 10000"/>
              <a:gd name="connsiteX201" fmla="*/ 9816 w 10000"/>
              <a:gd name="connsiteY201" fmla="*/ 4659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43 w 10000"/>
              <a:gd name="connsiteY212" fmla="*/ 4583 h 10000"/>
              <a:gd name="connsiteX213" fmla="*/ 9886 w 10000"/>
              <a:gd name="connsiteY213" fmla="*/ 4495 h 10000"/>
              <a:gd name="connsiteX214" fmla="*/ 9921 w 10000"/>
              <a:gd name="connsiteY214" fmla="*/ 4369 h 10000"/>
              <a:gd name="connsiteX215" fmla="*/ 9948 w 10000"/>
              <a:gd name="connsiteY215" fmla="*/ 4217 h 10000"/>
              <a:gd name="connsiteX216" fmla="*/ 9983 w 10000"/>
              <a:gd name="connsiteY216" fmla="*/ 4040 h 10000"/>
              <a:gd name="connsiteX217" fmla="*/ 10000 w 10000"/>
              <a:gd name="connsiteY217" fmla="*/ 3851 h 10000"/>
              <a:gd name="connsiteX218" fmla="*/ 10000 w 10000"/>
              <a:gd name="connsiteY218" fmla="*/ 3649 h 10000"/>
              <a:gd name="connsiteX219" fmla="*/ 10000 w 10000"/>
              <a:gd name="connsiteY219" fmla="*/ 3460 h 10000"/>
              <a:gd name="connsiteX220" fmla="*/ 9983 w 10000"/>
              <a:gd name="connsiteY220" fmla="*/ 3258 h 10000"/>
              <a:gd name="connsiteX221" fmla="*/ 9939 w 10000"/>
              <a:gd name="connsiteY221" fmla="*/ 3068 h 10000"/>
              <a:gd name="connsiteX222" fmla="*/ 9886 w 10000"/>
              <a:gd name="connsiteY222" fmla="*/ 2904 h 10000"/>
              <a:gd name="connsiteX223" fmla="*/ 9843 w 10000"/>
              <a:gd name="connsiteY223" fmla="*/ 2816 h 10000"/>
              <a:gd name="connsiteX224" fmla="*/ 9799 w 10000"/>
              <a:gd name="connsiteY224" fmla="*/ 2753 h 10000"/>
              <a:gd name="connsiteX225" fmla="*/ 9755 w 10000"/>
              <a:gd name="connsiteY225" fmla="*/ 2677 h 10000"/>
              <a:gd name="connsiteX226" fmla="*/ 9694 w 10000"/>
              <a:gd name="connsiteY226" fmla="*/ 2614 h 10000"/>
              <a:gd name="connsiteX227" fmla="*/ 9633 w 10000"/>
              <a:gd name="connsiteY227" fmla="*/ 2551 h 10000"/>
              <a:gd name="connsiteX228" fmla="*/ 9571 w 10000"/>
              <a:gd name="connsiteY228" fmla="*/ 2500 h 10000"/>
              <a:gd name="connsiteX229" fmla="*/ 9484 w 10000"/>
              <a:gd name="connsiteY229" fmla="*/ 2475 h 10000"/>
              <a:gd name="connsiteX230" fmla="*/ 9396 w 10000"/>
              <a:gd name="connsiteY230" fmla="*/ 2449 h 10000"/>
              <a:gd name="connsiteX231" fmla="*/ 9300 w 10000"/>
              <a:gd name="connsiteY231" fmla="*/ 2424 h 10000"/>
              <a:gd name="connsiteX232" fmla="*/ 9195 w 10000"/>
              <a:gd name="connsiteY232" fmla="*/ 2424 h 10000"/>
              <a:gd name="connsiteX233" fmla="*/ 9195 w 10000"/>
              <a:gd name="connsiteY233" fmla="*/ 2424 h 10000"/>
              <a:gd name="connsiteX234" fmla="*/ 9195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081 w 10000"/>
              <a:gd name="connsiteY238" fmla="*/ 2424 h 10000"/>
              <a:gd name="connsiteX239" fmla="*/ 8941 w 10000"/>
              <a:gd name="connsiteY239" fmla="*/ 2462 h 10000"/>
              <a:gd name="connsiteX240" fmla="*/ 8801 w 10000"/>
              <a:gd name="connsiteY240" fmla="*/ 2487 h 10000"/>
              <a:gd name="connsiteX241" fmla="*/ 8644 w 10000"/>
              <a:gd name="connsiteY241" fmla="*/ 2551 h 10000"/>
              <a:gd name="connsiteX242" fmla="*/ 8644 w 10000"/>
              <a:gd name="connsiteY242" fmla="*/ 2551 h 10000"/>
              <a:gd name="connsiteX243" fmla="*/ 8635 w 10000"/>
              <a:gd name="connsiteY243" fmla="*/ 2551 h 10000"/>
              <a:gd name="connsiteX244" fmla="*/ 8635 w 10000"/>
              <a:gd name="connsiteY244" fmla="*/ 2551 h 10000"/>
              <a:gd name="connsiteX245" fmla="*/ 8626 w 10000"/>
              <a:gd name="connsiteY245" fmla="*/ 2551 h 10000"/>
              <a:gd name="connsiteX246" fmla="*/ 8626 w 10000"/>
              <a:gd name="connsiteY246" fmla="*/ 2551 h 10000"/>
              <a:gd name="connsiteX247" fmla="*/ 8443 w 10000"/>
              <a:gd name="connsiteY247" fmla="*/ 2614 h 10000"/>
              <a:gd name="connsiteX248" fmla="*/ 8276 w 10000"/>
              <a:gd name="connsiteY248" fmla="*/ 2664 h 10000"/>
              <a:gd name="connsiteX249" fmla="*/ 8110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848 w 10000"/>
              <a:gd name="connsiteY258" fmla="*/ 2689 h 10000"/>
              <a:gd name="connsiteX259" fmla="*/ 7743 w 10000"/>
              <a:gd name="connsiteY259" fmla="*/ 2677 h 10000"/>
              <a:gd name="connsiteX260" fmla="*/ 7638 w 10000"/>
              <a:gd name="connsiteY260" fmla="*/ 2626 h 10000"/>
              <a:gd name="connsiteX261" fmla="*/ 7542 w 10000"/>
              <a:gd name="connsiteY261" fmla="*/ 2601 h 10000"/>
              <a:gd name="connsiteX262" fmla="*/ 7454 w 10000"/>
              <a:gd name="connsiteY262" fmla="*/ 2538 h 10000"/>
              <a:gd name="connsiteX263" fmla="*/ 7375 w 10000"/>
              <a:gd name="connsiteY263" fmla="*/ 2475 h 10000"/>
              <a:gd name="connsiteX264" fmla="*/ 7297 w 10000"/>
              <a:gd name="connsiteY264" fmla="*/ 2399 h 10000"/>
              <a:gd name="connsiteX265" fmla="*/ 7235 w 10000"/>
              <a:gd name="connsiteY265" fmla="*/ 2323 h 10000"/>
              <a:gd name="connsiteX266" fmla="*/ 7174 w 10000"/>
              <a:gd name="connsiteY266" fmla="*/ 2235 h 10000"/>
              <a:gd name="connsiteX267" fmla="*/ 7113 w 10000"/>
              <a:gd name="connsiteY267" fmla="*/ 2134 h 10000"/>
              <a:gd name="connsiteX268" fmla="*/ 7008 w 10000"/>
              <a:gd name="connsiteY268" fmla="*/ 1944 h 10000"/>
              <a:gd name="connsiteX269" fmla="*/ 6929 w 10000"/>
              <a:gd name="connsiteY269" fmla="*/ 1730 h 10000"/>
              <a:gd name="connsiteX270" fmla="*/ 6850 w 10000"/>
              <a:gd name="connsiteY270" fmla="*/ 1515 h 10000"/>
              <a:gd name="connsiteX271" fmla="*/ 6850 w 10000"/>
              <a:gd name="connsiteY271" fmla="*/ 1515 h 10000"/>
              <a:gd name="connsiteX272" fmla="*/ 6842 w 10000"/>
              <a:gd name="connsiteY272" fmla="*/ 1490 h 10000"/>
              <a:gd name="connsiteX273" fmla="*/ 6842 w 10000"/>
              <a:gd name="connsiteY273" fmla="*/ 1490 h 10000"/>
              <a:gd name="connsiteX274" fmla="*/ 6842 w 10000"/>
              <a:gd name="connsiteY274" fmla="*/ 1477 h 10000"/>
              <a:gd name="connsiteX275" fmla="*/ 6842 w 10000"/>
              <a:gd name="connsiteY275" fmla="*/ 1477 h 10000"/>
              <a:gd name="connsiteX276" fmla="*/ 6842 w 10000"/>
              <a:gd name="connsiteY276" fmla="*/ 1477 h 10000"/>
              <a:gd name="connsiteX277" fmla="*/ 6798 w 10000"/>
              <a:gd name="connsiteY277" fmla="*/ 1338 h 10000"/>
              <a:gd name="connsiteX278" fmla="*/ 6780 w 10000"/>
              <a:gd name="connsiteY278" fmla="*/ 1162 h 10000"/>
              <a:gd name="connsiteX279" fmla="*/ 6754 w 10000"/>
              <a:gd name="connsiteY279" fmla="*/ 947 h 10000"/>
              <a:gd name="connsiteX280" fmla="*/ 6754 w 10000"/>
              <a:gd name="connsiteY280" fmla="*/ 720 h 10000"/>
              <a:gd name="connsiteX281" fmla="*/ 6754 w 10000"/>
              <a:gd name="connsiteY281" fmla="*/ 720 h 10000"/>
              <a:gd name="connsiteX282" fmla="*/ 6763 w 10000"/>
              <a:gd name="connsiteY282" fmla="*/ 366 h 10000"/>
              <a:gd name="connsiteX283" fmla="*/ 6789 w 10000"/>
              <a:gd name="connsiteY283"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47 w 10000"/>
              <a:gd name="connsiteY99" fmla="*/ 7601 h 10000"/>
              <a:gd name="connsiteX100" fmla="*/ 4147 w 10000"/>
              <a:gd name="connsiteY100" fmla="*/ 7601 h 10000"/>
              <a:gd name="connsiteX101" fmla="*/ 4147 w 10000"/>
              <a:gd name="connsiteY101" fmla="*/ 7601 h 10000"/>
              <a:gd name="connsiteX102" fmla="*/ 4147 w 10000"/>
              <a:gd name="connsiteY102" fmla="*/ 7601 h 10000"/>
              <a:gd name="connsiteX103" fmla="*/ 4103 w 10000"/>
              <a:gd name="connsiteY103" fmla="*/ 7803 h 10000"/>
              <a:gd name="connsiteX104" fmla="*/ 4068 w 10000"/>
              <a:gd name="connsiteY104" fmla="*/ 8005 h 10000"/>
              <a:gd name="connsiteX105" fmla="*/ 4051 w 10000"/>
              <a:gd name="connsiteY105" fmla="*/ 8207 h 10000"/>
              <a:gd name="connsiteX106" fmla="*/ 4024 w 10000"/>
              <a:gd name="connsiteY106" fmla="*/ 8422 h 10000"/>
              <a:gd name="connsiteX107" fmla="*/ 4016 w 10000"/>
              <a:gd name="connsiteY107" fmla="*/ 8611 h 10000"/>
              <a:gd name="connsiteX108" fmla="*/ 4016 w 10000"/>
              <a:gd name="connsiteY108" fmla="*/ 8813 h 10000"/>
              <a:gd name="connsiteX109" fmla="*/ 4024 w 10000"/>
              <a:gd name="connsiteY109" fmla="*/ 9003 h 10000"/>
              <a:gd name="connsiteX110" fmla="*/ 4051 w 10000"/>
              <a:gd name="connsiteY110" fmla="*/ 9179 h 10000"/>
              <a:gd name="connsiteX111" fmla="*/ 4086 w 10000"/>
              <a:gd name="connsiteY111" fmla="*/ 9356 h 10000"/>
              <a:gd name="connsiteX112" fmla="*/ 4121 w 10000"/>
              <a:gd name="connsiteY112" fmla="*/ 9508 h 10000"/>
              <a:gd name="connsiteX113" fmla="*/ 4191 w 10000"/>
              <a:gd name="connsiteY113" fmla="*/ 9646 h 10000"/>
              <a:gd name="connsiteX114" fmla="*/ 4269 w 10000"/>
              <a:gd name="connsiteY114" fmla="*/ 9760 h 10000"/>
              <a:gd name="connsiteX115" fmla="*/ 4366 w 10000"/>
              <a:gd name="connsiteY115" fmla="*/ 9861 h 10000"/>
              <a:gd name="connsiteX116" fmla="*/ 4471 w 10000"/>
              <a:gd name="connsiteY116" fmla="*/ 9937 h 10000"/>
              <a:gd name="connsiteX117" fmla="*/ 4611 w 10000"/>
              <a:gd name="connsiteY117" fmla="*/ 9975 h 10000"/>
              <a:gd name="connsiteX118" fmla="*/ 4759 w 10000"/>
              <a:gd name="connsiteY118" fmla="*/ 10000 h 10000"/>
              <a:gd name="connsiteX119" fmla="*/ 4759 w 10000"/>
              <a:gd name="connsiteY119" fmla="*/ 10000 h 10000"/>
              <a:gd name="connsiteX120" fmla="*/ 4759 w 10000"/>
              <a:gd name="connsiteY120" fmla="*/ 10000 h 10000"/>
              <a:gd name="connsiteX121" fmla="*/ 4759 w 10000"/>
              <a:gd name="connsiteY121" fmla="*/ 10000 h 10000"/>
              <a:gd name="connsiteX122" fmla="*/ 4759 w 10000"/>
              <a:gd name="connsiteY122" fmla="*/ 10000 h 10000"/>
              <a:gd name="connsiteX123" fmla="*/ 4821 w 10000"/>
              <a:gd name="connsiteY123" fmla="*/ 10000 h 10000"/>
              <a:gd name="connsiteX124" fmla="*/ 4821 w 10000"/>
              <a:gd name="connsiteY124" fmla="*/ 10000 h 10000"/>
              <a:gd name="connsiteX125" fmla="*/ 5136 w 10000"/>
              <a:gd name="connsiteY125" fmla="*/ 9962 h 10000"/>
              <a:gd name="connsiteX126" fmla="*/ 5468 w 10000"/>
              <a:gd name="connsiteY126" fmla="*/ 9924 h 10000"/>
              <a:gd name="connsiteX127" fmla="*/ 6203 w 10000"/>
              <a:gd name="connsiteY127" fmla="*/ 9798 h 10000"/>
              <a:gd name="connsiteX128" fmla="*/ 6982 w 10000"/>
              <a:gd name="connsiteY128" fmla="*/ 9672 h 10000"/>
              <a:gd name="connsiteX129" fmla="*/ 7358 w 10000"/>
              <a:gd name="connsiteY129" fmla="*/ 9621 h 10000"/>
              <a:gd name="connsiteX130" fmla="*/ 7734 w 10000"/>
              <a:gd name="connsiteY130" fmla="*/ 9583 h 10000"/>
              <a:gd name="connsiteX131" fmla="*/ 7734 w 10000"/>
              <a:gd name="connsiteY131" fmla="*/ 9583 h 10000"/>
              <a:gd name="connsiteX132" fmla="*/ 7725 w 10000"/>
              <a:gd name="connsiteY132" fmla="*/ 9508 h 10000"/>
              <a:gd name="connsiteX133" fmla="*/ 7725 w 10000"/>
              <a:gd name="connsiteY133" fmla="*/ 9508 h 10000"/>
              <a:gd name="connsiteX134" fmla="*/ 7725 w 10000"/>
              <a:gd name="connsiteY134" fmla="*/ 9508 h 10000"/>
              <a:gd name="connsiteX135" fmla="*/ 7725 w 10000"/>
              <a:gd name="connsiteY135" fmla="*/ 9508 h 10000"/>
              <a:gd name="connsiteX136" fmla="*/ 7725 w 10000"/>
              <a:gd name="connsiteY136" fmla="*/ 9508 h 10000"/>
              <a:gd name="connsiteX137" fmla="*/ 7699 w 10000"/>
              <a:gd name="connsiteY137" fmla="*/ 9407 h 10000"/>
              <a:gd name="connsiteX138" fmla="*/ 7699 w 10000"/>
              <a:gd name="connsiteY138" fmla="*/ 9407 h 10000"/>
              <a:gd name="connsiteX139" fmla="*/ 7699 w 10000"/>
              <a:gd name="connsiteY139" fmla="*/ 9381 h 10000"/>
              <a:gd name="connsiteX140" fmla="*/ 7699 w 10000"/>
              <a:gd name="connsiteY140" fmla="*/ 9381 h 10000"/>
              <a:gd name="connsiteX141" fmla="*/ 7577 w 10000"/>
              <a:gd name="connsiteY141" fmla="*/ 8649 h 10000"/>
              <a:gd name="connsiteX142" fmla="*/ 7463 w 10000"/>
              <a:gd name="connsiteY142" fmla="*/ 7967 h 10000"/>
              <a:gd name="connsiteX143" fmla="*/ 7393 w 10000"/>
              <a:gd name="connsiteY143" fmla="*/ 7361 h 10000"/>
              <a:gd name="connsiteX144" fmla="*/ 7332 w 10000"/>
              <a:gd name="connsiteY144" fmla="*/ 6806 h 10000"/>
              <a:gd name="connsiteX145" fmla="*/ 7288 w 10000"/>
              <a:gd name="connsiteY145" fmla="*/ 6313 h 10000"/>
              <a:gd name="connsiteX146" fmla="*/ 7262 w 10000"/>
              <a:gd name="connsiteY146" fmla="*/ 5871 h 10000"/>
              <a:gd name="connsiteX147" fmla="*/ 7253 w 10000"/>
              <a:gd name="connsiteY147" fmla="*/ 5480 h 10000"/>
              <a:gd name="connsiteX148" fmla="*/ 7279 w 10000"/>
              <a:gd name="connsiteY148" fmla="*/ 5139 h 10000"/>
              <a:gd name="connsiteX149" fmla="*/ 7297 w 10000"/>
              <a:gd name="connsiteY149" fmla="*/ 4836 h 10000"/>
              <a:gd name="connsiteX150" fmla="*/ 7340 w 10000"/>
              <a:gd name="connsiteY150" fmla="*/ 4583 h 10000"/>
              <a:gd name="connsiteX151" fmla="*/ 7402 w 10000"/>
              <a:gd name="connsiteY151" fmla="*/ 4394 h 10000"/>
              <a:gd name="connsiteX152" fmla="*/ 7437 w 10000"/>
              <a:gd name="connsiteY152" fmla="*/ 4293 h 10000"/>
              <a:gd name="connsiteX153" fmla="*/ 7463 w 10000"/>
              <a:gd name="connsiteY153" fmla="*/ 4217 h 10000"/>
              <a:gd name="connsiteX154" fmla="*/ 7507 w 10000"/>
              <a:gd name="connsiteY154" fmla="*/ 4154 h 10000"/>
              <a:gd name="connsiteX155" fmla="*/ 7550 w 10000"/>
              <a:gd name="connsiteY155" fmla="*/ 4104 h 10000"/>
              <a:gd name="connsiteX156" fmla="*/ 7594 w 10000"/>
              <a:gd name="connsiteY156" fmla="*/ 4053 h 10000"/>
              <a:gd name="connsiteX157" fmla="*/ 7647 w 10000"/>
              <a:gd name="connsiteY157" fmla="*/ 4003 h 10000"/>
              <a:gd name="connsiteX158" fmla="*/ 7699 w 10000"/>
              <a:gd name="connsiteY158" fmla="*/ 3990 h 10000"/>
              <a:gd name="connsiteX159" fmla="*/ 7752 w 10000"/>
              <a:gd name="connsiteY159" fmla="*/ 3965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927 w 10000"/>
              <a:gd name="connsiteY168" fmla="*/ 3939 h 10000"/>
              <a:gd name="connsiteX169" fmla="*/ 7997 w 10000"/>
              <a:gd name="connsiteY169" fmla="*/ 3965 h 10000"/>
              <a:gd name="connsiteX170" fmla="*/ 8136 w 10000"/>
              <a:gd name="connsiteY170" fmla="*/ 4028 h 10000"/>
              <a:gd name="connsiteX171" fmla="*/ 8294 w 10000"/>
              <a:gd name="connsiteY171" fmla="*/ 4116 h 10000"/>
              <a:gd name="connsiteX172" fmla="*/ 8443 w 10000"/>
              <a:gd name="connsiteY172" fmla="*/ 4242 h 10000"/>
              <a:gd name="connsiteX173" fmla="*/ 8443 w 10000"/>
              <a:gd name="connsiteY173" fmla="*/ 4242 h 10000"/>
              <a:gd name="connsiteX174" fmla="*/ 8451 w 10000"/>
              <a:gd name="connsiteY174" fmla="*/ 4242 h 10000"/>
              <a:gd name="connsiteX175" fmla="*/ 8451 w 10000"/>
              <a:gd name="connsiteY175" fmla="*/ 4242 h 10000"/>
              <a:gd name="connsiteX176" fmla="*/ 8836 w 10000"/>
              <a:gd name="connsiteY176" fmla="*/ 4545 h 10000"/>
              <a:gd name="connsiteX177" fmla="*/ 8976 w 10000"/>
              <a:gd name="connsiteY177" fmla="*/ 4646 h 10000"/>
              <a:gd name="connsiteX178" fmla="*/ 9099 w 10000"/>
              <a:gd name="connsiteY178" fmla="*/ 4722 h 10000"/>
              <a:gd name="connsiteX179" fmla="*/ 9204 w 10000"/>
              <a:gd name="connsiteY179" fmla="*/ 4785 h 10000"/>
              <a:gd name="connsiteX180" fmla="*/ 9300 w 10000"/>
              <a:gd name="connsiteY180" fmla="*/ 4823 h 10000"/>
              <a:gd name="connsiteX181" fmla="*/ 9388 w 10000"/>
              <a:gd name="connsiteY181" fmla="*/ 4848 h 10000"/>
              <a:gd name="connsiteX182" fmla="*/ 9466 w 10000"/>
              <a:gd name="connsiteY182" fmla="*/ 4848 h 10000"/>
              <a:gd name="connsiteX183" fmla="*/ 9466 w 10000"/>
              <a:gd name="connsiteY183" fmla="*/ 4848 h 10000"/>
              <a:gd name="connsiteX184" fmla="*/ 9484 w 10000"/>
              <a:gd name="connsiteY184" fmla="*/ 4848 h 10000"/>
              <a:gd name="connsiteX185" fmla="*/ 9484 w 10000"/>
              <a:gd name="connsiteY185" fmla="*/ 4848 h 10000"/>
              <a:gd name="connsiteX186" fmla="*/ 9484 w 10000"/>
              <a:gd name="connsiteY186" fmla="*/ 4848 h 10000"/>
              <a:gd name="connsiteX187" fmla="*/ 9484 w 10000"/>
              <a:gd name="connsiteY187" fmla="*/ 4848 h 10000"/>
              <a:gd name="connsiteX188" fmla="*/ 9580 w 10000"/>
              <a:gd name="connsiteY188" fmla="*/ 4836 h 10000"/>
              <a:gd name="connsiteX189" fmla="*/ 9668 w 10000"/>
              <a:gd name="connsiteY189" fmla="*/ 4798 h 10000"/>
              <a:gd name="connsiteX190" fmla="*/ 9738 w 10000"/>
              <a:gd name="connsiteY190" fmla="*/ 4747 h 10000"/>
              <a:gd name="connsiteX191" fmla="*/ 9799 w 10000"/>
              <a:gd name="connsiteY191" fmla="*/ 4659 h 10000"/>
              <a:gd name="connsiteX192" fmla="*/ 9799 w 10000"/>
              <a:gd name="connsiteY192" fmla="*/ 4659 h 10000"/>
              <a:gd name="connsiteX193" fmla="*/ 9799 w 10000"/>
              <a:gd name="connsiteY193" fmla="*/ 4659 h 10000"/>
              <a:gd name="connsiteX194" fmla="*/ 9799 w 10000"/>
              <a:gd name="connsiteY194" fmla="*/ 4659 h 10000"/>
              <a:gd name="connsiteX195" fmla="*/ 9799 w 10000"/>
              <a:gd name="connsiteY195" fmla="*/ 4659 h 10000"/>
              <a:gd name="connsiteX196" fmla="*/ 9799 w 10000"/>
              <a:gd name="connsiteY196" fmla="*/ 4659 h 10000"/>
              <a:gd name="connsiteX197" fmla="*/ 9816 w 10000"/>
              <a:gd name="connsiteY197" fmla="*/ 4659 h 10000"/>
              <a:gd name="connsiteX198" fmla="*/ 9816 w 10000"/>
              <a:gd name="connsiteY198" fmla="*/ 4659 h 10000"/>
              <a:gd name="connsiteX199" fmla="*/ 9816 w 10000"/>
              <a:gd name="connsiteY199" fmla="*/ 4659 h 10000"/>
              <a:gd name="connsiteX200" fmla="*/ 9816 w 10000"/>
              <a:gd name="connsiteY200" fmla="*/ 4659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43 w 10000"/>
              <a:gd name="connsiteY211" fmla="*/ 4583 h 10000"/>
              <a:gd name="connsiteX212" fmla="*/ 9886 w 10000"/>
              <a:gd name="connsiteY212" fmla="*/ 4495 h 10000"/>
              <a:gd name="connsiteX213" fmla="*/ 9921 w 10000"/>
              <a:gd name="connsiteY213" fmla="*/ 4369 h 10000"/>
              <a:gd name="connsiteX214" fmla="*/ 9948 w 10000"/>
              <a:gd name="connsiteY214" fmla="*/ 4217 h 10000"/>
              <a:gd name="connsiteX215" fmla="*/ 9983 w 10000"/>
              <a:gd name="connsiteY215" fmla="*/ 4040 h 10000"/>
              <a:gd name="connsiteX216" fmla="*/ 10000 w 10000"/>
              <a:gd name="connsiteY216" fmla="*/ 3851 h 10000"/>
              <a:gd name="connsiteX217" fmla="*/ 10000 w 10000"/>
              <a:gd name="connsiteY217" fmla="*/ 3649 h 10000"/>
              <a:gd name="connsiteX218" fmla="*/ 10000 w 10000"/>
              <a:gd name="connsiteY218" fmla="*/ 3460 h 10000"/>
              <a:gd name="connsiteX219" fmla="*/ 9983 w 10000"/>
              <a:gd name="connsiteY219" fmla="*/ 3258 h 10000"/>
              <a:gd name="connsiteX220" fmla="*/ 9939 w 10000"/>
              <a:gd name="connsiteY220" fmla="*/ 3068 h 10000"/>
              <a:gd name="connsiteX221" fmla="*/ 9886 w 10000"/>
              <a:gd name="connsiteY221" fmla="*/ 2904 h 10000"/>
              <a:gd name="connsiteX222" fmla="*/ 9843 w 10000"/>
              <a:gd name="connsiteY222" fmla="*/ 2816 h 10000"/>
              <a:gd name="connsiteX223" fmla="*/ 9799 w 10000"/>
              <a:gd name="connsiteY223" fmla="*/ 2753 h 10000"/>
              <a:gd name="connsiteX224" fmla="*/ 9755 w 10000"/>
              <a:gd name="connsiteY224" fmla="*/ 2677 h 10000"/>
              <a:gd name="connsiteX225" fmla="*/ 9694 w 10000"/>
              <a:gd name="connsiteY225" fmla="*/ 2614 h 10000"/>
              <a:gd name="connsiteX226" fmla="*/ 9633 w 10000"/>
              <a:gd name="connsiteY226" fmla="*/ 2551 h 10000"/>
              <a:gd name="connsiteX227" fmla="*/ 9571 w 10000"/>
              <a:gd name="connsiteY227" fmla="*/ 2500 h 10000"/>
              <a:gd name="connsiteX228" fmla="*/ 9484 w 10000"/>
              <a:gd name="connsiteY228" fmla="*/ 2475 h 10000"/>
              <a:gd name="connsiteX229" fmla="*/ 9396 w 10000"/>
              <a:gd name="connsiteY229" fmla="*/ 2449 h 10000"/>
              <a:gd name="connsiteX230" fmla="*/ 9300 w 10000"/>
              <a:gd name="connsiteY230" fmla="*/ 2424 h 10000"/>
              <a:gd name="connsiteX231" fmla="*/ 9195 w 10000"/>
              <a:gd name="connsiteY231" fmla="*/ 2424 h 10000"/>
              <a:gd name="connsiteX232" fmla="*/ 9195 w 10000"/>
              <a:gd name="connsiteY232" fmla="*/ 2424 h 10000"/>
              <a:gd name="connsiteX233" fmla="*/ 9195 w 10000"/>
              <a:gd name="connsiteY233" fmla="*/ 2424 h 10000"/>
              <a:gd name="connsiteX234" fmla="*/ 9195 w 10000"/>
              <a:gd name="connsiteY234" fmla="*/ 2424 h 10000"/>
              <a:gd name="connsiteX235" fmla="*/ 9195 w 10000"/>
              <a:gd name="connsiteY235" fmla="*/ 2424 h 10000"/>
              <a:gd name="connsiteX236" fmla="*/ 9195 w 10000"/>
              <a:gd name="connsiteY236" fmla="*/ 2424 h 10000"/>
              <a:gd name="connsiteX237" fmla="*/ 9081 w 10000"/>
              <a:gd name="connsiteY237" fmla="*/ 2424 h 10000"/>
              <a:gd name="connsiteX238" fmla="*/ 8941 w 10000"/>
              <a:gd name="connsiteY238" fmla="*/ 2462 h 10000"/>
              <a:gd name="connsiteX239" fmla="*/ 8801 w 10000"/>
              <a:gd name="connsiteY239" fmla="*/ 2487 h 10000"/>
              <a:gd name="connsiteX240" fmla="*/ 8644 w 10000"/>
              <a:gd name="connsiteY240" fmla="*/ 2551 h 10000"/>
              <a:gd name="connsiteX241" fmla="*/ 8644 w 10000"/>
              <a:gd name="connsiteY241" fmla="*/ 2551 h 10000"/>
              <a:gd name="connsiteX242" fmla="*/ 8635 w 10000"/>
              <a:gd name="connsiteY242" fmla="*/ 2551 h 10000"/>
              <a:gd name="connsiteX243" fmla="*/ 8635 w 10000"/>
              <a:gd name="connsiteY243" fmla="*/ 2551 h 10000"/>
              <a:gd name="connsiteX244" fmla="*/ 8626 w 10000"/>
              <a:gd name="connsiteY244" fmla="*/ 2551 h 10000"/>
              <a:gd name="connsiteX245" fmla="*/ 8626 w 10000"/>
              <a:gd name="connsiteY245" fmla="*/ 2551 h 10000"/>
              <a:gd name="connsiteX246" fmla="*/ 8443 w 10000"/>
              <a:gd name="connsiteY246" fmla="*/ 2614 h 10000"/>
              <a:gd name="connsiteX247" fmla="*/ 8276 w 10000"/>
              <a:gd name="connsiteY247" fmla="*/ 2664 h 10000"/>
              <a:gd name="connsiteX248" fmla="*/ 8110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848 w 10000"/>
              <a:gd name="connsiteY257" fmla="*/ 2689 h 10000"/>
              <a:gd name="connsiteX258" fmla="*/ 7743 w 10000"/>
              <a:gd name="connsiteY258" fmla="*/ 2677 h 10000"/>
              <a:gd name="connsiteX259" fmla="*/ 7638 w 10000"/>
              <a:gd name="connsiteY259" fmla="*/ 2626 h 10000"/>
              <a:gd name="connsiteX260" fmla="*/ 7542 w 10000"/>
              <a:gd name="connsiteY260" fmla="*/ 2601 h 10000"/>
              <a:gd name="connsiteX261" fmla="*/ 7454 w 10000"/>
              <a:gd name="connsiteY261" fmla="*/ 2538 h 10000"/>
              <a:gd name="connsiteX262" fmla="*/ 7375 w 10000"/>
              <a:gd name="connsiteY262" fmla="*/ 2475 h 10000"/>
              <a:gd name="connsiteX263" fmla="*/ 7297 w 10000"/>
              <a:gd name="connsiteY263" fmla="*/ 2399 h 10000"/>
              <a:gd name="connsiteX264" fmla="*/ 7235 w 10000"/>
              <a:gd name="connsiteY264" fmla="*/ 2323 h 10000"/>
              <a:gd name="connsiteX265" fmla="*/ 7174 w 10000"/>
              <a:gd name="connsiteY265" fmla="*/ 2235 h 10000"/>
              <a:gd name="connsiteX266" fmla="*/ 7113 w 10000"/>
              <a:gd name="connsiteY266" fmla="*/ 2134 h 10000"/>
              <a:gd name="connsiteX267" fmla="*/ 7008 w 10000"/>
              <a:gd name="connsiteY267" fmla="*/ 1944 h 10000"/>
              <a:gd name="connsiteX268" fmla="*/ 6929 w 10000"/>
              <a:gd name="connsiteY268" fmla="*/ 1730 h 10000"/>
              <a:gd name="connsiteX269" fmla="*/ 6850 w 10000"/>
              <a:gd name="connsiteY269" fmla="*/ 1515 h 10000"/>
              <a:gd name="connsiteX270" fmla="*/ 6850 w 10000"/>
              <a:gd name="connsiteY270" fmla="*/ 1515 h 10000"/>
              <a:gd name="connsiteX271" fmla="*/ 6842 w 10000"/>
              <a:gd name="connsiteY271" fmla="*/ 1490 h 10000"/>
              <a:gd name="connsiteX272" fmla="*/ 6842 w 10000"/>
              <a:gd name="connsiteY272" fmla="*/ 1490 h 10000"/>
              <a:gd name="connsiteX273" fmla="*/ 6842 w 10000"/>
              <a:gd name="connsiteY273" fmla="*/ 1477 h 10000"/>
              <a:gd name="connsiteX274" fmla="*/ 6842 w 10000"/>
              <a:gd name="connsiteY274" fmla="*/ 1477 h 10000"/>
              <a:gd name="connsiteX275" fmla="*/ 6842 w 10000"/>
              <a:gd name="connsiteY275" fmla="*/ 1477 h 10000"/>
              <a:gd name="connsiteX276" fmla="*/ 6798 w 10000"/>
              <a:gd name="connsiteY276" fmla="*/ 1338 h 10000"/>
              <a:gd name="connsiteX277" fmla="*/ 6780 w 10000"/>
              <a:gd name="connsiteY277" fmla="*/ 1162 h 10000"/>
              <a:gd name="connsiteX278" fmla="*/ 6754 w 10000"/>
              <a:gd name="connsiteY278" fmla="*/ 947 h 10000"/>
              <a:gd name="connsiteX279" fmla="*/ 6754 w 10000"/>
              <a:gd name="connsiteY279" fmla="*/ 720 h 10000"/>
              <a:gd name="connsiteX280" fmla="*/ 6754 w 10000"/>
              <a:gd name="connsiteY280" fmla="*/ 720 h 10000"/>
              <a:gd name="connsiteX281" fmla="*/ 6763 w 10000"/>
              <a:gd name="connsiteY281" fmla="*/ 366 h 10000"/>
              <a:gd name="connsiteX282" fmla="*/ 6789 w 10000"/>
              <a:gd name="connsiteY282"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47 w 10000"/>
              <a:gd name="connsiteY99" fmla="*/ 7601 h 10000"/>
              <a:gd name="connsiteX100" fmla="*/ 4147 w 10000"/>
              <a:gd name="connsiteY100" fmla="*/ 7601 h 10000"/>
              <a:gd name="connsiteX101" fmla="*/ 4147 w 10000"/>
              <a:gd name="connsiteY101" fmla="*/ 7601 h 10000"/>
              <a:gd name="connsiteX102" fmla="*/ 4103 w 10000"/>
              <a:gd name="connsiteY102" fmla="*/ 7803 h 10000"/>
              <a:gd name="connsiteX103" fmla="*/ 4068 w 10000"/>
              <a:gd name="connsiteY103" fmla="*/ 8005 h 10000"/>
              <a:gd name="connsiteX104" fmla="*/ 4051 w 10000"/>
              <a:gd name="connsiteY104" fmla="*/ 8207 h 10000"/>
              <a:gd name="connsiteX105" fmla="*/ 4024 w 10000"/>
              <a:gd name="connsiteY105" fmla="*/ 8422 h 10000"/>
              <a:gd name="connsiteX106" fmla="*/ 4016 w 10000"/>
              <a:gd name="connsiteY106" fmla="*/ 8611 h 10000"/>
              <a:gd name="connsiteX107" fmla="*/ 4016 w 10000"/>
              <a:gd name="connsiteY107" fmla="*/ 8813 h 10000"/>
              <a:gd name="connsiteX108" fmla="*/ 4024 w 10000"/>
              <a:gd name="connsiteY108" fmla="*/ 9003 h 10000"/>
              <a:gd name="connsiteX109" fmla="*/ 4051 w 10000"/>
              <a:gd name="connsiteY109" fmla="*/ 9179 h 10000"/>
              <a:gd name="connsiteX110" fmla="*/ 4086 w 10000"/>
              <a:gd name="connsiteY110" fmla="*/ 9356 h 10000"/>
              <a:gd name="connsiteX111" fmla="*/ 4121 w 10000"/>
              <a:gd name="connsiteY111" fmla="*/ 9508 h 10000"/>
              <a:gd name="connsiteX112" fmla="*/ 4191 w 10000"/>
              <a:gd name="connsiteY112" fmla="*/ 9646 h 10000"/>
              <a:gd name="connsiteX113" fmla="*/ 4269 w 10000"/>
              <a:gd name="connsiteY113" fmla="*/ 9760 h 10000"/>
              <a:gd name="connsiteX114" fmla="*/ 4366 w 10000"/>
              <a:gd name="connsiteY114" fmla="*/ 9861 h 10000"/>
              <a:gd name="connsiteX115" fmla="*/ 4471 w 10000"/>
              <a:gd name="connsiteY115" fmla="*/ 9937 h 10000"/>
              <a:gd name="connsiteX116" fmla="*/ 4611 w 10000"/>
              <a:gd name="connsiteY116" fmla="*/ 9975 h 10000"/>
              <a:gd name="connsiteX117" fmla="*/ 4759 w 10000"/>
              <a:gd name="connsiteY117" fmla="*/ 10000 h 10000"/>
              <a:gd name="connsiteX118" fmla="*/ 4759 w 10000"/>
              <a:gd name="connsiteY118" fmla="*/ 10000 h 10000"/>
              <a:gd name="connsiteX119" fmla="*/ 4759 w 10000"/>
              <a:gd name="connsiteY119" fmla="*/ 10000 h 10000"/>
              <a:gd name="connsiteX120" fmla="*/ 4759 w 10000"/>
              <a:gd name="connsiteY120" fmla="*/ 10000 h 10000"/>
              <a:gd name="connsiteX121" fmla="*/ 4759 w 10000"/>
              <a:gd name="connsiteY121" fmla="*/ 10000 h 10000"/>
              <a:gd name="connsiteX122" fmla="*/ 4821 w 10000"/>
              <a:gd name="connsiteY122" fmla="*/ 10000 h 10000"/>
              <a:gd name="connsiteX123" fmla="*/ 4821 w 10000"/>
              <a:gd name="connsiteY123" fmla="*/ 10000 h 10000"/>
              <a:gd name="connsiteX124" fmla="*/ 5136 w 10000"/>
              <a:gd name="connsiteY124" fmla="*/ 9962 h 10000"/>
              <a:gd name="connsiteX125" fmla="*/ 5468 w 10000"/>
              <a:gd name="connsiteY125" fmla="*/ 9924 h 10000"/>
              <a:gd name="connsiteX126" fmla="*/ 6203 w 10000"/>
              <a:gd name="connsiteY126" fmla="*/ 9798 h 10000"/>
              <a:gd name="connsiteX127" fmla="*/ 6982 w 10000"/>
              <a:gd name="connsiteY127" fmla="*/ 9672 h 10000"/>
              <a:gd name="connsiteX128" fmla="*/ 7358 w 10000"/>
              <a:gd name="connsiteY128" fmla="*/ 9621 h 10000"/>
              <a:gd name="connsiteX129" fmla="*/ 7734 w 10000"/>
              <a:gd name="connsiteY129" fmla="*/ 9583 h 10000"/>
              <a:gd name="connsiteX130" fmla="*/ 7734 w 10000"/>
              <a:gd name="connsiteY130" fmla="*/ 9583 h 10000"/>
              <a:gd name="connsiteX131" fmla="*/ 7725 w 10000"/>
              <a:gd name="connsiteY131" fmla="*/ 9508 h 10000"/>
              <a:gd name="connsiteX132" fmla="*/ 7725 w 10000"/>
              <a:gd name="connsiteY132" fmla="*/ 9508 h 10000"/>
              <a:gd name="connsiteX133" fmla="*/ 7725 w 10000"/>
              <a:gd name="connsiteY133" fmla="*/ 9508 h 10000"/>
              <a:gd name="connsiteX134" fmla="*/ 7725 w 10000"/>
              <a:gd name="connsiteY134" fmla="*/ 9508 h 10000"/>
              <a:gd name="connsiteX135" fmla="*/ 7725 w 10000"/>
              <a:gd name="connsiteY135" fmla="*/ 9508 h 10000"/>
              <a:gd name="connsiteX136" fmla="*/ 7699 w 10000"/>
              <a:gd name="connsiteY136" fmla="*/ 9407 h 10000"/>
              <a:gd name="connsiteX137" fmla="*/ 7699 w 10000"/>
              <a:gd name="connsiteY137" fmla="*/ 9407 h 10000"/>
              <a:gd name="connsiteX138" fmla="*/ 7699 w 10000"/>
              <a:gd name="connsiteY138" fmla="*/ 9381 h 10000"/>
              <a:gd name="connsiteX139" fmla="*/ 7699 w 10000"/>
              <a:gd name="connsiteY139" fmla="*/ 9381 h 10000"/>
              <a:gd name="connsiteX140" fmla="*/ 7577 w 10000"/>
              <a:gd name="connsiteY140" fmla="*/ 8649 h 10000"/>
              <a:gd name="connsiteX141" fmla="*/ 7463 w 10000"/>
              <a:gd name="connsiteY141" fmla="*/ 7967 h 10000"/>
              <a:gd name="connsiteX142" fmla="*/ 7393 w 10000"/>
              <a:gd name="connsiteY142" fmla="*/ 7361 h 10000"/>
              <a:gd name="connsiteX143" fmla="*/ 7332 w 10000"/>
              <a:gd name="connsiteY143" fmla="*/ 6806 h 10000"/>
              <a:gd name="connsiteX144" fmla="*/ 7288 w 10000"/>
              <a:gd name="connsiteY144" fmla="*/ 6313 h 10000"/>
              <a:gd name="connsiteX145" fmla="*/ 7262 w 10000"/>
              <a:gd name="connsiteY145" fmla="*/ 5871 h 10000"/>
              <a:gd name="connsiteX146" fmla="*/ 7253 w 10000"/>
              <a:gd name="connsiteY146" fmla="*/ 5480 h 10000"/>
              <a:gd name="connsiteX147" fmla="*/ 7279 w 10000"/>
              <a:gd name="connsiteY147" fmla="*/ 5139 h 10000"/>
              <a:gd name="connsiteX148" fmla="*/ 7297 w 10000"/>
              <a:gd name="connsiteY148" fmla="*/ 4836 h 10000"/>
              <a:gd name="connsiteX149" fmla="*/ 7340 w 10000"/>
              <a:gd name="connsiteY149" fmla="*/ 4583 h 10000"/>
              <a:gd name="connsiteX150" fmla="*/ 7402 w 10000"/>
              <a:gd name="connsiteY150" fmla="*/ 4394 h 10000"/>
              <a:gd name="connsiteX151" fmla="*/ 7437 w 10000"/>
              <a:gd name="connsiteY151" fmla="*/ 4293 h 10000"/>
              <a:gd name="connsiteX152" fmla="*/ 7463 w 10000"/>
              <a:gd name="connsiteY152" fmla="*/ 4217 h 10000"/>
              <a:gd name="connsiteX153" fmla="*/ 7507 w 10000"/>
              <a:gd name="connsiteY153" fmla="*/ 4154 h 10000"/>
              <a:gd name="connsiteX154" fmla="*/ 7550 w 10000"/>
              <a:gd name="connsiteY154" fmla="*/ 4104 h 10000"/>
              <a:gd name="connsiteX155" fmla="*/ 7594 w 10000"/>
              <a:gd name="connsiteY155" fmla="*/ 4053 h 10000"/>
              <a:gd name="connsiteX156" fmla="*/ 7647 w 10000"/>
              <a:gd name="connsiteY156" fmla="*/ 4003 h 10000"/>
              <a:gd name="connsiteX157" fmla="*/ 7699 w 10000"/>
              <a:gd name="connsiteY157" fmla="*/ 3990 h 10000"/>
              <a:gd name="connsiteX158" fmla="*/ 7752 w 10000"/>
              <a:gd name="connsiteY158" fmla="*/ 3965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927 w 10000"/>
              <a:gd name="connsiteY167" fmla="*/ 3939 h 10000"/>
              <a:gd name="connsiteX168" fmla="*/ 7997 w 10000"/>
              <a:gd name="connsiteY168" fmla="*/ 3965 h 10000"/>
              <a:gd name="connsiteX169" fmla="*/ 8136 w 10000"/>
              <a:gd name="connsiteY169" fmla="*/ 4028 h 10000"/>
              <a:gd name="connsiteX170" fmla="*/ 8294 w 10000"/>
              <a:gd name="connsiteY170" fmla="*/ 4116 h 10000"/>
              <a:gd name="connsiteX171" fmla="*/ 8443 w 10000"/>
              <a:gd name="connsiteY171" fmla="*/ 4242 h 10000"/>
              <a:gd name="connsiteX172" fmla="*/ 8443 w 10000"/>
              <a:gd name="connsiteY172" fmla="*/ 4242 h 10000"/>
              <a:gd name="connsiteX173" fmla="*/ 8451 w 10000"/>
              <a:gd name="connsiteY173" fmla="*/ 4242 h 10000"/>
              <a:gd name="connsiteX174" fmla="*/ 8451 w 10000"/>
              <a:gd name="connsiteY174" fmla="*/ 4242 h 10000"/>
              <a:gd name="connsiteX175" fmla="*/ 8836 w 10000"/>
              <a:gd name="connsiteY175" fmla="*/ 4545 h 10000"/>
              <a:gd name="connsiteX176" fmla="*/ 8976 w 10000"/>
              <a:gd name="connsiteY176" fmla="*/ 4646 h 10000"/>
              <a:gd name="connsiteX177" fmla="*/ 9099 w 10000"/>
              <a:gd name="connsiteY177" fmla="*/ 4722 h 10000"/>
              <a:gd name="connsiteX178" fmla="*/ 9204 w 10000"/>
              <a:gd name="connsiteY178" fmla="*/ 4785 h 10000"/>
              <a:gd name="connsiteX179" fmla="*/ 9300 w 10000"/>
              <a:gd name="connsiteY179" fmla="*/ 4823 h 10000"/>
              <a:gd name="connsiteX180" fmla="*/ 9388 w 10000"/>
              <a:gd name="connsiteY180" fmla="*/ 4848 h 10000"/>
              <a:gd name="connsiteX181" fmla="*/ 9466 w 10000"/>
              <a:gd name="connsiteY181" fmla="*/ 4848 h 10000"/>
              <a:gd name="connsiteX182" fmla="*/ 9466 w 10000"/>
              <a:gd name="connsiteY182" fmla="*/ 4848 h 10000"/>
              <a:gd name="connsiteX183" fmla="*/ 9484 w 10000"/>
              <a:gd name="connsiteY183" fmla="*/ 4848 h 10000"/>
              <a:gd name="connsiteX184" fmla="*/ 9484 w 10000"/>
              <a:gd name="connsiteY184" fmla="*/ 4848 h 10000"/>
              <a:gd name="connsiteX185" fmla="*/ 9484 w 10000"/>
              <a:gd name="connsiteY185" fmla="*/ 4848 h 10000"/>
              <a:gd name="connsiteX186" fmla="*/ 9484 w 10000"/>
              <a:gd name="connsiteY186" fmla="*/ 4848 h 10000"/>
              <a:gd name="connsiteX187" fmla="*/ 9580 w 10000"/>
              <a:gd name="connsiteY187" fmla="*/ 4836 h 10000"/>
              <a:gd name="connsiteX188" fmla="*/ 9668 w 10000"/>
              <a:gd name="connsiteY188" fmla="*/ 4798 h 10000"/>
              <a:gd name="connsiteX189" fmla="*/ 9738 w 10000"/>
              <a:gd name="connsiteY189" fmla="*/ 4747 h 10000"/>
              <a:gd name="connsiteX190" fmla="*/ 9799 w 10000"/>
              <a:gd name="connsiteY190" fmla="*/ 4659 h 10000"/>
              <a:gd name="connsiteX191" fmla="*/ 9799 w 10000"/>
              <a:gd name="connsiteY191" fmla="*/ 4659 h 10000"/>
              <a:gd name="connsiteX192" fmla="*/ 9799 w 10000"/>
              <a:gd name="connsiteY192" fmla="*/ 4659 h 10000"/>
              <a:gd name="connsiteX193" fmla="*/ 9799 w 10000"/>
              <a:gd name="connsiteY193" fmla="*/ 4659 h 10000"/>
              <a:gd name="connsiteX194" fmla="*/ 9799 w 10000"/>
              <a:gd name="connsiteY194" fmla="*/ 4659 h 10000"/>
              <a:gd name="connsiteX195" fmla="*/ 9799 w 10000"/>
              <a:gd name="connsiteY195" fmla="*/ 4659 h 10000"/>
              <a:gd name="connsiteX196" fmla="*/ 9816 w 10000"/>
              <a:gd name="connsiteY196" fmla="*/ 4659 h 10000"/>
              <a:gd name="connsiteX197" fmla="*/ 9816 w 10000"/>
              <a:gd name="connsiteY197" fmla="*/ 4659 h 10000"/>
              <a:gd name="connsiteX198" fmla="*/ 9816 w 10000"/>
              <a:gd name="connsiteY198" fmla="*/ 4659 h 10000"/>
              <a:gd name="connsiteX199" fmla="*/ 9816 w 10000"/>
              <a:gd name="connsiteY199" fmla="*/ 4659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43 w 10000"/>
              <a:gd name="connsiteY210" fmla="*/ 4583 h 10000"/>
              <a:gd name="connsiteX211" fmla="*/ 9886 w 10000"/>
              <a:gd name="connsiteY211" fmla="*/ 4495 h 10000"/>
              <a:gd name="connsiteX212" fmla="*/ 9921 w 10000"/>
              <a:gd name="connsiteY212" fmla="*/ 4369 h 10000"/>
              <a:gd name="connsiteX213" fmla="*/ 9948 w 10000"/>
              <a:gd name="connsiteY213" fmla="*/ 4217 h 10000"/>
              <a:gd name="connsiteX214" fmla="*/ 9983 w 10000"/>
              <a:gd name="connsiteY214" fmla="*/ 4040 h 10000"/>
              <a:gd name="connsiteX215" fmla="*/ 10000 w 10000"/>
              <a:gd name="connsiteY215" fmla="*/ 3851 h 10000"/>
              <a:gd name="connsiteX216" fmla="*/ 10000 w 10000"/>
              <a:gd name="connsiteY216" fmla="*/ 3649 h 10000"/>
              <a:gd name="connsiteX217" fmla="*/ 10000 w 10000"/>
              <a:gd name="connsiteY217" fmla="*/ 3460 h 10000"/>
              <a:gd name="connsiteX218" fmla="*/ 9983 w 10000"/>
              <a:gd name="connsiteY218" fmla="*/ 3258 h 10000"/>
              <a:gd name="connsiteX219" fmla="*/ 9939 w 10000"/>
              <a:gd name="connsiteY219" fmla="*/ 3068 h 10000"/>
              <a:gd name="connsiteX220" fmla="*/ 9886 w 10000"/>
              <a:gd name="connsiteY220" fmla="*/ 2904 h 10000"/>
              <a:gd name="connsiteX221" fmla="*/ 9843 w 10000"/>
              <a:gd name="connsiteY221" fmla="*/ 2816 h 10000"/>
              <a:gd name="connsiteX222" fmla="*/ 9799 w 10000"/>
              <a:gd name="connsiteY222" fmla="*/ 2753 h 10000"/>
              <a:gd name="connsiteX223" fmla="*/ 9755 w 10000"/>
              <a:gd name="connsiteY223" fmla="*/ 2677 h 10000"/>
              <a:gd name="connsiteX224" fmla="*/ 9694 w 10000"/>
              <a:gd name="connsiteY224" fmla="*/ 2614 h 10000"/>
              <a:gd name="connsiteX225" fmla="*/ 9633 w 10000"/>
              <a:gd name="connsiteY225" fmla="*/ 2551 h 10000"/>
              <a:gd name="connsiteX226" fmla="*/ 9571 w 10000"/>
              <a:gd name="connsiteY226" fmla="*/ 2500 h 10000"/>
              <a:gd name="connsiteX227" fmla="*/ 9484 w 10000"/>
              <a:gd name="connsiteY227" fmla="*/ 2475 h 10000"/>
              <a:gd name="connsiteX228" fmla="*/ 9396 w 10000"/>
              <a:gd name="connsiteY228" fmla="*/ 2449 h 10000"/>
              <a:gd name="connsiteX229" fmla="*/ 9300 w 10000"/>
              <a:gd name="connsiteY229" fmla="*/ 2424 h 10000"/>
              <a:gd name="connsiteX230" fmla="*/ 9195 w 10000"/>
              <a:gd name="connsiteY230" fmla="*/ 2424 h 10000"/>
              <a:gd name="connsiteX231" fmla="*/ 9195 w 10000"/>
              <a:gd name="connsiteY231" fmla="*/ 2424 h 10000"/>
              <a:gd name="connsiteX232" fmla="*/ 9195 w 10000"/>
              <a:gd name="connsiteY232" fmla="*/ 2424 h 10000"/>
              <a:gd name="connsiteX233" fmla="*/ 9195 w 10000"/>
              <a:gd name="connsiteY233" fmla="*/ 2424 h 10000"/>
              <a:gd name="connsiteX234" fmla="*/ 9195 w 10000"/>
              <a:gd name="connsiteY234" fmla="*/ 2424 h 10000"/>
              <a:gd name="connsiteX235" fmla="*/ 9195 w 10000"/>
              <a:gd name="connsiteY235" fmla="*/ 2424 h 10000"/>
              <a:gd name="connsiteX236" fmla="*/ 9081 w 10000"/>
              <a:gd name="connsiteY236" fmla="*/ 2424 h 10000"/>
              <a:gd name="connsiteX237" fmla="*/ 8941 w 10000"/>
              <a:gd name="connsiteY237" fmla="*/ 2462 h 10000"/>
              <a:gd name="connsiteX238" fmla="*/ 8801 w 10000"/>
              <a:gd name="connsiteY238" fmla="*/ 2487 h 10000"/>
              <a:gd name="connsiteX239" fmla="*/ 8644 w 10000"/>
              <a:gd name="connsiteY239" fmla="*/ 2551 h 10000"/>
              <a:gd name="connsiteX240" fmla="*/ 8644 w 10000"/>
              <a:gd name="connsiteY240" fmla="*/ 2551 h 10000"/>
              <a:gd name="connsiteX241" fmla="*/ 8635 w 10000"/>
              <a:gd name="connsiteY241" fmla="*/ 2551 h 10000"/>
              <a:gd name="connsiteX242" fmla="*/ 8635 w 10000"/>
              <a:gd name="connsiteY242" fmla="*/ 2551 h 10000"/>
              <a:gd name="connsiteX243" fmla="*/ 8626 w 10000"/>
              <a:gd name="connsiteY243" fmla="*/ 2551 h 10000"/>
              <a:gd name="connsiteX244" fmla="*/ 8626 w 10000"/>
              <a:gd name="connsiteY244" fmla="*/ 2551 h 10000"/>
              <a:gd name="connsiteX245" fmla="*/ 8443 w 10000"/>
              <a:gd name="connsiteY245" fmla="*/ 2614 h 10000"/>
              <a:gd name="connsiteX246" fmla="*/ 8276 w 10000"/>
              <a:gd name="connsiteY246" fmla="*/ 2664 h 10000"/>
              <a:gd name="connsiteX247" fmla="*/ 8110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848 w 10000"/>
              <a:gd name="connsiteY256" fmla="*/ 2689 h 10000"/>
              <a:gd name="connsiteX257" fmla="*/ 7743 w 10000"/>
              <a:gd name="connsiteY257" fmla="*/ 2677 h 10000"/>
              <a:gd name="connsiteX258" fmla="*/ 7638 w 10000"/>
              <a:gd name="connsiteY258" fmla="*/ 2626 h 10000"/>
              <a:gd name="connsiteX259" fmla="*/ 7542 w 10000"/>
              <a:gd name="connsiteY259" fmla="*/ 2601 h 10000"/>
              <a:gd name="connsiteX260" fmla="*/ 7454 w 10000"/>
              <a:gd name="connsiteY260" fmla="*/ 2538 h 10000"/>
              <a:gd name="connsiteX261" fmla="*/ 7375 w 10000"/>
              <a:gd name="connsiteY261" fmla="*/ 2475 h 10000"/>
              <a:gd name="connsiteX262" fmla="*/ 7297 w 10000"/>
              <a:gd name="connsiteY262" fmla="*/ 2399 h 10000"/>
              <a:gd name="connsiteX263" fmla="*/ 7235 w 10000"/>
              <a:gd name="connsiteY263" fmla="*/ 2323 h 10000"/>
              <a:gd name="connsiteX264" fmla="*/ 7174 w 10000"/>
              <a:gd name="connsiteY264" fmla="*/ 2235 h 10000"/>
              <a:gd name="connsiteX265" fmla="*/ 7113 w 10000"/>
              <a:gd name="connsiteY265" fmla="*/ 2134 h 10000"/>
              <a:gd name="connsiteX266" fmla="*/ 7008 w 10000"/>
              <a:gd name="connsiteY266" fmla="*/ 1944 h 10000"/>
              <a:gd name="connsiteX267" fmla="*/ 6929 w 10000"/>
              <a:gd name="connsiteY267" fmla="*/ 1730 h 10000"/>
              <a:gd name="connsiteX268" fmla="*/ 6850 w 10000"/>
              <a:gd name="connsiteY268" fmla="*/ 1515 h 10000"/>
              <a:gd name="connsiteX269" fmla="*/ 6850 w 10000"/>
              <a:gd name="connsiteY269" fmla="*/ 1515 h 10000"/>
              <a:gd name="connsiteX270" fmla="*/ 6842 w 10000"/>
              <a:gd name="connsiteY270" fmla="*/ 1490 h 10000"/>
              <a:gd name="connsiteX271" fmla="*/ 6842 w 10000"/>
              <a:gd name="connsiteY271" fmla="*/ 1490 h 10000"/>
              <a:gd name="connsiteX272" fmla="*/ 6842 w 10000"/>
              <a:gd name="connsiteY272" fmla="*/ 1477 h 10000"/>
              <a:gd name="connsiteX273" fmla="*/ 6842 w 10000"/>
              <a:gd name="connsiteY273" fmla="*/ 1477 h 10000"/>
              <a:gd name="connsiteX274" fmla="*/ 6842 w 10000"/>
              <a:gd name="connsiteY274" fmla="*/ 1477 h 10000"/>
              <a:gd name="connsiteX275" fmla="*/ 6798 w 10000"/>
              <a:gd name="connsiteY275" fmla="*/ 1338 h 10000"/>
              <a:gd name="connsiteX276" fmla="*/ 6780 w 10000"/>
              <a:gd name="connsiteY276" fmla="*/ 1162 h 10000"/>
              <a:gd name="connsiteX277" fmla="*/ 6754 w 10000"/>
              <a:gd name="connsiteY277" fmla="*/ 947 h 10000"/>
              <a:gd name="connsiteX278" fmla="*/ 6754 w 10000"/>
              <a:gd name="connsiteY278" fmla="*/ 720 h 10000"/>
              <a:gd name="connsiteX279" fmla="*/ 6754 w 10000"/>
              <a:gd name="connsiteY279" fmla="*/ 720 h 10000"/>
              <a:gd name="connsiteX280" fmla="*/ 6763 w 10000"/>
              <a:gd name="connsiteY280" fmla="*/ 366 h 10000"/>
              <a:gd name="connsiteX281" fmla="*/ 6789 w 10000"/>
              <a:gd name="connsiteY281"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47 w 10000"/>
              <a:gd name="connsiteY99" fmla="*/ 7601 h 10000"/>
              <a:gd name="connsiteX100" fmla="*/ 4147 w 10000"/>
              <a:gd name="connsiteY100" fmla="*/ 7601 h 10000"/>
              <a:gd name="connsiteX101" fmla="*/ 4103 w 10000"/>
              <a:gd name="connsiteY101" fmla="*/ 7803 h 10000"/>
              <a:gd name="connsiteX102" fmla="*/ 4068 w 10000"/>
              <a:gd name="connsiteY102" fmla="*/ 8005 h 10000"/>
              <a:gd name="connsiteX103" fmla="*/ 4051 w 10000"/>
              <a:gd name="connsiteY103" fmla="*/ 8207 h 10000"/>
              <a:gd name="connsiteX104" fmla="*/ 4024 w 10000"/>
              <a:gd name="connsiteY104" fmla="*/ 8422 h 10000"/>
              <a:gd name="connsiteX105" fmla="*/ 4016 w 10000"/>
              <a:gd name="connsiteY105" fmla="*/ 8611 h 10000"/>
              <a:gd name="connsiteX106" fmla="*/ 4016 w 10000"/>
              <a:gd name="connsiteY106" fmla="*/ 8813 h 10000"/>
              <a:gd name="connsiteX107" fmla="*/ 4024 w 10000"/>
              <a:gd name="connsiteY107" fmla="*/ 9003 h 10000"/>
              <a:gd name="connsiteX108" fmla="*/ 4051 w 10000"/>
              <a:gd name="connsiteY108" fmla="*/ 9179 h 10000"/>
              <a:gd name="connsiteX109" fmla="*/ 4086 w 10000"/>
              <a:gd name="connsiteY109" fmla="*/ 9356 h 10000"/>
              <a:gd name="connsiteX110" fmla="*/ 4121 w 10000"/>
              <a:gd name="connsiteY110" fmla="*/ 9508 h 10000"/>
              <a:gd name="connsiteX111" fmla="*/ 4191 w 10000"/>
              <a:gd name="connsiteY111" fmla="*/ 9646 h 10000"/>
              <a:gd name="connsiteX112" fmla="*/ 4269 w 10000"/>
              <a:gd name="connsiteY112" fmla="*/ 9760 h 10000"/>
              <a:gd name="connsiteX113" fmla="*/ 4366 w 10000"/>
              <a:gd name="connsiteY113" fmla="*/ 9861 h 10000"/>
              <a:gd name="connsiteX114" fmla="*/ 4471 w 10000"/>
              <a:gd name="connsiteY114" fmla="*/ 9937 h 10000"/>
              <a:gd name="connsiteX115" fmla="*/ 4611 w 10000"/>
              <a:gd name="connsiteY115" fmla="*/ 9975 h 10000"/>
              <a:gd name="connsiteX116" fmla="*/ 4759 w 10000"/>
              <a:gd name="connsiteY116" fmla="*/ 10000 h 10000"/>
              <a:gd name="connsiteX117" fmla="*/ 4759 w 10000"/>
              <a:gd name="connsiteY117" fmla="*/ 10000 h 10000"/>
              <a:gd name="connsiteX118" fmla="*/ 4759 w 10000"/>
              <a:gd name="connsiteY118" fmla="*/ 10000 h 10000"/>
              <a:gd name="connsiteX119" fmla="*/ 4759 w 10000"/>
              <a:gd name="connsiteY119" fmla="*/ 10000 h 10000"/>
              <a:gd name="connsiteX120" fmla="*/ 4759 w 10000"/>
              <a:gd name="connsiteY120" fmla="*/ 10000 h 10000"/>
              <a:gd name="connsiteX121" fmla="*/ 4821 w 10000"/>
              <a:gd name="connsiteY121" fmla="*/ 10000 h 10000"/>
              <a:gd name="connsiteX122" fmla="*/ 4821 w 10000"/>
              <a:gd name="connsiteY122" fmla="*/ 10000 h 10000"/>
              <a:gd name="connsiteX123" fmla="*/ 5136 w 10000"/>
              <a:gd name="connsiteY123" fmla="*/ 9962 h 10000"/>
              <a:gd name="connsiteX124" fmla="*/ 5468 w 10000"/>
              <a:gd name="connsiteY124" fmla="*/ 9924 h 10000"/>
              <a:gd name="connsiteX125" fmla="*/ 6203 w 10000"/>
              <a:gd name="connsiteY125" fmla="*/ 9798 h 10000"/>
              <a:gd name="connsiteX126" fmla="*/ 6982 w 10000"/>
              <a:gd name="connsiteY126" fmla="*/ 9672 h 10000"/>
              <a:gd name="connsiteX127" fmla="*/ 7358 w 10000"/>
              <a:gd name="connsiteY127" fmla="*/ 9621 h 10000"/>
              <a:gd name="connsiteX128" fmla="*/ 7734 w 10000"/>
              <a:gd name="connsiteY128" fmla="*/ 9583 h 10000"/>
              <a:gd name="connsiteX129" fmla="*/ 7734 w 10000"/>
              <a:gd name="connsiteY129" fmla="*/ 9583 h 10000"/>
              <a:gd name="connsiteX130" fmla="*/ 7725 w 10000"/>
              <a:gd name="connsiteY130" fmla="*/ 9508 h 10000"/>
              <a:gd name="connsiteX131" fmla="*/ 7725 w 10000"/>
              <a:gd name="connsiteY131" fmla="*/ 9508 h 10000"/>
              <a:gd name="connsiteX132" fmla="*/ 7725 w 10000"/>
              <a:gd name="connsiteY132" fmla="*/ 9508 h 10000"/>
              <a:gd name="connsiteX133" fmla="*/ 7725 w 10000"/>
              <a:gd name="connsiteY133" fmla="*/ 9508 h 10000"/>
              <a:gd name="connsiteX134" fmla="*/ 7725 w 10000"/>
              <a:gd name="connsiteY134" fmla="*/ 9508 h 10000"/>
              <a:gd name="connsiteX135" fmla="*/ 7699 w 10000"/>
              <a:gd name="connsiteY135" fmla="*/ 9407 h 10000"/>
              <a:gd name="connsiteX136" fmla="*/ 7699 w 10000"/>
              <a:gd name="connsiteY136" fmla="*/ 9407 h 10000"/>
              <a:gd name="connsiteX137" fmla="*/ 7699 w 10000"/>
              <a:gd name="connsiteY137" fmla="*/ 9381 h 10000"/>
              <a:gd name="connsiteX138" fmla="*/ 7699 w 10000"/>
              <a:gd name="connsiteY138" fmla="*/ 9381 h 10000"/>
              <a:gd name="connsiteX139" fmla="*/ 7577 w 10000"/>
              <a:gd name="connsiteY139" fmla="*/ 8649 h 10000"/>
              <a:gd name="connsiteX140" fmla="*/ 7463 w 10000"/>
              <a:gd name="connsiteY140" fmla="*/ 7967 h 10000"/>
              <a:gd name="connsiteX141" fmla="*/ 7393 w 10000"/>
              <a:gd name="connsiteY141" fmla="*/ 7361 h 10000"/>
              <a:gd name="connsiteX142" fmla="*/ 7332 w 10000"/>
              <a:gd name="connsiteY142" fmla="*/ 6806 h 10000"/>
              <a:gd name="connsiteX143" fmla="*/ 7288 w 10000"/>
              <a:gd name="connsiteY143" fmla="*/ 6313 h 10000"/>
              <a:gd name="connsiteX144" fmla="*/ 7262 w 10000"/>
              <a:gd name="connsiteY144" fmla="*/ 5871 h 10000"/>
              <a:gd name="connsiteX145" fmla="*/ 7253 w 10000"/>
              <a:gd name="connsiteY145" fmla="*/ 5480 h 10000"/>
              <a:gd name="connsiteX146" fmla="*/ 7279 w 10000"/>
              <a:gd name="connsiteY146" fmla="*/ 5139 h 10000"/>
              <a:gd name="connsiteX147" fmla="*/ 7297 w 10000"/>
              <a:gd name="connsiteY147" fmla="*/ 4836 h 10000"/>
              <a:gd name="connsiteX148" fmla="*/ 7340 w 10000"/>
              <a:gd name="connsiteY148" fmla="*/ 4583 h 10000"/>
              <a:gd name="connsiteX149" fmla="*/ 7402 w 10000"/>
              <a:gd name="connsiteY149" fmla="*/ 4394 h 10000"/>
              <a:gd name="connsiteX150" fmla="*/ 7437 w 10000"/>
              <a:gd name="connsiteY150" fmla="*/ 4293 h 10000"/>
              <a:gd name="connsiteX151" fmla="*/ 7463 w 10000"/>
              <a:gd name="connsiteY151" fmla="*/ 4217 h 10000"/>
              <a:gd name="connsiteX152" fmla="*/ 7507 w 10000"/>
              <a:gd name="connsiteY152" fmla="*/ 4154 h 10000"/>
              <a:gd name="connsiteX153" fmla="*/ 7550 w 10000"/>
              <a:gd name="connsiteY153" fmla="*/ 4104 h 10000"/>
              <a:gd name="connsiteX154" fmla="*/ 7594 w 10000"/>
              <a:gd name="connsiteY154" fmla="*/ 4053 h 10000"/>
              <a:gd name="connsiteX155" fmla="*/ 7647 w 10000"/>
              <a:gd name="connsiteY155" fmla="*/ 4003 h 10000"/>
              <a:gd name="connsiteX156" fmla="*/ 7699 w 10000"/>
              <a:gd name="connsiteY156" fmla="*/ 3990 h 10000"/>
              <a:gd name="connsiteX157" fmla="*/ 7752 w 10000"/>
              <a:gd name="connsiteY157" fmla="*/ 3965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927 w 10000"/>
              <a:gd name="connsiteY166" fmla="*/ 3939 h 10000"/>
              <a:gd name="connsiteX167" fmla="*/ 7997 w 10000"/>
              <a:gd name="connsiteY167" fmla="*/ 3965 h 10000"/>
              <a:gd name="connsiteX168" fmla="*/ 8136 w 10000"/>
              <a:gd name="connsiteY168" fmla="*/ 4028 h 10000"/>
              <a:gd name="connsiteX169" fmla="*/ 8294 w 10000"/>
              <a:gd name="connsiteY169" fmla="*/ 4116 h 10000"/>
              <a:gd name="connsiteX170" fmla="*/ 8443 w 10000"/>
              <a:gd name="connsiteY170" fmla="*/ 4242 h 10000"/>
              <a:gd name="connsiteX171" fmla="*/ 8443 w 10000"/>
              <a:gd name="connsiteY171" fmla="*/ 4242 h 10000"/>
              <a:gd name="connsiteX172" fmla="*/ 8451 w 10000"/>
              <a:gd name="connsiteY172" fmla="*/ 4242 h 10000"/>
              <a:gd name="connsiteX173" fmla="*/ 8451 w 10000"/>
              <a:gd name="connsiteY173" fmla="*/ 4242 h 10000"/>
              <a:gd name="connsiteX174" fmla="*/ 8836 w 10000"/>
              <a:gd name="connsiteY174" fmla="*/ 4545 h 10000"/>
              <a:gd name="connsiteX175" fmla="*/ 8976 w 10000"/>
              <a:gd name="connsiteY175" fmla="*/ 4646 h 10000"/>
              <a:gd name="connsiteX176" fmla="*/ 9099 w 10000"/>
              <a:gd name="connsiteY176" fmla="*/ 4722 h 10000"/>
              <a:gd name="connsiteX177" fmla="*/ 9204 w 10000"/>
              <a:gd name="connsiteY177" fmla="*/ 4785 h 10000"/>
              <a:gd name="connsiteX178" fmla="*/ 9300 w 10000"/>
              <a:gd name="connsiteY178" fmla="*/ 4823 h 10000"/>
              <a:gd name="connsiteX179" fmla="*/ 9388 w 10000"/>
              <a:gd name="connsiteY179" fmla="*/ 4848 h 10000"/>
              <a:gd name="connsiteX180" fmla="*/ 9466 w 10000"/>
              <a:gd name="connsiteY180" fmla="*/ 4848 h 10000"/>
              <a:gd name="connsiteX181" fmla="*/ 9466 w 10000"/>
              <a:gd name="connsiteY181" fmla="*/ 4848 h 10000"/>
              <a:gd name="connsiteX182" fmla="*/ 9484 w 10000"/>
              <a:gd name="connsiteY182" fmla="*/ 4848 h 10000"/>
              <a:gd name="connsiteX183" fmla="*/ 9484 w 10000"/>
              <a:gd name="connsiteY183" fmla="*/ 4848 h 10000"/>
              <a:gd name="connsiteX184" fmla="*/ 9484 w 10000"/>
              <a:gd name="connsiteY184" fmla="*/ 4848 h 10000"/>
              <a:gd name="connsiteX185" fmla="*/ 9484 w 10000"/>
              <a:gd name="connsiteY185" fmla="*/ 4848 h 10000"/>
              <a:gd name="connsiteX186" fmla="*/ 9580 w 10000"/>
              <a:gd name="connsiteY186" fmla="*/ 4836 h 10000"/>
              <a:gd name="connsiteX187" fmla="*/ 9668 w 10000"/>
              <a:gd name="connsiteY187" fmla="*/ 4798 h 10000"/>
              <a:gd name="connsiteX188" fmla="*/ 9738 w 10000"/>
              <a:gd name="connsiteY188" fmla="*/ 4747 h 10000"/>
              <a:gd name="connsiteX189" fmla="*/ 9799 w 10000"/>
              <a:gd name="connsiteY189" fmla="*/ 4659 h 10000"/>
              <a:gd name="connsiteX190" fmla="*/ 9799 w 10000"/>
              <a:gd name="connsiteY190" fmla="*/ 4659 h 10000"/>
              <a:gd name="connsiteX191" fmla="*/ 9799 w 10000"/>
              <a:gd name="connsiteY191" fmla="*/ 4659 h 10000"/>
              <a:gd name="connsiteX192" fmla="*/ 9799 w 10000"/>
              <a:gd name="connsiteY192" fmla="*/ 4659 h 10000"/>
              <a:gd name="connsiteX193" fmla="*/ 9799 w 10000"/>
              <a:gd name="connsiteY193" fmla="*/ 4659 h 10000"/>
              <a:gd name="connsiteX194" fmla="*/ 9799 w 10000"/>
              <a:gd name="connsiteY194" fmla="*/ 4659 h 10000"/>
              <a:gd name="connsiteX195" fmla="*/ 9816 w 10000"/>
              <a:gd name="connsiteY195" fmla="*/ 4659 h 10000"/>
              <a:gd name="connsiteX196" fmla="*/ 9816 w 10000"/>
              <a:gd name="connsiteY196" fmla="*/ 4659 h 10000"/>
              <a:gd name="connsiteX197" fmla="*/ 9816 w 10000"/>
              <a:gd name="connsiteY197" fmla="*/ 4659 h 10000"/>
              <a:gd name="connsiteX198" fmla="*/ 9816 w 10000"/>
              <a:gd name="connsiteY198" fmla="*/ 4659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43 w 10000"/>
              <a:gd name="connsiteY209" fmla="*/ 4583 h 10000"/>
              <a:gd name="connsiteX210" fmla="*/ 9886 w 10000"/>
              <a:gd name="connsiteY210" fmla="*/ 4495 h 10000"/>
              <a:gd name="connsiteX211" fmla="*/ 9921 w 10000"/>
              <a:gd name="connsiteY211" fmla="*/ 4369 h 10000"/>
              <a:gd name="connsiteX212" fmla="*/ 9948 w 10000"/>
              <a:gd name="connsiteY212" fmla="*/ 4217 h 10000"/>
              <a:gd name="connsiteX213" fmla="*/ 9983 w 10000"/>
              <a:gd name="connsiteY213" fmla="*/ 4040 h 10000"/>
              <a:gd name="connsiteX214" fmla="*/ 10000 w 10000"/>
              <a:gd name="connsiteY214" fmla="*/ 3851 h 10000"/>
              <a:gd name="connsiteX215" fmla="*/ 10000 w 10000"/>
              <a:gd name="connsiteY215" fmla="*/ 3649 h 10000"/>
              <a:gd name="connsiteX216" fmla="*/ 10000 w 10000"/>
              <a:gd name="connsiteY216" fmla="*/ 3460 h 10000"/>
              <a:gd name="connsiteX217" fmla="*/ 9983 w 10000"/>
              <a:gd name="connsiteY217" fmla="*/ 3258 h 10000"/>
              <a:gd name="connsiteX218" fmla="*/ 9939 w 10000"/>
              <a:gd name="connsiteY218" fmla="*/ 3068 h 10000"/>
              <a:gd name="connsiteX219" fmla="*/ 9886 w 10000"/>
              <a:gd name="connsiteY219" fmla="*/ 2904 h 10000"/>
              <a:gd name="connsiteX220" fmla="*/ 9843 w 10000"/>
              <a:gd name="connsiteY220" fmla="*/ 2816 h 10000"/>
              <a:gd name="connsiteX221" fmla="*/ 9799 w 10000"/>
              <a:gd name="connsiteY221" fmla="*/ 2753 h 10000"/>
              <a:gd name="connsiteX222" fmla="*/ 9755 w 10000"/>
              <a:gd name="connsiteY222" fmla="*/ 2677 h 10000"/>
              <a:gd name="connsiteX223" fmla="*/ 9694 w 10000"/>
              <a:gd name="connsiteY223" fmla="*/ 2614 h 10000"/>
              <a:gd name="connsiteX224" fmla="*/ 9633 w 10000"/>
              <a:gd name="connsiteY224" fmla="*/ 2551 h 10000"/>
              <a:gd name="connsiteX225" fmla="*/ 9571 w 10000"/>
              <a:gd name="connsiteY225" fmla="*/ 2500 h 10000"/>
              <a:gd name="connsiteX226" fmla="*/ 9484 w 10000"/>
              <a:gd name="connsiteY226" fmla="*/ 2475 h 10000"/>
              <a:gd name="connsiteX227" fmla="*/ 9396 w 10000"/>
              <a:gd name="connsiteY227" fmla="*/ 2449 h 10000"/>
              <a:gd name="connsiteX228" fmla="*/ 9300 w 10000"/>
              <a:gd name="connsiteY228" fmla="*/ 2424 h 10000"/>
              <a:gd name="connsiteX229" fmla="*/ 9195 w 10000"/>
              <a:gd name="connsiteY229" fmla="*/ 2424 h 10000"/>
              <a:gd name="connsiteX230" fmla="*/ 9195 w 10000"/>
              <a:gd name="connsiteY230" fmla="*/ 2424 h 10000"/>
              <a:gd name="connsiteX231" fmla="*/ 9195 w 10000"/>
              <a:gd name="connsiteY231" fmla="*/ 2424 h 10000"/>
              <a:gd name="connsiteX232" fmla="*/ 9195 w 10000"/>
              <a:gd name="connsiteY232" fmla="*/ 2424 h 10000"/>
              <a:gd name="connsiteX233" fmla="*/ 9195 w 10000"/>
              <a:gd name="connsiteY233" fmla="*/ 2424 h 10000"/>
              <a:gd name="connsiteX234" fmla="*/ 9195 w 10000"/>
              <a:gd name="connsiteY234" fmla="*/ 2424 h 10000"/>
              <a:gd name="connsiteX235" fmla="*/ 9081 w 10000"/>
              <a:gd name="connsiteY235" fmla="*/ 2424 h 10000"/>
              <a:gd name="connsiteX236" fmla="*/ 8941 w 10000"/>
              <a:gd name="connsiteY236" fmla="*/ 2462 h 10000"/>
              <a:gd name="connsiteX237" fmla="*/ 8801 w 10000"/>
              <a:gd name="connsiteY237" fmla="*/ 2487 h 10000"/>
              <a:gd name="connsiteX238" fmla="*/ 8644 w 10000"/>
              <a:gd name="connsiteY238" fmla="*/ 2551 h 10000"/>
              <a:gd name="connsiteX239" fmla="*/ 8644 w 10000"/>
              <a:gd name="connsiteY239" fmla="*/ 2551 h 10000"/>
              <a:gd name="connsiteX240" fmla="*/ 8635 w 10000"/>
              <a:gd name="connsiteY240" fmla="*/ 2551 h 10000"/>
              <a:gd name="connsiteX241" fmla="*/ 8635 w 10000"/>
              <a:gd name="connsiteY241" fmla="*/ 2551 h 10000"/>
              <a:gd name="connsiteX242" fmla="*/ 8626 w 10000"/>
              <a:gd name="connsiteY242" fmla="*/ 2551 h 10000"/>
              <a:gd name="connsiteX243" fmla="*/ 8626 w 10000"/>
              <a:gd name="connsiteY243" fmla="*/ 2551 h 10000"/>
              <a:gd name="connsiteX244" fmla="*/ 8443 w 10000"/>
              <a:gd name="connsiteY244" fmla="*/ 2614 h 10000"/>
              <a:gd name="connsiteX245" fmla="*/ 8276 w 10000"/>
              <a:gd name="connsiteY245" fmla="*/ 2664 h 10000"/>
              <a:gd name="connsiteX246" fmla="*/ 8110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848 w 10000"/>
              <a:gd name="connsiteY255" fmla="*/ 2689 h 10000"/>
              <a:gd name="connsiteX256" fmla="*/ 7743 w 10000"/>
              <a:gd name="connsiteY256" fmla="*/ 2677 h 10000"/>
              <a:gd name="connsiteX257" fmla="*/ 7638 w 10000"/>
              <a:gd name="connsiteY257" fmla="*/ 2626 h 10000"/>
              <a:gd name="connsiteX258" fmla="*/ 7542 w 10000"/>
              <a:gd name="connsiteY258" fmla="*/ 2601 h 10000"/>
              <a:gd name="connsiteX259" fmla="*/ 7454 w 10000"/>
              <a:gd name="connsiteY259" fmla="*/ 2538 h 10000"/>
              <a:gd name="connsiteX260" fmla="*/ 7375 w 10000"/>
              <a:gd name="connsiteY260" fmla="*/ 2475 h 10000"/>
              <a:gd name="connsiteX261" fmla="*/ 7297 w 10000"/>
              <a:gd name="connsiteY261" fmla="*/ 2399 h 10000"/>
              <a:gd name="connsiteX262" fmla="*/ 7235 w 10000"/>
              <a:gd name="connsiteY262" fmla="*/ 2323 h 10000"/>
              <a:gd name="connsiteX263" fmla="*/ 7174 w 10000"/>
              <a:gd name="connsiteY263" fmla="*/ 2235 h 10000"/>
              <a:gd name="connsiteX264" fmla="*/ 7113 w 10000"/>
              <a:gd name="connsiteY264" fmla="*/ 2134 h 10000"/>
              <a:gd name="connsiteX265" fmla="*/ 7008 w 10000"/>
              <a:gd name="connsiteY265" fmla="*/ 1944 h 10000"/>
              <a:gd name="connsiteX266" fmla="*/ 6929 w 10000"/>
              <a:gd name="connsiteY266" fmla="*/ 1730 h 10000"/>
              <a:gd name="connsiteX267" fmla="*/ 6850 w 10000"/>
              <a:gd name="connsiteY267" fmla="*/ 1515 h 10000"/>
              <a:gd name="connsiteX268" fmla="*/ 6850 w 10000"/>
              <a:gd name="connsiteY268" fmla="*/ 1515 h 10000"/>
              <a:gd name="connsiteX269" fmla="*/ 6842 w 10000"/>
              <a:gd name="connsiteY269" fmla="*/ 1490 h 10000"/>
              <a:gd name="connsiteX270" fmla="*/ 6842 w 10000"/>
              <a:gd name="connsiteY270" fmla="*/ 1490 h 10000"/>
              <a:gd name="connsiteX271" fmla="*/ 6842 w 10000"/>
              <a:gd name="connsiteY271" fmla="*/ 1477 h 10000"/>
              <a:gd name="connsiteX272" fmla="*/ 6842 w 10000"/>
              <a:gd name="connsiteY272" fmla="*/ 1477 h 10000"/>
              <a:gd name="connsiteX273" fmla="*/ 6842 w 10000"/>
              <a:gd name="connsiteY273" fmla="*/ 1477 h 10000"/>
              <a:gd name="connsiteX274" fmla="*/ 6798 w 10000"/>
              <a:gd name="connsiteY274" fmla="*/ 1338 h 10000"/>
              <a:gd name="connsiteX275" fmla="*/ 6780 w 10000"/>
              <a:gd name="connsiteY275" fmla="*/ 1162 h 10000"/>
              <a:gd name="connsiteX276" fmla="*/ 6754 w 10000"/>
              <a:gd name="connsiteY276" fmla="*/ 947 h 10000"/>
              <a:gd name="connsiteX277" fmla="*/ 6754 w 10000"/>
              <a:gd name="connsiteY277" fmla="*/ 720 h 10000"/>
              <a:gd name="connsiteX278" fmla="*/ 6754 w 10000"/>
              <a:gd name="connsiteY278" fmla="*/ 720 h 10000"/>
              <a:gd name="connsiteX279" fmla="*/ 6763 w 10000"/>
              <a:gd name="connsiteY279" fmla="*/ 366 h 10000"/>
              <a:gd name="connsiteX280" fmla="*/ 6789 w 10000"/>
              <a:gd name="connsiteY280"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47 w 10000"/>
              <a:gd name="connsiteY99" fmla="*/ 7601 h 10000"/>
              <a:gd name="connsiteX100" fmla="*/ 4103 w 10000"/>
              <a:gd name="connsiteY100" fmla="*/ 7803 h 10000"/>
              <a:gd name="connsiteX101" fmla="*/ 4068 w 10000"/>
              <a:gd name="connsiteY101" fmla="*/ 8005 h 10000"/>
              <a:gd name="connsiteX102" fmla="*/ 4051 w 10000"/>
              <a:gd name="connsiteY102" fmla="*/ 8207 h 10000"/>
              <a:gd name="connsiteX103" fmla="*/ 4024 w 10000"/>
              <a:gd name="connsiteY103" fmla="*/ 8422 h 10000"/>
              <a:gd name="connsiteX104" fmla="*/ 4016 w 10000"/>
              <a:gd name="connsiteY104" fmla="*/ 8611 h 10000"/>
              <a:gd name="connsiteX105" fmla="*/ 4016 w 10000"/>
              <a:gd name="connsiteY105" fmla="*/ 8813 h 10000"/>
              <a:gd name="connsiteX106" fmla="*/ 4024 w 10000"/>
              <a:gd name="connsiteY106" fmla="*/ 9003 h 10000"/>
              <a:gd name="connsiteX107" fmla="*/ 4051 w 10000"/>
              <a:gd name="connsiteY107" fmla="*/ 9179 h 10000"/>
              <a:gd name="connsiteX108" fmla="*/ 4086 w 10000"/>
              <a:gd name="connsiteY108" fmla="*/ 9356 h 10000"/>
              <a:gd name="connsiteX109" fmla="*/ 4121 w 10000"/>
              <a:gd name="connsiteY109" fmla="*/ 9508 h 10000"/>
              <a:gd name="connsiteX110" fmla="*/ 4191 w 10000"/>
              <a:gd name="connsiteY110" fmla="*/ 9646 h 10000"/>
              <a:gd name="connsiteX111" fmla="*/ 4269 w 10000"/>
              <a:gd name="connsiteY111" fmla="*/ 9760 h 10000"/>
              <a:gd name="connsiteX112" fmla="*/ 4366 w 10000"/>
              <a:gd name="connsiteY112" fmla="*/ 9861 h 10000"/>
              <a:gd name="connsiteX113" fmla="*/ 4471 w 10000"/>
              <a:gd name="connsiteY113" fmla="*/ 9937 h 10000"/>
              <a:gd name="connsiteX114" fmla="*/ 4611 w 10000"/>
              <a:gd name="connsiteY114" fmla="*/ 9975 h 10000"/>
              <a:gd name="connsiteX115" fmla="*/ 4759 w 10000"/>
              <a:gd name="connsiteY115" fmla="*/ 10000 h 10000"/>
              <a:gd name="connsiteX116" fmla="*/ 4759 w 10000"/>
              <a:gd name="connsiteY116" fmla="*/ 10000 h 10000"/>
              <a:gd name="connsiteX117" fmla="*/ 4759 w 10000"/>
              <a:gd name="connsiteY117" fmla="*/ 10000 h 10000"/>
              <a:gd name="connsiteX118" fmla="*/ 4759 w 10000"/>
              <a:gd name="connsiteY118" fmla="*/ 10000 h 10000"/>
              <a:gd name="connsiteX119" fmla="*/ 4759 w 10000"/>
              <a:gd name="connsiteY119" fmla="*/ 10000 h 10000"/>
              <a:gd name="connsiteX120" fmla="*/ 4821 w 10000"/>
              <a:gd name="connsiteY120" fmla="*/ 10000 h 10000"/>
              <a:gd name="connsiteX121" fmla="*/ 4821 w 10000"/>
              <a:gd name="connsiteY121" fmla="*/ 10000 h 10000"/>
              <a:gd name="connsiteX122" fmla="*/ 5136 w 10000"/>
              <a:gd name="connsiteY122" fmla="*/ 9962 h 10000"/>
              <a:gd name="connsiteX123" fmla="*/ 5468 w 10000"/>
              <a:gd name="connsiteY123" fmla="*/ 9924 h 10000"/>
              <a:gd name="connsiteX124" fmla="*/ 6203 w 10000"/>
              <a:gd name="connsiteY124" fmla="*/ 9798 h 10000"/>
              <a:gd name="connsiteX125" fmla="*/ 6982 w 10000"/>
              <a:gd name="connsiteY125" fmla="*/ 9672 h 10000"/>
              <a:gd name="connsiteX126" fmla="*/ 7358 w 10000"/>
              <a:gd name="connsiteY126" fmla="*/ 9621 h 10000"/>
              <a:gd name="connsiteX127" fmla="*/ 7734 w 10000"/>
              <a:gd name="connsiteY127" fmla="*/ 9583 h 10000"/>
              <a:gd name="connsiteX128" fmla="*/ 7734 w 10000"/>
              <a:gd name="connsiteY128" fmla="*/ 9583 h 10000"/>
              <a:gd name="connsiteX129" fmla="*/ 7725 w 10000"/>
              <a:gd name="connsiteY129" fmla="*/ 9508 h 10000"/>
              <a:gd name="connsiteX130" fmla="*/ 7725 w 10000"/>
              <a:gd name="connsiteY130" fmla="*/ 9508 h 10000"/>
              <a:gd name="connsiteX131" fmla="*/ 7725 w 10000"/>
              <a:gd name="connsiteY131" fmla="*/ 9508 h 10000"/>
              <a:gd name="connsiteX132" fmla="*/ 7725 w 10000"/>
              <a:gd name="connsiteY132" fmla="*/ 9508 h 10000"/>
              <a:gd name="connsiteX133" fmla="*/ 7725 w 10000"/>
              <a:gd name="connsiteY133" fmla="*/ 9508 h 10000"/>
              <a:gd name="connsiteX134" fmla="*/ 7699 w 10000"/>
              <a:gd name="connsiteY134" fmla="*/ 9407 h 10000"/>
              <a:gd name="connsiteX135" fmla="*/ 7699 w 10000"/>
              <a:gd name="connsiteY135" fmla="*/ 9407 h 10000"/>
              <a:gd name="connsiteX136" fmla="*/ 7699 w 10000"/>
              <a:gd name="connsiteY136" fmla="*/ 9381 h 10000"/>
              <a:gd name="connsiteX137" fmla="*/ 7699 w 10000"/>
              <a:gd name="connsiteY137" fmla="*/ 9381 h 10000"/>
              <a:gd name="connsiteX138" fmla="*/ 7577 w 10000"/>
              <a:gd name="connsiteY138" fmla="*/ 8649 h 10000"/>
              <a:gd name="connsiteX139" fmla="*/ 7463 w 10000"/>
              <a:gd name="connsiteY139" fmla="*/ 7967 h 10000"/>
              <a:gd name="connsiteX140" fmla="*/ 7393 w 10000"/>
              <a:gd name="connsiteY140" fmla="*/ 7361 h 10000"/>
              <a:gd name="connsiteX141" fmla="*/ 7332 w 10000"/>
              <a:gd name="connsiteY141" fmla="*/ 6806 h 10000"/>
              <a:gd name="connsiteX142" fmla="*/ 7288 w 10000"/>
              <a:gd name="connsiteY142" fmla="*/ 6313 h 10000"/>
              <a:gd name="connsiteX143" fmla="*/ 7262 w 10000"/>
              <a:gd name="connsiteY143" fmla="*/ 5871 h 10000"/>
              <a:gd name="connsiteX144" fmla="*/ 7253 w 10000"/>
              <a:gd name="connsiteY144" fmla="*/ 5480 h 10000"/>
              <a:gd name="connsiteX145" fmla="*/ 7279 w 10000"/>
              <a:gd name="connsiteY145" fmla="*/ 5139 h 10000"/>
              <a:gd name="connsiteX146" fmla="*/ 7297 w 10000"/>
              <a:gd name="connsiteY146" fmla="*/ 4836 h 10000"/>
              <a:gd name="connsiteX147" fmla="*/ 7340 w 10000"/>
              <a:gd name="connsiteY147" fmla="*/ 4583 h 10000"/>
              <a:gd name="connsiteX148" fmla="*/ 7402 w 10000"/>
              <a:gd name="connsiteY148" fmla="*/ 4394 h 10000"/>
              <a:gd name="connsiteX149" fmla="*/ 7437 w 10000"/>
              <a:gd name="connsiteY149" fmla="*/ 4293 h 10000"/>
              <a:gd name="connsiteX150" fmla="*/ 7463 w 10000"/>
              <a:gd name="connsiteY150" fmla="*/ 4217 h 10000"/>
              <a:gd name="connsiteX151" fmla="*/ 7507 w 10000"/>
              <a:gd name="connsiteY151" fmla="*/ 4154 h 10000"/>
              <a:gd name="connsiteX152" fmla="*/ 7550 w 10000"/>
              <a:gd name="connsiteY152" fmla="*/ 4104 h 10000"/>
              <a:gd name="connsiteX153" fmla="*/ 7594 w 10000"/>
              <a:gd name="connsiteY153" fmla="*/ 4053 h 10000"/>
              <a:gd name="connsiteX154" fmla="*/ 7647 w 10000"/>
              <a:gd name="connsiteY154" fmla="*/ 4003 h 10000"/>
              <a:gd name="connsiteX155" fmla="*/ 7699 w 10000"/>
              <a:gd name="connsiteY155" fmla="*/ 3990 h 10000"/>
              <a:gd name="connsiteX156" fmla="*/ 7752 w 10000"/>
              <a:gd name="connsiteY156" fmla="*/ 3965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927 w 10000"/>
              <a:gd name="connsiteY165" fmla="*/ 3939 h 10000"/>
              <a:gd name="connsiteX166" fmla="*/ 7997 w 10000"/>
              <a:gd name="connsiteY166" fmla="*/ 3965 h 10000"/>
              <a:gd name="connsiteX167" fmla="*/ 8136 w 10000"/>
              <a:gd name="connsiteY167" fmla="*/ 4028 h 10000"/>
              <a:gd name="connsiteX168" fmla="*/ 8294 w 10000"/>
              <a:gd name="connsiteY168" fmla="*/ 4116 h 10000"/>
              <a:gd name="connsiteX169" fmla="*/ 8443 w 10000"/>
              <a:gd name="connsiteY169" fmla="*/ 4242 h 10000"/>
              <a:gd name="connsiteX170" fmla="*/ 8443 w 10000"/>
              <a:gd name="connsiteY170" fmla="*/ 4242 h 10000"/>
              <a:gd name="connsiteX171" fmla="*/ 8451 w 10000"/>
              <a:gd name="connsiteY171" fmla="*/ 4242 h 10000"/>
              <a:gd name="connsiteX172" fmla="*/ 8451 w 10000"/>
              <a:gd name="connsiteY172" fmla="*/ 4242 h 10000"/>
              <a:gd name="connsiteX173" fmla="*/ 8836 w 10000"/>
              <a:gd name="connsiteY173" fmla="*/ 4545 h 10000"/>
              <a:gd name="connsiteX174" fmla="*/ 8976 w 10000"/>
              <a:gd name="connsiteY174" fmla="*/ 4646 h 10000"/>
              <a:gd name="connsiteX175" fmla="*/ 9099 w 10000"/>
              <a:gd name="connsiteY175" fmla="*/ 4722 h 10000"/>
              <a:gd name="connsiteX176" fmla="*/ 9204 w 10000"/>
              <a:gd name="connsiteY176" fmla="*/ 4785 h 10000"/>
              <a:gd name="connsiteX177" fmla="*/ 9300 w 10000"/>
              <a:gd name="connsiteY177" fmla="*/ 4823 h 10000"/>
              <a:gd name="connsiteX178" fmla="*/ 9388 w 10000"/>
              <a:gd name="connsiteY178" fmla="*/ 4848 h 10000"/>
              <a:gd name="connsiteX179" fmla="*/ 9466 w 10000"/>
              <a:gd name="connsiteY179" fmla="*/ 4848 h 10000"/>
              <a:gd name="connsiteX180" fmla="*/ 9466 w 10000"/>
              <a:gd name="connsiteY180" fmla="*/ 4848 h 10000"/>
              <a:gd name="connsiteX181" fmla="*/ 9484 w 10000"/>
              <a:gd name="connsiteY181" fmla="*/ 4848 h 10000"/>
              <a:gd name="connsiteX182" fmla="*/ 9484 w 10000"/>
              <a:gd name="connsiteY182" fmla="*/ 4848 h 10000"/>
              <a:gd name="connsiteX183" fmla="*/ 9484 w 10000"/>
              <a:gd name="connsiteY183" fmla="*/ 4848 h 10000"/>
              <a:gd name="connsiteX184" fmla="*/ 9484 w 10000"/>
              <a:gd name="connsiteY184" fmla="*/ 4848 h 10000"/>
              <a:gd name="connsiteX185" fmla="*/ 9580 w 10000"/>
              <a:gd name="connsiteY185" fmla="*/ 4836 h 10000"/>
              <a:gd name="connsiteX186" fmla="*/ 9668 w 10000"/>
              <a:gd name="connsiteY186" fmla="*/ 4798 h 10000"/>
              <a:gd name="connsiteX187" fmla="*/ 9738 w 10000"/>
              <a:gd name="connsiteY187" fmla="*/ 4747 h 10000"/>
              <a:gd name="connsiteX188" fmla="*/ 9799 w 10000"/>
              <a:gd name="connsiteY188" fmla="*/ 4659 h 10000"/>
              <a:gd name="connsiteX189" fmla="*/ 9799 w 10000"/>
              <a:gd name="connsiteY189" fmla="*/ 4659 h 10000"/>
              <a:gd name="connsiteX190" fmla="*/ 9799 w 10000"/>
              <a:gd name="connsiteY190" fmla="*/ 4659 h 10000"/>
              <a:gd name="connsiteX191" fmla="*/ 9799 w 10000"/>
              <a:gd name="connsiteY191" fmla="*/ 4659 h 10000"/>
              <a:gd name="connsiteX192" fmla="*/ 9799 w 10000"/>
              <a:gd name="connsiteY192" fmla="*/ 4659 h 10000"/>
              <a:gd name="connsiteX193" fmla="*/ 9799 w 10000"/>
              <a:gd name="connsiteY193" fmla="*/ 4659 h 10000"/>
              <a:gd name="connsiteX194" fmla="*/ 9816 w 10000"/>
              <a:gd name="connsiteY194" fmla="*/ 4659 h 10000"/>
              <a:gd name="connsiteX195" fmla="*/ 9816 w 10000"/>
              <a:gd name="connsiteY195" fmla="*/ 4659 h 10000"/>
              <a:gd name="connsiteX196" fmla="*/ 9816 w 10000"/>
              <a:gd name="connsiteY196" fmla="*/ 4659 h 10000"/>
              <a:gd name="connsiteX197" fmla="*/ 9816 w 10000"/>
              <a:gd name="connsiteY197" fmla="*/ 4659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43 w 10000"/>
              <a:gd name="connsiteY208" fmla="*/ 4583 h 10000"/>
              <a:gd name="connsiteX209" fmla="*/ 9886 w 10000"/>
              <a:gd name="connsiteY209" fmla="*/ 4495 h 10000"/>
              <a:gd name="connsiteX210" fmla="*/ 9921 w 10000"/>
              <a:gd name="connsiteY210" fmla="*/ 4369 h 10000"/>
              <a:gd name="connsiteX211" fmla="*/ 9948 w 10000"/>
              <a:gd name="connsiteY211" fmla="*/ 4217 h 10000"/>
              <a:gd name="connsiteX212" fmla="*/ 9983 w 10000"/>
              <a:gd name="connsiteY212" fmla="*/ 4040 h 10000"/>
              <a:gd name="connsiteX213" fmla="*/ 10000 w 10000"/>
              <a:gd name="connsiteY213" fmla="*/ 3851 h 10000"/>
              <a:gd name="connsiteX214" fmla="*/ 10000 w 10000"/>
              <a:gd name="connsiteY214" fmla="*/ 3649 h 10000"/>
              <a:gd name="connsiteX215" fmla="*/ 10000 w 10000"/>
              <a:gd name="connsiteY215" fmla="*/ 3460 h 10000"/>
              <a:gd name="connsiteX216" fmla="*/ 9983 w 10000"/>
              <a:gd name="connsiteY216" fmla="*/ 3258 h 10000"/>
              <a:gd name="connsiteX217" fmla="*/ 9939 w 10000"/>
              <a:gd name="connsiteY217" fmla="*/ 3068 h 10000"/>
              <a:gd name="connsiteX218" fmla="*/ 9886 w 10000"/>
              <a:gd name="connsiteY218" fmla="*/ 2904 h 10000"/>
              <a:gd name="connsiteX219" fmla="*/ 9843 w 10000"/>
              <a:gd name="connsiteY219" fmla="*/ 2816 h 10000"/>
              <a:gd name="connsiteX220" fmla="*/ 9799 w 10000"/>
              <a:gd name="connsiteY220" fmla="*/ 2753 h 10000"/>
              <a:gd name="connsiteX221" fmla="*/ 9755 w 10000"/>
              <a:gd name="connsiteY221" fmla="*/ 2677 h 10000"/>
              <a:gd name="connsiteX222" fmla="*/ 9694 w 10000"/>
              <a:gd name="connsiteY222" fmla="*/ 2614 h 10000"/>
              <a:gd name="connsiteX223" fmla="*/ 9633 w 10000"/>
              <a:gd name="connsiteY223" fmla="*/ 2551 h 10000"/>
              <a:gd name="connsiteX224" fmla="*/ 9571 w 10000"/>
              <a:gd name="connsiteY224" fmla="*/ 2500 h 10000"/>
              <a:gd name="connsiteX225" fmla="*/ 9484 w 10000"/>
              <a:gd name="connsiteY225" fmla="*/ 2475 h 10000"/>
              <a:gd name="connsiteX226" fmla="*/ 9396 w 10000"/>
              <a:gd name="connsiteY226" fmla="*/ 2449 h 10000"/>
              <a:gd name="connsiteX227" fmla="*/ 9300 w 10000"/>
              <a:gd name="connsiteY227" fmla="*/ 2424 h 10000"/>
              <a:gd name="connsiteX228" fmla="*/ 9195 w 10000"/>
              <a:gd name="connsiteY228" fmla="*/ 2424 h 10000"/>
              <a:gd name="connsiteX229" fmla="*/ 9195 w 10000"/>
              <a:gd name="connsiteY229" fmla="*/ 2424 h 10000"/>
              <a:gd name="connsiteX230" fmla="*/ 9195 w 10000"/>
              <a:gd name="connsiteY230" fmla="*/ 2424 h 10000"/>
              <a:gd name="connsiteX231" fmla="*/ 9195 w 10000"/>
              <a:gd name="connsiteY231" fmla="*/ 2424 h 10000"/>
              <a:gd name="connsiteX232" fmla="*/ 9195 w 10000"/>
              <a:gd name="connsiteY232" fmla="*/ 2424 h 10000"/>
              <a:gd name="connsiteX233" fmla="*/ 9195 w 10000"/>
              <a:gd name="connsiteY233" fmla="*/ 2424 h 10000"/>
              <a:gd name="connsiteX234" fmla="*/ 9081 w 10000"/>
              <a:gd name="connsiteY234" fmla="*/ 2424 h 10000"/>
              <a:gd name="connsiteX235" fmla="*/ 8941 w 10000"/>
              <a:gd name="connsiteY235" fmla="*/ 2462 h 10000"/>
              <a:gd name="connsiteX236" fmla="*/ 8801 w 10000"/>
              <a:gd name="connsiteY236" fmla="*/ 2487 h 10000"/>
              <a:gd name="connsiteX237" fmla="*/ 8644 w 10000"/>
              <a:gd name="connsiteY237" fmla="*/ 2551 h 10000"/>
              <a:gd name="connsiteX238" fmla="*/ 8644 w 10000"/>
              <a:gd name="connsiteY238" fmla="*/ 2551 h 10000"/>
              <a:gd name="connsiteX239" fmla="*/ 8635 w 10000"/>
              <a:gd name="connsiteY239" fmla="*/ 2551 h 10000"/>
              <a:gd name="connsiteX240" fmla="*/ 8635 w 10000"/>
              <a:gd name="connsiteY240" fmla="*/ 2551 h 10000"/>
              <a:gd name="connsiteX241" fmla="*/ 8626 w 10000"/>
              <a:gd name="connsiteY241" fmla="*/ 2551 h 10000"/>
              <a:gd name="connsiteX242" fmla="*/ 8626 w 10000"/>
              <a:gd name="connsiteY242" fmla="*/ 2551 h 10000"/>
              <a:gd name="connsiteX243" fmla="*/ 8443 w 10000"/>
              <a:gd name="connsiteY243" fmla="*/ 2614 h 10000"/>
              <a:gd name="connsiteX244" fmla="*/ 8276 w 10000"/>
              <a:gd name="connsiteY244" fmla="*/ 2664 h 10000"/>
              <a:gd name="connsiteX245" fmla="*/ 8110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848 w 10000"/>
              <a:gd name="connsiteY254" fmla="*/ 2689 h 10000"/>
              <a:gd name="connsiteX255" fmla="*/ 7743 w 10000"/>
              <a:gd name="connsiteY255" fmla="*/ 2677 h 10000"/>
              <a:gd name="connsiteX256" fmla="*/ 7638 w 10000"/>
              <a:gd name="connsiteY256" fmla="*/ 2626 h 10000"/>
              <a:gd name="connsiteX257" fmla="*/ 7542 w 10000"/>
              <a:gd name="connsiteY257" fmla="*/ 2601 h 10000"/>
              <a:gd name="connsiteX258" fmla="*/ 7454 w 10000"/>
              <a:gd name="connsiteY258" fmla="*/ 2538 h 10000"/>
              <a:gd name="connsiteX259" fmla="*/ 7375 w 10000"/>
              <a:gd name="connsiteY259" fmla="*/ 2475 h 10000"/>
              <a:gd name="connsiteX260" fmla="*/ 7297 w 10000"/>
              <a:gd name="connsiteY260" fmla="*/ 2399 h 10000"/>
              <a:gd name="connsiteX261" fmla="*/ 7235 w 10000"/>
              <a:gd name="connsiteY261" fmla="*/ 2323 h 10000"/>
              <a:gd name="connsiteX262" fmla="*/ 7174 w 10000"/>
              <a:gd name="connsiteY262" fmla="*/ 2235 h 10000"/>
              <a:gd name="connsiteX263" fmla="*/ 7113 w 10000"/>
              <a:gd name="connsiteY263" fmla="*/ 2134 h 10000"/>
              <a:gd name="connsiteX264" fmla="*/ 7008 w 10000"/>
              <a:gd name="connsiteY264" fmla="*/ 1944 h 10000"/>
              <a:gd name="connsiteX265" fmla="*/ 6929 w 10000"/>
              <a:gd name="connsiteY265" fmla="*/ 1730 h 10000"/>
              <a:gd name="connsiteX266" fmla="*/ 6850 w 10000"/>
              <a:gd name="connsiteY266" fmla="*/ 1515 h 10000"/>
              <a:gd name="connsiteX267" fmla="*/ 6850 w 10000"/>
              <a:gd name="connsiteY267" fmla="*/ 1515 h 10000"/>
              <a:gd name="connsiteX268" fmla="*/ 6842 w 10000"/>
              <a:gd name="connsiteY268" fmla="*/ 1490 h 10000"/>
              <a:gd name="connsiteX269" fmla="*/ 6842 w 10000"/>
              <a:gd name="connsiteY269" fmla="*/ 1490 h 10000"/>
              <a:gd name="connsiteX270" fmla="*/ 6842 w 10000"/>
              <a:gd name="connsiteY270" fmla="*/ 1477 h 10000"/>
              <a:gd name="connsiteX271" fmla="*/ 6842 w 10000"/>
              <a:gd name="connsiteY271" fmla="*/ 1477 h 10000"/>
              <a:gd name="connsiteX272" fmla="*/ 6842 w 10000"/>
              <a:gd name="connsiteY272" fmla="*/ 1477 h 10000"/>
              <a:gd name="connsiteX273" fmla="*/ 6798 w 10000"/>
              <a:gd name="connsiteY273" fmla="*/ 1338 h 10000"/>
              <a:gd name="connsiteX274" fmla="*/ 6780 w 10000"/>
              <a:gd name="connsiteY274" fmla="*/ 1162 h 10000"/>
              <a:gd name="connsiteX275" fmla="*/ 6754 w 10000"/>
              <a:gd name="connsiteY275" fmla="*/ 947 h 10000"/>
              <a:gd name="connsiteX276" fmla="*/ 6754 w 10000"/>
              <a:gd name="connsiteY276" fmla="*/ 720 h 10000"/>
              <a:gd name="connsiteX277" fmla="*/ 6754 w 10000"/>
              <a:gd name="connsiteY277" fmla="*/ 720 h 10000"/>
              <a:gd name="connsiteX278" fmla="*/ 6763 w 10000"/>
              <a:gd name="connsiteY278" fmla="*/ 366 h 10000"/>
              <a:gd name="connsiteX279" fmla="*/ 6789 w 10000"/>
              <a:gd name="connsiteY279"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03 w 10000"/>
              <a:gd name="connsiteY99" fmla="*/ 7803 h 10000"/>
              <a:gd name="connsiteX100" fmla="*/ 4068 w 10000"/>
              <a:gd name="connsiteY100" fmla="*/ 8005 h 10000"/>
              <a:gd name="connsiteX101" fmla="*/ 4051 w 10000"/>
              <a:gd name="connsiteY101" fmla="*/ 8207 h 10000"/>
              <a:gd name="connsiteX102" fmla="*/ 4024 w 10000"/>
              <a:gd name="connsiteY102" fmla="*/ 8422 h 10000"/>
              <a:gd name="connsiteX103" fmla="*/ 4016 w 10000"/>
              <a:gd name="connsiteY103" fmla="*/ 8611 h 10000"/>
              <a:gd name="connsiteX104" fmla="*/ 4016 w 10000"/>
              <a:gd name="connsiteY104" fmla="*/ 8813 h 10000"/>
              <a:gd name="connsiteX105" fmla="*/ 4024 w 10000"/>
              <a:gd name="connsiteY105" fmla="*/ 9003 h 10000"/>
              <a:gd name="connsiteX106" fmla="*/ 4051 w 10000"/>
              <a:gd name="connsiteY106" fmla="*/ 9179 h 10000"/>
              <a:gd name="connsiteX107" fmla="*/ 4086 w 10000"/>
              <a:gd name="connsiteY107" fmla="*/ 9356 h 10000"/>
              <a:gd name="connsiteX108" fmla="*/ 4121 w 10000"/>
              <a:gd name="connsiteY108" fmla="*/ 9508 h 10000"/>
              <a:gd name="connsiteX109" fmla="*/ 4191 w 10000"/>
              <a:gd name="connsiteY109" fmla="*/ 9646 h 10000"/>
              <a:gd name="connsiteX110" fmla="*/ 4269 w 10000"/>
              <a:gd name="connsiteY110" fmla="*/ 9760 h 10000"/>
              <a:gd name="connsiteX111" fmla="*/ 4366 w 10000"/>
              <a:gd name="connsiteY111" fmla="*/ 9861 h 10000"/>
              <a:gd name="connsiteX112" fmla="*/ 4471 w 10000"/>
              <a:gd name="connsiteY112" fmla="*/ 9937 h 10000"/>
              <a:gd name="connsiteX113" fmla="*/ 4611 w 10000"/>
              <a:gd name="connsiteY113" fmla="*/ 9975 h 10000"/>
              <a:gd name="connsiteX114" fmla="*/ 4759 w 10000"/>
              <a:gd name="connsiteY114" fmla="*/ 10000 h 10000"/>
              <a:gd name="connsiteX115" fmla="*/ 4759 w 10000"/>
              <a:gd name="connsiteY115" fmla="*/ 10000 h 10000"/>
              <a:gd name="connsiteX116" fmla="*/ 4759 w 10000"/>
              <a:gd name="connsiteY116" fmla="*/ 10000 h 10000"/>
              <a:gd name="connsiteX117" fmla="*/ 4759 w 10000"/>
              <a:gd name="connsiteY117" fmla="*/ 10000 h 10000"/>
              <a:gd name="connsiteX118" fmla="*/ 4759 w 10000"/>
              <a:gd name="connsiteY118" fmla="*/ 10000 h 10000"/>
              <a:gd name="connsiteX119" fmla="*/ 4821 w 10000"/>
              <a:gd name="connsiteY119" fmla="*/ 10000 h 10000"/>
              <a:gd name="connsiteX120" fmla="*/ 4821 w 10000"/>
              <a:gd name="connsiteY120" fmla="*/ 10000 h 10000"/>
              <a:gd name="connsiteX121" fmla="*/ 5136 w 10000"/>
              <a:gd name="connsiteY121" fmla="*/ 9962 h 10000"/>
              <a:gd name="connsiteX122" fmla="*/ 5468 w 10000"/>
              <a:gd name="connsiteY122" fmla="*/ 9924 h 10000"/>
              <a:gd name="connsiteX123" fmla="*/ 6203 w 10000"/>
              <a:gd name="connsiteY123" fmla="*/ 9798 h 10000"/>
              <a:gd name="connsiteX124" fmla="*/ 6982 w 10000"/>
              <a:gd name="connsiteY124" fmla="*/ 9672 h 10000"/>
              <a:gd name="connsiteX125" fmla="*/ 7358 w 10000"/>
              <a:gd name="connsiteY125" fmla="*/ 9621 h 10000"/>
              <a:gd name="connsiteX126" fmla="*/ 7734 w 10000"/>
              <a:gd name="connsiteY126" fmla="*/ 9583 h 10000"/>
              <a:gd name="connsiteX127" fmla="*/ 7734 w 10000"/>
              <a:gd name="connsiteY127" fmla="*/ 9583 h 10000"/>
              <a:gd name="connsiteX128" fmla="*/ 7725 w 10000"/>
              <a:gd name="connsiteY128" fmla="*/ 9508 h 10000"/>
              <a:gd name="connsiteX129" fmla="*/ 7725 w 10000"/>
              <a:gd name="connsiteY129" fmla="*/ 9508 h 10000"/>
              <a:gd name="connsiteX130" fmla="*/ 7725 w 10000"/>
              <a:gd name="connsiteY130" fmla="*/ 9508 h 10000"/>
              <a:gd name="connsiteX131" fmla="*/ 7725 w 10000"/>
              <a:gd name="connsiteY131" fmla="*/ 9508 h 10000"/>
              <a:gd name="connsiteX132" fmla="*/ 7725 w 10000"/>
              <a:gd name="connsiteY132" fmla="*/ 9508 h 10000"/>
              <a:gd name="connsiteX133" fmla="*/ 7699 w 10000"/>
              <a:gd name="connsiteY133" fmla="*/ 9407 h 10000"/>
              <a:gd name="connsiteX134" fmla="*/ 7699 w 10000"/>
              <a:gd name="connsiteY134" fmla="*/ 9407 h 10000"/>
              <a:gd name="connsiteX135" fmla="*/ 7699 w 10000"/>
              <a:gd name="connsiteY135" fmla="*/ 9381 h 10000"/>
              <a:gd name="connsiteX136" fmla="*/ 7699 w 10000"/>
              <a:gd name="connsiteY136" fmla="*/ 9381 h 10000"/>
              <a:gd name="connsiteX137" fmla="*/ 7577 w 10000"/>
              <a:gd name="connsiteY137" fmla="*/ 8649 h 10000"/>
              <a:gd name="connsiteX138" fmla="*/ 7463 w 10000"/>
              <a:gd name="connsiteY138" fmla="*/ 7967 h 10000"/>
              <a:gd name="connsiteX139" fmla="*/ 7393 w 10000"/>
              <a:gd name="connsiteY139" fmla="*/ 7361 h 10000"/>
              <a:gd name="connsiteX140" fmla="*/ 7332 w 10000"/>
              <a:gd name="connsiteY140" fmla="*/ 6806 h 10000"/>
              <a:gd name="connsiteX141" fmla="*/ 7288 w 10000"/>
              <a:gd name="connsiteY141" fmla="*/ 6313 h 10000"/>
              <a:gd name="connsiteX142" fmla="*/ 7262 w 10000"/>
              <a:gd name="connsiteY142" fmla="*/ 5871 h 10000"/>
              <a:gd name="connsiteX143" fmla="*/ 7253 w 10000"/>
              <a:gd name="connsiteY143" fmla="*/ 5480 h 10000"/>
              <a:gd name="connsiteX144" fmla="*/ 7279 w 10000"/>
              <a:gd name="connsiteY144" fmla="*/ 5139 h 10000"/>
              <a:gd name="connsiteX145" fmla="*/ 7297 w 10000"/>
              <a:gd name="connsiteY145" fmla="*/ 4836 h 10000"/>
              <a:gd name="connsiteX146" fmla="*/ 7340 w 10000"/>
              <a:gd name="connsiteY146" fmla="*/ 4583 h 10000"/>
              <a:gd name="connsiteX147" fmla="*/ 7402 w 10000"/>
              <a:gd name="connsiteY147" fmla="*/ 4394 h 10000"/>
              <a:gd name="connsiteX148" fmla="*/ 7437 w 10000"/>
              <a:gd name="connsiteY148" fmla="*/ 4293 h 10000"/>
              <a:gd name="connsiteX149" fmla="*/ 7463 w 10000"/>
              <a:gd name="connsiteY149" fmla="*/ 4217 h 10000"/>
              <a:gd name="connsiteX150" fmla="*/ 7507 w 10000"/>
              <a:gd name="connsiteY150" fmla="*/ 4154 h 10000"/>
              <a:gd name="connsiteX151" fmla="*/ 7550 w 10000"/>
              <a:gd name="connsiteY151" fmla="*/ 4104 h 10000"/>
              <a:gd name="connsiteX152" fmla="*/ 7594 w 10000"/>
              <a:gd name="connsiteY152" fmla="*/ 4053 h 10000"/>
              <a:gd name="connsiteX153" fmla="*/ 7647 w 10000"/>
              <a:gd name="connsiteY153" fmla="*/ 4003 h 10000"/>
              <a:gd name="connsiteX154" fmla="*/ 7699 w 10000"/>
              <a:gd name="connsiteY154" fmla="*/ 3990 h 10000"/>
              <a:gd name="connsiteX155" fmla="*/ 7752 w 10000"/>
              <a:gd name="connsiteY155" fmla="*/ 3965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927 w 10000"/>
              <a:gd name="connsiteY164" fmla="*/ 3939 h 10000"/>
              <a:gd name="connsiteX165" fmla="*/ 7997 w 10000"/>
              <a:gd name="connsiteY165" fmla="*/ 3965 h 10000"/>
              <a:gd name="connsiteX166" fmla="*/ 8136 w 10000"/>
              <a:gd name="connsiteY166" fmla="*/ 4028 h 10000"/>
              <a:gd name="connsiteX167" fmla="*/ 8294 w 10000"/>
              <a:gd name="connsiteY167" fmla="*/ 4116 h 10000"/>
              <a:gd name="connsiteX168" fmla="*/ 8443 w 10000"/>
              <a:gd name="connsiteY168" fmla="*/ 4242 h 10000"/>
              <a:gd name="connsiteX169" fmla="*/ 8443 w 10000"/>
              <a:gd name="connsiteY169" fmla="*/ 4242 h 10000"/>
              <a:gd name="connsiteX170" fmla="*/ 8451 w 10000"/>
              <a:gd name="connsiteY170" fmla="*/ 4242 h 10000"/>
              <a:gd name="connsiteX171" fmla="*/ 8451 w 10000"/>
              <a:gd name="connsiteY171" fmla="*/ 4242 h 10000"/>
              <a:gd name="connsiteX172" fmla="*/ 8836 w 10000"/>
              <a:gd name="connsiteY172" fmla="*/ 4545 h 10000"/>
              <a:gd name="connsiteX173" fmla="*/ 8976 w 10000"/>
              <a:gd name="connsiteY173" fmla="*/ 4646 h 10000"/>
              <a:gd name="connsiteX174" fmla="*/ 9099 w 10000"/>
              <a:gd name="connsiteY174" fmla="*/ 4722 h 10000"/>
              <a:gd name="connsiteX175" fmla="*/ 9204 w 10000"/>
              <a:gd name="connsiteY175" fmla="*/ 4785 h 10000"/>
              <a:gd name="connsiteX176" fmla="*/ 9300 w 10000"/>
              <a:gd name="connsiteY176" fmla="*/ 4823 h 10000"/>
              <a:gd name="connsiteX177" fmla="*/ 9388 w 10000"/>
              <a:gd name="connsiteY177" fmla="*/ 4848 h 10000"/>
              <a:gd name="connsiteX178" fmla="*/ 9466 w 10000"/>
              <a:gd name="connsiteY178" fmla="*/ 4848 h 10000"/>
              <a:gd name="connsiteX179" fmla="*/ 9466 w 10000"/>
              <a:gd name="connsiteY179" fmla="*/ 4848 h 10000"/>
              <a:gd name="connsiteX180" fmla="*/ 9484 w 10000"/>
              <a:gd name="connsiteY180" fmla="*/ 4848 h 10000"/>
              <a:gd name="connsiteX181" fmla="*/ 9484 w 10000"/>
              <a:gd name="connsiteY181" fmla="*/ 4848 h 10000"/>
              <a:gd name="connsiteX182" fmla="*/ 9484 w 10000"/>
              <a:gd name="connsiteY182" fmla="*/ 4848 h 10000"/>
              <a:gd name="connsiteX183" fmla="*/ 9484 w 10000"/>
              <a:gd name="connsiteY183" fmla="*/ 4848 h 10000"/>
              <a:gd name="connsiteX184" fmla="*/ 9580 w 10000"/>
              <a:gd name="connsiteY184" fmla="*/ 4836 h 10000"/>
              <a:gd name="connsiteX185" fmla="*/ 9668 w 10000"/>
              <a:gd name="connsiteY185" fmla="*/ 4798 h 10000"/>
              <a:gd name="connsiteX186" fmla="*/ 9738 w 10000"/>
              <a:gd name="connsiteY186" fmla="*/ 4747 h 10000"/>
              <a:gd name="connsiteX187" fmla="*/ 9799 w 10000"/>
              <a:gd name="connsiteY187" fmla="*/ 4659 h 10000"/>
              <a:gd name="connsiteX188" fmla="*/ 9799 w 10000"/>
              <a:gd name="connsiteY188" fmla="*/ 4659 h 10000"/>
              <a:gd name="connsiteX189" fmla="*/ 9799 w 10000"/>
              <a:gd name="connsiteY189" fmla="*/ 4659 h 10000"/>
              <a:gd name="connsiteX190" fmla="*/ 9799 w 10000"/>
              <a:gd name="connsiteY190" fmla="*/ 4659 h 10000"/>
              <a:gd name="connsiteX191" fmla="*/ 9799 w 10000"/>
              <a:gd name="connsiteY191" fmla="*/ 4659 h 10000"/>
              <a:gd name="connsiteX192" fmla="*/ 9799 w 10000"/>
              <a:gd name="connsiteY192" fmla="*/ 4659 h 10000"/>
              <a:gd name="connsiteX193" fmla="*/ 9816 w 10000"/>
              <a:gd name="connsiteY193" fmla="*/ 4659 h 10000"/>
              <a:gd name="connsiteX194" fmla="*/ 9816 w 10000"/>
              <a:gd name="connsiteY194" fmla="*/ 4659 h 10000"/>
              <a:gd name="connsiteX195" fmla="*/ 9816 w 10000"/>
              <a:gd name="connsiteY195" fmla="*/ 4659 h 10000"/>
              <a:gd name="connsiteX196" fmla="*/ 9816 w 10000"/>
              <a:gd name="connsiteY196" fmla="*/ 4659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43 w 10000"/>
              <a:gd name="connsiteY207" fmla="*/ 4583 h 10000"/>
              <a:gd name="connsiteX208" fmla="*/ 9886 w 10000"/>
              <a:gd name="connsiteY208" fmla="*/ 4495 h 10000"/>
              <a:gd name="connsiteX209" fmla="*/ 9921 w 10000"/>
              <a:gd name="connsiteY209" fmla="*/ 4369 h 10000"/>
              <a:gd name="connsiteX210" fmla="*/ 9948 w 10000"/>
              <a:gd name="connsiteY210" fmla="*/ 4217 h 10000"/>
              <a:gd name="connsiteX211" fmla="*/ 9983 w 10000"/>
              <a:gd name="connsiteY211" fmla="*/ 4040 h 10000"/>
              <a:gd name="connsiteX212" fmla="*/ 10000 w 10000"/>
              <a:gd name="connsiteY212" fmla="*/ 3851 h 10000"/>
              <a:gd name="connsiteX213" fmla="*/ 10000 w 10000"/>
              <a:gd name="connsiteY213" fmla="*/ 3649 h 10000"/>
              <a:gd name="connsiteX214" fmla="*/ 10000 w 10000"/>
              <a:gd name="connsiteY214" fmla="*/ 3460 h 10000"/>
              <a:gd name="connsiteX215" fmla="*/ 9983 w 10000"/>
              <a:gd name="connsiteY215" fmla="*/ 3258 h 10000"/>
              <a:gd name="connsiteX216" fmla="*/ 9939 w 10000"/>
              <a:gd name="connsiteY216" fmla="*/ 3068 h 10000"/>
              <a:gd name="connsiteX217" fmla="*/ 9886 w 10000"/>
              <a:gd name="connsiteY217" fmla="*/ 2904 h 10000"/>
              <a:gd name="connsiteX218" fmla="*/ 9843 w 10000"/>
              <a:gd name="connsiteY218" fmla="*/ 2816 h 10000"/>
              <a:gd name="connsiteX219" fmla="*/ 9799 w 10000"/>
              <a:gd name="connsiteY219" fmla="*/ 2753 h 10000"/>
              <a:gd name="connsiteX220" fmla="*/ 9755 w 10000"/>
              <a:gd name="connsiteY220" fmla="*/ 2677 h 10000"/>
              <a:gd name="connsiteX221" fmla="*/ 9694 w 10000"/>
              <a:gd name="connsiteY221" fmla="*/ 2614 h 10000"/>
              <a:gd name="connsiteX222" fmla="*/ 9633 w 10000"/>
              <a:gd name="connsiteY222" fmla="*/ 2551 h 10000"/>
              <a:gd name="connsiteX223" fmla="*/ 9571 w 10000"/>
              <a:gd name="connsiteY223" fmla="*/ 2500 h 10000"/>
              <a:gd name="connsiteX224" fmla="*/ 9484 w 10000"/>
              <a:gd name="connsiteY224" fmla="*/ 2475 h 10000"/>
              <a:gd name="connsiteX225" fmla="*/ 9396 w 10000"/>
              <a:gd name="connsiteY225" fmla="*/ 2449 h 10000"/>
              <a:gd name="connsiteX226" fmla="*/ 9300 w 10000"/>
              <a:gd name="connsiteY226" fmla="*/ 2424 h 10000"/>
              <a:gd name="connsiteX227" fmla="*/ 9195 w 10000"/>
              <a:gd name="connsiteY227" fmla="*/ 2424 h 10000"/>
              <a:gd name="connsiteX228" fmla="*/ 9195 w 10000"/>
              <a:gd name="connsiteY228" fmla="*/ 2424 h 10000"/>
              <a:gd name="connsiteX229" fmla="*/ 9195 w 10000"/>
              <a:gd name="connsiteY229" fmla="*/ 2424 h 10000"/>
              <a:gd name="connsiteX230" fmla="*/ 9195 w 10000"/>
              <a:gd name="connsiteY230" fmla="*/ 2424 h 10000"/>
              <a:gd name="connsiteX231" fmla="*/ 9195 w 10000"/>
              <a:gd name="connsiteY231" fmla="*/ 2424 h 10000"/>
              <a:gd name="connsiteX232" fmla="*/ 9195 w 10000"/>
              <a:gd name="connsiteY232" fmla="*/ 2424 h 10000"/>
              <a:gd name="connsiteX233" fmla="*/ 9081 w 10000"/>
              <a:gd name="connsiteY233" fmla="*/ 2424 h 10000"/>
              <a:gd name="connsiteX234" fmla="*/ 8941 w 10000"/>
              <a:gd name="connsiteY234" fmla="*/ 2462 h 10000"/>
              <a:gd name="connsiteX235" fmla="*/ 8801 w 10000"/>
              <a:gd name="connsiteY235" fmla="*/ 2487 h 10000"/>
              <a:gd name="connsiteX236" fmla="*/ 8644 w 10000"/>
              <a:gd name="connsiteY236" fmla="*/ 2551 h 10000"/>
              <a:gd name="connsiteX237" fmla="*/ 8644 w 10000"/>
              <a:gd name="connsiteY237" fmla="*/ 2551 h 10000"/>
              <a:gd name="connsiteX238" fmla="*/ 8635 w 10000"/>
              <a:gd name="connsiteY238" fmla="*/ 2551 h 10000"/>
              <a:gd name="connsiteX239" fmla="*/ 8635 w 10000"/>
              <a:gd name="connsiteY239" fmla="*/ 2551 h 10000"/>
              <a:gd name="connsiteX240" fmla="*/ 8626 w 10000"/>
              <a:gd name="connsiteY240" fmla="*/ 2551 h 10000"/>
              <a:gd name="connsiteX241" fmla="*/ 8626 w 10000"/>
              <a:gd name="connsiteY241" fmla="*/ 2551 h 10000"/>
              <a:gd name="connsiteX242" fmla="*/ 8443 w 10000"/>
              <a:gd name="connsiteY242" fmla="*/ 2614 h 10000"/>
              <a:gd name="connsiteX243" fmla="*/ 8276 w 10000"/>
              <a:gd name="connsiteY243" fmla="*/ 2664 h 10000"/>
              <a:gd name="connsiteX244" fmla="*/ 8110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848 w 10000"/>
              <a:gd name="connsiteY253" fmla="*/ 2689 h 10000"/>
              <a:gd name="connsiteX254" fmla="*/ 7743 w 10000"/>
              <a:gd name="connsiteY254" fmla="*/ 2677 h 10000"/>
              <a:gd name="connsiteX255" fmla="*/ 7638 w 10000"/>
              <a:gd name="connsiteY255" fmla="*/ 2626 h 10000"/>
              <a:gd name="connsiteX256" fmla="*/ 7542 w 10000"/>
              <a:gd name="connsiteY256" fmla="*/ 2601 h 10000"/>
              <a:gd name="connsiteX257" fmla="*/ 7454 w 10000"/>
              <a:gd name="connsiteY257" fmla="*/ 2538 h 10000"/>
              <a:gd name="connsiteX258" fmla="*/ 7375 w 10000"/>
              <a:gd name="connsiteY258" fmla="*/ 2475 h 10000"/>
              <a:gd name="connsiteX259" fmla="*/ 7297 w 10000"/>
              <a:gd name="connsiteY259" fmla="*/ 2399 h 10000"/>
              <a:gd name="connsiteX260" fmla="*/ 7235 w 10000"/>
              <a:gd name="connsiteY260" fmla="*/ 2323 h 10000"/>
              <a:gd name="connsiteX261" fmla="*/ 7174 w 10000"/>
              <a:gd name="connsiteY261" fmla="*/ 2235 h 10000"/>
              <a:gd name="connsiteX262" fmla="*/ 7113 w 10000"/>
              <a:gd name="connsiteY262" fmla="*/ 2134 h 10000"/>
              <a:gd name="connsiteX263" fmla="*/ 7008 w 10000"/>
              <a:gd name="connsiteY263" fmla="*/ 1944 h 10000"/>
              <a:gd name="connsiteX264" fmla="*/ 6929 w 10000"/>
              <a:gd name="connsiteY264" fmla="*/ 1730 h 10000"/>
              <a:gd name="connsiteX265" fmla="*/ 6850 w 10000"/>
              <a:gd name="connsiteY265" fmla="*/ 1515 h 10000"/>
              <a:gd name="connsiteX266" fmla="*/ 6850 w 10000"/>
              <a:gd name="connsiteY266" fmla="*/ 1515 h 10000"/>
              <a:gd name="connsiteX267" fmla="*/ 6842 w 10000"/>
              <a:gd name="connsiteY267" fmla="*/ 1490 h 10000"/>
              <a:gd name="connsiteX268" fmla="*/ 6842 w 10000"/>
              <a:gd name="connsiteY268" fmla="*/ 1490 h 10000"/>
              <a:gd name="connsiteX269" fmla="*/ 6842 w 10000"/>
              <a:gd name="connsiteY269" fmla="*/ 1477 h 10000"/>
              <a:gd name="connsiteX270" fmla="*/ 6842 w 10000"/>
              <a:gd name="connsiteY270" fmla="*/ 1477 h 10000"/>
              <a:gd name="connsiteX271" fmla="*/ 6842 w 10000"/>
              <a:gd name="connsiteY271" fmla="*/ 1477 h 10000"/>
              <a:gd name="connsiteX272" fmla="*/ 6798 w 10000"/>
              <a:gd name="connsiteY272" fmla="*/ 1338 h 10000"/>
              <a:gd name="connsiteX273" fmla="*/ 6780 w 10000"/>
              <a:gd name="connsiteY273" fmla="*/ 1162 h 10000"/>
              <a:gd name="connsiteX274" fmla="*/ 6754 w 10000"/>
              <a:gd name="connsiteY274" fmla="*/ 947 h 10000"/>
              <a:gd name="connsiteX275" fmla="*/ 6754 w 10000"/>
              <a:gd name="connsiteY275" fmla="*/ 720 h 10000"/>
              <a:gd name="connsiteX276" fmla="*/ 6754 w 10000"/>
              <a:gd name="connsiteY276" fmla="*/ 720 h 10000"/>
              <a:gd name="connsiteX277" fmla="*/ 6763 w 10000"/>
              <a:gd name="connsiteY277" fmla="*/ 366 h 10000"/>
              <a:gd name="connsiteX278" fmla="*/ 6789 w 10000"/>
              <a:gd name="connsiteY27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03 w 10000"/>
              <a:gd name="connsiteY98" fmla="*/ 7803 h 10000"/>
              <a:gd name="connsiteX99" fmla="*/ 4068 w 10000"/>
              <a:gd name="connsiteY99" fmla="*/ 8005 h 10000"/>
              <a:gd name="connsiteX100" fmla="*/ 4051 w 10000"/>
              <a:gd name="connsiteY100" fmla="*/ 8207 h 10000"/>
              <a:gd name="connsiteX101" fmla="*/ 4024 w 10000"/>
              <a:gd name="connsiteY101" fmla="*/ 8422 h 10000"/>
              <a:gd name="connsiteX102" fmla="*/ 4016 w 10000"/>
              <a:gd name="connsiteY102" fmla="*/ 8611 h 10000"/>
              <a:gd name="connsiteX103" fmla="*/ 4016 w 10000"/>
              <a:gd name="connsiteY103" fmla="*/ 8813 h 10000"/>
              <a:gd name="connsiteX104" fmla="*/ 4024 w 10000"/>
              <a:gd name="connsiteY104" fmla="*/ 9003 h 10000"/>
              <a:gd name="connsiteX105" fmla="*/ 4051 w 10000"/>
              <a:gd name="connsiteY105" fmla="*/ 9179 h 10000"/>
              <a:gd name="connsiteX106" fmla="*/ 4086 w 10000"/>
              <a:gd name="connsiteY106" fmla="*/ 9356 h 10000"/>
              <a:gd name="connsiteX107" fmla="*/ 4121 w 10000"/>
              <a:gd name="connsiteY107" fmla="*/ 9508 h 10000"/>
              <a:gd name="connsiteX108" fmla="*/ 4191 w 10000"/>
              <a:gd name="connsiteY108" fmla="*/ 9646 h 10000"/>
              <a:gd name="connsiteX109" fmla="*/ 4269 w 10000"/>
              <a:gd name="connsiteY109" fmla="*/ 9760 h 10000"/>
              <a:gd name="connsiteX110" fmla="*/ 4366 w 10000"/>
              <a:gd name="connsiteY110" fmla="*/ 9861 h 10000"/>
              <a:gd name="connsiteX111" fmla="*/ 4471 w 10000"/>
              <a:gd name="connsiteY111" fmla="*/ 9937 h 10000"/>
              <a:gd name="connsiteX112" fmla="*/ 4611 w 10000"/>
              <a:gd name="connsiteY112" fmla="*/ 9975 h 10000"/>
              <a:gd name="connsiteX113" fmla="*/ 4759 w 10000"/>
              <a:gd name="connsiteY113" fmla="*/ 10000 h 10000"/>
              <a:gd name="connsiteX114" fmla="*/ 4759 w 10000"/>
              <a:gd name="connsiteY114" fmla="*/ 10000 h 10000"/>
              <a:gd name="connsiteX115" fmla="*/ 4759 w 10000"/>
              <a:gd name="connsiteY115" fmla="*/ 10000 h 10000"/>
              <a:gd name="connsiteX116" fmla="*/ 4759 w 10000"/>
              <a:gd name="connsiteY116" fmla="*/ 10000 h 10000"/>
              <a:gd name="connsiteX117" fmla="*/ 4759 w 10000"/>
              <a:gd name="connsiteY117" fmla="*/ 10000 h 10000"/>
              <a:gd name="connsiteX118" fmla="*/ 4821 w 10000"/>
              <a:gd name="connsiteY118" fmla="*/ 10000 h 10000"/>
              <a:gd name="connsiteX119" fmla="*/ 4821 w 10000"/>
              <a:gd name="connsiteY119" fmla="*/ 10000 h 10000"/>
              <a:gd name="connsiteX120" fmla="*/ 5136 w 10000"/>
              <a:gd name="connsiteY120" fmla="*/ 9962 h 10000"/>
              <a:gd name="connsiteX121" fmla="*/ 5468 w 10000"/>
              <a:gd name="connsiteY121" fmla="*/ 9924 h 10000"/>
              <a:gd name="connsiteX122" fmla="*/ 6203 w 10000"/>
              <a:gd name="connsiteY122" fmla="*/ 9798 h 10000"/>
              <a:gd name="connsiteX123" fmla="*/ 6982 w 10000"/>
              <a:gd name="connsiteY123" fmla="*/ 9672 h 10000"/>
              <a:gd name="connsiteX124" fmla="*/ 7358 w 10000"/>
              <a:gd name="connsiteY124" fmla="*/ 9621 h 10000"/>
              <a:gd name="connsiteX125" fmla="*/ 7734 w 10000"/>
              <a:gd name="connsiteY125" fmla="*/ 9583 h 10000"/>
              <a:gd name="connsiteX126" fmla="*/ 7734 w 10000"/>
              <a:gd name="connsiteY126" fmla="*/ 9583 h 10000"/>
              <a:gd name="connsiteX127" fmla="*/ 7725 w 10000"/>
              <a:gd name="connsiteY127" fmla="*/ 9508 h 10000"/>
              <a:gd name="connsiteX128" fmla="*/ 7725 w 10000"/>
              <a:gd name="connsiteY128" fmla="*/ 9508 h 10000"/>
              <a:gd name="connsiteX129" fmla="*/ 7725 w 10000"/>
              <a:gd name="connsiteY129" fmla="*/ 9508 h 10000"/>
              <a:gd name="connsiteX130" fmla="*/ 7725 w 10000"/>
              <a:gd name="connsiteY130" fmla="*/ 9508 h 10000"/>
              <a:gd name="connsiteX131" fmla="*/ 7725 w 10000"/>
              <a:gd name="connsiteY131" fmla="*/ 9508 h 10000"/>
              <a:gd name="connsiteX132" fmla="*/ 7699 w 10000"/>
              <a:gd name="connsiteY132" fmla="*/ 9407 h 10000"/>
              <a:gd name="connsiteX133" fmla="*/ 7699 w 10000"/>
              <a:gd name="connsiteY133" fmla="*/ 9407 h 10000"/>
              <a:gd name="connsiteX134" fmla="*/ 7699 w 10000"/>
              <a:gd name="connsiteY134" fmla="*/ 9381 h 10000"/>
              <a:gd name="connsiteX135" fmla="*/ 7699 w 10000"/>
              <a:gd name="connsiteY135" fmla="*/ 9381 h 10000"/>
              <a:gd name="connsiteX136" fmla="*/ 7577 w 10000"/>
              <a:gd name="connsiteY136" fmla="*/ 8649 h 10000"/>
              <a:gd name="connsiteX137" fmla="*/ 7463 w 10000"/>
              <a:gd name="connsiteY137" fmla="*/ 7967 h 10000"/>
              <a:gd name="connsiteX138" fmla="*/ 7393 w 10000"/>
              <a:gd name="connsiteY138" fmla="*/ 7361 h 10000"/>
              <a:gd name="connsiteX139" fmla="*/ 7332 w 10000"/>
              <a:gd name="connsiteY139" fmla="*/ 6806 h 10000"/>
              <a:gd name="connsiteX140" fmla="*/ 7288 w 10000"/>
              <a:gd name="connsiteY140" fmla="*/ 6313 h 10000"/>
              <a:gd name="connsiteX141" fmla="*/ 7262 w 10000"/>
              <a:gd name="connsiteY141" fmla="*/ 5871 h 10000"/>
              <a:gd name="connsiteX142" fmla="*/ 7253 w 10000"/>
              <a:gd name="connsiteY142" fmla="*/ 5480 h 10000"/>
              <a:gd name="connsiteX143" fmla="*/ 7279 w 10000"/>
              <a:gd name="connsiteY143" fmla="*/ 5139 h 10000"/>
              <a:gd name="connsiteX144" fmla="*/ 7297 w 10000"/>
              <a:gd name="connsiteY144" fmla="*/ 4836 h 10000"/>
              <a:gd name="connsiteX145" fmla="*/ 7340 w 10000"/>
              <a:gd name="connsiteY145" fmla="*/ 4583 h 10000"/>
              <a:gd name="connsiteX146" fmla="*/ 7402 w 10000"/>
              <a:gd name="connsiteY146" fmla="*/ 4394 h 10000"/>
              <a:gd name="connsiteX147" fmla="*/ 7437 w 10000"/>
              <a:gd name="connsiteY147" fmla="*/ 4293 h 10000"/>
              <a:gd name="connsiteX148" fmla="*/ 7463 w 10000"/>
              <a:gd name="connsiteY148" fmla="*/ 4217 h 10000"/>
              <a:gd name="connsiteX149" fmla="*/ 7507 w 10000"/>
              <a:gd name="connsiteY149" fmla="*/ 4154 h 10000"/>
              <a:gd name="connsiteX150" fmla="*/ 7550 w 10000"/>
              <a:gd name="connsiteY150" fmla="*/ 4104 h 10000"/>
              <a:gd name="connsiteX151" fmla="*/ 7594 w 10000"/>
              <a:gd name="connsiteY151" fmla="*/ 4053 h 10000"/>
              <a:gd name="connsiteX152" fmla="*/ 7647 w 10000"/>
              <a:gd name="connsiteY152" fmla="*/ 4003 h 10000"/>
              <a:gd name="connsiteX153" fmla="*/ 7699 w 10000"/>
              <a:gd name="connsiteY153" fmla="*/ 3990 h 10000"/>
              <a:gd name="connsiteX154" fmla="*/ 7752 w 10000"/>
              <a:gd name="connsiteY154" fmla="*/ 3965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927 w 10000"/>
              <a:gd name="connsiteY163" fmla="*/ 3939 h 10000"/>
              <a:gd name="connsiteX164" fmla="*/ 7997 w 10000"/>
              <a:gd name="connsiteY164" fmla="*/ 3965 h 10000"/>
              <a:gd name="connsiteX165" fmla="*/ 8136 w 10000"/>
              <a:gd name="connsiteY165" fmla="*/ 4028 h 10000"/>
              <a:gd name="connsiteX166" fmla="*/ 8294 w 10000"/>
              <a:gd name="connsiteY166" fmla="*/ 4116 h 10000"/>
              <a:gd name="connsiteX167" fmla="*/ 8443 w 10000"/>
              <a:gd name="connsiteY167" fmla="*/ 4242 h 10000"/>
              <a:gd name="connsiteX168" fmla="*/ 8443 w 10000"/>
              <a:gd name="connsiteY168" fmla="*/ 4242 h 10000"/>
              <a:gd name="connsiteX169" fmla="*/ 8451 w 10000"/>
              <a:gd name="connsiteY169" fmla="*/ 4242 h 10000"/>
              <a:gd name="connsiteX170" fmla="*/ 8451 w 10000"/>
              <a:gd name="connsiteY170" fmla="*/ 4242 h 10000"/>
              <a:gd name="connsiteX171" fmla="*/ 8836 w 10000"/>
              <a:gd name="connsiteY171" fmla="*/ 4545 h 10000"/>
              <a:gd name="connsiteX172" fmla="*/ 8976 w 10000"/>
              <a:gd name="connsiteY172" fmla="*/ 4646 h 10000"/>
              <a:gd name="connsiteX173" fmla="*/ 9099 w 10000"/>
              <a:gd name="connsiteY173" fmla="*/ 4722 h 10000"/>
              <a:gd name="connsiteX174" fmla="*/ 9204 w 10000"/>
              <a:gd name="connsiteY174" fmla="*/ 4785 h 10000"/>
              <a:gd name="connsiteX175" fmla="*/ 9300 w 10000"/>
              <a:gd name="connsiteY175" fmla="*/ 4823 h 10000"/>
              <a:gd name="connsiteX176" fmla="*/ 9388 w 10000"/>
              <a:gd name="connsiteY176" fmla="*/ 4848 h 10000"/>
              <a:gd name="connsiteX177" fmla="*/ 9466 w 10000"/>
              <a:gd name="connsiteY177" fmla="*/ 4848 h 10000"/>
              <a:gd name="connsiteX178" fmla="*/ 9466 w 10000"/>
              <a:gd name="connsiteY178" fmla="*/ 4848 h 10000"/>
              <a:gd name="connsiteX179" fmla="*/ 9484 w 10000"/>
              <a:gd name="connsiteY179" fmla="*/ 4848 h 10000"/>
              <a:gd name="connsiteX180" fmla="*/ 9484 w 10000"/>
              <a:gd name="connsiteY180" fmla="*/ 4848 h 10000"/>
              <a:gd name="connsiteX181" fmla="*/ 9484 w 10000"/>
              <a:gd name="connsiteY181" fmla="*/ 4848 h 10000"/>
              <a:gd name="connsiteX182" fmla="*/ 9484 w 10000"/>
              <a:gd name="connsiteY182" fmla="*/ 4848 h 10000"/>
              <a:gd name="connsiteX183" fmla="*/ 9580 w 10000"/>
              <a:gd name="connsiteY183" fmla="*/ 4836 h 10000"/>
              <a:gd name="connsiteX184" fmla="*/ 9668 w 10000"/>
              <a:gd name="connsiteY184" fmla="*/ 4798 h 10000"/>
              <a:gd name="connsiteX185" fmla="*/ 9738 w 10000"/>
              <a:gd name="connsiteY185" fmla="*/ 4747 h 10000"/>
              <a:gd name="connsiteX186" fmla="*/ 9799 w 10000"/>
              <a:gd name="connsiteY186" fmla="*/ 4659 h 10000"/>
              <a:gd name="connsiteX187" fmla="*/ 9799 w 10000"/>
              <a:gd name="connsiteY187" fmla="*/ 4659 h 10000"/>
              <a:gd name="connsiteX188" fmla="*/ 9799 w 10000"/>
              <a:gd name="connsiteY188" fmla="*/ 4659 h 10000"/>
              <a:gd name="connsiteX189" fmla="*/ 9799 w 10000"/>
              <a:gd name="connsiteY189" fmla="*/ 4659 h 10000"/>
              <a:gd name="connsiteX190" fmla="*/ 9799 w 10000"/>
              <a:gd name="connsiteY190" fmla="*/ 4659 h 10000"/>
              <a:gd name="connsiteX191" fmla="*/ 9799 w 10000"/>
              <a:gd name="connsiteY191" fmla="*/ 4659 h 10000"/>
              <a:gd name="connsiteX192" fmla="*/ 9816 w 10000"/>
              <a:gd name="connsiteY192" fmla="*/ 4659 h 10000"/>
              <a:gd name="connsiteX193" fmla="*/ 9816 w 10000"/>
              <a:gd name="connsiteY193" fmla="*/ 4659 h 10000"/>
              <a:gd name="connsiteX194" fmla="*/ 9816 w 10000"/>
              <a:gd name="connsiteY194" fmla="*/ 4659 h 10000"/>
              <a:gd name="connsiteX195" fmla="*/ 9816 w 10000"/>
              <a:gd name="connsiteY195" fmla="*/ 4659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43 w 10000"/>
              <a:gd name="connsiteY206" fmla="*/ 4583 h 10000"/>
              <a:gd name="connsiteX207" fmla="*/ 9886 w 10000"/>
              <a:gd name="connsiteY207" fmla="*/ 4495 h 10000"/>
              <a:gd name="connsiteX208" fmla="*/ 9921 w 10000"/>
              <a:gd name="connsiteY208" fmla="*/ 4369 h 10000"/>
              <a:gd name="connsiteX209" fmla="*/ 9948 w 10000"/>
              <a:gd name="connsiteY209" fmla="*/ 4217 h 10000"/>
              <a:gd name="connsiteX210" fmla="*/ 9983 w 10000"/>
              <a:gd name="connsiteY210" fmla="*/ 4040 h 10000"/>
              <a:gd name="connsiteX211" fmla="*/ 10000 w 10000"/>
              <a:gd name="connsiteY211" fmla="*/ 3851 h 10000"/>
              <a:gd name="connsiteX212" fmla="*/ 10000 w 10000"/>
              <a:gd name="connsiteY212" fmla="*/ 3649 h 10000"/>
              <a:gd name="connsiteX213" fmla="*/ 10000 w 10000"/>
              <a:gd name="connsiteY213" fmla="*/ 3460 h 10000"/>
              <a:gd name="connsiteX214" fmla="*/ 9983 w 10000"/>
              <a:gd name="connsiteY214" fmla="*/ 3258 h 10000"/>
              <a:gd name="connsiteX215" fmla="*/ 9939 w 10000"/>
              <a:gd name="connsiteY215" fmla="*/ 3068 h 10000"/>
              <a:gd name="connsiteX216" fmla="*/ 9886 w 10000"/>
              <a:gd name="connsiteY216" fmla="*/ 2904 h 10000"/>
              <a:gd name="connsiteX217" fmla="*/ 9843 w 10000"/>
              <a:gd name="connsiteY217" fmla="*/ 2816 h 10000"/>
              <a:gd name="connsiteX218" fmla="*/ 9799 w 10000"/>
              <a:gd name="connsiteY218" fmla="*/ 2753 h 10000"/>
              <a:gd name="connsiteX219" fmla="*/ 9755 w 10000"/>
              <a:gd name="connsiteY219" fmla="*/ 2677 h 10000"/>
              <a:gd name="connsiteX220" fmla="*/ 9694 w 10000"/>
              <a:gd name="connsiteY220" fmla="*/ 2614 h 10000"/>
              <a:gd name="connsiteX221" fmla="*/ 9633 w 10000"/>
              <a:gd name="connsiteY221" fmla="*/ 2551 h 10000"/>
              <a:gd name="connsiteX222" fmla="*/ 9571 w 10000"/>
              <a:gd name="connsiteY222" fmla="*/ 2500 h 10000"/>
              <a:gd name="connsiteX223" fmla="*/ 9484 w 10000"/>
              <a:gd name="connsiteY223" fmla="*/ 2475 h 10000"/>
              <a:gd name="connsiteX224" fmla="*/ 9396 w 10000"/>
              <a:gd name="connsiteY224" fmla="*/ 2449 h 10000"/>
              <a:gd name="connsiteX225" fmla="*/ 9300 w 10000"/>
              <a:gd name="connsiteY225" fmla="*/ 2424 h 10000"/>
              <a:gd name="connsiteX226" fmla="*/ 9195 w 10000"/>
              <a:gd name="connsiteY226" fmla="*/ 2424 h 10000"/>
              <a:gd name="connsiteX227" fmla="*/ 9195 w 10000"/>
              <a:gd name="connsiteY227" fmla="*/ 2424 h 10000"/>
              <a:gd name="connsiteX228" fmla="*/ 9195 w 10000"/>
              <a:gd name="connsiteY228" fmla="*/ 2424 h 10000"/>
              <a:gd name="connsiteX229" fmla="*/ 9195 w 10000"/>
              <a:gd name="connsiteY229" fmla="*/ 2424 h 10000"/>
              <a:gd name="connsiteX230" fmla="*/ 9195 w 10000"/>
              <a:gd name="connsiteY230" fmla="*/ 2424 h 10000"/>
              <a:gd name="connsiteX231" fmla="*/ 9195 w 10000"/>
              <a:gd name="connsiteY231" fmla="*/ 2424 h 10000"/>
              <a:gd name="connsiteX232" fmla="*/ 9081 w 10000"/>
              <a:gd name="connsiteY232" fmla="*/ 2424 h 10000"/>
              <a:gd name="connsiteX233" fmla="*/ 8941 w 10000"/>
              <a:gd name="connsiteY233" fmla="*/ 2462 h 10000"/>
              <a:gd name="connsiteX234" fmla="*/ 8801 w 10000"/>
              <a:gd name="connsiteY234" fmla="*/ 2487 h 10000"/>
              <a:gd name="connsiteX235" fmla="*/ 8644 w 10000"/>
              <a:gd name="connsiteY235" fmla="*/ 2551 h 10000"/>
              <a:gd name="connsiteX236" fmla="*/ 8644 w 10000"/>
              <a:gd name="connsiteY236" fmla="*/ 2551 h 10000"/>
              <a:gd name="connsiteX237" fmla="*/ 8635 w 10000"/>
              <a:gd name="connsiteY237" fmla="*/ 2551 h 10000"/>
              <a:gd name="connsiteX238" fmla="*/ 8635 w 10000"/>
              <a:gd name="connsiteY238" fmla="*/ 2551 h 10000"/>
              <a:gd name="connsiteX239" fmla="*/ 8626 w 10000"/>
              <a:gd name="connsiteY239" fmla="*/ 2551 h 10000"/>
              <a:gd name="connsiteX240" fmla="*/ 8626 w 10000"/>
              <a:gd name="connsiteY240" fmla="*/ 2551 h 10000"/>
              <a:gd name="connsiteX241" fmla="*/ 8443 w 10000"/>
              <a:gd name="connsiteY241" fmla="*/ 2614 h 10000"/>
              <a:gd name="connsiteX242" fmla="*/ 8276 w 10000"/>
              <a:gd name="connsiteY242" fmla="*/ 2664 h 10000"/>
              <a:gd name="connsiteX243" fmla="*/ 8110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848 w 10000"/>
              <a:gd name="connsiteY252" fmla="*/ 2689 h 10000"/>
              <a:gd name="connsiteX253" fmla="*/ 7743 w 10000"/>
              <a:gd name="connsiteY253" fmla="*/ 2677 h 10000"/>
              <a:gd name="connsiteX254" fmla="*/ 7638 w 10000"/>
              <a:gd name="connsiteY254" fmla="*/ 2626 h 10000"/>
              <a:gd name="connsiteX255" fmla="*/ 7542 w 10000"/>
              <a:gd name="connsiteY255" fmla="*/ 2601 h 10000"/>
              <a:gd name="connsiteX256" fmla="*/ 7454 w 10000"/>
              <a:gd name="connsiteY256" fmla="*/ 2538 h 10000"/>
              <a:gd name="connsiteX257" fmla="*/ 7375 w 10000"/>
              <a:gd name="connsiteY257" fmla="*/ 2475 h 10000"/>
              <a:gd name="connsiteX258" fmla="*/ 7297 w 10000"/>
              <a:gd name="connsiteY258" fmla="*/ 2399 h 10000"/>
              <a:gd name="connsiteX259" fmla="*/ 7235 w 10000"/>
              <a:gd name="connsiteY259" fmla="*/ 2323 h 10000"/>
              <a:gd name="connsiteX260" fmla="*/ 7174 w 10000"/>
              <a:gd name="connsiteY260" fmla="*/ 2235 h 10000"/>
              <a:gd name="connsiteX261" fmla="*/ 7113 w 10000"/>
              <a:gd name="connsiteY261" fmla="*/ 2134 h 10000"/>
              <a:gd name="connsiteX262" fmla="*/ 7008 w 10000"/>
              <a:gd name="connsiteY262" fmla="*/ 1944 h 10000"/>
              <a:gd name="connsiteX263" fmla="*/ 6929 w 10000"/>
              <a:gd name="connsiteY263" fmla="*/ 1730 h 10000"/>
              <a:gd name="connsiteX264" fmla="*/ 6850 w 10000"/>
              <a:gd name="connsiteY264" fmla="*/ 1515 h 10000"/>
              <a:gd name="connsiteX265" fmla="*/ 6850 w 10000"/>
              <a:gd name="connsiteY265" fmla="*/ 1515 h 10000"/>
              <a:gd name="connsiteX266" fmla="*/ 6842 w 10000"/>
              <a:gd name="connsiteY266" fmla="*/ 1490 h 10000"/>
              <a:gd name="connsiteX267" fmla="*/ 6842 w 10000"/>
              <a:gd name="connsiteY267" fmla="*/ 1490 h 10000"/>
              <a:gd name="connsiteX268" fmla="*/ 6842 w 10000"/>
              <a:gd name="connsiteY268" fmla="*/ 1477 h 10000"/>
              <a:gd name="connsiteX269" fmla="*/ 6842 w 10000"/>
              <a:gd name="connsiteY269" fmla="*/ 1477 h 10000"/>
              <a:gd name="connsiteX270" fmla="*/ 6842 w 10000"/>
              <a:gd name="connsiteY270" fmla="*/ 1477 h 10000"/>
              <a:gd name="connsiteX271" fmla="*/ 6798 w 10000"/>
              <a:gd name="connsiteY271" fmla="*/ 1338 h 10000"/>
              <a:gd name="connsiteX272" fmla="*/ 6780 w 10000"/>
              <a:gd name="connsiteY272" fmla="*/ 1162 h 10000"/>
              <a:gd name="connsiteX273" fmla="*/ 6754 w 10000"/>
              <a:gd name="connsiteY273" fmla="*/ 947 h 10000"/>
              <a:gd name="connsiteX274" fmla="*/ 6754 w 10000"/>
              <a:gd name="connsiteY274" fmla="*/ 720 h 10000"/>
              <a:gd name="connsiteX275" fmla="*/ 6754 w 10000"/>
              <a:gd name="connsiteY275" fmla="*/ 720 h 10000"/>
              <a:gd name="connsiteX276" fmla="*/ 6763 w 10000"/>
              <a:gd name="connsiteY276" fmla="*/ 366 h 10000"/>
              <a:gd name="connsiteX277" fmla="*/ 6789 w 10000"/>
              <a:gd name="connsiteY277"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03 w 10000"/>
              <a:gd name="connsiteY97" fmla="*/ 7803 h 10000"/>
              <a:gd name="connsiteX98" fmla="*/ 4068 w 10000"/>
              <a:gd name="connsiteY98" fmla="*/ 8005 h 10000"/>
              <a:gd name="connsiteX99" fmla="*/ 4051 w 10000"/>
              <a:gd name="connsiteY99" fmla="*/ 8207 h 10000"/>
              <a:gd name="connsiteX100" fmla="*/ 4024 w 10000"/>
              <a:gd name="connsiteY100" fmla="*/ 8422 h 10000"/>
              <a:gd name="connsiteX101" fmla="*/ 4016 w 10000"/>
              <a:gd name="connsiteY101" fmla="*/ 8611 h 10000"/>
              <a:gd name="connsiteX102" fmla="*/ 4016 w 10000"/>
              <a:gd name="connsiteY102" fmla="*/ 8813 h 10000"/>
              <a:gd name="connsiteX103" fmla="*/ 4024 w 10000"/>
              <a:gd name="connsiteY103" fmla="*/ 9003 h 10000"/>
              <a:gd name="connsiteX104" fmla="*/ 4051 w 10000"/>
              <a:gd name="connsiteY104" fmla="*/ 9179 h 10000"/>
              <a:gd name="connsiteX105" fmla="*/ 4086 w 10000"/>
              <a:gd name="connsiteY105" fmla="*/ 9356 h 10000"/>
              <a:gd name="connsiteX106" fmla="*/ 4121 w 10000"/>
              <a:gd name="connsiteY106" fmla="*/ 9508 h 10000"/>
              <a:gd name="connsiteX107" fmla="*/ 4191 w 10000"/>
              <a:gd name="connsiteY107" fmla="*/ 9646 h 10000"/>
              <a:gd name="connsiteX108" fmla="*/ 4269 w 10000"/>
              <a:gd name="connsiteY108" fmla="*/ 9760 h 10000"/>
              <a:gd name="connsiteX109" fmla="*/ 4366 w 10000"/>
              <a:gd name="connsiteY109" fmla="*/ 9861 h 10000"/>
              <a:gd name="connsiteX110" fmla="*/ 4471 w 10000"/>
              <a:gd name="connsiteY110" fmla="*/ 9937 h 10000"/>
              <a:gd name="connsiteX111" fmla="*/ 4611 w 10000"/>
              <a:gd name="connsiteY111" fmla="*/ 9975 h 10000"/>
              <a:gd name="connsiteX112" fmla="*/ 4759 w 10000"/>
              <a:gd name="connsiteY112" fmla="*/ 10000 h 10000"/>
              <a:gd name="connsiteX113" fmla="*/ 4759 w 10000"/>
              <a:gd name="connsiteY113" fmla="*/ 10000 h 10000"/>
              <a:gd name="connsiteX114" fmla="*/ 4759 w 10000"/>
              <a:gd name="connsiteY114" fmla="*/ 10000 h 10000"/>
              <a:gd name="connsiteX115" fmla="*/ 4759 w 10000"/>
              <a:gd name="connsiteY115" fmla="*/ 10000 h 10000"/>
              <a:gd name="connsiteX116" fmla="*/ 4759 w 10000"/>
              <a:gd name="connsiteY116" fmla="*/ 10000 h 10000"/>
              <a:gd name="connsiteX117" fmla="*/ 4821 w 10000"/>
              <a:gd name="connsiteY117" fmla="*/ 10000 h 10000"/>
              <a:gd name="connsiteX118" fmla="*/ 4821 w 10000"/>
              <a:gd name="connsiteY118" fmla="*/ 10000 h 10000"/>
              <a:gd name="connsiteX119" fmla="*/ 5136 w 10000"/>
              <a:gd name="connsiteY119" fmla="*/ 9962 h 10000"/>
              <a:gd name="connsiteX120" fmla="*/ 5468 w 10000"/>
              <a:gd name="connsiteY120" fmla="*/ 9924 h 10000"/>
              <a:gd name="connsiteX121" fmla="*/ 6203 w 10000"/>
              <a:gd name="connsiteY121" fmla="*/ 9798 h 10000"/>
              <a:gd name="connsiteX122" fmla="*/ 6982 w 10000"/>
              <a:gd name="connsiteY122" fmla="*/ 9672 h 10000"/>
              <a:gd name="connsiteX123" fmla="*/ 7358 w 10000"/>
              <a:gd name="connsiteY123" fmla="*/ 9621 h 10000"/>
              <a:gd name="connsiteX124" fmla="*/ 7734 w 10000"/>
              <a:gd name="connsiteY124" fmla="*/ 9583 h 10000"/>
              <a:gd name="connsiteX125" fmla="*/ 7734 w 10000"/>
              <a:gd name="connsiteY125" fmla="*/ 9583 h 10000"/>
              <a:gd name="connsiteX126" fmla="*/ 7725 w 10000"/>
              <a:gd name="connsiteY126" fmla="*/ 9508 h 10000"/>
              <a:gd name="connsiteX127" fmla="*/ 7725 w 10000"/>
              <a:gd name="connsiteY127" fmla="*/ 9508 h 10000"/>
              <a:gd name="connsiteX128" fmla="*/ 7725 w 10000"/>
              <a:gd name="connsiteY128" fmla="*/ 9508 h 10000"/>
              <a:gd name="connsiteX129" fmla="*/ 7725 w 10000"/>
              <a:gd name="connsiteY129" fmla="*/ 9508 h 10000"/>
              <a:gd name="connsiteX130" fmla="*/ 7725 w 10000"/>
              <a:gd name="connsiteY130" fmla="*/ 9508 h 10000"/>
              <a:gd name="connsiteX131" fmla="*/ 7699 w 10000"/>
              <a:gd name="connsiteY131" fmla="*/ 9407 h 10000"/>
              <a:gd name="connsiteX132" fmla="*/ 7699 w 10000"/>
              <a:gd name="connsiteY132" fmla="*/ 9407 h 10000"/>
              <a:gd name="connsiteX133" fmla="*/ 7699 w 10000"/>
              <a:gd name="connsiteY133" fmla="*/ 9381 h 10000"/>
              <a:gd name="connsiteX134" fmla="*/ 7699 w 10000"/>
              <a:gd name="connsiteY134" fmla="*/ 9381 h 10000"/>
              <a:gd name="connsiteX135" fmla="*/ 7577 w 10000"/>
              <a:gd name="connsiteY135" fmla="*/ 8649 h 10000"/>
              <a:gd name="connsiteX136" fmla="*/ 7463 w 10000"/>
              <a:gd name="connsiteY136" fmla="*/ 7967 h 10000"/>
              <a:gd name="connsiteX137" fmla="*/ 7393 w 10000"/>
              <a:gd name="connsiteY137" fmla="*/ 7361 h 10000"/>
              <a:gd name="connsiteX138" fmla="*/ 7332 w 10000"/>
              <a:gd name="connsiteY138" fmla="*/ 6806 h 10000"/>
              <a:gd name="connsiteX139" fmla="*/ 7288 w 10000"/>
              <a:gd name="connsiteY139" fmla="*/ 6313 h 10000"/>
              <a:gd name="connsiteX140" fmla="*/ 7262 w 10000"/>
              <a:gd name="connsiteY140" fmla="*/ 5871 h 10000"/>
              <a:gd name="connsiteX141" fmla="*/ 7253 w 10000"/>
              <a:gd name="connsiteY141" fmla="*/ 5480 h 10000"/>
              <a:gd name="connsiteX142" fmla="*/ 7279 w 10000"/>
              <a:gd name="connsiteY142" fmla="*/ 5139 h 10000"/>
              <a:gd name="connsiteX143" fmla="*/ 7297 w 10000"/>
              <a:gd name="connsiteY143" fmla="*/ 4836 h 10000"/>
              <a:gd name="connsiteX144" fmla="*/ 7340 w 10000"/>
              <a:gd name="connsiteY144" fmla="*/ 4583 h 10000"/>
              <a:gd name="connsiteX145" fmla="*/ 7402 w 10000"/>
              <a:gd name="connsiteY145" fmla="*/ 4394 h 10000"/>
              <a:gd name="connsiteX146" fmla="*/ 7437 w 10000"/>
              <a:gd name="connsiteY146" fmla="*/ 4293 h 10000"/>
              <a:gd name="connsiteX147" fmla="*/ 7463 w 10000"/>
              <a:gd name="connsiteY147" fmla="*/ 4217 h 10000"/>
              <a:gd name="connsiteX148" fmla="*/ 7507 w 10000"/>
              <a:gd name="connsiteY148" fmla="*/ 4154 h 10000"/>
              <a:gd name="connsiteX149" fmla="*/ 7550 w 10000"/>
              <a:gd name="connsiteY149" fmla="*/ 4104 h 10000"/>
              <a:gd name="connsiteX150" fmla="*/ 7594 w 10000"/>
              <a:gd name="connsiteY150" fmla="*/ 4053 h 10000"/>
              <a:gd name="connsiteX151" fmla="*/ 7647 w 10000"/>
              <a:gd name="connsiteY151" fmla="*/ 4003 h 10000"/>
              <a:gd name="connsiteX152" fmla="*/ 7699 w 10000"/>
              <a:gd name="connsiteY152" fmla="*/ 3990 h 10000"/>
              <a:gd name="connsiteX153" fmla="*/ 7752 w 10000"/>
              <a:gd name="connsiteY153" fmla="*/ 3965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927 w 10000"/>
              <a:gd name="connsiteY162" fmla="*/ 3939 h 10000"/>
              <a:gd name="connsiteX163" fmla="*/ 7997 w 10000"/>
              <a:gd name="connsiteY163" fmla="*/ 3965 h 10000"/>
              <a:gd name="connsiteX164" fmla="*/ 8136 w 10000"/>
              <a:gd name="connsiteY164" fmla="*/ 4028 h 10000"/>
              <a:gd name="connsiteX165" fmla="*/ 8294 w 10000"/>
              <a:gd name="connsiteY165" fmla="*/ 4116 h 10000"/>
              <a:gd name="connsiteX166" fmla="*/ 8443 w 10000"/>
              <a:gd name="connsiteY166" fmla="*/ 4242 h 10000"/>
              <a:gd name="connsiteX167" fmla="*/ 8443 w 10000"/>
              <a:gd name="connsiteY167" fmla="*/ 4242 h 10000"/>
              <a:gd name="connsiteX168" fmla="*/ 8451 w 10000"/>
              <a:gd name="connsiteY168" fmla="*/ 4242 h 10000"/>
              <a:gd name="connsiteX169" fmla="*/ 8451 w 10000"/>
              <a:gd name="connsiteY169" fmla="*/ 4242 h 10000"/>
              <a:gd name="connsiteX170" fmla="*/ 8836 w 10000"/>
              <a:gd name="connsiteY170" fmla="*/ 4545 h 10000"/>
              <a:gd name="connsiteX171" fmla="*/ 8976 w 10000"/>
              <a:gd name="connsiteY171" fmla="*/ 4646 h 10000"/>
              <a:gd name="connsiteX172" fmla="*/ 9099 w 10000"/>
              <a:gd name="connsiteY172" fmla="*/ 4722 h 10000"/>
              <a:gd name="connsiteX173" fmla="*/ 9204 w 10000"/>
              <a:gd name="connsiteY173" fmla="*/ 4785 h 10000"/>
              <a:gd name="connsiteX174" fmla="*/ 9300 w 10000"/>
              <a:gd name="connsiteY174" fmla="*/ 4823 h 10000"/>
              <a:gd name="connsiteX175" fmla="*/ 9388 w 10000"/>
              <a:gd name="connsiteY175" fmla="*/ 4848 h 10000"/>
              <a:gd name="connsiteX176" fmla="*/ 9466 w 10000"/>
              <a:gd name="connsiteY176" fmla="*/ 4848 h 10000"/>
              <a:gd name="connsiteX177" fmla="*/ 9466 w 10000"/>
              <a:gd name="connsiteY177" fmla="*/ 4848 h 10000"/>
              <a:gd name="connsiteX178" fmla="*/ 9484 w 10000"/>
              <a:gd name="connsiteY178" fmla="*/ 4848 h 10000"/>
              <a:gd name="connsiteX179" fmla="*/ 9484 w 10000"/>
              <a:gd name="connsiteY179" fmla="*/ 4848 h 10000"/>
              <a:gd name="connsiteX180" fmla="*/ 9484 w 10000"/>
              <a:gd name="connsiteY180" fmla="*/ 4848 h 10000"/>
              <a:gd name="connsiteX181" fmla="*/ 9484 w 10000"/>
              <a:gd name="connsiteY181" fmla="*/ 4848 h 10000"/>
              <a:gd name="connsiteX182" fmla="*/ 9580 w 10000"/>
              <a:gd name="connsiteY182" fmla="*/ 4836 h 10000"/>
              <a:gd name="connsiteX183" fmla="*/ 9668 w 10000"/>
              <a:gd name="connsiteY183" fmla="*/ 4798 h 10000"/>
              <a:gd name="connsiteX184" fmla="*/ 9738 w 10000"/>
              <a:gd name="connsiteY184" fmla="*/ 4747 h 10000"/>
              <a:gd name="connsiteX185" fmla="*/ 9799 w 10000"/>
              <a:gd name="connsiteY185" fmla="*/ 4659 h 10000"/>
              <a:gd name="connsiteX186" fmla="*/ 9799 w 10000"/>
              <a:gd name="connsiteY186" fmla="*/ 4659 h 10000"/>
              <a:gd name="connsiteX187" fmla="*/ 9799 w 10000"/>
              <a:gd name="connsiteY187" fmla="*/ 4659 h 10000"/>
              <a:gd name="connsiteX188" fmla="*/ 9799 w 10000"/>
              <a:gd name="connsiteY188" fmla="*/ 4659 h 10000"/>
              <a:gd name="connsiteX189" fmla="*/ 9799 w 10000"/>
              <a:gd name="connsiteY189" fmla="*/ 4659 h 10000"/>
              <a:gd name="connsiteX190" fmla="*/ 9799 w 10000"/>
              <a:gd name="connsiteY190" fmla="*/ 4659 h 10000"/>
              <a:gd name="connsiteX191" fmla="*/ 9816 w 10000"/>
              <a:gd name="connsiteY191" fmla="*/ 4659 h 10000"/>
              <a:gd name="connsiteX192" fmla="*/ 9816 w 10000"/>
              <a:gd name="connsiteY192" fmla="*/ 4659 h 10000"/>
              <a:gd name="connsiteX193" fmla="*/ 9816 w 10000"/>
              <a:gd name="connsiteY193" fmla="*/ 4659 h 10000"/>
              <a:gd name="connsiteX194" fmla="*/ 9816 w 10000"/>
              <a:gd name="connsiteY194" fmla="*/ 4659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43 w 10000"/>
              <a:gd name="connsiteY205" fmla="*/ 4583 h 10000"/>
              <a:gd name="connsiteX206" fmla="*/ 9886 w 10000"/>
              <a:gd name="connsiteY206" fmla="*/ 4495 h 10000"/>
              <a:gd name="connsiteX207" fmla="*/ 9921 w 10000"/>
              <a:gd name="connsiteY207" fmla="*/ 4369 h 10000"/>
              <a:gd name="connsiteX208" fmla="*/ 9948 w 10000"/>
              <a:gd name="connsiteY208" fmla="*/ 4217 h 10000"/>
              <a:gd name="connsiteX209" fmla="*/ 9983 w 10000"/>
              <a:gd name="connsiteY209" fmla="*/ 4040 h 10000"/>
              <a:gd name="connsiteX210" fmla="*/ 10000 w 10000"/>
              <a:gd name="connsiteY210" fmla="*/ 3851 h 10000"/>
              <a:gd name="connsiteX211" fmla="*/ 10000 w 10000"/>
              <a:gd name="connsiteY211" fmla="*/ 3649 h 10000"/>
              <a:gd name="connsiteX212" fmla="*/ 10000 w 10000"/>
              <a:gd name="connsiteY212" fmla="*/ 3460 h 10000"/>
              <a:gd name="connsiteX213" fmla="*/ 9983 w 10000"/>
              <a:gd name="connsiteY213" fmla="*/ 3258 h 10000"/>
              <a:gd name="connsiteX214" fmla="*/ 9939 w 10000"/>
              <a:gd name="connsiteY214" fmla="*/ 3068 h 10000"/>
              <a:gd name="connsiteX215" fmla="*/ 9886 w 10000"/>
              <a:gd name="connsiteY215" fmla="*/ 2904 h 10000"/>
              <a:gd name="connsiteX216" fmla="*/ 9843 w 10000"/>
              <a:gd name="connsiteY216" fmla="*/ 2816 h 10000"/>
              <a:gd name="connsiteX217" fmla="*/ 9799 w 10000"/>
              <a:gd name="connsiteY217" fmla="*/ 2753 h 10000"/>
              <a:gd name="connsiteX218" fmla="*/ 9755 w 10000"/>
              <a:gd name="connsiteY218" fmla="*/ 2677 h 10000"/>
              <a:gd name="connsiteX219" fmla="*/ 9694 w 10000"/>
              <a:gd name="connsiteY219" fmla="*/ 2614 h 10000"/>
              <a:gd name="connsiteX220" fmla="*/ 9633 w 10000"/>
              <a:gd name="connsiteY220" fmla="*/ 2551 h 10000"/>
              <a:gd name="connsiteX221" fmla="*/ 9571 w 10000"/>
              <a:gd name="connsiteY221" fmla="*/ 2500 h 10000"/>
              <a:gd name="connsiteX222" fmla="*/ 9484 w 10000"/>
              <a:gd name="connsiteY222" fmla="*/ 2475 h 10000"/>
              <a:gd name="connsiteX223" fmla="*/ 9396 w 10000"/>
              <a:gd name="connsiteY223" fmla="*/ 2449 h 10000"/>
              <a:gd name="connsiteX224" fmla="*/ 9300 w 10000"/>
              <a:gd name="connsiteY224" fmla="*/ 2424 h 10000"/>
              <a:gd name="connsiteX225" fmla="*/ 9195 w 10000"/>
              <a:gd name="connsiteY225" fmla="*/ 2424 h 10000"/>
              <a:gd name="connsiteX226" fmla="*/ 9195 w 10000"/>
              <a:gd name="connsiteY226" fmla="*/ 2424 h 10000"/>
              <a:gd name="connsiteX227" fmla="*/ 9195 w 10000"/>
              <a:gd name="connsiteY227" fmla="*/ 2424 h 10000"/>
              <a:gd name="connsiteX228" fmla="*/ 9195 w 10000"/>
              <a:gd name="connsiteY228" fmla="*/ 2424 h 10000"/>
              <a:gd name="connsiteX229" fmla="*/ 9195 w 10000"/>
              <a:gd name="connsiteY229" fmla="*/ 2424 h 10000"/>
              <a:gd name="connsiteX230" fmla="*/ 9195 w 10000"/>
              <a:gd name="connsiteY230" fmla="*/ 2424 h 10000"/>
              <a:gd name="connsiteX231" fmla="*/ 9081 w 10000"/>
              <a:gd name="connsiteY231" fmla="*/ 2424 h 10000"/>
              <a:gd name="connsiteX232" fmla="*/ 8941 w 10000"/>
              <a:gd name="connsiteY232" fmla="*/ 2462 h 10000"/>
              <a:gd name="connsiteX233" fmla="*/ 8801 w 10000"/>
              <a:gd name="connsiteY233" fmla="*/ 2487 h 10000"/>
              <a:gd name="connsiteX234" fmla="*/ 8644 w 10000"/>
              <a:gd name="connsiteY234" fmla="*/ 2551 h 10000"/>
              <a:gd name="connsiteX235" fmla="*/ 8644 w 10000"/>
              <a:gd name="connsiteY235" fmla="*/ 2551 h 10000"/>
              <a:gd name="connsiteX236" fmla="*/ 8635 w 10000"/>
              <a:gd name="connsiteY236" fmla="*/ 2551 h 10000"/>
              <a:gd name="connsiteX237" fmla="*/ 8635 w 10000"/>
              <a:gd name="connsiteY237" fmla="*/ 2551 h 10000"/>
              <a:gd name="connsiteX238" fmla="*/ 8626 w 10000"/>
              <a:gd name="connsiteY238" fmla="*/ 2551 h 10000"/>
              <a:gd name="connsiteX239" fmla="*/ 8626 w 10000"/>
              <a:gd name="connsiteY239" fmla="*/ 2551 h 10000"/>
              <a:gd name="connsiteX240" fmla="*/ 8443 w 10000"/>
              <a:gd name="connsiteY240" fmla="*/ 2614 h 10000"/>
              <a:gd name="connsiteX241" fmla="*/ 8276 w 10000"/>
              <a:gd name="connsiteY241" fmla="*/ 2664 h 10000"/>
              <a:gd name="connsiteX242" fmla="*/ 8110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848 w 10000"/>
              <a:gd name="connsiteY251" fmla="*/ 2689 h 10000"/>
              <a:gd name="connsiteX252" fmla="*/ 7743 w 10000"/>
              <a:gd name="connsiteY252" fmla="*/ 2677 h 10000"/>
              <a:gd name="connsiteX253" fmla="*/ 7638 w 10000"/>
              <a:gd name="connsiteY253" fmla="*/ 2626 h 10000"/>
              <a:gd name="connsiteX254" fmla="*/ 7542 w 10000"/>
              <a:gd name="connsiteY254" fmla="*/ 2601 h 10000"/>
              <a:gd name="connsiteX255" fmla="*/ 7454 w 10000"/>
              <a:gd name="connsiteY255" fmla="*/ 2538 h 10000"/>
              <a:gd name="connsiteX256" fmla="*/ 7375 w 10000"/>
              <a:gd name="connsiteY256" fmla="*/ 2475 h 10000"/>
              <a:gd name="connsiteX257" fmla="*/ 7297 w 10000"/>
              <a:gd name="connsiteY257" fmla="*/ 2399 h 10000"/>
              <a:gd name="connsiteX258" fmla="*/ 7235 w 10000"/>
              <a:gd name="connsiteY258" fmla="*/ 2323 h 10000"/>
              <a:gd name="connsiteX259" fmla="*/ 7174 w 10000"/>
              <a:gd name="connsiteY259" fmla="*/ 2235 h 10000"/>
              <a:gd name="connsiteX260" fmla="*/ 7113 w 10000"/>
              <a:gd name="connsiteY260" fmla="*/ 2134 h 10000"/>
              <a:gd name="connsiteX261" fmla="*/ 7008 w 10000"/>
              <a:gd name="connsiteY261" fmla="*/ 1944 h 10000"/>
              <a:gd name="connsiteX262" fmla="*/ 6929 w 10000"/>
              <a:gd name="connsiteY262" fmla="*/ 1730 h 10000"/>
              <a:gd name="connsiteX263" fmla="*/ 6850 w 10000"/>
              <a:gd name="connsiteY263" fmla="*/ 1515 h 10000"/>
              <a:gd name="connsiteX264" fmla="*/ 6850 w 10000"/>
              <a:gd name="connsiteY264" fmla="*/ 1515 h 10000"/>
              <a:gd name="connsiteX265" fmla="*/ 6842 w 10000"/>
              <a:gd name="connsiteY265" fmla="*/ 1490 h 10000"/>
              <a:gd name="connsiteX266" fmla="*/ 6842 w 10000"/>
              <a:gd name="connsiteY266" fmla="*/ 1490 h 10000"/>
              <a:gd name="connsiteX267" fmla="*/ 6842 w 10000"/>
              <a:gd name="connsiteY267" fmla="*/ 1477 h 10000"/>
              <a:gd name="connsiteX268" fmla="*/ 6842 w 10000"/>
              <a:gd name="connsiteY268" fmla="*/ 1477 h 10000"/>
              <a:gd name="connsiteX269" fmla="*/ 6842 w 10000"/>
              <a:gd name="connsiteY269" fmla="*/ 1477 h 10000"/>
              <a:gd name="connsiteX270" fmla="*/ 6798 w 10000"/>
              <a:gd name="connsiteY270" fmla="*/ 1338 h 10000"/>
              <a:gd name="connsiteX271" fmla="*/ 6780 w 10000"/>
              <a:gd name="connsiteY271" fmla="*/ 1162 h 10000"/>
              <a:gd name="connsiteX272" fmla="*/ 6754 w 10000"/>
              <a:gd name="connsiteY272" fmla="*/ 947 h 10000"/>
              <a:gd name="connsiteX273" fmla="*/ 6754 w 10000"/>
              <a:gd name="connsiteY273" fmla="*/ 720 h 10000"/>
              <a:gd name="connsiteX274" fmla="*/ 6754 w 10000"/>
              <a:gd name="connsiteY274" fmla="*/ 720 h 10000"/>
              <a:gd name="connsiteX275" fmla="*/ 6763 w 10000"/>
              <a:gd name="connsiteY275" fmla="*/ 366 h 10000"/>
              <a:gd name="connsiteX276" fmla="*/ 6789 w 10000"/>
              <a:gd name="connsiteY27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03 w 10000"/>
              <a:gd name="connsiteY96" fmla="*/ 7803 h 10000"/>
              <a:gd name="connsiteX97" fmla="*/ 4068 w 10000"/>
              <a:gd name="connsiteY97" fmla="*/ 8005 h 10000"/>
              <a:gd name="connsiteX98" fmla="*/ 4051 w 10000"/>
              <a:gd name="connsiteY98" fmla="*/ 8207 h 10000"/>
              <a:gd name="connsiteX99" fmla="*/ 4024 w 10000"/>
              <a:gd name="connsiteY99" fmla="*/ 8422 h 10000"/>
              <a:gd name="connsiteX100" fmla="*/ 4016 w 10000"/>
              <a:gd name="connsiteY100" fmla="*/ 8611 h 10000"/>
              <a:gd name="connsiteX101" fmla="*/ 4016 w 10000"/>
              <a:gd name="connsiteY101" fmla="*/ 8813 h 10000"/>
              <a:gd name="connsiteX102" fmla="*/ 4024 w 10000"/>
              <a:gd name="connsiteY102" fmla="*/ 9003 h 10000"/>
              <a:gd name="connsiteX103" fmla="*/ 4051 w 10000"/>
              <a:gd name="connsiteY103" fmla="*/ 9179 h 10000"/>
              <a:gd name="connsiteX104" fmla="*/ 4086 w 10000"/>
              <a:gd name="connsiteY104" fmla="*/ 9356 h 10000"/>
              <a:gd name="connsiteX105" fmla="*/ 4121 w 10000"/>
              <a:gd name="connsiteY105" fmla="*/ 9508 h 10000"/>
              <a:gd name="connsiteX106" fmla="*/ 4191 w 10000"/>
              <a:gd name="connsiteY106" fmla="*/ 9646 h 10000"/>
              <a:gd name="connsiteX107" fmla="*/ 4269 w 10000"/>
              <a:gd name="connsiteY107" fmla="*/ 9760 h 10000"/>
              <a:gd name="connsiteX108" fmla="*/ 4366 w 10000"/>
              <a:gd name="connsiteY108" fmla="*/ 9861 h 10000"/>
              <a:gd name="connsiteX109" fmla="*/ 4471 w 10000"/>
              <a:gd name="connsiteY109" fmla="*/ 9937 h 10000"/>
              <a:gd name="connsiteX110" fmla="*/ 4611 w 10000"/>
              <a:gd name="connsiteY110" fmla="*/ 9975 h 10000"/>
              <a:gd name="connsiteX111" fmla="*/ 4759 w 10000"/>
              <a:gd name="connsiteY111" fmla="*/ 10000 h 10000"/>
              <a:gd name="connsiteX112" fmla="*/ 4759 w 10000"/>
              <a:gd name="connsiteY112" fmla="*/ 10000 h 10000"/>
              <a:gd name="connsiteX113" fmla="*/ 4759 w 10000"/>
              <a:gd name="connsiteY113" fmla="*/ 10000 h 10000"/>
              <a:gd name="connsiteX114" fmla="*/ 4759 w 10000"/>
              <a:gd name="connsiteY114" fmla="*/ 10000 h 10000"/>
              <a:gd name="connsiteX115" fmla="*/ 4759 w 10000"/>
              <a:gd name="connsiteY115" fmla="*/ 10000 h 10000"/>
              <a:gd name="connsiteX116" fmla="*/ 4821 w 10000"/>
              <a:gd name="connsiteY116" fmla="*/ 10000 h 10000"/>
              <a:gd name="connsiteX117" fmla="*/ 4821 w 10000"/>
              <a:gd name="connsiteY117" fmla="*/ 10000 h 10000"/>
              <a:gd name="connsiteX118" fmla="*/ 5136 w 10000"/>
              <a:gd name="connsiteY118" fmla="*/ 9962 h 10000"/>
              <a:gd name="connsiteX119" fmla="*/ 5468 w 10000"/>
              <a:gd name="connsiteY119" fmla="*/ 9924 h 10000"/>
              <a:gd name="connsiteX120" fmla="*/ 6203 w 10000"/>
              <a:gd name="connsiteY120" fmla="*/ 9798 h 10000"/>
              <a:gd name="connsiteX121" fmla="*/ 6982 w 10000"/>
              <a:gd name="connsiteY121" fmla="*/ 9672 h 10000"/>
              <a:gd name="connsiteX122" fmla="*/ 7358 w 10000"/>
              <a:gd name="connsiteY122" fmla="*/ 9621 h 10000"/>
              <a:gd name="connsiteX123" fmla="*/ 7734 w 10000"/>
              <a:gd name="connsiteY123" fmla="*/ 9583 h 10000"/>
              <a:gd name="connsiteX124" fmla="*/ 7734 w 10000"/>
              <a:gd name="connsiteY124" fmla="*/ 9583 h 10000"/>
              <a:gd name="connsiteX125" fmla="*/ 7725 w 10000"/>
              <a:gd name="connsiteY125" fmla="*/ 9508 h 10000"/>
              <a:gd name="connsiteX126" fmla="*/ 7725 w 10000"/>
              <a:gd name="connsiteY126" fmla="*/ 9508 h 10000"/>
              <a:gd name="connsiteX127" fmla="*/ 7725 w 10000"/>
              <a:gd name="connsiteY127" fmla="*/ 9508 h 10000"/>
              <a:gd name="connsiteX128" fmla="*/ 7725 w 10000"/>
              <a:gd name="connsiteY128" fmla="*/ 9508 h 10000"/>
              <a:gd name="connsiteX129" fmla="*/ 7725 w 10000"/>
              <a:gd name="connsiteY129" fmla="*/ 9508 h 10000"/>
              <a:gd name="connsiteX130" fmla="*/ 7699 w 10000"/>
              <a:gd name="connsiteY130" fmla="*/ 9407 h 10000"/>
              <a:gd name="connsiteX131" fmla="*/ 7699 w 10000"/>
              <a:gd name="connsiteY131" fmla="*/ 9407 h 10000"/>
              <a:gd name="connsiteX132" fmla="*/ 7699 w 10000"/>
              <a:gd name="connsiteY132" fmla="*/ 9381 h 10000"/>
              <a:gd name="connsiteX133" fmla="*/ 7699 w 10000"/>
              <a:gd name="connsiteY133" fmla="*/ 9381 h 10000"/>
              <a:gd name="connsiteX134" fmla="*/ 7577 w 10000"/>
              <a:gd name="connsiteY134" fmla="*/ 8649 h 10000"/>
              <a:gd name="connsiteX135" fmla="*/ 7463 w 10000"/>
              <a:gd name="connsiteY135" fmla="*/ 7967 h 10000"/>
              <a:gd name="connsiteX136" fmla="*/ 7393 w 10000"/>
              <a:gd name="connsiteY136" fmla="*/ 7361 h 10000"/>
              <a:gd name="connsiteX137" fmla="*/ 7332 w 10000"/>
              <a:gd name="connsiteY137" fmla="*/ 6806 h 10000"/>
              <a:gd name="connsiteX138" fmla="*/ 7288 w 10000"/>
              <a:gd name="connsiteY138" fmla="*/ 6313 h 10000"/>
              <a:gd name="connsiteX139" fmla="*/ 7262 w 10000"/>
              <a:gd name="connsiteY139" fmla="*/ 5871 h 10000"/>
              <a:gd name="connsiteX140" fmla="*/ 7253 w 10000"/>
              <a:gd name="connsiteY140" fmla="*/ 5480 h 10000"/>
              <a:gd name="connsiteX141" fmla="*/ 7279 w 10000"/>
              <a:gd name="connsiteY141" fmla="*/ 5139 h 10000"/>
              <a:gd name="connsiteX142" fmla="*/ 7297 w 10000"/>
              <a:gd name="connsiteY142" fmla="*/ 4836 h 10000"/>
              <a:gd name="connsiteX143" fmla="*/ 7340 w 10000"/>
              <a:gd name="connsiteY143" fmla="*/ 4583 h 10000"/>
              <a:gd name="connsiteX144" fmla="*/ 7402 w 10000"/>
              <a:gd name="connsiteY144" fmla="*/ 4394 h 10000"/>
              <a:gd name="connsiteX145" fmla="*/ 7437 w 10000"/>
              <a:gd name="connsiteY145" fmla="*/ 4293 h 10000"/>
              <a:gd name="connsiteX146" fmla="*/ 7463 w 10000"/>
              <a:gd name="connsiteY146" fmla="*/ 4217 h 10000"/>
              <a:gd name="connsiteX147" fmla="*/ 7507 w 10000"/>
              <a:gd name="connsiteY147" fmla="*/ 4154 h 10000"/>
              <a:gd name="connsiteX148" fmla="*/ 7550 w 10000"/>
              <a:gd name="connsiteY148" fmla="*/ 4104 h 10000"/>
              <a:gd name="connsiteX149" fmla="*/ 7594 w 10000"/>
              <a:gd name="connsiteY149" fmla="*/ 4053 h 10000"/>
              <a:gd name="connsiteX150" fmla="*/ 7647 w 10000"/>
              <a:gd name="connsiteY150" fmla="*/ 4003 h 10000"/>
              <a:gd name="connsiteX151" fmla="*/ 7699 w 10000"/>
              <a:gd name="connsiteY151" fmla="*/ 3990 h 10000"/>
              <a:gd name="connsiteX152" fmla="*/ 7752 w 10000"/>
              <a:gd name="connsiteY152" fmla="*/ 3965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927 w 10000"/>
              <a:gd name="connsiteY161" fmla="*/ 3939 h 10000"/>
              <a:gd name="connsiteX162" fmla="*/ 7997 w 10000"/>
              <a:gd name="connsiteY162" fmla="*/ 3965 h 10000"/>
              <a:gd name="connsiteX163" fmla="*/ 8136 w 10000"/>
              <a:gd name="connsiteY163" fmla="*/ 4028 h 10000"/>
              <a:gd name="connsiteX164" fmla="*/ 8294 w 10000"/>
              <a:gd name="connsiteY164" fmla="*/ 4116 h 10000"/>
              <a:gd name="connsiteX165" fmla="*/ 8443 w 10000"/>
              <a:gd name="connsiteY165" fmla="*/ 4242 h 10000"/>
              <a:gd name="connsiteX166" fmla="*/ 8443 w 10000"/>
              <a:gd name="connsiteY166" fmla="*/ 4242 h 10000"/>
              <a:gd name="connsiteX167" fmla="*/ 8451 w 10000"/>
              <a:gd name="connsiteY167" fmla="*/ 4242 h 10000"/>
              <a:gd name="connsiteX168" fmla="*/ 8451 w 10000"/>
              <a:gd name="connsiteY168" fmla="*/ 4242 h 10000"/>
              <a:gd name="connsiteX169" fmla="*/ 8836 w 10000"/>
              <a:gd name="connsiteY169" fmla="*/ 4545 h 10000"/>
              <a:gd name="connsiteX170" fmla="*/ 8976 w 10000"/>
              <a:gd name="connsiteY170" fmla="*/ 4646 h 10000"/>
              <a:gd name="connsiteX171" fmla="*/ 9099 w 10000"/>
              <a:gd name="connsiteY171" fmla="*/ 4722 h 10000"/>
              <a:gd name="connsiteX172" fmla="*/ 9204 w 10000"/>
              <a:gd name="connsiteY172" fmla="*/ 4785 h 10000"/>
              <a:gd name="connsiteX173" fmla="*/ 9300 w 10000"/>
              <a:gd name="connsiteY173" fmla="*/ 4823 h 10000"/>
              <a:gd name="connsiteX174" fmla="*/ 9388 w 10000"/>
              <a:gd name="connsiteY174" fmla="*/ 4848 h 10000"/>
              <a:gd name="connsiteX175" fmla="*/ 9466 w 10000"/>
              <a:gd name="connsiteY175" fmla="*/ 4848 h 10000"/>
              <a:gd name="connsiteX176" fmla="*/ 9466 w 10000"/>
              <a:gd name="connsiteY176" fmla="*/ 4848 h 10000"/>
              <a:gd name="connsiteX177" fmla="*/ 9484 w 10000"/>
              <a:gd name="connsiteY177" fmla="*/ 4848 h 10000"/>
              <a:gd name="connsiteX178" fmla="*/ 9484 w 10000"/>
              <a:gd name="connsiteY178" fmla="*/ 4848 h 10000"/>
              <a:gd name="connsiteX179" fmla="*/ 9484 w 10000"/>
              <a:gd name="connsiteY179" fmla="*/ 4848 h 10000"/>
              <a:gd name="connsiteX180" fmla="*/ 9484 w 10000"/>
              <a:gd name="connsiteY180" fmla="*/ 4848 h 10000"/>
              <a:gd name="connsiteX181" fmla="*/ 9580 w 10000"/>
              <a:gd name="connsiteY181" fmla="*/ 4836 h 10000"/>
              <a:gd name="connsiteX182" fmla="*/ 9668 w 10000"/>
              <a:gd name="connsiteY182" fmla="*/ 4798 h 10000"/>
              <a:gd name="connsiteX183" fmla="*/ 9738 w 10000"/>
              <a:gd name="connsiteY183" fmla="*/ 4747 h 10000"/>
              <a:gd name="connsiteX184" fmla="*/ 9799 w 10000"/>
              <a:gd name="connsiteY184" fmla="*/ 4659 h 10000"/>
              <a:gd name="connsiteX185" fmla="*/ 9799 w 10000"/>
              <a:gd name="connsiteY185" fmla="*/ 4659 h 10000"/>
              <a:gd name="connsiteX186" fmla="*/ 9799 w 10000"/>
              <a:gd name="connsiteY186" fmla="*/ 4659 h 10000"/>
              <a:gd name="connsiteX187" fmla="*/ 9799 w 10000"/>
              <a:gd name="connsiteY187" fmla="*/ 4659 h 10000"/>
              <a:gd name="connsiteX188" fmla="*/ 9799 w 10000"/>
              <a:gd name="connsiteY188" fmla="*/ 4659 h 10000"/>
              <a:gd name="connsiteX189" fmla="*/ 9799 w 10000"/>
              <a:gd name="connsiteY189" fmla="*/ 4659 h 10000"/>
              <a:gd name="connsiteX190" fmla="*/ 9816 w 10000"/>
              <a:gd name="connsiteY190" fmla="*/ 4659 h 10000"/>
              <a:gd name="connsiteX191" fmla="*/ 9816 w 10000"/>
              <a:gd name="connsiteY191" fmla="*/ 4659 h 10000"/>
              <a:gd name="connsiteX192" fmla="*/ 9816 w 10000"/>
              <a:gd name="connsiteY192" fmla="*/ 4659 h 10000"/>
              <a:gd name="connsiteX193" fmla="*/ 9816 w 10000"/>
              <a:gd name="connsiteY193" fmla="*/ 4659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43 w 10000"/>
              <a:gd name="connsiteY204" fmla="*/ 4583 h 10000"/>
              <a:gd name="connsiteX205" fmla="*/ 9886 w 10000"/>
              <a:gd name="connsiteY205" fmla="*/ 4495 h 10000"/>
              <a:gd name="connsiteX206" fmla="*/ 9921 w 10000"/>
              <a:gd name="connsiteY206" fmla="*/ 4369 h 10000"/>
              <a:gd name="connsiteX207" fmla="*/ 9948 w 10000"/>
              <a:gd name="connsiteY207" fmla="*/ 4217 h 10000"/>
              <a:gd name="connsiteX208" fmla="*/ 9983 w 10000"/>
              <a:gd name="connsiteY208" fmla="*/ 4040 h 10000"/>
              <a:gd name="connsiteX209" fmla="*/ 10000 w 10000"/>
              <a:gd name="connsiteY209" fmla="*/ 3851 h 10000"/>
              <a:gd name="connsiteX210" fmla="*/ 10000 w 10000"/>
              <a:gd name="connsiteY210" fmla="*/ 3649 h 10000"/>
              <a:gd name="connsiteX211" fmla="*/ 10000 w 10000"/>
              <a:gd name="connsiteY211" fmla="*/ 3460 h 10000"/>
              <a:gd name="connsiteX212" fmla="*/ 9983 w 10000"/>
              <a:gd name="connsiteY212" fmla="*/ 3258 h 10000"/>
              <a:gd name="connsiteX213" fmla="*/ 9939 w 10000"/>
              <a:gd name="connsiteY213" fmla="*/ 3068 h 10000"/>
              <a:gd name="connsiteX214" fmla="*/ 9886 w 10000"/>
              <a:gd name="connsiteY214" fmla="*/ 2904 h 10000"/>
              <a:gd name="connsiteX215" fmla="*/ 9843 w 10000"/>
              <a:gd name="connsiteY215" fmla="*/ 2816 h 10000"/>
              <a:gd name="connsiteX216" fmla="*/ 9799 w 10000"/>
              <a:gd name="connsiteY216" fmla="*/ 2753 h 10000"/>
              <a:gd name="connsiteX217" fmla="*/ 9755 w 10000"/>
              <a:gd name="connsiteY217" fmla="*/ 2677 h 10000"/>
              <a:gd name="connsiteX218" fmla="*/ 9694 w 10000"/>
              <a:gd name="connsiteY218" fmla="*/ 2614 h 10000"/>
              <a:gd name="connsiteX219" fmla="*/ 9633 w 10000"/>
              <a:gd name="connsiteY219" fmla="*/ 2551 h 10000"/>
              <a:gd name="connsiteX220" fmla="*/ 9571 w 10000"/>
              <a:gd name="connsiteY220" fmla="*/ 2500 h 10000"/>
              <a:gd name="connsiteX221" fmla="*/ 9484 w 10000"/>
              <a:gd name="connsiteY221" fmla="*/ 2475 h 10000"/>
              <a:gd name="connsiteX222" fmla="*/ 9396 w 10000"/>
              <a:gd name="connsiteY222" fmla="*/ 2449 h 10000"/>
              <a:gd name="connsiteX223" fmla="*/ 9300 w 10000"/>
              <a:gd name="connsiteY223" fmla="*/ 2424 h 10000"/>
              <a:gd name="connsiteX224" fmla="*/ 9195 w 10000"/>
              <a:gd name="connsiteY224" fmla="*/ 2424 h 10000"/>
              <a:gd name="connsiteX225" fmla="*/ 9195 w 10000"/>
              <a:gd name="connsiteY225" fmla="*/ 2424 h 10000"/>
              <a:gd name="connsiteX226" fmla="*/ 9195 w 10000"/>
              <a:gd name="connsiteY226" fmla="*/ 2424 h 10000"/>
              <a:gd name="connsiteX227" fmla="*/ 9195 w 10000"/>
              <a:gd name="connsiteY227" fmla="*/ 2424 h 10000"/>
              <a:gd name="connsiteX228" fmla="*/ 9195 w 10000"/>
              <a:gd name="connsiteY228" fmla="*/ 2424 h 10000"/>
              <a:gd name="connsiteX229" fmla="*/ 9195 w 10000"/>
              <a:gd name="connsiteY229" fmla="*/ 2424 h 10000"/>
              <a:gd name="connsiteX230" fmla="*/ 9081 w 10000"/>
              <a:gd name="connsiteY230" fmla="*/ 2424 h 10000"/>
              <a:gd name="connsiteX231" fmla="*/ 8941 w 10000"/>
              <a:gd name="connsiteY231" fmla="*/ 2462 h 10000"/>
              <a:gd name="connsiteX232" fmla="*/ 8801 w 10000"/>
              <a:gd name="connsiteY232" fmla="*/ 2487 h 10000"/>
              <a:gd name="connsiteX233" fmla="*/ 8644 w 10000"/>
              <a:gd name="connsiteY233" fmla="*/ 2551 h 10000"/>
              <a:gd name="connsiteX234" fmla="*/ 8644 w 10000"/>
              <a:gd name="connsiteY234" fmla="*/ 2551 h 10000"/>
              <a:gd name="connsiteX235" fmla="*/ 8635 w 10000"/>
              <a:gd name="connsiteY235" fmla="*/ 2551 h 10000"/>
              <a:gd name="connsiteX236" fmla="*/ 8635 w 10000"/>
              <a:gd name="connsiteY236" fmla="*/ 2551 h 10000"/>
              <a:gd name="connsiteX237" fmla="*/ 8626 w 10000"/>
              <a:gd name="connsiteY237" fmla="*/ 2551 h 10000"/>
              <a:gd name="connsiteX238" fmla="*/ 8626 w 10000"/>
              <a:gd name="connsiteY238" fmla="*/ 2551 h 10000"/>
              <a:gd name="connsiteX239" fmla="*/ 8443 w 10000"/>
              <a:gd name="connsiteY239" fmla="*/ 2614 h 10000"/>
              <a:gd name="connsiteX240" fmla="*/ 8276 w 10000"/>
              <a:gd name="connsiteY240" fmla="*/ 2664 h 10000"/>
              <a:gd name="connsiteX241" fmla="*/ 8110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848 w 10000"/>
              <a:gd name="connsiteY250" fmla="*/ 2689 h 10000"/>
              <a:gd name="connsiteX251" fmla="*/ 7743 w 10000"/>
              <a:gd name="connsiteY251" fmla="*/ 2677 h 10000"/>
              <a:gd name="connsiteX252" fmla="*/ 7638 w 10000"/>
              <a:gd name="connsiteY252" fmla="*/ 2626 h 10000"/>
              <a:gd name="connsiteX253" fmla="*/ 7542 w 10000"/>
              <a:gd name="connsiteY253" fmla="*/ 2601 h 10000"/>
              <a:gd name="connsiteX254" fmla="*/ 7454 w 10000"/>
              <a:gd name="connsiteY254" fmla="*/ 2538 h 10000"/>
              <a:gd name="connsiteX255" fmla="*/ 7375 w 10000"/>
              <a:gd name="connsiteY255" fmla="*/ 2475 h 10000"/>
              <a:gd name="connsiteX256" fmla="*/ 7297 w 10000"/>
              <a:gd name="connsiteY256" fmla="*/ 2399 h 10000"/>
              <a:gd name="connsiteX257" fmla="*/ 7235 w 10000"/>
              <a:gd name="connsiteY257" fmla="*/ 2323 h 10000"/>
              <a:gd name="connsiteX258" fmla="*/ 7174 w 10000"/>
              <a:gd name="connsiteY258" fmla="*/ 2235 h 10000"/>
              <a:gd name="connsiteX259" fmla="*/ 7113 w 10000"/>
              <a:gd name="connsiteY259" fmla="*/ 2134 h 10000"/>
              <a:gd name="connsiteX260" fmla="*/ 7008 w 10000"/>
              <a:gd name="connsiteY260" fmla="*/ 1944 h 10000"/>
              <a:gd name="connsiteX261" fmla="*/ 6929 w 10000"/>
              <a:gd name="connsiteY261" fmla="*/ 1730 h 10000"/>
              <a:gd name="connsiteX262" fmla="*/ 6850 w 10000"/>
              <a:gd name="connsiteY262" fmla="*/ 1515 h 10000"/>
              <a:gd name="connsiteX263" fmla="*/ 6850 w 10000"/>
              <a:gd name="connsiteY263" fmla="*/ 1515 h 10000"/>
              <a:gd name="connsiteX264" fmla="*/ 6842 w 10000"/>
              <a:gd name="connsiteY264" fmla="*/ 1490 h 10000"/>
              <a:gd name="connsiteX265" fmla="*/ 6842 w 10000"/>
              <a:gd name="connsiteY265" fmla="*/ 1490 h 10000"/>
              <a:gd name="connsiteX266" fmla="*/ 6842 w 10000"/>
              <a:gd name="connsiteY266" fmla="*/ 1477 h 10000"/>
              <a:gd name="connsiteX267" fmla="*/ 6842 w 10000"/>
              <a:gd name="connsiteY267" fmla="*/ 1477 h 10000"/>
              <a:gd name="connsiteX268" fmla="*/ 6842 w 10000"/>
              <a:gd name="connsiteY268" fmla="*/ 1477 h 10000"/>
              <a:gd name="connsiteX269" fmla="*/ 6798 w 10000"/>
              <a:gd name="connsiteY269" fmla="*/ 1338 h 10000"/>
              <a:gd name="connsiteX270" fmla="*/ 6780 w 10000"/>
              <a:gd name="connsiteY270" fmla="*/ 1162 h 10000"/>
              <a:gd name="connsiteX271" fmla="*/ 6754 w 10000"/>
              <a:gd name="connsiteY271" fmla="*/ 947 h 10000"/>
              <a:gd name="connsiteX272" fmla="*/ 6754 w 10000"/>
              <a:gd name="connsiteY272" fmla="*/ 720 h 10000"/>
              <a:gd name="connsiteX273" fmla="*/ 6754 w 10000"/>
              <a:gd name="connsiteY273" fmla="*/ 720 h 10000"/>
              <a:gd name="connsiteX274" fmla="*/ 6763 w 10000"/>
              <a:gd name="connsiteY274" fmla="*/ 366 h 10000"/>
              <a:gd name="connsiteX275" fmla="*/ 6789 w 10000"/>
              <a:gd name="connsiteY27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03 w 10000"/>
              <a:gd name="connsiteY95" fmla="*/ 7803 h 10000"/>
              <a:gd name="connsiteX96" fmla="*/ 4068 w 10000"/>
              <a:gd name="connsiteY96" fmla="*/ 8005 h 10000"/>
              <a:gd name="connsiteX97" fmla="*/ 4051 w 10000"/>
              <a:gd name="connsiteY97" fmla="*/ 8207 h 10000"/>
              <a:gd name="connsiteX98" fmla="*/ 4024 w 10000"/>
              <a:gd name="connsiteY98" fmla="*/ 8422 h 10000"/>
              <a:gd name="connsiteX99" fmla="*/ 4016 w 10000"/>
              <a:gd name="connsiteY99" fmla="*/ 8611 h 10000"/>
              <a:gd name="connsiteX100" fmla="*/ 4016 w 10000"/>
              <a:gd name="connsiteY100" fmla="*/ 8813 h 10000"/>
              <a:gd name="connsiteX101" fmla="*/ 4024 w 10000"/>
              <a:gd name="connsiteY101" fmla="*/ 9003 h 10000"/>
              <a:gd name="connsiteX102" fmla="*/ 4051 w 10000"/>
              <a:gd name="connsiteY102" fmla="*/ 9179 h 10000"/>
              <a:gd name="connsiteX103" fmla="*/ 4086 w 10000"/>
              <a:gd name="connsiteY103" fmla="*/ 9356 h 10000"/>
              <a:gd name="connsiteX104" fmla="*/ 4121 w 10000"/>
              <a:gd name="connsiteY104" fmla="*/ 9508 h 10000"/>
              <a:gd name="connsiteX105" fmla="*/ 4191 w 10000"/>
              <a:gd name="connsiteY105" fmla="*/ 9646 h 10000"/>
              <a:gd name="connsiteX106" fmla="*/ 4269 w 10000"/>
              <a:gd name="connsiteY106" fmla="*/ 9760 h 10000"/>
              <a:gd name="connsiteX107" fmla="*/ 4366 w 10000"/>
              <a:gd name="connsiteY107" fmla="*/ 9861 h 10000"/>
              <a:gd name="connsiteX108" fmla="*/ 4471 w 10000"/>
              <a:gd name="connsiteY108" fmla="*/ 9937 h 10000"/>
              <a:gd name="connsiteX109" fmla="*/ 4611 w 10000"/>
              <a:gd name="connsiteY109" fmla="*/ 9975 h 10000"/>
              <a:gd name="connsiteX110" fmla="*/ 4759 w 10000"/>
              <a:gd name="connsiteY110" fmla="*/ 10000 h 10000"/>
              <a:gd name="connsiteX111" fmla="*/ 4759 w 10000"/>
              <a:gd name="connsiteY111" fmla="*/ 10000 h 10000"/>
              <a:gd name="connsiteX112" fmla="*/ 4759 w 10000"/>
              <a:gd name="connsiteY112" fmla="*/ 10000 h 10000"/>
              <a:gd name="connsiteX113" fmla="*/ 4759 w 10000"/>
              <a:gd name="connsiteY113" fmla="*/ 10000 h 10000"/>
              <a:gd name="connsiteX114" fmla="*/ 4759 w 10000"/>
              <a:gd name="connsiteY114" fmla="*/ 10000 h 10000"/>
              <a:gd name="connsiteX115" fmla="*/ 4821 w 10000"/>
              <a:gd name="connsiteY115" fmla="*/ 10000 h 10000"/>
              <a:gd name="connsiteX116" fmla="*/ 4821 w 10000"/>
              <a:gd name="connsiteY116" fmla="*/ 10000 h 10000"/>
              <a:gd name="connsiteX117" fmla="*/ 5136 w 10000"/>
              <a:gd name="connsiteY117" fmla="*/ 9962 h 10000"/>
              <a:gd name="connsiteX118" fmla="*/ 5468 w 10000"/>
              <a:gd name="connsiteY118" fmla="*/ 9924 h 10000"/>
              <a:gd name="connsiteX119" fmla="*/ 6203 w 10000"/>
              <a:gd name="connsiteY119" fmla="*/ 9798 h 10000"/>
              <a:gd name="connsiteX120" fmla="*/ 6982 w 10000"/>
              <a:gd name="connsiteY120" fmla="*/ 9672 h 10000"/>
              <a:gd name="connsiteX121" fmla="*/ 7358 w 10000"/>
              <a:gd name="connsiteY121" fmla="*/ 9621 h 10000"/>
              <a:gd name="connsiteX122" fmla="*/ 7734 w 10000"/>
              <a:gd name="connsiteY122" fmla="*/ 9583 h 10000"/>
              <a:gd name="connsiteX123" fmla="*/ 7734 w 10000"/>
              <a:gd name="connsiteY123" fmla="*/ 9583 h 10000"/>
              <a:gd name="connsiteX124" fmla="*/ 7725 w 10000"/>
              <a:gd name="connsiteY124" fmla="*/ 9508 h 10000"/>
              <a:gd name="connsiteX125" fmla="*/ 7725 w 10000"/>
              <a:gd name="connsiteY125" fmla="*/ 9508 h 10000"/>
              <a:gd name="connsiteX126" fmla="*/ 7725 w 10000"/>
              <a:gd name="connsiteY126" fmla="*/ 9508 h 10000"/>
              <a:gd name="connsiteX127" fmla="*/ 7725 w 10000"/>
              <a:gd name="connsiteY127" fmla="*/ 9508 h 10000"/>
              <a:gd name="connsiteX128" fmla="*/ 7725 w 10000"/>
              <a:gd name="connsiteY128" fmla="*/ 9508 h 10000"/>
              <a:gd name="connsiteX129" fmla="*/ 7699 w 10000"/>
              <a:gd name="connsiteY129" fmla="*/ 9407 h 10000"/>
              <a:gd name="connsiteX130" fmla="*/ 7699 w 10000"/>
              <a:gd name="connsiteY130" fmla="*/ 9407 h 10000"/>
              <a:gd name="connsiteX131" fmla="*/ 7699 w 10000"/>
              <a:gd name="connsiteY131" fmla="*/ 9381 h 10000"/>
              <a:gd name="connsiteX132" fmla="*/ 7699 w 10000"/>
              <a:gd name="connsiteY132" fmla="*/ 9381 h 10000"/>
              <a:gd name="connsiteX133" fmla="*/ 7577 w 10000"/>
              <a:gd name="connsiteY133" fmla="*/ 8649 h 10000"/>
              <a:gd name="connsiteX134" fmla="*/ 7463 w 10000"/>
              <a:gd name="connsiteY134" fmla="*/ 7967 h 10000"/>
              <a:gd name="connsiteX135" fmla="*/ 7393 w 10000"/>
              <a:gd name="connsiteY135" fmla="*/ 7361 h 10000"/>
              <a:gd name="connsiteX136" fmla="*/ 7332 w 10000"/>
              <a:gd name="connsiteY136" fmla="*/ 6806 h 10000"/>
              <a:gd name="connsiteX137" fmla="*/ 7288 w 10000"/>
              <a:gd name="connsiteY137" fmla="*/ 6313 h 10000"/>
              <a:gd name="connsiteX138" fmla="*/ 7262 w 10000"/>
              <a:gd name="connsiteY138" fmla="*/ 5871 h 10000"/>
              <a:gd name="connsiteX139" fmla="*/ 7253 w 10000"/>
              <a:gd name="connsiteY139" fmla="*/ 5480 h 10000"/>
              <a:gd name="connsiteX140" fmla="*/ 7279 w 10000"/>
              <a:gd name="connsiteY140" fmla="*/ 5139 h 10000"/>
              <a:gd name="connsiteX141" fmla="*/ 7297 w 10000"/>
              <a:gd name="connsiteY141" fmla="*/ 4836 h 10000"/>
              <a:gd name="connsiteX142" fmla="*/ 7340 w 10000"/>
              <a:gd name="connsiteY142" fmla="*/ 4583 h 10000"/>
              <a:gd name="connsiteX143" fmla="*/ 7402 w 10000"/>
              <a:gd name="connsiteY143" fmla="*/ 4394 h 10000"/>
              <a:gd name="connsiteX144" fmla="*/ 7437 w 10000"/>
              <a:gd name="connsiteY144" fmla="*/ 4293 h 10000"/>
              <a:gd name="connsiteX145" fmla="*/ 7463 w 10000"/>
              <a:gd name="connsiteY145" fmla="*/ 4217 h 10000"/>
              <a:gd name="connsiteX146" fmla="*/ 7507 w 10000"/>
              <a:gd name="connsiteY146" fmla="*/ 4154 h 10000"/>
              <a:gd name="connsiteX147" fmla="*/ 7550 w 10000"/>
              <a:gd name="connsiteY147" fmla="*/ 4104 h 10000"/>
              <a:gd name="connsiteX148" fmla="*/ 7594 w 10000"/>
              <a:gd name="connsiteY148" fmla="*/ 4053 h 10000"/>
              <a:gd name="connsiteX149" fmla="*/ 7647 w 10000"/>
              <a:gd name="connsiteY149" fmla="*/ 4003 h 10000"/>
              <a:gd name="connsiteX150" fmla="*/ 7699 w 10000"/>
              <a:gd name="connsiteY150" fmla="*/ 3990 h 10000"/>
              <a:gd name="connsiteX151" fmla="*/ 7752 w 10000"/>
              <a:gd name="connsiteY151" fmla="*/ 3965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927 w 10000"/>
              <a:gd name="connsiteY160" fmla="*/ 3939 h 10000"/>
              <a:gd name="connsiteX161" fmla="*/ 7997 w 10000"/>
              <a:gd name="connsiteY161" fmla="*/ 3965 h 10000"/>
              <a:gd name="connsiteX162" fmla="*/ 8136 w 10000"/>
              <a:gd name="connsiteY162" fmla="*/ 4028 h 10000"/>
              <a:gd name="connsiteX163" fmla="*/ 8294 w 10000"/>
              <a:gd name="connsiteY163" fmla="*/ 4116 h 10000"/>
              <a:gd name="connsiteX164" fmla="*/ 8443 w 10000"/>
              <a:gd name="connsiteY164" fmla="*/ 4242 h 10000"/>
              <a:gd name="connsiteX165" fmla="*/ 8443 w 10000"/>
              <a:gd name="connsiteY165" fmla="*/ 4242 h 10000"/>
              <a:gd name="connsiteX166" fmla="*/ 8451 w 10000"/>
              <a:gd name="connsiteY166" fmla="*/ 4242 h 10000"/>
              <a:gd name="connsiteX167" fmla="*/ 8451 w 10000"/>
              <a:gd name="connsiteY167" fmla="*/ 4242 h 10000"/>
              <a:gd name="connsiteX168" fmla="*/ 8836 w 10000"/>
              <a:gd name="connsiteY168" fmla="*/ 4545 h 10000"/>
              <a:gd name="connsiteX169" fmla="*/ 8976 w 10000"/>
              <a:gd name="connsiteY169" fmla="*/ 4646 h 10000"/>
              <a:gd name="connsiteX170" fmla="*/ 9099 w 10000"/>
              <a:gd name="connsiteY170" fmla="*/ 4722 h 10000"/>
              <a:gd name="connsiteX171" fmla="*/ 9204 w 10000"/>
              <a:gd name="connsiteY171" fmla="*/ 4785 h 10000"/>
              <a:gd name="connsiteX172" fmla="*/ 9300 w 10000"/>
              <a:gd name="connsiteY172" fmla="*/ 4823 h 10000"/>
              <a:gd name="connsiteX173" fmla="*/ 9388 w 10000"/>
              <a:gd name="connsiteY173" fmla="*/ 4848 h 10000"/>
              <a:gd name="connsiteX174" fmla="*/ 9466 w 10000"/>
              <a:gd name="connsiteY174" fmla="*/ 4848 h 10000"/>
              <a:gd name="connsiteX175" fmla="*/ 9466 w 10000"/>
              <a:gd name="connsiteY175" fmla="*/ 4848 h 10000"/>
              <a:gd name="connsiteX176" fmla="*/ 9484 w 10000"/>
              <a:gd name="connsiteY176" fmla="*/ 4848 h 10000"/>
              <a:gd name="connsiteX177" fmla="*/ 9484 w 10000"/>
              <a:gd name="connsiteY177" fmla="*/ 4848 h 10000"/>
              <a:gd name="connsiteX178" fmla="*/ 9484 w 10000"/>
              <a:gd name="connsiteY178" fmla="*/ 4848 h 10000"/>
              <a:gd name="connsiteX179" fmla="*/ 9484 w 10000"/>
              <a:gd name="connsiteY179" fmla="*/ 4848 h 10000"/>
              <a:gd name="connsiteX180" fmla="*/ 9580 w 10000"/>
              <a:gd name="connsiteY180" fmla="*/ 4836 h 10000"/>
              <a:gd name="connsiteX181" fmla="*/ 9668 w 10000"/>
              <a:gd name="connsiteY181" fmla="*/ 4798 h 10000"/>
              <a:gd name="connsiteX182" fmla="*/ 9738 w 10000"/>
              <a:gd name="connsiteY182" fmla="*/ 4747 h 10000"/>
              <a:gd name="connsiteX183" fmla="*/ 9799 w 10000"/>
              <a:gd name="connsiteY183" fmla="*/ 4659 h 10000"/>
              <a:gd name="connsiteX184" fmla="*/ 9799 w 10000"/>
              <a:gd name="connsiteY184" fmla="*/ 4659 h 10000"/>
              <a:gd name="connsiteX185" fmla="*/ 9799 w 10000"/>
              <a:gd name="connsiteY185" fmla="*/ 4659 h 10000"/>
              <a:gd name="connsiteX186" fmla="*/ 9799 w 10000"/>
              <a:gd name="connsiteY186" fmla="*/ 4659 h 10000"/>
              <a:gd name="connsiteX187" fmla="*/ 9799 w 10000"/>
              <a:gd name="connsiteY187" fmla="*/ 4659 h 10000"/>
              <a:gd name="connsiteX188" fmla="*/ 9799 w 10000"/>
              <a:gd name="connsiteY188" fmla="*/ 4659 h 10000"/>
              <a:gd name="connsiteX189" fmla="*/ 9816 w 10000"/>
              <a:gd name="connsiteY189" fmla="*/ 4659 h 10000"/>
              <a:gd name="connsiteX190" fmla="*/ 9816 w 10000"/>
              <a:gd name="connsiteY190" fmla="*/ 4659 h 10000"/>
              <a:gd name="connsiteX191" fmla="*/ 9816 w 10000"/>
              <a:gd name="connsiteY191" fmla="*/ 4659 h 10000"/>
              <a:gd name="connsiteX192" fmla="*/ 9816 w 10000"/>
              <a:gd name="connsiteY192" fmla="*/ 4659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43 w 10000"/>
              <a:gd name="connsiteY203" fmla="*/ 4583 h 10000"/>
              <a:gd name="connsiteX204" fmla="*/ 9886 w 10000"/>
              <a:gd name="connsiteY204" fmla="*/ 4495 h 10000"/>
              <a:gd name="connsiteX205" fmla="*/ 9921 w 10000"/>
              <a:gd name="connsiteY205" fmla="*/ 4369 h 10000"/>
              <a:gd name="connsiteX206" fmla="*/ 9948 w 10000"/>
              <a:gd name="connsiteY206" fmla="*/ 4217 h 10000"/>
              <a:gd name="connsiteX207" fmla="*/ 9983 w 10000"/>
              <a:gd name="connsiteY207" fmla="*/ 4040 h 10000"/>
              <a:gd name="connsiteX208" fmla="*/ 10000 w 10000"/>
              <a:gd name="connsiteY208" fmla="*/ 3851 h 10000"/>
              <a:gd name="connsiteX209" fmla="*/ 10000 w 10000"/>
              <a:gd name="connsiteY209" fmla="*/ 3649 h 10000"/>
              <a:gd name="connsiteX210" fmla="*/ 10000 w 10000"/>
              <a:gd name="connsiteY210" fmla="*/ 3460 h 10000"/>
              <a:gd name="connsiteX211" fmla="*/ 9983 w 10000"/>
              <a:gd name="connsiteY211" fmla="*/ 3258 h 10000"/>
              <a:gd name="connsiteX212" fmla="*/ 9939 w 10000"/>
              <a:gd name="connsiteY212" fmla="*/ 3068 h 10000"/>
              <a:gd name="connsiteX213" fmla="*/ 9886 w 10000"/>
              <a:gd name="connsiteY213" fmla="*/ 2904 h 10000"/>
              <a:gd name="connsiteX214" fmla="*/ 9843 w 10000"/>
              <a:gd name="connsiteY214" fmla="*/ 2816 h 10000"/>
              <a:gd name="connsiteX215" fmla="*/ 9799 w 10000"/>
              <a:gd name="connsiteY215" fmla="*/ 2753 h 10000"/>
              <a:gd name="connsiteX216" fmla="*/ 9755 w 10000"/>
              <a:gd name="connsiteY216" fmla="*/ 2677 h 10000"/>
              <a:gd name="connsiteX217" fmla="*/ 9694 w 10000"/>
              <a:gd name="connsiteY217" fmla="*/ 2614 h 10000"/>
              <a:gd name="connsiteX218" fmla="*/ 9633 w 10000"/>
              <a:gd name="connsiteY218" fmla="*/ 2551 h 10000"/>
              <a:gd name="connsiteX219" fmla="*/ 9571 w 10000"/>
              <a:gd name="connsiteY219" fmla="*/ 2500 h 10000"/>
              <a:gd name="connsiteX220" fmla="*/ 9484 w 10000"/>
              <a:gd name="connsiteY220" fmla="*/ 2475 h 10000"/>
              <a:gd name="connsiteX221" fmla="*/ 9396 w 10000"/>
              <a:gd name="connsiteY221" fmla="*/ 2449 h 10000"/>
              <a:gd name="connsiteX222" fmla="*/ 9300 w 10000"/>
              <a:gd name="connsiteY222" fmla="*/ 2424 h 10000"/>
              <a:gd name="connsiteX223" fmla="*/ 9195 w 10000"/>
              <a:gd name="connsiteY223" fmla="*/ 2424 h 10000"/>
              <a:gd name="connsiteX224" fmla="*/ 9195 w 10000"/>
              <a:gd name="connsiteY224" fmla="*/ 2424 h 10000"/>
              <a:gd name="connsiteX225" fmla="*/ 9195 w 10000"/>
              <a:gd name="connsiteY225" fmla="*/ 2424 h 10000"/>
              <a:gd name="connsiteX226" fmla="*/ 9195 w 10000"/>
              <a:gd name="connsiteY226" fmla="*/ 2424 h 10000"/>
              <a:gd name="connsiteX227" fmla="*/ 9195 w 10000"/>
              <a:gd name="connsiteY227" fmla="*/ 2424 h 10000"/>
              <a:gd name="connsiteX228" fmla="*/ 9195 w 10000"/>
              <a:gd name="connsiteY228" fmla="*/ 2424 h 10000"/>
              <a:gd name="connsiteX229" fmla="*/ 9081 w 10000"/>
              <a:gd name="connsiteY229" fmla="*/ 2424 h 10000"/>
              <a:gd name="connsiteX230" fmla="*/ 8941 w 10000"/>
              <a:gd name="connsiteY230" fmla="*/ 2462 h 10000"/>
              <a:gd name="connsiteX231" fmla="*/ 8801 w 10000"/>
              <a:gd name="connsiteY231" fmla="*/ 2487 h 10000"/>
              <a:gd name="connsiteX232" fmla="*/ 8644 w 10000"/>
              <a:gd name="connsiteY232" fmla="*/ 2551 h 10000"/>
              <a:gd name="connsiteX233" fmla="*/ 8644 w 10000"/>
              <a:gd name="connsiteY233" fmla="*/ 2551 h 10000"/>
              <a:gd name="connsiteX234" fmla="*/ 8635 w 10000"/>
              <a:gd name="connsiteY234" fmla="*/ 2551 h 10000"/>
              <a:gd name="connsiteX235" fmla="*/ 8635 w 10000"/>
              <a:gd name="connsiteY235" fmla="*/ 2551 h 10000"/>
              <a:gd name="connsiteX236" fmla="*/ 8626 w 10000"/>
              <a:gd name="connsiteY236" fmla="*/ 2551 h 10000"/>
              <a:gd name="connsiteX237" fmla="*/ 8626 w 10000"/>
              <a:gd name="connsiteY237" fmla="*/ 2551 h 10000"/>
              <a:gd name="connsiteX238" fmla="*/ 8443 w 10000"/>
              <a:gd name="connsiteY238" fmla="*/ 2614 h 10000"/>
              <a:gd name="connsiteX239" fmla="*/ 8276 w 10000"/>
              <a:gd name="connsiteY239" fmla="*/ 2664 h 10000"/>
              <a:gd name="connsiteX240" fmla="*/ 8110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848 w 10000"/>
              <a:gd name="connsiteY249" fmla="*/ 2689 h 10000"/>
              <a:gd name="connsiteX250" fmla="*/ 7743 w 10000"/>
              <a:gd name="connsiteY250" fmla="*/ 2677 h 10000"/>
              <a:gd name="connsiteX251" fmla="*/ 7638 w 10000"/>
              <a:gd name="connsiteY251" fmla="*/ 2626 h 10000"/>
              <a:gd name="connsiteX252" fmla="*/ 7542 w 10000"/>
              <a:gd name="connsiteY252" fmla="*/ 2601 h 10000"/>
              <a:gd name="connsiteX253" fmla="*/ 7454 w 10000"/>
              <a:gd name="connsiteY253" fmla="*/ 2538 h 10000"/>
              <a:gd name="connsiteX254" fmla="*/ 7375 w 10000"/>
              <a:gd name="connsiteY254" fmla="*/ 2475 h 10000"/>
              <a:gd name="connsiteX255" fmla="*/ 7297 w 10000"/>
              <a:gd name="connsiteY255" fmla="*/ 2399 h 10000"/>
              <a:gd name="connsiteX256" fmla="*/ 7235 w 10000"/>
              <a:gd name="connsiteY256" fmla="*/ 2323 h 10000"/>
              <a:gd name="connsiteX257" fmla="*/ 7174 w 10000"/>
              <a:gd name="connsiteY257" fmla="*/ 2235 h 10000"/>
              <a:gd name="connsiteX258" fmla="*/ 7113 w 10000"/>
              <a:gd name="connsiteY258" fmla="*/ 2134 h 10000"/>
              <a:gd name="connsiteX259" fmla="*/ 7008 w 10000"/>
              <a:gd name="connsiteY259" fmla="*/ 1944 h 10000"/>
              <a:gd name="connsiteX260" fmla="*/ 6929 w 10000"/>
              <a:gd name="connsiteY260" fmla="*/ 1730 h 10000"/>
              <a:gd name="connsiteX261" fmla="*/ 6850 w 10000"/>
              <a:gd name="connsiteY261" fmla="*/ 1515 h 10000"/>
              <a:gd name="connsiteX262" fmla="*/ 6850 w 10000"/>
              <a:gd name="connsiteY262" fmla="*/ 1515 h 10000"/>
              <a:gd name="connsiteX263" fmla="*/ 6842 w 10000"/>
              <a:gd name="connsiteY263" fmla="*/ 1490 h 10000"/>
              <a:gd name="connsiteX264" fmla="*/ 6842 w 10000"/>
              <a:gd name="connsiteY264" fmla="*/ 1490 h 10000"/>
              <a:gd name="connsiteX265" fmla="*/ 6842 w 10000"/>
              <a:gd name="connsiteY265" fmla="*/ 1477 h 10000"/>
              <a:gd name="connsiteX266" fmla="*/ 6842 w 10000"/>
              <a:gd name="connsiteY266" fmla="*/ 1477 h 10000"/>
              <a:gd name="connsiteX267" fmla="*/ 6842 w 10000"/>
              <a:gd name="connsiteY267" fmla="*/ 1477 h 10000"/>
              <a:gd name="connsiteX268" fmla="*/ 6798 w 10000"/>
              <a:gd name="connsiteY268" fmla="*/ 1338 h 10000"/>
              <a:gd name="connsiteX269" fmla="*/ 6780 w 10000"/>
              <a:gd name="connsiteY269" fmla="*/ 1162 h 10000"/>
              <a:gd name="connsiteX270" fmla="*/ 6754 w 10000"/>
              <a:gd name="connsiteY270" fmla="*/ 947 h 10000"/>
              <a:gd name="connsiteX271" fmla="*/ 6754 w 10000"/>
              <a:gd name="connsiteY271" fmla="*/ 720 h 10000"/>
              <a:gd name="connsiteX272" fmla="*/ 6754 w 10000"/>
              <a:gd name="connsiteY272" fmla="*/ 720 h 10000"/>
              <a:gd name="connsiteX273" fmla="*/ 6763 w 10000"/>
              <a:gd name="connsiteY273" fmla="*/ 366 h 10000"/>
              <a:gd name="connsiteX274" fmla="*/ 6789 w 10000"/>
              <a:gd name="connsiteY274"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03 w 10000"/>
              <a:gd name="connsiteY94" fmla="*/ 7803 h 10000"/>
              <a:gd name="connsiteX95" fmla="*/ 4068 w 10000"/>
              <a:gd name="connsiteY95" fmla="*/ 8005 h 10000"/>
              <a:gd name="connsiteX96" fmla="*/ 4051 w 10000"/>
              <a:gd name="connsiteY96" fmla="*/ 8207 h 10000"/>
              <a:gd name="connsiteX97" fmla="*/ 4024 w 10000"/>
              <a:gd name="connsiteY97" fmla="*/ 8422 h 10000"/>
              <a:gd name="connsiteX98" fmla="*/ 4016 w 10000"/>
              <a:gd name="connsiteY98" fmla="*/ 8611 h 10000"/>
              <a:gd name="connsiteX99" fmla="*/ 4016 w 10000"/>
              <a:gd name="connsiteY99" fmla="*/ 8813 h 10000"/>
              <a:gd name="connsiteX100" fmla="*/ 4024 w 10000"/>
              <a:gd name="connsiteY100" fmla="*/ 9003 h 10000"/>
              <a:gd name="connsiteX101" fmla="*/ 4051 w 10000"/>
              <a:gd name="connsiteY101" fmla="*/ 9179 h 10000"/>
              <a:gd name="connsiteX102" fmla="*/ 4086 w 10000"/>
              <a:gd name="connsiteY102" fmla="*/ 9356 h 10000"/>
              <a:gd name="connsiteX103" fmla="*/ 4121 w 10000"/>
              <a:gd name="connsiteY103" fmla="*/ 9508 h 10000"/>
              <a:gd name="connsiteX104" fmla="*/ 4191 w 10000"/>
              <a:gd name="connsiteY104" fmla="*/ 9646 h 10000"/>
              <a:gd name="connsiteX105" fmla="*/ 4269 w 10000"/>
              <a:gd name="connsiteY105" fmla="*/ 9760 h 10000"/>
              <a:gd name="connsiteX106" fmla="*/ 4366 w 10000"/>
              <a:gd name="connsiteY106" fmla="*/ 9861 h 10000"/>
              <a:gd name="connsiteX107" fmla="*/ 4471 w 10000"/>
              <a:gd name="connsiteY107" fmla="*/ 9937 h 10000"/>
              <a:gd name="connsiteX108" fmla="*/ 4611 w 10000"/>
              <a:gd name="connsiteY108" fmla="*/ 9975 h 10000"/>
              <a:gd name="connsiteX109" fmla="*/ 4759 w 10000"/>
              <a:gd name="connsiteY109" fmla="*/ 10000 h 10000"/>
              <a:gd name="connsiteX110" fmla="*/ 4759 w 10000"/>
              <a:gd name="connsiteY110" fmla="*/ 10000 h 10000"/>
              <a:gd name="connsiteX111" fmla="*/ 4759 w 10000"/>
              <a:gd name="connsiteY111" fmla="*/ 10000 h 10000"/>
              <a:gd name="connsiteX112" fmla="*/ 4759 w 10000"/>
              <a:gd name="connsiteY112" fmla="*/ 10000 h 10000"/>
              <a:gd name="connsiteX113" fmla="*/ 4759 w 10000"/>
              <a:gd name="connsiteY113" fmla="*/ 10000 h 10000"/>
              <a:gd name="connsiteX114" fmla="*/ 4821 w 10000"/>
              <a:gd name="connsiteY114" fmla="*/ 10000 h 10000"/>
              <a:gd name="connsiteX115" fmla="*/ 4821 w 10000"/>
              <a:gd name="connsiteY115" fmla="*/ 10000 h 10000"/>
              <a:gd name="connsiteX116" fmla="*/ 5136 w 10000"/>
              <a:gd name="connsiteY116" fmla="*/ 9962 h 10000"/>
              <a:gd name="connsiteX117" fmla="*/ 5468 w 10000"/>
              <a:gd name="connsiteY117" fmla="*/ 9924 h 10000"/>
              <a:gd name="connsiteX118" fmla="*/ 6203 w 10000"/>
              <a:gd name="connsiteY118" fmla="*/ 9798 h 10000"/>
              <a:gd name="connsiteX119" fmla="*/ 6982 w 10000"/>
              <a:gd name="connsiteY119" fmla="*/ 9672 h 10000"/>
              <a:gd name="connsiteX120" fmla="*/ 7358 w 10000"/>
              <a:gd name="connsiteY120" fmla="*/ 9621 h 10000"/>
              <a:gd name="connsiteX121" fmla="*/ 7734 w 10000"/>
              <a:gd name="connsiteY121" fmla="*/ 9583 h 10000"/>
              <a:gd name="connsiteX122" fmla="*/ 7734 w 10000"/>
              <a:gd name="connsiteY122" fmla="*/ 9583 h 10000"/>
              <a:gd name="connsiteX123" fmla="*/ 7725 w 10000"/>
              <a:gd name="connsiteY123" fmla="*/ 9508 h 10000"/>
              <a:gd name="connsiteX124" fmla="*/ 7725 w 10000"/>
              <a:gd name="connsiteY124" fmla="*/ 9508 h 10000"/>
              <a:gd name="connsiteX125" fmla="*/ 7725 w 10000"/>
              <a:gd name="connsiteY125" fmla="*/ 9508 h 10000"/>
              <a:gd name="connsiteX126" fmla="*/ 7725 w 10000"/>
              <a:gd name="connsiteY126" fmla="*/ 9508 h 10000"/>
              <a:gd name="connsiteX127" fmla="*/ 7725 w 10000"/>
              <a:gd name="connsiteY127" fmla="*/ 9508 h 10000"/>
              <a:gd name="connsiteX128" fmla="*/ 7699 w 10000"/>
              <a:gd name="connsiteY128" fmla="*/ 9407 h 10000"/>
              <a:gd name="connsiteX129" fmla="*/ 7699 w 10000"/>
              <a:gd name="connsiteY129" fmla="*/ 9407 h 10000"/>
              <a:gd name="connsiteX130" fmla="*/ 7699 w 10000"/>
              <a:gd name="connsiteY130" fmla="*/ 9381 h 10000"/>
              <a:gd name="connsiteX131" fmla="*/ 7699 w 10000"/>
              <a:gd name="connsiteY131" fmla="*/ 9381 h 10000"/>
              <a:gd name="connsiteX132" fmla="*/ 7577 w 10000"/>
              <a:gd name="connsiteY132" fmla="*/ 8649 h 10000"/>
              <a:gd name="connsiteX133" fmla="*/ 7463 w 10000"/>
              <a:gd name="connsiteY133" fmla="*/ 7967 h 10000"/>
              <a:gd name="connsiteX134" fmla="*/ 7393 w 10000"/>
              <a:gd name="connsiteY134" fmla="*/ 7361 h 10000"/>
              <a:gd name="connsiteX135" fmla="*/ 7332 w 10000"/>
              <a:gd name="connsiteY135" fmla="*/ 6806 h 10000"/>
              <a:gd name="connsiteX136" fmla="*/ 7288 w 10000"/>
              <a:gd name="connsiteY136" fmla="*/ 6313 h 10000"/>
              <a:gd name="connsiteX137" fmla="*/ 7262 w 10000"/>
              <a:gd name="connsiteY137" fmla="*/ 5871 h 10000"/>
              <a:gd name="connsiteX138" fmla="*/ 7253 w 10000"/>
              <a:gd name="connsiteY138" fmla="*/ 5480 h 10000"/>
              <a:gd name="connsiteX139" fmla="*/ 7279 w 10000"/>
              <a:gd name="connsiteY139" fmla="*/ 5139 h 10000"/>
              <a:gd name="connsiteX140" fmla="*/ 7297 w 10000"/>
              <a:gd name="connsiteY140" fmla="*/ 4836 h 10000"/>
              <a:gd name="connsiteX141" fmla="*/ 7340 w 10000"/>
              <a:gd name="connsiteY141" fmla="*/ 4583 h 10000"/>
              <a:gd name="connsiteX142" fmla="*/ 7402 w 10000"/>
              <a:gd name="connsiteY142" fmla="*/ 4394 h 10000"/>
              <a:gd name="connsiteX143" fmla="*/ 7437 w 10000"/>
              <a:gd name="connsiteY143" fmla="*/ 4293 h 10000"/>
              <a:gd name="connsiteX144" fmla="*/ 7463 w 10000"/>
              <a:gd name="connsiteY144" fmla="*/ 4217 h 10000"/>
              <a:gd name="connsiteX145" fmla="*/ 7507 w 10000"/>
              <a:gd name="connsiteY145" fmla="*/ 4154 h 10000"/>
              <a:gd name="connsiteX146" fmla="*/ 7550 w 10000"/>
              <a:gd name="connsiteY146" fmla="*/ 4104 h 10000"/>
              <a:gd name="connsiteX147" fmla="*/ 7594 w 10000"/>
              <a:gd name="connsiteY147" fmla="*/ 4053 h 10000"/>
              <a:gd name="connsiteX148" fmla="*/ 7647 w 10000"/>
              <a:gd name="connsiteY148" fmla="*/ 4003 h 10000"/>
              <a:gd name="connsiteX149" fmla="*/ 7699 w 10000"/>
              <a:gd name="connsiteY149" fmla="*/ 3990 h 10000"/>
              <a:gd name="connsiteX150" fmla="*/ 7752 w 10000"/>
              <a:gd name="connsiteY150" fmla="*/ 3965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927 w 10000"/>
              <a:gd name="connsiteY159" fmla="*/ 3939 h 10000"/>
              <a:gd name="connsiteX160" fmla="*/ 7997 w 10000"/>
              <a:gd name="connsiteY160" fmla="*/ 3965 h 10000"/>
              <a:gd name="connsiteX161" fmla="*/ 8136 w 10000"/>
              <a:gd name="connsiteY161" fmla="*/ 4028 h 10000"/>
              <a:gd name="connsiteX162" fmla="*/ 8294 w 10000"/>
              <a:gd name="connsiteY162" fmla="*/ 4116 h 10000"/>
              <a:gd name="connsiteX163" fmla="*/ 8443 w 10000"/>
              <a:gd name="connsiteY163" fmla="*/ 4242 h 10000"/>
              <a:gd name="connsiteX164" fmla="*/ 8443 w 10000"/>
              <a:gd name="connsiteY164" fmla="*/ 4242 h 10000"/>
              <a:gd name="connsiteX165" fmla="*/ 8451 w 10000"/>
              <a:gd name="connsiteY165" fmla="*/ 4242 h 10000"/>
              <a:gd name="connsiteX166" fmla="*/ 8451 w 10000"/>
              <a:gd name="connsiteY166" fmla="*/ 4242 h 10000"/>
              <a:gd name="connsiteX167" fmla="*/ 8836 w 10000"/>
              <a:gd name="connsiteY167" fmla="*/ 4545 h 10000"/>
              <a:gd name="connsiteX168" fmla="*/ 8976 w 10000"/>
              <a:gd name="connsiteY168" fmla="*/ 4646 h 10000"/>
              <a:gd name="connsiteX169" fmla="*/ 9099 w 10000"/>
              <a:gd name="connsiteY169" fmla="*/ 4722 h 10000"/>
              <a:gd name="connsiteX170" fmla="*/ 9204 w 10000"/>
              <a:gd name="connsiteY170" fmla="*/ 4785 h 10000"/>
              <a:gd name="connsiteX171" fmla="*/ 9300 w 10000"/>
              <a:gd name="connsiteY171" fmla="*/ 4823 h 10000"/>
              <a:gd name="connsiteX172" fmla="*/ 9388 w 10000"/>
              <a:gd name="connsiteY172" fmla="*/ 4848 h 10000"/>
              <a:gd name="connsiteX173" fmla="*/ 9466 w 10000"/>
              <a:gd name="connsiteY173" fmla="*/ 4848 h 10000"/>
              <a:gd name="connsiteX174" fmla="*/ 9466 w 10000"/>
              <a:gd name="connsiteY174" fmla="*/ 4848 h 10000"/>
              <a:gd name="connsiteX175" fmla="*/ 9484 w 10000"/>
              <a:gd name="connsiteY175" fmla="*/ 4848 h 10000"/>
              <a:gd name="connsiteX176" fmla="*/ 9484 w 10000"/>
              <a:gd name="connsiteY176" fmla="*/ 4848 h 10000"/>
              <a:gd name="connsiteX177" fmla="*/ 9484 w 10000"/>
              <a:gd name="connsiteY177" fmla="*/ 4848 h 10000"/>
              <a:gd name="connsiteX178" fmla="*/ 9484 w 10000"/>
              <a:gd name="connsiteY178" fmla="*/ 4848 h 10000"/>
              <a:gd name="connsiteX179" fmla="*/ 9580 w 10000"/>
              <a:gd name="connsiteY179" fmla="*/ 4836 h 10000"/>
              <a:gd name="connsiteX180" fmla="*/ 9668 w 10000"/>
              <a:gd name="connsiteY180" fmla="*/ 4798 h 10000"/>
              <a:gd name="connsiteX181" fmla="*/ 9738 w 10000"/>
              <a:gd name="connsiteY181" fmla="*/ 4747 h 10000"/>
              <a:gd name="connsiteX182" fmla="*/ 9799 w 10000"/>
              <a:gd name="connsiteY182" fmla="*/ 4659 h 10000"/>
              <a:gd name="connsiteX183" fmla="*/ 9799 w 10000"/>
              <a:gd name="connsiteY183" fmla="*/ 4659 h 10000"/>
              <a:gd name="connsiteX184" fmla="*/ 9799 w 10000"/>
              <a:gd name="connsiteY184" fmla="*/ 4659 h 10000"/>
              <a:gd name="connsiteX185" fmla="*/ 9799 w 10000"/>
              <a:gd name="connsiteY185" fmla="*/ 4659 h 10000"/>
              <a:gd name="connsiteX186" fmla="*/ 9799 w 10000"/>
              <a:gd name="connsiteY186" fmla="*/ 4659 h 10000"/>
              <a:gd name="connsiteX187" fmla="*/ 9799 w 10000"/>
              <a:gd name="connsiteY187" fmla="*/ 4659 h 10000"/>
              <a:gd name="connsiteX188" fmla="*/ 9816 w 10000"/>
              <a:gd name="connsiteY188" fmla="*/ 4659 h 10000"/>
              <a:gd name="connsiteX189" fmla="*/ 9816 w 10000"/>
              <a:gd name="connsiteY189" fmla="*/ 4659 h 10000"/>
              <a:gd name="connsiteX190" fmla="*/ 9816 w 10000"/>
              <a:gd name="connsiteY190" fmla="*/ 4659 h 10000"/>
              <a:gd name="connsiteX191" fmla="*/ 9816 w 10000"/>
              <a:gd name="connsiteY191" fmla="*/ 4659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43 w 10000"/>
              <a:gd name="connsiteY202" fmla="*/ 4583 h 10000"/>
              <a:gd name="connsiteX203" fmla="*/ 9886 w 10000"/>
              <a:gd name="connsiteY203" fmla="*/ 4495 h 10000"/>
              <a:gd name="connsiteX204" fmla="*/ 9921 w 10000"/>
              <a:gd name="connsiteY204" fmla="*/ 4369 h 10000"/>
              <a:gd name="connsiteX205" fmla="*/ 9948 w 10000"/>
              <a:gd name="connsiteY205" fmla="*/ 4217 h 10000"/>
              <a:gd name="connsiteX206" fmla="*/ 9983 w 10000"/>
              <a:gd name="connsiteY206" fmla="*/ 4040 h 10000"/>
              <a:gd name="connsiteX207" fmla="*/ 10000 w 10000"/>
              <a:gd name="connsiteY207" fmla="*/ 3851 h 10000"/>
              <a:gd name="connsiteX208" fmla="*/ 10000 w 10000"/>
              <a:gd name="connsiteY208" fmla="*/ 3649 h 10000"/>
              <a:gd name="connsiteX209" fmla="*/ 10000 w 10000"/>
              <a:gd name="connsiteY209" fmla="*/ 3460 h 10000"/>
              <a:gd name="connsiteX210" fmla="*/ 9983 w 10000"/>
              <a:gd name="connsiteY210" fmla="*/ 3258 h 10000"/>
              <a:gd name="connsiteX211" fmla="*/ 9939 w 10000"/>
              <a:gd name="connsiteY211" fmla="*/ 3068 h 10000"/>
              <a:gd name="connsiteX212" fmla="*/ 9886 w 10000"/>
              <a:gd name="connsiteY212" fmla="*/ 2904 h 10000"/>
              <a:gd name="connsiteX213" fmla="*/ 9843 w 10000"/>
              <a:gd name="connsiteY213" fmla="*/ 2816 h 10000"/>
              <a:gd name="connsiteX214" fmla="*/ 9799 w 10000"/>
              <a:gd name="connsiteY214" fmla="*/ 2753 h 10000"/>
              <a:gd name="connsiteX215" fmla="*/ 9755 w 10000"/>
              <a:gd name="connsiteY215" fmla="*/ 2677 h 10000"/>
              <a:gd name="connsiteX216" fmla="*/ 9694 w 10000"/>
              <a:gd name="connsiteY216" fmla="*/ 2614 h 10000"/>
              <a:gd name="connsiteX217" fmla="*/ 9633 w 10000"/>
              <a:gd name="connsiteY217" fmla="*/ 2551 h 10000"/>
              <a:gd name="connsiteX218" fmla="*/ 9571 w 10000"/>
              <a:gd name="connsiteY218" fmla="*/ 2500 h 10000"/>
              <a:gd name="connsiteX219" fmla="*/ 9484 w 10000"/>
              <a:gd name="connsiteY219" fmla="*/ 2475 h 10000"/>
              <a:gd name="connsiteX220" fmla="*/ 9396 w 10000"/>
              <a:gd name="connsiteY220" fmla="*/ 2449 h 10000"/>
              <a:gd name="connsiteX221" fmla="*/ 9300 w 10000"/>
              <a:gd name="connsiteY221" fmla="*/ 2424 h 10000"/>
              <a:gd name="connsiteX222" fmla="*/ 9195 w 10000"/>
              <a:gd name="connsiteY222" fmla="*/ 2424 h 10000"/>
              <a:gd name="connsiteX223" fmla="*/ 9195 w 10000"/>
              <a:gd name="connsiteY223" fmla="*/ 2424 h 10000"/>
              <a:gd name="connsiteX224" fmla="*/ 9195 w 10000"/>
              <a:gd name="connsiteY224" fmla="*/ 2424 h 10000"/>
              <a:gd name="connsiteX225" fmla="*/ 9195 w 10000"/>
              <a:gd name="connsiteY225" fmla="*/ 2424 h 10000"/>
              <a:gd name="connsiteX226" fmla="*/ 9195 w 10000"/>
              <a:gd name="connsiteY226" fmla="*/ 2424 h 10000"/>
              <a:gd name="connsiteX227" fmla="*/ 9195 w 10000"/>
              <a:gd name="connsiteY227" fmla="*/ 2424 h 10000"/>
              <a:gd name="connsiteX228" fmla="*/ 9081 w 10000"/>
              <a:gd name="connsiteY228" fmla="*/ 2424 h 10000"/>
              <a:gd name="connsiteX229" fmla="*/ 8941 w 10000"/>
              <a:gd name="connsiteY229" fmla="*/ 2462 h 10000"/>
              <a:gd name="connsiteX230" fmla="*/ 8801 w 10000"/>
              <a:gd name="connsiteY230" fmla="*/ 2487 h 10000"/>
              <a:gd name="connsiteX231" fmla="*/ 8644 w 10000"/>
              <a:gd name="connsiteY231" fmla="*/ 2551 h 10000"/>
              <a:gd name="connsiteX232" fmla="*/ 8644 w 10000"/>
              <a:gd name="connsiteY232" fmla="*/ 2551 h 10000"/>
              <a:gd name="connsiteX233" fmla="*/ 8635 w 10000"/>
              <a:gd name="connsiteY233" fmla="*/ 2551 h 10000"/>
              <a:gd name="connsiteX234" fmla="*/ 8635 w 10000"/>
              <a:gd name="connsiteY234" fmla="*/ 2551 h 10000"/>
              <a:gd name="connsiteX235" fmla="*/ 8626 w 10000"/>
              <a:gd name="connsiteY235" fmla="*/ 2551 h 10000"/>
              <a:gd name="connsiteX236" fmla="*/ 8626 w 10000"/>
              <a:gd name="connsiteY236" fmla="*/ 2551 h 10000"/>
              <a:gd name="connsiteX237" fmla="*/ 8443 w 10000"/>
              <a:gd name="connsiteY237" fmla="*/ 2614 h 10000"/>
              <a:gd name="connsiteX238" fmla="*/ 8276 w 10000"/>
              <a:gd name="connsiteY238" fmla="*/ 2664 h 10000"/>
              <a:gd name="connsiteX239" fmla="*/ 8110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848 w 10000"/>
              <a:gd name="connsiteY248" fmla="*/ 2689 h 10000"/>
              <a:gd name="connsiteX249" fmla="*/ 7743 w 10000"/>
              <a:gd name="connsiteY249" fmla="*/ 2677 h 10000"/>
              <a:gd name="connsiteX250" fmla="*/ 7638 w 10000"/>
              <a:gd name="connsiteY250" fmla="*/ 2626 h 10000"/>
              <a:gd name="connsiteX251" fmla="*/ 7542 w 10000"/>
              <a:gd name="connsiteY251" fmla="*/ 2601 h 10000"/>
              <a:gd name="connsiteX252" fmla="*/ 7454 w 10000"/>
              <a:gd name="connsiteY252" fmla="*/ 2538 h 10000"/>
              <a:gd name="connsiteX253" fmla="*/ 7375 w 10000"/>
              <a:gd name="connsiteY253" fmla="*/ 2475 h 10000"/>
              <a:gd name="connsiteX254" fmla="*/ 7297 w 10000"/>
              <a:gd name="connsiteY254" fmla="*/ 2399 h 10000"/>
              <a:gd name="connsiteX255" fmla="*/ 7235 w 10000"/>
              <a:gd name="connsiteY255" fmla="*/ 2323 h 10000"/>
              <a:gd name="connsiteX256" fmla="*/ 7174 w 10000"/>
              <a:gd name="connsiteY256" fmla="*/ 2235 h 10000"/>
              <a:gd name="connsiteX257" fmla="*/ 7113 w 10000"/>
              <a:gd name="connsiteY257" fmla="*/ 2134 h 10000"/>
              <a:gd name="connsiteX258" fmla="*/ 7008 w 10000"/>
              <a:gd name="connsiteY258" fmla="*/ 1944 h 10000"/>
              <a:gd name="connsiteX259" fmla="*/ 6929 w 10000"/>
              <a:gd name="connsiteY259" fmla="*/ 1730 h 10000"/>
              <a:gd name="connsiteX260" fmla="*/ 6850 w 10000"/>
              <a:gd name="connsiteY260" fmla="*/ 1515 h 10000"/>
              <a:gd name="connsiteX261" fmla="*/ 6850 w 10000"/>
              <a:gd name="connsiteY261" fmla="*/ 1515 h 10000"/>
              <a:gd name="connsiteX262" fmla="*/ 6842 w 10000"/>
              <a:gd name="connsiteY262" fmla="*/ 1490 h 10000"/>
              <a:gd name="connsiteX263" fmla="*/ 6842 w 10000"/>
              <a:gd name="connsiteY263" fmla="*/ 1490 h 10000"/>
              <a:gd name="connsiteX264" fmla="*/ 6842 w 10000"/>
              <a:gd name="connsiteY264" fmla="*/ 1477 h 10000"/>
              <a:gd name="connsiteX265" fmla="*/ 6842 w 10000"/>
              <a:gd name="connsiteY265" fmla="*/ 1477 h 10000"/>
              <a:gd name="connsiteX266" fmla="*/ 6842 w 10000"/>
              <a:gd name="connsiteY266" fmla="*/ 1477 h 10000"/>
              <a:gd name="connsiteX267" fmla="*/ 6798 w 10000"/>
              <a:gd name="connsiteY267" fmla="*/ 1338 h 10000"/>
              <a:gd name="connsiteX268" fmla="*/ 6780 w 10000"/>
              <a:gd name="connsiteY268" fmla="*/ 1162 h 10000"/>
              <a:gd name="connsiteX269" fmla="*/ 6754 w 10000"/>
              <a:gd name="connsiteY269" fmla="*/ 947 h 10000"/>
              <a:gd name="connsiteX270" fmla="*/ 6754 w 10000"/>
              <a:gd name="connsiteY270" fmla="*/ 720 h 10000"/>
              <a:gd name="connsiteX271" fmla="*/ 6754 w 10000"/>
              <a:gd name="connsiteY271" fmla="*/ 720 h 10000"/>
              <a:gd name="connsiteX272" fmla="*/ 6763 w 10000"/>
              <a:gd name="connsiteY272" fmla="*/ 366 h 10000"/>
              <a:gd name="connsiteX273" fmla="*/ 6789 w 10000"/>
              <a:gd name="connsiteY273"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03 w 10000"/>
              <a:gd name="connsiteY93" fmla="*/ 7803 h 10000"/>
              <a:gd name="connsiteX94" fmla="*/ 4068 w 10000"/>
              <a:gd name="connsiteY94" fmla="*/ 8005 h 10000"/>
              <a:gd name="connsiteX95" fmla="*/ 4051 w 10000"/>
              <a:gd name="connsiteY95" fmla="*/ 8207 h 10000"/>
              <a:gd name="connsiteX96" fmla="*/ 4024 w 10000"/>
              <a:gd name="connsiteY96" fmla="*/ 8422 h 10000"/>
              <a:gd name="connsiteX97" fmla="*/ 4016 w 10000"/>
              <a:gd name="connsiteY97" fmla="*/ 8611 h 10000"/>
              <a:gd name="connsiteX98" fmla="*/ 4016 w 10000"/>
              <a:gd name="connsiteY98" fmla="*/ 8813 h 10000"/>
              <a:gd name="connsiteX99" fmla="*/ 4024 w 10000"/>
              <a:gd name="connsiteY99" fmla="*/ 9003 h 10000"/>
              <a:gd name="connsiteX100" fmla="*/ 4051 w 10000"/>
              <a:gd name="connsiteY100" fmla="*/ 9179 h 10000"/>
              <a:gd name="connsiteX101" fmla="*/ 4086 w 10000"/>
              <a:gd name="connsiteY101" fmla="*/ 9356 h 10000"/>
              <a:gd name="connsiteX102" fmla="*/ 4121 w 10000"/>
              <a:gd name="connsiteY102" fmla="*/ 9508 h 10000"/>
              <a:gd name="connsiteX103" fmla="*/ 4191 w 10000"/>
              <a:gd name="connsiteY103" fmla="*/ 9646 h 10000"/>
              <a:gd name="connsiteX104" fmla="*/ 4269 w 10000"/>
              <a:gd name="connsiteY104" fmla="*/ 9760 h 10000"/>
              <a:gd name="connsiteX105" fmla="*/ 4366 w 10000"/>
              <a:gd name="connsiteY105" fmla="*/ 9861 h 10000"/>
              <a:gd name="connsiteX106" fmla="*/ 4471 w 10000"/>
              <a:gd name="connsiteY106" fmla="*/ 9937 h 10000"/>
              <a:gd name="connsiteX107" fmla="*/ 4611 w 10000"/>
              <a:gd name="connsiteY107" fmla="*/ 9975 h 10000"/>
              <a:gd name="connsiteX108" fmla="*/ 4759 w 10000"/>
              <a:gd name="connsiteY108" fmla="*/ 10000 h 10000"/>
              <a:gd name="connsiteX109" fmla="*/ 4759 w 10000"/>
              <a:gd name="connsiteY109" fmla="*/ 10000 h 10000"/>
              <a:gd name="connsiteX110" fmla="*/ 4759 w 10000"/>
              <a:gd name="connsiteY110" fmla="*/ 10000 h 10000"/>
              <a:gd name="connsiteX111" fmla="*/ 4759 w 10000"/>
              <a:gd name="connsiteY111" fmla="*/ 10000 h 10000"/>
              <a:gd name="connsiteX112" fmla="*/ 4759 w 10000"/>
              <a:gd name="connsiteY112" fmla="*/ 10000 h 10000"/>
              <a:gd name="connsiteX113" fmla="*/ 4821 w 10000"/>
              <a:gd name="connsiteY113" fmla="*/ 10000 h 10000"/>
              <a:gd name="connsiteX114" fmla="*/ 4821 w 10000"/>
              <a:gd name="connsiteY114" fmla="*/ 10000 h 10000"/>
              <a:gd name="connsiteX115" fmla="*/ 5136 w 10000"/>
              <a:gd name="connsiteY115" fmla="*/ 9962 h 10000"/>
              <a:gd name="connsiteX116" fmla="*/ 5468 w 10000"/>
              <a:gd name="connsiteY116" fmla="*/ 9924 h 10000"/>
              <a:gd name="connsiteX117" fmla="*/ 6203 w 10000"/>
              <a:gd name="connsiteY117" fmla="*/ 9798 h 10000"/>
              <a:gd name="connsiteX118" fmla="*/ 6982 w 10000"/>
              <a:gd name="connsiteY118" fmla="*/ 9672 h 10000"/>
              <a:gd name="connsiteX119" fmla="*/ 7358 w 10000"/>
              <a:gd name="connsiteY119" fmla="*/ 9621 h 10000"/>
              <a:gd name="connsiteX120" fmla="*/ 7734 w 10000"/>
              <a:gd name="connsiteY120" fmla="*/ 9583 h 10000"/>
              <a:gd name="connsiteX121" fmla="*/ 7734 w 10000"/>
              <a:gd name="connsiteY121" fmla="*/ 9583 h 10000"/>
              <a:gd name="connsiteX122" fmla="*/ 7725 w 10000"/>
              <a:gd name="connsiteY122" fmla="*/ 9508 h 10000"/>
              <a:gd name="connsiteX123" fmla="*/ 7725 w 10000"/>
              <a:gd name="connsiteY123" fmla="*/ 9508 h 10000"/>
              <a:gd name="connsiteX124" fmla="*/ 7725 w 10000"/>
              <a:gd name="connsiteY124" fmla="*/ 9508 h 10000"/>
              <a:gd name="connsiteX125" fmla="*/ 7725 w 10000"/>
              <a:gd name="connsiteY125" fmla="*/ 9508 h 10000"/>
              <a:gd name="connsiteX126" fmla="*/ 7725 w 10000"/>
              <a:gd name="connsiteY126" fmla="*/ 9508 h 10000"/>
              <a:gd name="connsiteX127" fmla="*/ 7699 w 10000"/>
              <a:gd name="connsiteY127" fmla="*/ 9407 h 10000"/>
              <a:gd name="connsiteX128" fmla="*/ 7699 w 10000"/>
              <a:gd name="connsiteY128" fmla="*/ 9407 h 10000"/>
              <a:gd name="connsiteX129" fmla="*/ 7699 w 10000"/>
              <a:gd name="connsiteY129" fmla="*/ 9381 h 10000"/>
              <a:gd name="connsiteX130" fmla="*/ 7699 w 10000"/>
              <a:gd name="connsiteY130" fmla="*/ 9381 h 10000"/>
              <a:gd name="connsiteX131" fmla="*/ 7577 w 10000"/>
              <a:gd name="connsiteY131" fmla="*/ 8649 h 10000"/>
              <a:gd name="connsiteX132" fmla="*/ 7463 w 10000"/>
              <a:gd name="connsiteY132" fmla="*/ 7967 h 10000"/>
              <a:gd name="connsiteX133" fmla="*/ 7393 w 10000"/>
              <a:gd name="connsiteY133" fmla="*/ 7361 h 10000"/>
              <a:gd name="connsiteX134" fmla="*/ 7332 w 10000"/>
              <a:gd name="connsiteY134" fmla="*/ 6806 h 10000"/>
              <a:gd name="connsiteX135" fmla="*/ 7288 w 10000"/>
              <a:gd name="connsiteY135" fmla="*/ 6313 h 10000"/>
              <a:gd name="connsiteX136" fmla="*/ 7262 w 10000"/>
              <a:gd name="connsiteY136" fmla="*/ 5871 h 10000"/>
              <a:gd name="connsiteX137" fmla="*/ 7253 w 10000"/>
              <a:gd name="connsiteY137" fmla="*/ 5480 h 10000"/>
              <a:gd name="connsiteX138" fmla="*/ 7279 w 10000"/>
              <a:gd name="connsiteY138" fmla="*/ 5139 h 10000"/>
              <a:gd name="connsiteX139" fmla="*/ 7297 w 10000"/>
              <a:gd name="connsiteY139" fmla="*/ 4836 h 10000"/>
              <a:gd name="connsiteX140" fmla="*/ 7340 w 10000"/>
              <a:gd name="connsiteY140" fmla="*/ 4583 h 10000"/>
              <a:gd name="connsiteX141" fmla="*/ 7402 w 10000"/>
              <a:gd name="connsiteY141" fmla="*/ 4394 h 10000"/>
              <a:gd name="connsiteX142" fmla="*/ 7437 w 10000"/>
              <a:gd name="connsiteY142" fmla="*/ 4293 h 10000"/>
              <a:gd name="connsiteX143" fmla="*/ 7463 w 10000"/>
              <a:gd name="connsiteY143" fmla="*/ 4217 h 10000"/>
              <a:gd name="connsiteX144" fmla="*/ 7507 w 10000"/>
              <a:gd name="connsiteY144" fmla="*/ 4154 h 10000"/>
              <a:gd name="connsiteX145" fmla="*/ 7550 w 10000"/>
              <a:gd name="connsiteY145" fmla="*/ 4104 h 10000"/>
              <a:gd name="connsiteX146" fmla="*/ 7594 w 10000"/>
              <a:gd name="connsiteY146" fmla="*/ 4053 h 10000"/>
              <a:gd name="connsiteX147" fmla="*/ 7647 w 10000"/>
              <a:gd name="connsiteY147" fmla="*/ 4003 h 10000"/>
              <a:gd name="connsiteX148" fmla="*/ 7699 w 10000"/>
              <a:gd name="connsiteY148" fmla="*/ 3990 h 10000"/>
              <a:gd name="connsiteX149" fmla="*/ 7752 w 10000"/>
              <a:gd name="connsiteY149" fmla="*/ 3965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927 w 10000"/>
              <a:gd name="connsiteY158" fmla="*/ 3939 h 10000"/>
              <a:gd name="connsiteX159" fmla="*/ 7997 w 10000"/>
              <a:gd name="connsiteY159" fmla="*/ 3965 h 10000"/>
              <a:gd name="connsiteX160" fmla="*/ 8136 w 10000"/>
              <a:gd name="connsiteY160" fmla="*/ 4028 h 10000"/>
              <a:gd name="connsiteX161" fmla="*/ 8294 w 10000"/>
              <a:gd name="connsiteY161" fmla="*/ 4116 h 10000"/>
              <a:gd name="connsiteX162" fmla="*/ 8443 w 10000"/>
              <a:gd name="connsiteY162" fmla="*/ 4242 h 10000"/>
              <a:gd name="connsiteX163" fmla="*/ 8443 w 10000"/>
              <a:gd name="connsiteY163" fmla="*/ 4242 h 10000"/>
              <a:gd name="connsiteX164" fmla="*/ 8451 w 10000"/>
              <a:gd name="connsiteY164" fmla="*/ 4242 h 10000"/>
              <a:gd name="connsiteX165" fmla="*/ 8451 w 10000"/>
              <a:gd name="connsiteY165" fmla="*/ 4242 h 10000"/>
              <a:gd name="connsiteX166" fmla="*/ 8836 w 10000"/>
              <a:gd name="connsiteY166" fmla="*/ 4545 h 10000"/>
              <a:gd name="connsiteX167" fmla="*/ 8976 w 10000"/>
              <a:gd name="connsiteY167" fmla="*/ 4646 h 10000"/>
              <a:gd name="connsiteX168" fmla="*/ 9099 w 10000"/>
              <a:gd name="connsiteY168" fmla="*/ 4722 h 10000"/>
              <a:gd name="connsiteX169" fmla="*/ 9204 w 10000"/>
              <a:gd name="connsiteY169" fmla="*/ 4785 h 10000"/>
              <a:gd name="connsiteX170" fmla="*/ 9300 w 10000"/>
              <a:gd name="connsiteY170" fmla="*/ 4823 h 10000"/>
              <a:gd name="connsiteX171" fmla="*/ 9388 w 10000"/>
              <a:gd name="connsiteY171" fmla="*/ 4848 h 10000"/>
              <a:gd name="connsiteX172" fmla="*/ 9466 w 10000"/>
              <a:gd name="connsiteY172" fmla="*/ 4848 h 10000"/>
              <a:gd name="connsiteX173" fmla="*/ 9466 w 10000"/>
              <a:gd name="connsiteY173" fmla="*/ 4848 h 10000"/>
              <a:gd name="connsiteX174" fmla="*/ 9484 w 10000"/>
              <a:gd name="connsiteY174" fmla="*/ 4848 h 10000"/>
              <a:gd name="connsiteX175" fmla="*/ 9484 w 10000"/>
              <a:gd name="connsiteY175" fmla="*/ 4848 h 10000"/>
              <a:gd name="connsiteX176" fmla="*/ 9484 w 10000"/>
              <a:gd name="connsiteY176" fmla="*/ 4848 h 10000"/>
              <a:gd name="connsiteX177" fmla="*/ 9484 w 10000"/>
              <a:gd name="connsiteY177" fmla="*/ 4848 h 10000"/>
              <a:gd name="connsiteX178" fmla="*/ 9580 w 10000"/>
              <a:gd name="connsiteY178" fmla="*/ 4836 h 10000"/>
              <a:gd name="connsiteX179" fmla="*/ 9668 w 10000"/>
              <a:gd name="connsiteY179" fmla="*/ 4798 h 10000"/>
              <a:gd name="connsiteX180" fmla="*/ 9738 w 10000"/>
              <a:gd name="connsiteY180" fmla="*/ 4747 h 10000"/>
              <a:gd name="connsiteX181" fmla="*/ 9799 w 10000"/>
              <a:gd name="connsiteY181" fmla="*/ 4659 h 10000"/>
              <a:gd name="connsiteX182" fmla="*/ 9799 w 10000"/>
              <a:gd name="connsiteY182" fmla="*/ 4659 h 10000"/>
              <a:gd name="connsiteX183" fmla="*/ 9799 w 10000"/>
              <a:gd name="connsiteY183" fmla="*/ 4659 h 10000"/>
              <a:gd name="connsiteX184" fmla="*/ 9799 w 10000"/>
              <a:gd name="connsiteY184" fmla="*/ 4659 h 10000"/>
              <a:gd name="connsiteX185" fmla="*/ 9799 w 10000"/>
              <a:gd name="connsiteY185" fmla="*/ 4659 h 10000"/>
              <a:gd name="connsiteX186" fmla="*/ 9799 w 10000"/>
              <a:gd name="connsiteY186" fmla="*/ 4659 h 10000"/>
              <a:gd name="connsiteX187" fmla="*/ 9816 w 10000"/>
              <a:gd name="connsiteY187" fmla="*/ 4659 h 10000"/>
              <a:gd name="connsiteX188" fmla="*/ 9816 w 10000"/>
              <a:gd name="connsiteY188" fmla="*/ 4659 h 10000"/>
              <a:gd name="connsiteX189" fmla="*/ 9816 w 10000"/>
              <a:gd name="connsiteY189" fmla="*/ 4659 h 10000"/>
              <a:gd name="connsiteX190" fmla="*/ 9816 w 10000"/>
              <a:gd name="connsiteY190" fmla="*/ 4659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43 w 10000"/>
              <a:gd name="connsiteY201" fmla="*/ 4583 h 10000"/>
              <a:gd name="connsiteX202" fmla="*/ 9886 w 10000"/>
              <a:gd name="connsiteY202" fmla="*/ 4495 h 10000"/>
              <a:gd name="connsiteX203" fmla="*/ 9921 w 10000"/>
              <a:gd name="connsiteY203" fmla="*/ 4369 h 10000"/>
              <a:gd name="connsiteX204" fmla="*/ 9948 w 10000"/>
              <a:gd name="connsiteY204" fmla="*/ 4217 h 10000"/>
              <a:gd name="connsiteX205" fmla="*/ 9983 w 10000"/>
              <a:gd name="connsiteY205" fmla="*/ 4040 h 10000"/>
              <a:gd name="connsiteX206" fmla="*/ 10000 w 10000"/>
              <a:gd name="connsiteY206" fmla="*/ 3851 h 10000"/>
              <a:gd name="connsiteX207" fmla="*/ 10000 w 10000"/>
              <a:gd name="connsiteY207" fmla="*/ 3649 h 10000"/>
              <a:gd name="connsiteX208" fmla="*/ 10000 w 10000"/>
              <a:gd name="connsiteY208" fmla="*/ 3460 h 10000"/>
              <a:gd name="connsiteX209" fmla="*/ 9983 w 10000"/>
              <a:gd name="connsiteY209" fmla="*/ 3258 h 10000"/>
              <a:gd name="connsiteX210" fmla="*/ 9939 w 10000"/>
              <a:gd name="connsiteY210" fmla="*/ 3068 h 10000"/>
              <a:gd name="connsiteX211" fmla="*/ 9886 w 10000"/>
              <a:gd name="connsiteY211" fmla="*/ 2904 h 10000"/>
              <a:gd name="connsiteX212" fmla="*/ 9843 w 10000"/>
              <a:gd name="connsiteY212" fmla="*/ 2816 h 10000"/>
              <a:gd name="connsiteX213" fmla="*/ 9799 w 10000"/>
              <a:gd name="connsiteY213" fmla="*/ 2753 h 10000"/>
              <a:gd name="connsiteX214" fmla="*/ 9755 w 10000"/>
              <a:gd name="connsiteY214" fmla="*/ 2677 h 10000"/>
              <a:gd name="connsiteX215" fmla="*/ 9694 w 10000"/>
              <a:gd name="connsiteY215" fmla="*/ 2614 h 10000"/>
              <a:gd name="connsiteX216" fmla="*/ 9633 w 10000"/>
              <a:gd name="connsiteY216" fmla="*/ 2551 h 10000"/>
              <a:gd name="connsiteX217" fmla="*/ 9571 w 10000"/>
              <a:gd name="connsiteY217" fmla="*/ 2500 h 10000"/>
              <a:gd name="connsiteX218" fmla="*/ 9484 w 10000"/>
              <a:gd name="connsiteY218" fmla="*/ 2475 h 10000"/>
              <a:gd name="connsiteX219" fmla="*/ 9396 w 10000"/>
              <a:gd name="connsiteY219" fmla="*/ 2449 h 10000"/>
              <a:gd name="connsiteX220" fmla="*/ 9300 w 10000"/>
              <a:gd name="connsiteY220" fmla="*/ 2424 h 10000"/>
              <a:gd name="connsiteX221" fmla="*/ 9195 w 10000"/>
              <a:gd name="connsiteY221" fmla="*/ 2424 h 10000"/>
              <a:gd name="connsiteX222" fmla="*/ 9195 w 10000"/>
              <a:gd name="connsiteY222" fmla="*/ 2424 h 10000"/>
              <a:gd name="connsiteX223" fmla="*/ 9195 w 10000"/>
              <a:gd name="connsiteY223" fmla="*/ 2424 h 10000"/>
              <a:gd name="connsiteX224" fmla="*/ 9195 w 10000"/>
              <a:gd name="connsiteY224" fmla="*/ 2424 h 10000"/>
              <a:gd name="connsiteX225" fmla="*/ 9195 w 10000"/>
              <a:gd name="connsiteY225" fmla="*/ 2424 h 10000"/>
              <a:gd name="connsiteX226" fmla="*/ 9195 w 10000"/>
              <a:gd name="connsiteY226" fmla="*/ 2424 h 10000"/>
              <a:gd name="connsiteX227" fmla="*/ 9081 w 10000"/>
              <a:gd name="connsiteY227" fmla="*/ 2424 h 10000"/>
              <a:gd name="connsiteX228" fmla="*/ 8941 w 10000"/>
              <a:gd name="connsiteY228" fmla="*/ 2462 h 10000"/>
              <a:gd name="connsiteX229" fmla="*/ 8801 w 10000"/>
              <a:gd name="connsiteY229" fmla="*/ 2487 h 10000"/>
              <a:gd name="connsiteX230" fmla="*/ 8644 w 10000"/>
              <a:gd name="connsiteY230" fmla="*/ 2551 h 10000"/>
              <a:gd name="connsiteX231" fmla="*/ 8644 w 10000"/>
              <a:gd name="connsiteY231" fmla="*/ 2551 h 10000"/>
              <a:gd name="connsiteX232" fmla="*/ 8635 w 10000"/>
              <a:gd name="connsiteY232" fmla="*/ 2551 h 10000"/>
              <a:gd name="connsiteX233" fmla="*/ 8635 w 10000"/>
              <a:gd name="connsiteY233" fmla="*/ 2551 h 10000"/>
              <a:gd name="connsiteX234" fmla="*/ 8626 w 10000"/>
              <a:gd name="connsiteY234" fmla="*/ 2551 h 10000"/>
              <a:gd name="connsiteX235" fmla="*/ 8626 w 10000"/>
              <a:gd name="connsiteY235" fmla="*/ 2551 h 10000"/>
              <a:gd name="connsiteX236" fmla="*/ 8443 w 10000"/>
              <a:gd name="connsiteY236" fmla="*/ 2614 h 10000"/>
              <a:gd name="connsiteX237" fmla="*/ 8276 w 10000"/>
              <a:gd name="connsiteY237" fmla="*/ 2664 h 10000"/>
              <a:gd name="connsiteX238" fmla="*/ 8110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848 w 10000"/>
              <a:gd name="connsiteY247" fmla="*/ 2689 h 10000"/>
              <a:gd name="connsiteX248" fmla="*/ 7743 w 10000"/>
              <a:gd name="connsiteY248" fmla="*/ 2677 h 10000"/>
              <a:gd name="connsiteX249" fmla="*/ 7638 w 10000"/>
              <a:gd name="connsiteY249" fmla="*/ 2626 h 10000"/>
              <a:gd name="connsiteX250" fmla="*/ 7542 w 10000"/>
              <a:gd name="connsiteY250" fmla="*/ 2601 h 10000"/>
              <a:gd name="connsiteX251" fmla="*/ 7454 w 10000"/>
              <a:gd name="connsiteY251" fmla="*/ 2538 h 10000"/>
              <a:gd name="connsiteX252" fmla="*/ 7375 w 10000"/>
              <a:gd name="connsiteY252" fmla="*/ 2475 h 10000"/>
              <a:gd name="connsiteX253" fmla="*/ 7297 w 10000"/>
              <a:gd name="connsiteY253" fmla="*/ 2399 h 10000"/>
              <a:gd name="connsiteX254" fmla="*/ 7235 w 10000"/>
              <a:gd name="connsiteY254" fmla="*/ 2323 h 10000"/>
              <a:gd name="connsiteX255" fmla="*/ 7174 w 10000"/>
              <a:gd name="connsiteY255" fmla="*/ 2235 h 10000"/>
              <a:gd name="connsiteX256" fmla="*/ 7113 w 10000"/>
              <a:gd name="connsiteY256" fmla="*/ 2134 h 10000"/>
              <a:gd name="connsiteX257" fmla="*/ 7008 w 10000"/>
              <a:gd name="connsiteY257" fmla="*/ 1944 h 10000"/>
              <a:gd name="connsiteX258" fmla="*/ 6929 w 10000"/>
              <a:gd name="connsiteY258" fmla="*/ 1730 h 10000"/>
              <a:gd name="connsiteX259" fmla="*/ 6850 w 10000"/>
              <a:gd name="connsiteY259" fmla="*/ 1515 h 10000"/>
              <a:gd name="connsiteX260" fmla="*/ 6850 w 10000"/>
              <a:gd name="connsiteY260" fmla="*/ 1515 h 10000"/>
              <a:gd name="connsiteX261" fmla="*/ 6842 w 10000"/>
              <a:gd name="connsiteY261" fmla="*/ 1490 h 10000"/>
              <a:gd name="connsiteX262" fmla="*/ 6842 w 10000"/>
              <a:gd name="connsiteY262" fmla="*/ 1490 h 10000"/>
              <a:gd name="connsiteX263" fmla="*/ 6842 w 10000"/>
              <a:gd name="connsiteY263" fmla="*/ 1477 h 10000"/>
              <a:gd name="connsiteX264" fmla="*/ 6842 w 10000"/>
              <a:gd name="connsiteY264" fmla="*/ 1477 h 10000"/>
              <a:gd name="connsiteX265" fmla="*/ 6842 w 10000"/>
              <a:gd name="connsiteY265" fmla="*/ 1477 h 10000"/>
              <a:gd name="connsiteX266" fmla="*/ 6798 w 10000"/>
              <a:gd name="connsiteY266" fmla="*/ 1338 h 10000"/>
              <a:gd name="connsiteX267" fmla="*/ 6780 w 10000"/>
              <a:gd name="connsiteY267" fmla="*/ 1162 h 10000"/>
              <a:gd name="connsiteX268" fmla="*/ 6754 w 10000"/>
              <a:gd name="connsiteY268" fmla="*/ 947 h 10000"/>
              <a:gd name="connsiteX269" fmla="*/ 6754 w 10000"/>
              <a:gd name="connsiteY269" fmla="*/ 720 h 10000"/>
              <a:gd name="connsiteX270" fmla="*/ 6754 w 10000"/>
              <a:gd name="connsiteY270" fmla="*/ 720 h 10000"/>
              <a:gd name="connsiteX271" fmla="*/ 6763 w 10000"/>
              <a:gd name="connsiteY271" fmla="*/ 366 h 10000"/>
              <a:gd name="connsiteX272" fmla="*/ 6789 w 10000"/>
              <a:gd name="connsiteY272"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03 w 10000"/>
              <a:gd name="connsiteY92" fmla="*/ 7803 h 10000"/>
              <a:gd name="connsiteX93" fmla="*/ 4068 w 10000"/>
              <a:gd name="connsiteY93" fmla="*/ 8005 h 10000"/>
              <a:gd name="connsiteX94" fmla="*/ 4051 w 10000"/>
              <a:gd name="connsiteY94" fmla="*/ 8207 h 10000"/>
              <a:gd name="connsiteX95" fmla="*/ 4024 w 10000"/>
              <a:gd name="connsiteY95" fmla="*/ 8422 h 10000"/>
              <a:gd name="connsiteX96" fmla="*/ 4016 w 10000"/>
              <a:gd name="connsiteY96" fmla="*/ 8611 h 10000"/>
              <a:gd name="connsiteX97" fmla="*/ 4016 w 10000"/>
              <a:gd name="connsiteY97" fmla="*/ 8813 h 10000"/>
              <a:gd name="connsiteX98" fmla="*/ 4024 w 10000"/>
              <a:gd name="connsiteY98" fmla="*/ 9003 h 10000"/>
              <a:gd name="connsiteX99" fmla="*/ 4051 w 10000"/>
              <a:gd name="connsiteY99" fmla="*/ 9179 h 10000"/>
              <a:gd name="connsiteX100" fmla="*/ 4086 w 10000"/>
              <a:gd name="connsiteY100" fmla="*/ 9356 h 10000"/>
              <a:gd name="connsiteX101" fmla="*/ 4121 w 10000"/>
              <a:gd name="connsiteY101" fmla="*/ 9508 h 10000"/>
              <a:gd name="connsiteX102" fmla="*/ 4191 w 10000"/>
              <a:gd name="connsiteY102" fmla="*/ 9646 h 10000"/>
              <a:gd name="connsiteX103" fmla="*/ 4269 w 10000"/>
              <a:gd name="connsiteY103" fmla="*/ 9760 h 10000"/>
              <a:gd name="connsiteX104" fmla="*/ 4366 w 10000"/>
              <a:gd name="connsiteY104" fmla="*/ 9861 h 10000"/>
              <a:gd name="connsiteX105" fmla="*/ 4471 w 10000"/>
              <a:gd name="connsiteY105" fmla="*/ 9937 h 10000"/>
              <a:gd name="connsiteX106" fmla="*/ 4611 w 10000"/>
              <a:gd name="connsiteY106" fmla="*/ 9975 h 10000"/>
              <a:gd name="connsiteX107" fmla="*/ 4759 w 10000"/>
              <a:gd name="connsiteY107" fmla="*/ 10000 h 10000"/>
              <a:gd name="connsiteX108" fmla="*/ 4759 w 10000"/>
              <a:gd name="connsiteY108" fmla="*/ 10000 h 10000"/>
              <a:gd name="connsiteX109" fmla="*/ 4759 w 10000"/>
              <a:gd name="connsiteY109" fmla="*/ 10000 h 10000"/>
              <a:gd name="connsiteX110" fmla="*/ 4759 w 10000"/>
              <a:gd name="connsiteY110" fmla="*/ 10000 h 10000"/>
              <a:gd name="connsiteX111" fmla="*/ 4759 w 10000"/>
              <a:gd name="connsiteY111" fmla="*/ 10000 h 10000"/>
              <a:gd name="connsiteX112" fmla="*/ 4821 w 10000"/>
              <a:gd name="connsiteY112" fmla="*/ 10000 h 10000"/>
              <a:gd name="connsiteX113" fmla="*/ 4821 w 10000"/>
              <a:gd name="connsiteY113" fmla="*/ 10000 h 10000"/>
              <a:gd name="connsiteX114" fmla="*/ 5136 w 10000"/>
              <a:gd name="connsiteY114" fmla="*/ 9962 h 10000"/>
              <a:gd name="connsiteX115" fmla="*/ 5468 w 10000"/>
              <a:gd name="connsiteY115" fmla="*/ 9924 h 10000"/>
              <a:gd name="connsiteX116" fmla="*/ 6203 w 10000"/>
              <a:gd name="connsiteY116" fmla="*/ 9798 h 10000"/>
              <a:gd name="connsiteX117" fmla="*/ 6982 w 10000"/>
              <a:gd name="connsiteY117" fmla="*/ 9672 h 10000"/>
              <a:gd name="connsiteX118" fmla="*/ 7358 w 10000"/>
              <a:gd name="connsiteY118" fmla="*/ 9621 h 10000"/>
              <a:gd name="connsiteX119" fmla="*/ 7734 w 10000"/>
              <a:gd name="connsiteY119" fmla="*/ 9583 h 10000"/>
              <a:gd name="connsiteX120" fmla="*/ 7734 w 10000"/>
              <a:gd name="connsiteY120" fmla="*/ 9583 h 10000"/>
              <a:gd name="connsiteX121" fmla="*/ 7725 w 10000"/>
              <a:gd name="connsiteY121" fmla="*/ 9508 h 10000"/>
              <a:gd name="connsiteX122" fmla="*/ 7725 w 10000"/>
              <a:gd name="connsiteY122" fmla="*/ 9508 h 10000"/>
              <a:gd name="connsiteX123" fmla="*/ 7725 w 10000"/>
              <a:gd name="connsiteY123" fmla="*/ 9508 h 10000"/>
              <a:gd name="connsiteX124" fmla="*/ 7725 w 10000"/>
              <a:gd name="connsiteY124" fmla="*/ 9508 h 10000"/>
              <a:gd name="connsiteX125" fmla="*/ 7725 w 10000"/>
              <a:gd name="connsiteY125" fmla="*/ 9508 h 10000"/>
              <a:gd name="connsiteX126" fmla="*/ 7699 w 10000"/>
              <a:gd name="connsiteY126" fmla="*/ 9407 h 10000"/>
              <a:gd name="connsiteX127" fmla="*/ 7699 w 10000"/>
              <a:gd name="connsiteY127" fmla="*/ 9407 h 10000"/>
              <a:gd name="connsiteX128" fmla="*/ 7699 w 10000"/>
              <a:gd name="connsiteY128" fmla="*/ 9381 h 10000"/>
              <a:gd name="connsiteX129" fmla="*/ 7699 w 10000"/>
              <a:gd name="connsiteY129" fmla="*/ 9381 h 10000"/>
              <a:gd name="connsiteX130" fmla="*/ 7577 w 10000"/>
              <a:gd name="connsiteY130" fmla="*/ 8649 h 10000"/>
              <a:gd name="connsiteX131" fmla="*/ 7463 w 10000"/>
              <a:gd name="connsiteY131" fmla="*/ 7967 h 10000"/>
              <a:gd name="connsiteX132" fmla="*/ 7393 w 10000"/>
              <a:gd name="connsiteY132" fmla="*/ 7361 h 10000"/>
              <a:gd name="connsiteX133" fmla="*/ 7332 w 10000"/>
              <a:gd name="connsiteY133" fmla="*/ 6806 h 10000"/>
              <a:gd name="connsiteX134" fmla="*/ 7288 w 10000"/>
              <a:gd name="connsiteY134" fmla="*/ 6313 h 10000"/>
              <a:gd name="connsiteX135" fmla="*/ 7262 w 10000"/>
              <a:gd name="connsiteY135" fmla="*/ 5871 h 10000"/>
              <a:gd name="connsiteX136" fmla="*/ 7253 w 10000"/>
              <a:gd name="connsiteY136" fmla="*/ 5480 h 10000"/>
              <a:gd name="connsiteX137" fmla="*/ 7279 w 10000"/>
              <a:gd name="connsiteY137" fmla="*/ 5139 h 10000"/>
              <a:gd name="connsiteX138" fmla="*/ 7297 w 10000"/>
              <a:gd name="connsiteY138" fmla="*/ 4836 h 10000"/>
              <a:gd name="connsiteX139" fmla="*/ 7340 w 10000"/>
              <a:gd name="connsiteY139" fmla="*/ 4583 h 10000"/>
              <a:gd name="connsiteX140" fmla="*/ 7402 w 10000"/>
              <a:gd name="connsiteY140" fmla="*/ 4394 h 10000"/>
              <a:gd name="connsiteX141" fmla="*/ 7437 w 10000"/>
              <a:gd name="connsiteY141" fmla="*/ 4293 h 10000"/>
              <a:gd name="connsiteX142" fmla="*/ 7463 w 10000"/>
              <a:gd name="connsiteY142" fmla="*/ 4217 h 10000"/>
              <a:gd name="connsiteX143" fmla="*/ 7507 w 10000"/>
              <a:gd name="connsiteY143" fmla="*/ 4154 h 10000"/>
              <a:gd name="connsiteX144" fmla="*/ 7550 w 10000"/>
              <a:gd name="connsiteY144" fmla="*/ 4104 h 10000"/>
              <a:gd name="connsiteX145" fmla="*/ 7594 w 10000"/>
              <a:gd name="connsiteY145" fmla="*/ 4053 h 10000"/>
              <a:gd name="connsiteX146" fmla="*/ 7647 w 10000"/>
              <a:gd name="connsiteY146" fmla="*/ 4003 h 10000"/>
              <a:gd name="connsiteX147" fmla="*/ 7699 w 10000"/>
              <a:gd name="connsiteY147" fmla="*/ 3990 h 10000"/>
              <a:gd name="connsiteX148" fmla="*/ 7752 w 10000"/>
              <a:gd name="connsiteY148" fmla="*/ 3965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927 w 10000"/>
              <a:gd name="connsiteY157" fmla="*/ 3939 h 10000"/>
              <a:gd name="connsiteX158" fmla="*/ 7997 w 10000"/>
              <a:gd name="connsiteY158" fmla="*/ 3965 h 10000"/>
              <a:gd name="connsiteX159" fmla="*/ 8136 w 10000"/>
              <a:gd name="connsiteY159" fmla="*/ 4028 h 10000"/>
              <a:gd name="connsiteX160" fmla="*/ 8294 w 10000"/>
              <a:gd name="connsiteY160" fmla="*/ 4116 h 10000"/>
              <a:gd name="connsiteX161" fmla="*/ 8443 w 10000"/>
              <a:gd name="connsiteY161" fmla="*/ 4242 h 10000"/>
              <a:gd name="connsiteX162" fmla="*/ 8443 w 10000"/>
              <a:gd name="connsiteY162" fmla="*/ 4242 h 10000"/>
              <a:gd name="connsiteX163" fmla="*/ 8451 w 10000"/>
              <a:gd name="connsiteY163" fmla="*/ 4242 h 10000"/>
              <a:gd name="connsiteX164" fmla="*/ 8451 w 10000"/>
              <a:gd name="connsiteY164" fmla="*/ 4242 h 10000"/>
              <a:gd name="connsiteX165" fmla="*/ 8836 w 10000"/>
              <a:gd name="connsiteY165" fmla="*/ 4545 h 10000"/>
              <a:gd name="connsiteX166" fmla="*/ 8976 w 10000"/>
              <a:gd name="connsiteY166" fmla="*/ 4646 h 10000"/>
              <a:gd name="connsiteX167" fmla="*/ 9099 w 10000"/>
              <a:gd name="connsiteY167" fmla="*/ 4722 h 10000"/>
              <a:gd name="connsiteX168" fmla="*/ 9204 w 10000"/>
              <a:gd name="connsiteY168" fmla="*/ 4785 h 10000"/>
              <a:gd name="connsiteX169" fmla="*/ 9300 w 10000"/>
              <a:gd name="connsiteY169" fmla="*/ 4823 h 10000"/>
              <a:gd name="connsiteX170" fmla="*/ 9388 w 10000"/>
              <a:gd name="connsiteY170" fmla="*/ 4848 h 10000"/>
              <a:gd name="connsiteX171" fmla="*/ 9466 w 10000"/>
              <a:gd name="connsiteY171" fmla="*/ 4848 h 10000"/>
              <a:gd name="connsiteX172" fmla="*/ 9466 w 10000"/>
              <a:gd name="connsiteY172" fmla="*/ 4848 h 10000"/>
              <a:gd name="connsiteX173" fmla="*/ 9484 w 10000"/>
              <a:gd name="connsiteY173" fmla="*/ 4848 h 10000"/>
              <a:gd name="connsiteX174" fmla="*/ 9484 w 10000"/>
              <a:gd name="connsiteY174" fmla="*/ 4848 h 10000"/>
              <a:gd name="connsiteX175" fmla="*/ 9484 w 10000"/>
              <a:gd name="connsiteY175" fmla="*/ 4848 h 10000"/>
              <a:gd name="connsiteX176" fmla="*/ 9484 w 10000"/>
              <a:gd name="connsiteY176" fmla="*/ 4848 h 10000"/>
              <a:gd name="connsiteX177" fmla="*/ 9580 w 10000"/>
              <a:gd name="connsiteY177" fmla="*/ 4836 h 10000"/>
              <a:gd name="connsiteX178" fmla="*/ 9668 w 10000"/>
              <a:gd name="connsiteY178" fmla="*/ 4798 h 10000"/>
              <a:gd name="connsiteX179" fmla="*/ 9738 w 10000"/>
              <a:gd name="connsiteY179" fmla="*/ 4747 h 10000"/>
              <a:gd name="connsiteX180" fmla="*/ 9799 w 10000"/>
              <a:gd name="connsiteY180" fmla="*/ 4659 h 10000"/>
              <a:gd name="connsiteX181" fmla="*/ 9799 w 10000"/>
              <a:gd name="connsiteY181" fmla="*/ 4659 h 10000"/>
              <a:gd name="connsiteX182" fmla="*/ 9799 w 10000"/>
              <a:gd name="connsiteY182" fmla="*/ 4659 h 10000"/>
              <a:gd name="connsiteX183" fmla="*/ 9799 w 10000"/>
              <a:gd name="connsiteY183" fmla="*/ 4659 h 10000"/>
              <a:gd name="connsiteX184" fmla="*/ 9799 w 10000"/>
              <a:gd name="connsiteY184" fmla="*/ 4659 h 10000"/>
              <a:gd name="connsiteX185" fmla="*/ 9799 w 10000"/>
              <a:gd name="connsiteY185" fmla="*/ 4659 h 10000"/>
              <a:gd name="connsiteX186" fmla="*/ 9816 w 10000"/>
              <a:gd name="connsiteY186" fmla="*/ 4659 h 10000"/>
              <a:gd name="connsiteX187" fmla="*/ 9816 w 10000"/>
              <a:gd name="connsiteY187" fmla="*/ 4659 h 10000"/>
              <a:gd name="connsiteX188" fmla="*/ 9816 w 10000"/>
              <a:gd name="connsiteY188" fmla="*/ 4659 h 10000"/>
              <a:gd name="connsiteX189" fmla="*/ 9816 w 10000"/>
              <a:gd name="connsiteY189" fmla="*/ 4659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43 w 10000"/>
              <a:gd name="connsiteY200" fmla="*/ 4583 h 10000"/>
              <a:gd name="connsiteX201" fmla="*/ 9886 w 10000"/>
              <a:gd name="connsiteY201" fmla="*/ 4495 h 10000"/>
              <a:gd name="connsiteX202" fmla="*/ 9921 w 10000"/>
              <a:gd name="connsiteY202" fmla="*/ 4369 h 10000"/>
              <a:gd name="connsiteX203" fmla="*/ 9948 w 10000"/>
              <a:gd name="connsiteY203" fmla="*/ 4217 h 10000"/>
              <a:gd name="connsiteX204" fmla="*/ 9983 w 10000"/>
              <a:gd name="connsiteY204" fmla="*/ 4040 h 10000"/>
              <a:gd name="connsiteX205" fmla="*/ 10000 w 10000"/>
              <a:gd name="connsiteY205" fmla="*/ 3851 h 10000"/>
              <a:gd name="connsiteX206" fmla="*/ 10000 w 10000"/>
              <a:gd name="connsiteY206" fmla="*/ 3649 h 10000"/>
              <a:gd name="connsiteX207" fmla="*/ 10000 w 10000"/>
              <a:gd name="connsiteY207" fmla="*/ 3460 h 10000"/>
              <a:gd name="connsiteX208" fmla="*/ 9983 w 10000"/>
              <a:gd name="connsiteY208" fmla="*/ 3258 h 10000"/>
              <a:gd name="connsiteX209" fmla="*/ 9939 w 10000"/>
              <a:gd name="connsiteY209" fmla="*/ 3068 h 10000"/>
              <a:gd name="connsiteX210" fmla="*/ 9886 w 10000"/>
              <a:gd name="connsiteY210" fmla="*/ 2904 h 10000"/>
              <a:gd name="connsiteX211" fmla="*/ 9843 w 10000"/>
              <a:gd name="connsiteY211" fmla="*/ 2816 h 10000"/>
              <a:gd name="connsiteX212" fmla="*/ 9799 w 10000"/>
              <a:gd name="connsiteY212" fmla="*/ 2753 h 10000"/>
              <a:gd name="connsiteX213" fmla="*/ 9755 w 10000"/>
              <a:gd name="connsiteY213" fmla="*/ 2677 h 10000"/>
              <a:gd name="connsiteX214" fmla="*/ 9694 w 10000"/>
              <a:gd name="connsiteY214" fmla="*/ 2614 h 10000"/>
              <a:gd name="connsiteX215" fmla="*/ 9633 w 10000"/>
              <a:gd name="connsiteY215" fmla="*/ 2551 h 10000"/>
              <a:gd name="connsiteX216" fmla="*/ 9571 w 10000"/>
              <a:gd name="connsiteY216" fmla="*/ 2500 h 10000"/>
              <a:gd name="connsiteX217" fmla="*/ 9484 w 10000"/>
              <a:gd name="connsiteY217" fmla="*/ 2475 h 10000"/>
              <a:gd name="connsiteX218" fmla="*/ 9396 w 10000"/>
              <a:gd name="connsiteY218" fmla="*/ 2449 h 10000"/>
              <a:gd name="connsiteX219" fmla="*/ 9300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195 w 10000"/>
              <a:gd name="connsiteY223" fmla="*/ 2424 h 10000"/>
              <a:gd name="connsiteX224" fmla="*/ 9195 w 10000"/>
              <a:gd name="connsiteY224" fmla="*/ 2424 h 10000"/>
              <a:gd name="connsiteX225" fmla="*/ 9195 w 10000"/>
              <a:gd name="connsiteY225" fmla="*/ 2424 h 10000"/>
              <a:gd name="connsiteX226" fmla="*/ 9081 w 10000"/>
              <a:gd name="connsiteY226" fmla="*/ 2424 h 10000"/>
              <a:gd name="connsiteX227" fmla="*/ 8941 w 10000"/>
              <a:gd name="connsiteY227" fmla="*/ 2462 h 10000"/>
              <a:gd name="connsiteX228" fmla="*/ 8801 w 10000"/>
              <a:gd name="connsiteY228" fmla="*/ 2487 h 10000"/>
              <a:gd name="connsiteX229" fmla="*/ 8644 w 10000"/>
              <a:gd name="connsiteY229" fmla="*/ 2551 h 10000"/>
              <a:gd name="connsiteX230" fmla="*/ 8644 w 10000"/>
              <a:gd name="connsiteY230" fmla="*/ 2551 h 10000"/>
              <a:gd name="connsiteX231" fmla="*/ 8635 w 10000"/>
              <a:gd name="connsiteY231" fmla="*/ 2551 h 10000"/>
              <a:gd name="connsiteX232" fmla="*/ 8635 w 10000"/>
              <a:gd name="connsiteY232" fmla="*/ 2551 h 10000"/>
              <a:gd name="connsiteX233" fmla="*/ 8626 w 10000"/>
              <a:gd name="connsiteY233" fmla="*/ 2551 h 10000"/>
              <a:gd name="connsiteX234" fmla="*/ 8626 w 10000"/>
              <a:gd name="connsiteY234" fmla="*/ 2551 h 10000"/>
              <a:gd name="connsiteX235" fmla="*/ 8443 w 10000"/>
              <a:gd name="connsiteY235" fmla="*/ 2614 h 10000"/>
              <a:gd name="connsiteX236" fmla="*/ 8276 w 10000"/>
              <a:gd name="connsiteY236" fmla="*/ 2664 h 10000"/>
              <a:gd name="connsiteX237" fmla="*/ 8110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848 w 10000"/>
              <a:gd name="connsiteY246" fmla="*/ 2689 h 10000"/>
              <a:gd name="connsiteX247" fmla="*/ 7743 w 10000"/>
              <a:gd name="connsiteY247" fmla="*/ 2677 h 10000"/>
              <a:gd name="connsiteX248" fmla="*/ 7638 w 10000"/>
              <a:gd name="connsiteY248" fmla="*/ 2626 h 10000"/>
              <a:gd name="connsiteX249" fmla="*/ 7542 w 10000"/>
              <a:gd name="connsiteY249" fmla="*/ 2601 h 10000"/>
              <a:gd name="connsiteX250" fmla="*/ 7454 w 10000"/>
              <a:gd name="connsiteY250" fmla="*/ 2538 h 10000"/>
              <a:gd name="connsiteX251" fmla="*/ 7375 w 10000"/>
              <a:gd name="connsiteY251" fmla="*/ 2475 h 10000"/>
              <a:gd name="connsiteX252" fmla="*/ 7297 w 10000"/>
              <a:gd name="connsiteY252" fmla="*/ 2399 h 10000"/>
              <a:gd name="connsiteX253" fmla="*/ 7235 w 10000"/>
              <a:gd name="connsiteY253" fmla="*/ 2323 h 10000"/>
              <a:gd name="connsiteX254" fmla="*/ 7174 w 10000"/>
              <a:gd name="connsiteY254" fmla="*/ 2235 h 10000"/>
              <a:gd name="connsiteX255" fmla="*/ 7113 w 10000"/>
              <a:gd name="connsiteY255" fmla="*/ 2134 h 10000"/>
              <a:gd name="connsiteX256" fmla="*/ 7008 w 10000"/>
              <a:gd name="connsiteY256" fmla="*/ 1944 h 10000"/>
              <a:gd name="connsiteX257" fmla="*/ 6929 w 10000"/>
              <a:gd name="connsiteY257" fmla="*/ 1730 h 10000"/>
              <a:gd name="connsiteX258" fmla="*/ 6850 w 10000"/>
              <a:gd name="connsiteY258" fmla="*/ 1515 h 10000"/>
              <a:gd name="connsiteX259" fmla="*/ 6850 w 10000"/>
              <a:gd name="connsiteY259" fmla="*/ 1515 h 10000"/>
              <a:gd name="connsiteX260" fmla="*/ 6842 w 10000"/>
              <a:gd name="connsiteY260" fmla="*/ 1490 h 10000"/>
              <a:gd name="connsiteX261" fmla="*/ 6842 w 10000"/>
              <a:gd name="connsiteY261" fmla="*/ 1490 h 10000"/>
              <a:gd name="connsiteX262" fmla="*/ 6842 w 10000"/>
              <a:gd name="connsiteY262" fmla="*/ 1477 h 10000"/>
              <a:gd name="connsiteX263" fmla="*/ 6842 w 10000"/>
              <a:gd name="connsiteY263" fmla="*/ 1477 h 10000"/>
              <a:gd name="connsiteX264" fmla="*/ 6842 w 10000"/>
              <a:gd name="connsiteY264" fmla="*/ 1477 h 10000"/>
              <a:gd name="connsiteX265" fmla="*/ 6798 w 10000"/>
              <a:gd name="connsiteY265" fmla="*/ 1338 h 10000"/>
              <a:gd name="connsiteX266" fmla="*/ 6780 w 10000"/>
              <a:gd name="connsiteY266" fmla="*/ 1162 h 10000"/>
              <a:gd name="connsiteX267" fmla="*/ 6754 w 10000"/>
              <a:gd name="connsiteY267" fmla="*/ 947 h 10000"/>
              <a:gd name="connsiteX268" fmla="*/ 6754 w 10000"/>
              <a:gd name="connsiteY268" fmla="*/ 720 h 10000"/>
              <a:gd name="connsiteX269" fmla="*/ 6754 w 10000"/>
              <a:gd name="connsiteY269" fmla="*/ 720 h 10000"/>
              <a:gd name="connsiteX270" fmla="*/ 6763 w 10000"/>
              <a:gd name="connsiteY270" fmla="*/ 366 h 10000"/>
              <a:gd name="connsiteX271" fmla="*/ 6789 w 10000"/>
              <a:gd name="connsiteY271"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03 w 10000"/>
              <a:gd name="connsiteY91" fmla="*/ 7803 h 10000"/>
              <a:gd name="connsiteX92" fmla="*/ 4068 w 10000"/>
              <a:gd name="connsiteY92" fmla="*/ 8005 h 10000"/>
              <a:gd name="connsiteX93" fmla="*/ 4051 w 10000"/>
              <a:gd name="connsiteY93" fmla="*/ 8207 h 10000"/>
              <a:gd name="connsiteX94" fmla="*/ 4024 w 10000"/>
              <a:gd name="connsiteY94" fmla="*/ 8422 h 10000"/>
              <a:gd name="connsiteX95" fmla="*/ 4016 w 10000"/>
              <a:gd name="connsiteY95" fmla="*/ 8611 h 10000"/>
              <a:gd name="connsiteX96" fmla="*/ 4016 w 10000"/>
              <a:gd name="connsiteY96" fmla="*/ 8813 h 10000"/>
              <a:gd name="connsiteX97" fmla="*/ 4024 w 10000"/>
              <a:gd name="connsiteY97" fmla="*/ 9003 h 10000"/>
              <a:gd name="connsiteX98" fmla="*/ 4051 w 10000"/>
              <a:gd name="connsiteY98" fmla="*/ 9179 h 10000"/>
              <a:gd name="connsiteX99" fmla="*/ 4086 w 10000"/>
              <a:gd name="connsiteY99" fmla="*/ 9356 h 10000"/>
              <a:gd name="connsiteX100" fmla="*/ 4121 w 10000"/>
              <a:gd name="connsiteY100" fmla="*/ 9508 h 10000"/>
              <a:gd name="connsiteX101" fmla="*/ 4191 w 10000"/>
              <a:gd name="connsiteY101" fmla="*/ 9646 h 10000"/>
              <a:gd name="connsiteX102" fmla="*/ 4269 w 10000"/>
              <a:gd name="connsiteY102" fmla="*/ 9760 h 10000"/>
              <a:gd name="connsiteX103" fmla="*/ 4366 w 10000"/>
              <a:gd name="connsiteY103" fmla="*/ 9861 h 10000"/>
              <a:gd name="connsiteX104" fmla="*/ 4471 w 10000"/>
              <a:gd name="connsiteY104" fmla="*/ 9937 h 10000"/>
              <a:gd name="connsiteX105" fmla="*/ 4611 w 10000"/>
              <a:gd name="connsiteY105" fmla="*/ 9975 h 10000"/>
              <a:gd name="connsiteX106" fmla="*/ 4759 w 10000"/>
              <a:gd name="connsiteY106" fmla="*/ 10000 h 10000"/>
              <a:gd name="connsiteX107" fmla="*/ 4759 w 10000"/>
              <a:gd name="connsiteY107" fmla="*/ 10000 h 10000"/>
              <a:gd name="connsiteX108" fmla="*/ 4759 w 10000"/>
              <a:gd name="connsiteY108" fmla="*/ 10000 h 10000"/>
              <a:gd name="connsiteX109" fmla="*/ 4759 w 10000"/>
              <a:gd name="connsiteY109" fmla="*/ 10000 h 10000"/>
              <a:gd name="connsiteX110" fmla="*/ 4759 w 10000"/>
              <a:gd name="connsiteY110" fmla="*/ 10000 h 10000"/>
              <a:gd name="connsiteX111" fmla="*/ 4821 w 10000"/>
              <a:gd name="connsiteY111" fmla="*/ 10000 h 10000"/>
              <a:gd name="connsiteX112" fmla="*/ 4821 w 10000"/>
              <a:gd name="connsiteY112" fmla="*/ 10000 h 10000"/>
              <a:gd name="connsiteX113" fmla="*/ 5136 w 10000"/>
              <a:gd name="connsiteY113" fmla="*/ 9962 h 10000"/>
              <a:gd name="connsiteX114" fmla="*/ 5468 w 10000"/>
              <a:gd name="connsiteY114" fmla="*/ 9924 h 10000"/>
              <a:gd name="connsiteX115" fmla="*/ 6203 w 10000"/>
              <a:gd name="connsiteY115" fmla="*/ 9798 h 10000"/>
              <a:gd name="connsiteX116" fmla="*/ 6982 w 10000"/>
              <a:gd name="connsiteY116" fmla="*/ 9672 h 10000"/>
              <a:gd name="connsiteX117" fmla="*/ 7358 w 10000"/>
              <a:gd name="connsiteY117" fmla="*/ 9621 h 10000"/>
              <a:gd name="connsiteX118" fmla="*/ 7734 w 10000"/>
              <a:gd name="connsiteY118" fmla="*/ 9583 h 10000"/>
              <a:gd name="connsiteX119" fmla="*/ 7734 w 10000"/>
              <a:gd name="connsiteY119" fmla="*/ 9583 h 10000"/>
              <a:gd name="connsiteX120" fmla="*/ 7725 w 10000"/>
              <a:gd name="connsiteY120" fmla="*/ 9508 h 10000"/>
              <a:gd name="connsiteX121" fmla="*/ 7725 w 10000"/>
              <a:gd name="connsiteY121" fmla="*/ 9508 h 10000"/>
              <a:gd name="connsiteX122" fmla="*/ 7725 w 10000"/>
              <a:gd name="connsiteY122" fmla="*/ 9508 h 10000"/>
              <a:gd name="connsiteX123" fmla="*/ 7725 w 10000"/>
              <a:gd name="connsiteY123" fmla="*/ 9508 h 10000"/>
              <a:gd name="connsiteX124" fmla="*/ 7725 w 10000"/>
              <a:gd name="connsiteY124" fmla="*/ 9508 h 10000"/>
              <a:gd name="connsiteX125" fmla="*/ 7699 w 10000"/>
              <a:gd name="connsiteY125" fmla="*/ 9407 h 10000"/>
              <a:gd name="connsiteX126" fmla="*/ 7699 w 10000"/>
              <a:gd name="connsiteY126" fmla="*/ 9407 h 10000"/>
              <a:gd name="connsiteX127" fmla="*/ 7699 w 10000"/>
              <a:gd name="connsiteY127" fmla="*/ 9381 h 10000"/>
              <a:gd name="connsiteX128" fmla="*/ 7699 w 10000"/>
              <a:gd name="connsiteY128" fmla="*/ 9381 h 10000"/>
              <a:gd name="connsiteX129" fmla="*/ 7577 w 10000"/>
              <a:gd name="connsiteY129" fmla="*/ 8649 h 10000"/>
              <a:gd name="connsiteX130" fmla="*/ 7463 w 10000"/>
              <a:gd name="connsiteY130" fmla="*/ 7967 h 10000"/>
              <a:gd name="connsiteX131" fmla="*/ 7393 w 10000"/>
              <a:gd name="connsiteY131" fmla="*/ 7361 h 10000"/>
              <a:gd name="connsiteX132" fmla="*/ 7332 w 10000"/>
              <a:gd name="connsiteY132" fmla="*/ 6806 h 10000"/>
              <a:gd name="connsiteX133" fmla="*/ 7288 w 10000"/>
              <a:gd name="connsiteY133" fmla="*/ 6313 h 10000"/>
              <a:gd name="connsiteX134" fmla="*/ 7262 w 10000"/>
              <a:gd name="connsiteY134" fmla="*/ 5871 h 10000"/>
              <a:gd name="connsiteX135" fmla="*/ 7253 w 10000"/>
              <a:gd name="connsiteY135" fmla="*/ 5480 h 10000"/>
              <a:gd name="connsiteX136" fmla="*/ 7279 w 10000"/>
              <a:gd name="connsiteY136" fmla="*/ 5139 h 10000"/>
              <a:gd name="connsiteX137" fmla="*/ 7297 w 10000"/>
              <a:gd name="connsiteY137" fmla="*/ 4836 h 10000"/>
              <a:gd name="connsiteX138" fmla="*/ 7340 w 10000"/>
              <a:gd name="connsiteY138" fmla="*/ 4583 h 10000"/>
              <a:gd name="connsiteX139" fmla="*/ 7402 w 10000"/>
              <a:gd name="connsiteY139" fmla="*/ 4394 h 10000"/>
              <a:gd name="connsiteX140" fmla="*/ 7437 w 10000"/>
              <a:gd name="connsiteY140" fmla="*/ 4293 h 10000"/>
              <a:gd name="connsiteX141" fmla="*/ 7463 w 10000"/>
              <a:gd name="connsiteY141" fmla="*/ 4217 h 10000"/>
              <a:gd name="connsiteX142" fmla="*/ 7507 w 10000"/>
              <a:gd name="connsiteY142" fmla="*/ 4154 h 10000"/>
              <a:gd name="connsiteX143" fmla="*/ 7550 w 10000"/>
              <a:gd name="connsiteY143" fmla="*/ 4104 h 10000"/>
              <a:gd name="connsiteX144" fmla="*/ 7594 w 10000"/>
              <a:gd name="connsiteY144" fmla="*/ 4053 h 10000"/>
              <a:gd name="connsiteX145" fmla="*/ 7647 w 10000"/>
              <a:gd name="connsiteY145" fmla="*/ 4003 h 10000"/>
              <a:gd name="connsiteX146" fmla="*/ 7699 w 10000"/>
              <a:gd name="connsiteY146" fmla="*/ 3990 h 10000"/>
              <a:gd name="connsiteX147" fmla="*/ 7752 w 10000"/>
              <a:gd name="connsiteY147" fmla="*/ 3965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927 w 10000"/>
              <a:gd name="connsiteY156" fmla="*/ 3939 h 10000"/>
              <a:gd name="connsiteX157" fmla="*/ 7997 w 10000"/>
              <a:gd name="connsiteY157" fmla="*/ 3965 h 10000"/>
              <a:gd name="connsiteX158" fmla="*/ 8136 w 10000"/>
              <a:gd name="connsiteY158" fmla="*/ 4028 h 10000"/>
              <a:gd name="connsiteX159" fmla="*/ 8294 w 10000"/>
              <a:gd name="connsiteY159" fmla="*/ 4116 h 10000"/>
              <a:gd name="connsiteX160" fmla="*/ 8443 w 10000"/>
              <a:gd name="connsiteY160" fmla="*/ 4242 h 10000"/>
              <a:gd name="connsiteX161" fmla="*/ 8443 w 10000"/>
              <a:gd name="connsiteY161" fmla="*/ 4242 h 10000"/>
              <a:gd name="connsiteX162" fmla="*/ 8451 w 10000"/>
              <a:gd name="connsiteY162" fmla="*/ 4242 h 10000"/>
              <a:gd name="connsiteX163" fmla="*/ 8451 w 10000"/>
              <a:gd name="connsiteY163" fmla="*/ 4242 h 10000"/>
              <a:gd name="connsiteX164" fmla="*/ 8836 w 10000"/>
              <a:gd name="connsiteY164" fmla="*/ 4545 h 10000"/>
              <a:gd name="connsiteX165" fmla="*/ 8976 w 10000"/>
              <a:gd name="connsiteY165" fmla="*/ 4646 h 10000"/>
              <a:gd name="connsiteX166" fmla="*/ 9099 w 10000"/>
              <a:gd name="connsiteY166" fmla="*/ 4722 h 10000"/>
              <a:gd name="connsiteX167" fmla="*/ 9204 w 10000"/>
              <a:gd name="connsiteY167" fmla="*/ 4785 h 10000"/>
              <a:gd name="connsiteX168" fmla="*/ 9300 w 10000"/>
              <a:gd name="connsiteY168" fmla="*/ 4823 h 10000"/>
              <a:gd name="connsiteX169" fmla="*/ 9388 w 10000"/>
              <a:gd name="connsiteY169" fmla="*/ 4848 h 10000"/>
              <a:gd name="connsiteX170" fmla="*/ 9466 w 10000"/>
              <a:gd name="connsiteY170" fmla="*/ 4848 h 10000"/>
              <a:gd name="connsiteX171" fmla="*/ 9466 w 10000"/>
              <a:gd name="connsiteY171" fmla="*/ 4848 h 10000"/>
              <a:gd name="connsiteX172" fmla="*/ 9484 w 10000"/>
              <a:gd name="connsiteY172" fmla="*/ 4848 h 10000"/>
              <a:gd name="connsiteX173" fmla="*/ 9484 w 10000"/>
              <a:gd name="connsiteY173" fmla="*/ 4848 h 10000"/>
              <a:gd name="connsiteX174" fmla="*/ 9484 w 10000"/>
              <a:gd name="connsiteY174" fmla="*/ 4848 h 10000"/>
              <a:gd name="connsiteX175" fmla="*/ 9484 w 10000"/>
              <a:gd name="connsiteY175" fmla="*/ 4848 h 10000"/>
              <a:gd name="connsiteX176" fmla="*/ 9580 w 10000"/>
              <a:gd name="connsiteY176" fmla="*/ 4836 h 10000"/>
              <a:gd name="connsiteX177" fmla="*/ 9668 w 10000"/>
              <a:gd name="connsiteY177" fmla="*/ 4798 h 10000"/>
              <a:gd name="connsiteX178" fmla="*/ 9738 w 10000"/>
              <a:gd name="connsiteY178" fmla="*/ 4747 h 10000"/>
              <a:gd name="connsiteX179" fmla="*/ 9799 w 10000"/>
              <a:gd name="connsiteY179" fmla="*/ 4659 h 10000"/>
              <a:gd name="connsiteX180" fmla="*/ 9799 w 10000"/>
              <a:gd name="connsiteY180" fmla="*/ 4659 h 10000"/>
              <a:gd name="connsiteX181" fmla="*/ 9799 w 10000"/>
              <a:gd name="connsiteY181" fmla="*/ 4659 h 10000"/>
              <a:gd name="connsiteX182" fmla="*/ 9799 w 10000"/>
              <a:gd name="connsiteY182" fmla="*/ 4659 h 10000"/>
              <a:gd name="connsiteX183" fmla="*/ 9799 w 10000"/>
              <a:gd name="connsiteY183" fmla="*/ 4659 h 10000"/>
              <a:gd name="connsiteX184" fmla="*/ 9799 w 10000"/>
              <a:gd name="connsiteY184" fmla="*/ 4659 h 10000"/>
              <a:gd name="connsiteX185" fmla="*/ 9816 w 10000"/>
              <a:gd name="connsiteY185" fmla="*/ 4659 h 10000"/>
              <a:gd name="connsiteX186" fmla="*/ 9816 w 10000"/>
              <a:gd name="connsiteY186" fmla="*/ 4659 h 10000"/>
              <a:gd name="connsiteX187" fmla="*/ 9816 w 10000"/>
              <a:gd name="connsiteY187" fmla="*/ 4659 h 10000"/>
              <a:gd name="connsiteX188" fmla="*/ 9816 w 10000"/>
              <a:gd name="connsiteY188" fmla="*/ 4659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43 w 10000"/>
              <a:gd name="connsiteY199" fmla="*/ 4583 h 10000"/>
              <a:gd name="connsiteX200" fmla="*/ 9886 w 10000"/>
              <a:gd name="connsiteY200" fmla="*/ 4495 h 10000"/>
              <a:gd name="connsiteX201" fmla="*/ 9921 w 10000"/>
              <a:gd name="connsiteY201" fmla="*/ 4369 h 10000"/>
              <a:gd name="connsiteX202" fmla="*/ 9948 w 10000"/>
              <a:gd name="connsiteY202" fmla="*/ 4217 h 10000"/>
              <a:gd name="connsiteX203" fmla="*/ 9983 w 10000"/>
              <a:gd name="connsiteY203" fmla="*/ 4040 h 10000"/>
              <a:gd name="connsiteX204" fmla="*/ 10000 w 10000"/>
              <a:gd name="connsiteY204" fmla="*/ 3851 h 10000"/>
              <a:gd name="connsiteX205" fmla="*/ 10000 w 10000"/>
              <a:gd name="connsiteY205" fmla="*/ 3649 h 10000"/>
              <a:gd name="connsiteX206" fmla="*/ 10000 w 10000"/>
              <a:gd name="connsiteY206" fmla="*/ 3460 h 10000"/>
              <a:gd name="connsiteX207" fmla="*/ 9983 w 10000"/>
              <a:gd name="connsiteY207" fmla="*/ 3258 h 10000"/>
              <a:gd name="connsiteX208" fmla="*/ 9939 w 10000"/>
              <a:gd name="connsiteY208" fmla="*/ 3068 h 10000"/>
              <a:gd name="connsiteX209" fmla="*/ 9886 w 10000"/>
              <a:gd name="connsiteY209" fmla="*/ 2904 h 10000"/>
              <a:gd name="connsiteX210" fmla="*/ 9843 w 10000"/>
              <a:gd name="connsiteY210" fmla="*/ 2816 h 10000"/>
              <a:gd name="connsiteX211" fmla="*/ 9799 w 10000"/>
              <a:gd name="connsiteY211" fmla="*/ 2753 h 10000"/>
              <a:gd name="connsiteX212" fmla="*/ 9755 w 10000"/>
              <a:gd name="connsiteY212" fmla="*/ 2677 h 10000"/>
              <a:gd name="connsiteX213" fmla="*/ 9694 w 10000"/>
              <a:gd name="connsiteY213" fmla="*/ 2614 h 10000"/>
              <a:gd name="connsiteX214" fmla="*/ 9633 w 10000"/>
              <a:gd name="connsiteY214" fmla="*/ 2551 h 10000"/>
              <a:gd name="connsiteX215" fmla="*/ 9571 w 10000"/>
              <a:gd name="connsiteY215" fmla="*/ 2500 h 10000"/>
              <a:gd name="connsiteX216" fmla="*/ 9484 w 10000"/>
              <a:gd name="connsiteY216" fmla="*/ 2475 h 10000"/>
              <a:gd name="connsiteX217" fmla="*/ 9396 w 10000"/>
              <a:gd name="connsiteY217" fmla="*/ 2449 h 10000"/>
              <a:gd name="connsiteX218" fmla="*/ 9300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195 w 10000"/>
              <a:gd name="connsiteY223" fmla="*/ 2424 h 10000"/>
              <a:gd name="connsiteX224" fmla="*/ 9195 w 10000"/>
              <a:gd name="connsiteY224" fmla="*/ 2424 h 10000"/>
              <a:gd name="connsiteX225" fmla="*/ 9081 w 10000"/>
              <a:gd name="connsiteY225" fmla="*/ 2424 h 10000"/>
              <a:gd name="connsiteX226" fmla="*/ 8941 w 10000"/>
              <a:gd name="connsiteY226" fmla="*/ 2462 h 10000"/>
              <a:gd name="connsiteX227" fmla="*/ 8801 w 10000"/>
              <a:gd name="connsiteY227" fmla="*/ 2487 h 10000"/>
              <a:gd name="connsiteX228" fmla="*/ 8644 w 10000"/>
              <a:gd name="connsiteY228" fmla="*/ 2551 h 10000"/>
              <a:gd name="connsiteX229" fmla="*/ 8644 w 10000"/>
              <a:gd name="connsiteY229" fmla="*/ 2551 h 10000"/>
              <a:gd name="connsiteX230" fmla="*/ 8635 w 10000"/>
              <a:gd name="connsiteY230" fmla="*/ 2551 h 10000"/>
              <a:gd name="connsiteX231" fmla="*/ 8635 w 10000"/>
              <a:gd name="connsiteY231" fmla="*/ 2551 h 10000"/>
              <a:gd name="connsiteX232" fmla="*/ 8626 w 10000"/>
              <a:gd name="connsiteY232" fmla="*/ 2551 h 10000"/>
              <a:gd name="connsiteX233" fmla="*/ 8626 w 10000"/>
              <a:gd name="connsiteY233" fmla="*/ 2551 h 10000"/>
              <a:gd name="connsiteX234" fmla="*/ 8443 w 10000"/>
              <a:gd name="connsiteY234" fmla="*/ 2614 h 10000"/>
              <a:gd name="connsiteX235" fmla="*/ 8276 w 10000"/>
              <a:gd name="connsiteY235" fmla="*/ 2664 h 10000"/>
              <a:gd name="connsiteX236" fmla="*/ 8110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848 w 10000"/>
              <a:gd name="connsiteY245" fmla="*/ 2689 h 10000"/>
              <a:gd name="connsiteX246" fmla="*/ 7743 w 10000"/>
              <a:gd name="connsiteY246" fmla="*/ 2677 h 10000"/>
              <a:gd name="connsiteX247" fmla="*/ 7638 w 10000"/>
              <a:gd name="connsiteY247" fmla="*/ 2626 h 10000"/>
              <a:gd name="connsiteX248" fmla="*/ 7542 w 10000"/>
              <a:gd name="connsiteY248" fmla="*/ 2601 h 10000"/>
              <a:gd name="connsiteX249" fmla="*/ 7454 w 10000"/>
              <a:gd name="connsiteY249" fmla="*/ 2538 h 10000"/>
              <a:gd name="connsiteX250" fmla="*/ 7375 w 10000"/>
              <a:gd name="connsiteY250" fmla="*/ 2475 h 10000"/>
              <a:gd name="connsiteX251" fmla="*/ 7297 w 10000"/>
              <a:gd name="connsiteY251" fmla="*/ 2399 h 10000"/>
              <a:gd name="connsiteX252" fmla="*/ 7235 w 10000"/>
              <a:gd name="connsiteY252" fmla="*/ 2323 h 10000"/>
              <a:gd name="connsiteX253" fmla="*/ 7174 w 10000"/>
              <a:gd name="connsiteY253" fmla="*/ 2235 h 10000"/>
              <a:gd name="connsiteX254" fmla="*/ 7113 w 10000"/>
              <a:gd name="connsiteY254" fmla="*/ 2134 h 10000"/>
              <a:gd name="connsiteX255" fmla="*/ 7008 w 10000"/>
              <a:gd name="connsiteY255" fmla="*/ 1944 h 10000"/>
              <a:gd name="connsiteX256" fmla="*/ 6929 w 10000"/>
              <a:gd name="connsiteY256" fmla="*/ 1730 h 10000"/>
              <a:gd name="connsiteX257" fmla="*/ 6850 w 10000"/>
              <a:gd name="connsiteY257" fmla="*/ 1515 h 10000"/>
              <a:gd name="connsiteX258" fmla="*/ 6850 w 10000"/>
              <a:gd name="connsiteY258" fmla="*/ 1515 h 10000"/>
              <a:gd name="connsiteX259" fmla="*/ 6842 w 10000"/>
              <a:gd name="connsiteY259" fmla="*/ 1490 h 10000"/>
              <a:gd name="connsiteX260" fmla="*/ 6842 w 10000"/>
              <a:gd name="connsiteY260" fmla="*/ 1490 h 10000"/>
              <a:gd name="connsiteX261" fmla="*/ 6842 w 10000"/>
              <a:gd name="connsiteY261" fmla="*/ 1477 h 10000"/>
              <a:gd name="connsiteX262" fmla="*/ 6842 w 10000"/>
              <a:gd name="connsiteY262" fmla="*/ 1477 h 10000"/>
              <a:gd name="connsiteX263" fmla="*/ 6842 w 10000"/>
              <a:gd name="connsiteY263" fmla="*/ 1477 h 10000"/>
              <a:gd name="connsiteX264" fmla="*/ 6798 w 10000"/>
              <a:gd name="connsiteY264" fmla="*/ 1338 h 10000"/>
              <a:gd name="connsiteX265" fmla="*/ 6780 w 10000"/>
              <a:gd name="connsiteY265" fmla="*/ 1162 h 10000"/>
              <a:gd name="connsiteX266" fmla="*/ 6754 w 10000"/>
              <a:gd name="connsiteY266" fmla="*/ 947 h 10000"/>
              <a:gd name="connsiteX267" fmla="*/ 6754 w 10000"/>
              <a:gd name="connsiteY267" fmla="*/ 720 h 10000"/>
              <a:gd name="connsiteX268" fmla="*/ 6754 w 10000"/>
              <a:gd name="connsiteY268" fmla="*/ 720 h 10000"/>
              <a:gd name="connsiteX269" fmla="*/ 6763 w 10000"/>
              <a:gd name="connsiteY269" fmla="*/ 366 h 10000"/>
              <a:gd name="connsiteX270" fmla="*/ 6789 w 10000"/>
              <a:gd name="connsiteY270"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068 w 10000"/>
              <a:gd name="connsiteY91" fmla="*/ 8005 h 10000"/>
              <a:gd name="connsiteX92" fmla="*/ 4051 w 10000"/>
              <a:gd name="connsiteY92" fmla="*/ 8207 h 10000"/>
              <a:gd name="connsiteX93" fmla="*/ 4024 w 10000"/>
              <a:gd name="connsiteY93" fmla="*/ 8422 h 10000"/>
              <a:gd name="connsiteX94" fmla="*/ 4016 w 10000"/>
              <a:gd name="connsiteY94" fmla="*/ 8611 h 10000"/>
              <a:gd name="connsiteX95" fmla="*/ 4016 w 10000"/>
              <a:gd name="connsiteY95" fmla="*/ 8813 h 10000"/>
              <a:gd name="connsiteX96" fmla="*/ 4024 w 10000"/>
              <a:gd name="connsiteY96" fmla="*/ 9003 h 10000"/>
              <a:gd name="connsiteX97" fmla="*/ 4051 w 10000"/>
              <a:gd name="connsiteY97" fmla="*/ 9179 h 10000"/>
              <a:gd name="connsiteX98" fmla="*/ 4086 w 10000"/>
              <a:gd name="connsiteY98" fmla="*/ 9356 h 10000"/>
              <a:gd name="connsiteX99" fmla="*/ 4121 w 10000"/>
              <a:gd name="connsiteY99" fmla="*/ 9508 h 10000"/>
              <a:gd name="connsiteX100" fmla="*/ 4191 w 10000"/>
              <a:gd name="connsiteY100" fmla="*/ 9646 h 10000"/>
              <a:gd name="connsiteX101" fmla="*/ 4269 w 10000"/>
              <a:gd name="connsiteY101" fmla="*/ 9760 h 10000"/>
              <a:gd name="connsiteX102" fmla="*/ 4366 w 10000"/>
              <a:gd name="connsiteY102" fmla="*/ 9861 h 10000"/>
              <a:gd name="connsiteX103" fmla="*/ 4471 w 10000"/>
              <a:gd name="connsiteY103" fmla="*/ 9937 h 10000"/>
              <a:gd name="connsiteX104" fmla="*/ 4611 w 10000"/>
              <a:gd name="connsiteY104" fmla="*/ 9975 h 10000"/>
              <a:gd name="connsiteX105" fmla="*/ 4759 w 10000"/>
              <a:gd name="connsiteY105" fmla="*/ 10000 h 10000"/>
              <a:gd name="connsiteX106" fmla="*/ 4759 w 10000"/>
              <a:gd name="connsiteY106" fmla="*/ 10000 h 10000"/>
              <a:gd name="connsiteX107" fmla="*/ 4759 w 10000"/>
              <a:gd name="connsiteY107" fmla="*/ 10000 h 10000"/>
              <a:gd name="connsiteX108" fmla="*/ 4759 w 10000"/>
              <a:gd name="connsiteY108" fmla="*/ 10000 h 10000"/>
              <a:gd name="connsiteX109" fmla="*/ 4759 w 10000"/>
              <a:gd name="connsiteY109" fmla="*/ 10000 h 10000"/>
              <a:gd name="connsiteX110" fmla="*/ 4821 w 10000"/>
              <a:gd name="connsiteY110" fmla="*/ 10000 h 10000"/>
              <a:gd name="connsiteX111" fmla="*/ 4821 w 10000"/>
              <a:gd name="connsiteY111" fmla="*/ 10000 h 10000"/>
              <a:gd name="connsiteX112" fmla="*/ 5136 w 10000"/>
              <a:gd name="connsiteY112" fmla="*/ 9962 h 10000"/>
              <a:gd name="connsiteX113" fmla="*/ 5468 w 10000"/>
              <a:gd name="connsiteY113" fmla="*/ 9924 h 10000"/>
              <a:gd name="connsiteX114" fmla="*/ 6203 w 10000"/>
              <a:gd name="connsiteY114" fmla="*/ 9798 h 10000"/>
              <a:gd name="connsiteX115" fmla="*/ 6982 w 10000"/>
              <a:gd name="connsiteY115" fmla="*/ 9672 h 10000"/>
              <a:gd name="connsiteX116" fmla="*/ 7358 w 10000"/>
              <a:gd name="connsiteY116" fmla="*/ 9621 h 10000"/>
              <a:gd name="connsiteX117" fmla="*/ 7734 w 10000"/>
              <a:gd name="connsiteY117" fmla="*/ 9583 h 10000"/>
              <a:gd name="connsiteX118" fmla="*/ 7734 w 10000"/>
              <a:gd name="connsiteY118" fmla="*/ 9583 h 10000"/>
              <a:gd name="connsiteX119" fmla="*/ 7725 w 10000"/>
              <a:gd name="connsiteY119" fmla="*/ 9508 h 10000"/>
              <a:gd name="connsiteX120" fmla="*/ 7725 w 10000"/>
              <a:gd name="connsiteY120" fmla="*/ 9508 h 10000"/>
              <a:gd name="connsiteX121" fmla="*/ 7725 w 10000"/>
              <a:gd name="connsiteY121" fmla="*/ 9508 h 10000"/>
              <a:gd name="connsiteX122" fmla="*/ 7725 w 10000"/>
              <a:gd name="connsiteY122" fmla="*/ 9508 h 10000"/>
              <a:gd name="connsiteX123" fmla="*/ 7725 w 10000"/>
              <a:gd name="connsiteY123" fmla="*/ 9508 h 10000"/>
              <a:gd name="connsiteX124" fmla="*/ 7699 w 10000"/>
              <a:gd name="connsiteY124" fmla="*/ 9407 h 10000"/>
              <a:gd name="connsiteX125" fmla="*/ 7699 w 10000"/>
              <a:gd name="connsiteY125" fmla="*/ 9407 h 10000"/>
              <a:gd name="connsiteX126" fmla="*/ 7699 w 10000"/>
              <a:gd name="connsiteY126" fmla="*/ 9381 h 10000"/>
              <a:gd name="connsiteX127" fmla="*/ 7699 w 10000"/>
              <a:gd name="connsiteY127" fmla="*/ 9381 h 10000"/>
              <a:gd name="connsiteX128" fmla="*/ 7577 w 10000"/>
              <a:gd name="connsiteY128" fmla="*/ 8649 h 10000"/>
              <a:gd name="connsiteX129" fmla="*/ 7463 w 10000"/>
              <a:gd name="connsiteY129" fmla="*/ 7967 h 10000"/>
              <a:gd name="connsiteX130" fmla="*/ 7393 w 10000"/>
              <a:gd name="connsiteY130" fmla="*/ 7361 h 10000"/>
              <a:gd name="connsiteX131" fmla="*/ 7332 w 10000"/>
              <a:gd name="connsiteY131" fmla="*/ 6806 h 10000"/>
              <a:gd name="connsiteX132" fmla="*/ 7288 w 10000"/>
              <a:gd name="connsiteY132" fmla="*/ 6313 h 10000"/>
              <a:gd name="connsiteX133" fmla="*/ 7262 w 10000"/>
              <a:gd name="connsiteY133" fmla="*/ 5871 h 10000"/>
              <a:gd name="connsiteX134" fmla="*/ 7253 w 10000"/>
              <a:gd name="connsiteY134" fmla="*/ 5480 h 10000"/>
              <a:gd name="connsiteX135" fmla="*/ 7279 w 10000"/>
              <a:gd name="connsiteY135" fmla="*/ 5139 h 10000"/>
              <a:gd name="connsiteX136" fmla="*/ 7297 w 10000"/>
              <a:gd name="connsiteY136" fmla="*/ 4836 h 10000"/>
              <a:gd name="connsiteX137" fmla="*/ 7340 w 10000"/>
              <a:gd name="connsiteY137" fmla="*/ 4583 h 10000"/>
              <a:gd name="connsiteX138" fmla="*/ 7402 w 10000"/>
              <a:gd name="connsiteY138" fmla="*/ 4394 h 10000"/>
              <a:gd name="connsiteX139" fmla="*/ 7437 w 10000"/>
              <a:gd name="connsiteY139" fmla="*/ 4293 h 10000"/>
              <a:gd name="connsiteX140" fmla="*/ 7463 w 10000"/>
              <a:gd name="connsiteY140" fmla="*/ 4217 h 10000"/>
              <a:gd name="connsiteX141" fmla="*/ 7507 w 10000"/>
              <a:gd name="connsiteY141" fmla="*/ 4154 h 10000"/>
              <a:gd name="connsiteX142" fmla="*/ 7550 w 10000"/>
              <a:gd name="connsiteY142" fmla="*/ 4104 h 10000"/>
              <a:gd name="connsiteX143" fmla="*/ 7594 w 10000"/>
              <a:gd name="connsiteY143" fmla="*/ 4053 h 10000"/>
              <a:gd name="connsiteX144" fmla="*/ 7647 w 10000"/>
              <a:gd name="connsiteY144" fmla="*/ 4003 h 10000"/>
              <a:gd name="connsiteX145" fmla="*/ 7699 w 10000"/>
              <a:gd name="connsiteY145" fmla="*/ 3990 h 10000"/>
              <a:gd name="connsiteX146" fmla="*/ 7752 w 10000"/>
              <a:gd name="connsiteY146" fmla="*/ 3965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927 w 10000"/>
              <a:gd name="connsiteY155" fmla="*/ 3939 h 10000"/>
              <a:gd name="connsiteX156" fmla="*/ 7997 w 10000"/>
              <a:gd name="connsiteY156" fmla="*/ 3965 h 10000"/>
              <a:gd name="connsiteX157" fmla="*/ 8136 w 10000"/>
              <a:gd name="connsiteY157" fmla="*/ 4028 h 10000"/>
              <a:gd name="connsiteX158" fmla="*/ 8294 w 10000"/>
              <a:gd name="connsiteY158" fmla="*/ 4116 h 10000"/>
              <a:gd name="connsiteX159" fmla="*/ 8443 w 10000"/>
              <a:gd name="connsiteY159" fmla="*/ 4242 h 10000"/>
              <a:gd name="connsiteX160" fmla="*/ 8443 w 10000"/>
              <a:gd name="connsiteY160" fmla="*/ 4242 h 10000"/>
              <a:gd name="connsiteX161" fmla="*/ 8451 w 10000"/>
              <a:gd name="connsiteY161" fmla="*/ 4242 h 10000"/>
              <a:gd name="connsiteX162" fmla="*/ 8451 w 10000"/>
              <a:gd name="connsiteY162" fmla="*/ 4242 h 10000"/>
              <a:gd name="connsiteX163" fmla="*/ 8836 w 10000"/>
              <a:gd name="connsiteY163" fmla="*/ 4545 h 10000"/>
              <a:gd name="connsiteX164" fmla="*/ 8976 w 10000"/>
              <a:gd name="connsiteY164" fmla="*/ 4646 h 10000"/>
              <a:gd name="connsiteX165" fmla="*/ 9099 w 10000"/>
              <a:gd name="connsiteY165" fmla="*/ 4722 h 10000"/>
              <a:gd name="connsiteX166" fmla="*/ 9204 w 10000"/>
              <a:gd name="connsiteY166" fmla="*/ 4785 h 10000"/>
              <a:gd name="connsiteX167" fmla="*/ 9300 w 10000"/>
              <a:gd name="connsiteY167" fmla="*/ 4823 h 10000"/>
              <a:gd name="connsiteX168" fmla="*/ 9388 w 10000"/>
              <a:gd name="connsiteY168" fmla="*/ 4848 h 10000"/>
              <a:gd name="connsiteX169" fmla="*/ 9466 w 10000"/>
              <a:gd name="connsiteY169" fmla="*/ 4848 h 10000"/>
              <a:gd name="connsiteX170" fmla="*/ 9466 w 10000"/>
              <a:gd name="connsiteY170" fmla="*/ 4848 h 10000"/>
              <a:gd name="connsiteX171" fmla="*/ 9484 w 10000"/>
              <a:gd name="connsiteY171" fmla="*/ 4848 h 10000"/>
              <a:gd name="connsiteX172" fmla="*/ 9484 w 10000"/>
              <a:gd name="connsiteY172" fmla="*/ 4848 h 10000"/>
              <a:gd name="connsiteX173" fmla="*/ 9484 w 10000"/>
              <a:gd name="connsiteY173" fmla="*/ 4848 h 10000"/>
              <a:gd name="connsiteX174" fmla="*/ 9484 w 10000"/>
              <a:gd name="connsiteY174" fmla="*/ 4848 h 10000"/>
              <a:gd name="connsiteX175" fmla="*/ 9580 w 10000"/>
              <a:gd name="connsiteY175" fmla="*/ 4836 h 10000"/>
              <a:gd name="connsiteX176" fmla="*/ 9668 w 10000"/>
              <a:gd name="connsiteY176" fmla="*/ 4798 h 10000"/>
              <a:gd name="connsiteX177" fmla="*/ 9738 w 10000"/>
              <a:gd name="connsiteY177" fmla="*/ 4747 h 10000"/>
              <a:gd name="connsiteX178" fmla="*/ 9799 w 10000"/>
              <a:gd name="connsiteY178" fmla="*/ 4659 h 10000"/>
              <a:gd name="connsiteX179" fmla="*/ 9799 w 10000"/>
              <a:gd name="connsiteY179" fmla="*/ 4659 h 10000"/>
              <a:gd name="connsiteX180" fmla="*/ 9799 w 10000"/>
              <a:gd name="connsiteY180" fmla="*/ 4659 h 10000"/>
              <a:gd name="connsiteX181" fmla="*/ 9799 w 10000"/>
              <a:gd name="connsiteY181" fmla="*/ 4659 h 10000"/>
              <a:gd name="connsiteX182" fmla="*/ 9799 w 10000"/>
              <a:gd name="connsiteY182" fmla="*/ 4659 h 10000"/>
              <a:gd name="connsiteX183" fmla="*/ 9799 w 10000"/>
              <a:gd name="connsiteY183" fmla="*/ 4659 h 10000"/>
              <a:gd name="connsiteX184" fmla="*/ 9816 w 10000"/>
              <a:gd name="connsiteY184" fmla="*/ 4659 h 10000"/>
              <a:gd name="connsiteX185" fmla="*/ 9816 w 10000"/>
              <a:gd name="connsiteY185" fmla="*/ 4659 h 10000"/>
              <a:gd name="connsiteX186" fmla="*/ 9816 w 10000"/>
              <a:gd name="connsiteY186" fmla="*/ 4659 h 10000"/>
              <a:gd name="connsiteX187" fmla="*/ 9816 w 10000"/>
              <a:gd name="connsiteY187" fmla="*/ 4659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43 w 10000"/>
              <a:gd name="connsiteY198" fmla="*/ 4583 h 10000"/>
              <a:gd name="connsiteX199" fmla="*/ 9886 w 10000"/>
              <a:gd name="connsiteY199" fmla="*/ 4495 h 10000"/>
              <a:gd name="connsiteX200" fmla="*/ 9921 w 10000"/>
              <a:gd name="connsiteY200" fmla="*/ 4369 h 10000"/>
              <a:gd name="connsiteX201" fmla="*/ 9948 w 10000"/>
              <a:gd name="connsiteY201" fmla="*/ 4217 h 10000"/>
              <a:gd name="connsiteX202" fmla="*/ 9983 w 10000"/>
              <a:gd name="connsiteY202" fmla="*/ 4040 h 10000"/>
              <a:gd name="connsiteX203" fmla="*/ 10000 w 10000"/>
              <a:gd name="connsiteY203" fmla="*/ 3851 h 10000"/>
              <a:gd name="connsiteX204" fmla="*/ 10000 w 10000"/>
              <a:gd name="connsiteY204" fmla="*/ 3649 h 10000"/>
              <a:gd name="connsiteX205" fmla="*/ 10000 w 10000"/>
              <a:gd name="connsiteY205" fmla="*/ 3460 h 10000"/>
              <a:gd name="connsiteX206" fmla="*/ 9983 w 10000"/>
              <a:gd name="connsiteY206" fmla="*/ 3258 h 10000"/>
              <a:gd name="connsiteX207" fmla="*/ 9939 w 10000"/>
              <a:gd name="connsiteY207" fmla="*/ 3068 h 10000"/>
              <a:gd name="connsiteX208" fmla="*/ 9886 w 10000"/>
              <a:gd name="connsiteY208" fmla="*/ 2904 h 10000"/>
              <a:gd name="connsiteX209" fmla="*/ 9843 w 10000"/>
              <a:gd name="connsiteY209" fmla="*/ 2816 h 10000"/>
              <a:gd name="connsiteX210" fmla="*/ 9799 w 10000"/>
              <a:gd name="connsiteY210" fmla="*/ 2753 h 10000"/>
              <a:gd name="connsiteX211" fmla="*/ 9755 w 10000"/>
              <a:gd name="connsiteY211" fmla="*/ 2677 h 10000"/>
              <a:gd name="connsiteX212" fmla="*/ 9694 w 10000"/>
              <a:gd name="connsiteY212" fmla="*/ 2614 h 10000"/>
              <a:gd name="connsiteX213" fmla="*/ 9633 w 10000"/>
              <a:gd name="connsiteY213" fmla="*/ 2551 h 10000"/>
              <a:gd name="connsiteX214" fmla="*/ 9571 w 10000"/>
              <a:gd name="connsiteY214" fmla="*/ 2500 h 10000"/>
              <a:gd name="connsiteX215" fmla="*/ 9484 w 10000"/>
              <a:gd name="connsiteY215" fmla="*/ 2475 h 10000"/>
              <a:gd name="connsiteX216" fmla="*/ 9396 w 10000"/>
              <a:gd name="connsiteY216" fmla="*/ 2449 h 10000"/>
              <a:gd name="connsiteX217" fmla="*/ 9300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195 w 10000"/>
              <a:gd name="connsiteY223" fmla="*/ 2424 h 10000"/>
              <a:gd name="connsiteX224" fmla="*/ 9081 w 10000"/>
              <a:gd name="connsiteY224" fmla="*/ 2424 h 10000"/>
              <a:gd name="connsiteX225" fmla="*/ 8941 w 10000"/>
              <a:gd name="connsiteY225" fmla="*/ 2462 h 10000"/>
              <a:gd name="connsiteX226" fmla="*/ 8801 w 10000"/>
              <a:gd name="connsiteY226" fmla="*/ 2487 h 10000"/>
              <a:gd name="connsiteX227" fmla="*/ 8644 w 10000"/>
              <a:gd name="connsiteY227" fmla="*/ 2551 h 10000"/>
              <a:gd name="connsiteX228" fmla="*/ 8644 w 10000"/>
              <a:gd name="connsiteY228" fmla="*/ 2551 h 10000"/>
              <a:gd name="connsiteX229" fmla="*/ 8635 w 10000"/>
              <a:gd name="connsiteY229" fmla="*/ 2551 h 10000"/>
              <a:gd name="connsiteX230" fmla="*/ 8635 w 10000"/>
              <a:gd name="connsiteY230" fmla="*/ 2551 h 10000"/>
              <a:gd name="connsiteX231" fmla="*/ 8626 w 10000"/>
              <a:gd name="connsiteY231" fmla="*/ 2551 h 10000"/>
              <a:gd name="connsiteX232" fmla="*/ 8626 w 10000"/>
              <a:gd name="connsiteY232" fmla="*/ 2551 h 10000"/>
              <a:gd name="connsiteX233" fmla="*/ 8443 w 10000"/>
              <a:gd name="connsiteY233" fmla="*/ 2614 h 10000"/>
              <a:gd name="connsiteX234" fmla="*/ 8276 w 10000"/>
              <a:gd name="connsiteY234" fmla="*/ 2664 h 10000"/>
              <a:gd name="connsiteX235" fmla="*/ 8110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848 w 10000"/>
              <a:gd name="connsiteY244" fmla="*/ 2689 h 10000"/>
              <a:gd name="connsiteX245" fmla="*/ 7743 w 10000"/>
              <a:gd name="connsiteY245" fmla="*/ 2677 h 10000"/>
              <a:gd name="connsiteX246" fmla="*/ 7638 w 10000"/>
              <a:gd name="connsiteY246" fmla="*/ 2626 h 10000"/>
              <a:gd name="connsiteX247" fmla="*/ 7542 w 10000"/>
              <a:gd name="connsiteY247" fmla="*/ 2601 h 10000"/>
              <a:gd name="connsiteX248" fmla="*/ 7454 w 10000"/>
              <a:gd name="connsiteY248" fmla="*/ 2538 h 10000"/>
              <a:gd name="connsiteX249" fmla="*/ 7375 w 10000"/>
              <a:gd name="connsiteY249" fmla="*/ 2475 h 10000"/>
              <a:gd name="connsiteX250" fmla="*/ 7297 w 10000"/>
              <a:gd name="connsiteY250" fmla="*/ 2399 h 10000"/>
              <a:gd name="connsiteX251" fmla="*/ 7235 w 10000"/>
              <a:gd name="connsiteY251" fmla="*/ 2323 h 10000"/>
              <a:gd name="connsiteX252" fmla="*/ 7174 w 10000"/>
              <a:gd name="connsiteY252" fmla="*/ 2235 h 10000"/>
              <a:gd name="connsiteX253" fmla="*/ 7113 w 10000"/>
              <a:gd name="connsiteY253" fmla="*/ 2134 h 10000"/>
              <a:gd name="connsiteX254" fmla="*/ 7008 w 10000"/>
              <a:gd name="connsiteY254" fmla="*/ 1944 h 10000"/>
              <a:gd name="connsiteX255" fmla="*/ 6929 w 10000"/>
              <a:gd name="connsiteY255" fmla="*/ 1730 h 10000"/>
              <a:gd name="connsiteX256" fmla="*/ 6850 w 10000"/>
              <a:gd name="connsiteY256" fmla="*/ 1515 h 10000"/>
              <a:gd name="connsiteX257" fmla="*/ 6850 w 10000"/>
              <a:gd name="connsiteY257" fmla="*/ 1515 h 10000"/>
              <a:gd name="connsiteX258" fmla="*/ 6842 w 10000"/>
              <a:gd name="connsiteY258" fmla="*/ 1490 h 10000"/>
              <a:gd name="connsiteX259" fmla="*/ 6842 w 10000"/>
              <a:gd name="connsiteY259" fmla="*/ 1490 h 10000"/>
              <a:gd name="connsiteX260" fmla="*/ 6842 w 10000"/>
              <a:gd name="connsiteY260" fmla="*/ 1477 h 10000"/>
              <a:gd name="connsiteX261" fmla="*/ 6842 w 10000"/>
              <a:gd name="connsiteY261" fmla="*/ 1477 h 10000"/>
              <a:gd name="connsiteX262" fmla="*/ 6842 w 10000"/>
              <a:gd name="connsiteY262" fmla="*/ 1477 h 10000"/>
              <a:gd name="connsiteX263" fmla="*/ 6798 w 10000"/>
              <a:gd name="connsiteY263" fmla="*/ 1338 h 10000"/>
              <a:gd name="connsiteX264" fmla="*/ 6780 w 10000"/>
              <a:gd name="connsiteY264" fmla="*/ 1162 h 10000"/>
              <a:gd name="connsiteX265" fmla="*/ 6754 w 10000"/>
              <a:gd name="connsiteY265" fmla="*/ 947 h 10000"/>
              <a:gd name="connsiteX266" fmla="*/ 6754 w 10000"/>
              <a:gd name="connsiteY266" fmla="*/ 720 h 10000"/>
              <a:gd name="connsiteX267" fmla="*/ 6754 w 10000"/>
              <a:gd name="connsiteY267" fmla="*/ 720 h 10000"/>
              <a:gd name="connsiteX268" fmla="*/ 6763 w 10000"/>
              <a:gd name="connsiteY268" fmla="*/ 366 h 10000"/>
              <a:gd name="connsiteX269" fmla="*/ 6789 w 10000"/>
              <a:gd name="connsiteY269"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068 w 10000"/>
              <a:gd name="connsiteY90" fmla="*/ 8005 h 10000"/>
              <a:gd name="connsiteX91" fmla="*/ 4051 w 10000"/>
              <a:gd name="connsiteY91" fmla="*/ 8207 h 10000"/>
              <a:gd name="connsiteX92" fmla="*/ 4024 w 10000"/>
              <a:gd name="connsiteY92" fmla="*/ 8422 h 10000"/>
              <a:gd name="connsiteX93" fmla="*/ 4016 w 10000"/>
              <a:gd name="connsiteY93" fmla="*/ 8611 h 10000"/>
              <a:gd name="connsiteX94" fmla="*/ 4016 w 10000"/>
              <a:gd name="connsiteY94" fmla="*/ 8813 h 10000"/>
              <a:gd name="connsiteX95" fmla="*/ 4024 w 10000"/>
              <a:gd name="connsiteY95" fmla="*/ 9003 h 10000"/>
              <a:gd name="connsiteX96" fmla="*/ 4051 w 10000"/>
              <a:gd name="connsiteY96" fmla="*/ 9179 h 10000"/>
              <a:gd name="connsiteX97" fmla="*/ 4086 w 10000"/>
              <a:gd name="connsiteY97" fmla="*/ 9356 h 10000"/>
              <a:gd name="connsiteX98" fmla="*/ 4121 w 10000"/>
              <a:gd name="connsiteY98" fmla="*/ 9508 h 10000"/>
              <a:gd name="connsiteX99" fmla="*/ 4191 w 10000"/>
              <a:gd name="connsiteY99" fmla="*/ 9646 h 10000"/>
              <a:gd name="connsiteX100" fmla="*/ 4269 w 10000"/>
              <a:gd name="connsiteY100" fmla="*/ 9760 h 10000"/>
              <a:gd name="connsiteX101" fmla="*/ 4366 w 10000"/>
              <a:gd name="connsiteY101" fmla="*/ 9861 h 10000"/>
              <a:gd name="connsiteX102" fmla="*/ 4471 w 10000"/>
              <a:gd name="connsiteY102" fmla="*/ 9937 h 10000"/>
              <a:gd name="connsiteX103" fmla="*/ 4611 w 10000"/>
              <a:gd name="connsiteY103" fmla="*/ 9975 h 10000"/>
              <a:gd name="connsiteX104" fmla="*/ 4759 w 10000"/>
              <a:gd name="connsiteY104" fmla="*/ 10000 h 10000"/>
              <a:gd name="connsiteX105" fmla="*/ 4759 w 10000"/>
              <a:gd name="connsiteY105" fmla="*/ 10000 h 10000"/>
              <a:gd name="connsiteX106" fmla="*/ 4759 w 10000"/>
              <a:gd name="connsiteY106" fmla="*/ 10000 h 10000"/>
              <a:gd name="connsiteX107" fmla="*/ 4759 w 10000"/>
              <a:gd name="connsiteY107" fmla="*/ 10000 h 10000"/>
              <a:gd name="connsiteX108" fmla="*/ 4759 w 10000"/>
              <a:gd name="connsiteY108" fmla="*/ 10000 h 10000"/>
              <a:gd name="connsiteX109" fmla="*/ 4821 w 10000"/>
              <a:gd name="connsiteY109" fmla="*/ 10000 h 10000"/>
              <a:gd name="connsiteX110" fmla="*/ 4821 w 10000"/>
              <a:gd name="connsiteY110" fmla="*/ 10000 h 10000"/>
              <a:gd name="connsiteX111" fmla="*/ 5136 w 10000"/>
              <a:gd name="connsiteY111" fmla="*/ 9962 h 10000"/>
              <a:gd name="connsiteX112" fmla="*/ 5468 w 10000"/>
              <a:gd name="connsiteY112" fmla="*/ 9924 h 10000"/>
              <a:gd name="connsiteX113" fmla="*/ 6203 w 10000"/>
              <a:gd name="connsiteY113" fmla="*/ 9798 h 10000"/>
              <a:gd name="connsiteX114" fmla="*/ 6982 w 10000"/>
              <a:gd name="connsiteY114" fmla="*/ 9672 h 10000"/>
              <a:gd name="connsiteX115" fmla="*/ 7358 w 10000"/>
              <a:gd name="connsiteY115" fmla="*/ 9621 h 10000"/>
              <a:gd name="connsiteX116" fmla="*/ 7734 w 10000"/>
              <a:gd name="connsiteY116" fmla="*/ 9583 h 10000"/>
              <a:gd name="connsiteX117" fmla="*/ 7734 w 10000"/>
              <a:gd name="connsiteY117" fmla="*/ 9583 h 10000"/>
              <a:gd name="connsiteX118" fmla="*/ 7725 w 10000"/>
              <a:gd name="connsiteY118" fmla="*/ 9508 h 10000"/>
              <a:gd name="connsiteX119" fmla="*/ 7725 w 10000"/>
              <a:gd name="connsiteY119" fmla="*/ 9508 h 10000"/>
              <a:gd name="connsiteX120" fmla="*/ 7725 w 10000"/>
              <a:gd name="connsiteY120" fmla="*/ 9508 h 10000"/>
              <a:gd name="connsiteX121" fmla="*/ 7725 w 10000"/>
              <a:gd name="connsiteY121" fmla="*/ 9508 h 10000"/>
              <a:gd name="connsiteX122" fmla="*/ 7725 w 10000"/>
              <a:gd name="connsiteY122" fmla="*/ 9508 h 10000"/>
              <a:gd name="connsiteX123" fmla="*/ 7699 w 10000"/>
              <a:gd name="connsiteY123" fmla="*/ 9407 h 10000"/>
              <a:gd name="connsiteX124" fmla="*/ 7699 w 10000"/>
              <a:gd name="connsiteY124" fmla="*/ 9407 h 10000"/>
              <a:gd name="connsiteX125" fmla="*/ 7699 w 10000"/>
              <a:gd name="connsiteY125" fmla="*/ 9381 h 10000"/>
              <a:gd name="connsiteX126" fmla="*/ 7699 w 10000"/>
              <a:gd name="connsiteY126" fmla="*/ 9381 h 10000"/>
              <a:gd name="connsiteX127" fmla="*/ 7577 w 10000"/>
              <a:gd name="connsiteY127" fmla="*/ 8649 h 10000"/>
              <a:gd name="connsiteX128" fmla="*/ 7463 w 10000"/>
              <a:gd name="connsiteY128" fmla="*/ 7967 h 10000"/>
              <a:gd name="connsiteX129" fmla="*/ 7393 w 10000"/>
              <a:gd name="connsiteY129" fmla="*/ 7361 h 10000"/>
              <a:gd name="connsiteX130" fmla="*/ 7332 w 10000"/>
              <a:gd name="connsiteY130" fmla="*/ 6806 h 10000"/>
              <a:gd name="connsiteX131" fmla="*/ 7288 w 10000"/>
              <a:gd name="connsiteY131" fmla="*/ 6313 h 10000"/>
              <a:gd name="connsiteX132" fmla="*/ 7262 w 10000"/>
              <a:gd name="connsiteY132" fmla="*/ 5871 h 10000"/>
              <a:gd name="connsiteX133" fmla="*/ 7253 w 10000"/>
              <a:gd name="connsiteY133" fmla="*/ 5480 h 10000"/>
              <a:gd name="connsiteX134" fmla="*/ 7279 w 10000"/>
              <a:gd name="connsiteY134" fmla="*/ 5139 h 10000"/>
              <a:gd name="connsiteX135" fmla="*/ 7297 w 10000"/>
              <a:gd name="connsiteY135" fmla="*/ 4836 h 10000"/>
              <a:gd name="connsiteX136" fmla="*/ 7340 w 10000"/>
              <a:gd name="connsiteY136" fmla="*/ 4583 h 10000"/>
              <a:gd name="connsiteX137" fmla="*/ 7402 w 10000"/>
              <a:gd name="connsiteY137" fmla="*/ 4394 h 10000"/>
              <a:gd name="connsiteX138" fmla="*/ 7437 w 10000"/>
              <a:gd name="connsiteY138" fmla="*/ 4293 h 10000"/>
              <a:gd name="connsiteX139" fmla="*/ 7463 w 10000"/>
              <a:gd name="connsiteY139" fmla="*/ 4217 h 10000"/>
              <a:gd name="connsiteX140" fmla="*/ 7507 w 10000"/>
              <a:gd name="connsiteY140" fmla="*/ 4154 h 10000"/>
              <a:gd name="connsiteX141" fmla="*/ 7550 w 10000"/>
              <a:gd name="connsiteY141" fmla="*/ 4104 h 10000"/>
              <a:gd name="connsiteX142" fmla="*/ 7594 w 10000"/>
              <a:gd name="connsiteY142" fmla="*/ 4053 h 10000"/>
              <a:gd name="connsiteX143" fmla="*/ 7647 w 10000"/>
              <a:gd name="connsiteY143" fmla="*/ 4003 h 10000"/>
              <a:gd name="connsiteX144" fmla="*/ 7699 w 10000"/>
              <a:gd name="connsiteY144" fmla="*/ 3990 h 10000"/>
              <a:gd name="connsiteX145" fmla="*/ 7752 w 10000"/>
              <a:gd name="connsiteY145" fmla="*/ 3965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927 w 10000"/>
              <a:gd name="connsiteY154" fmla="*/ 3939 h 10000"/>
              <a:gd name="connsiteX155" fmla="*/ 7997 w 10000"/>
              <a:gd name="connsiteY155" fmla="*/ 3965 h 10000"/>
              <a:gd name="connsiteX156" fmla="*/ 8136 w 10000"/>
              <a:gd name="connsiteY156" fmla="*/ 4028 h 10000"/>
              <a:gd name="connsiteX157" fmla="*/ 8294 w 10000"/>
              <a:gd name="connsiteY157" fmla="*/ 4116 h 10000"/>
              <a:gd name="connsiteX158" fmla="*/ 8443 w 10000"/>
              <a:gd name="connsiteY158" fmla="*/ 4242 h 10000"/>
              <a:gd name="connsiteX159" fmla="*/ 8443 w 10000"/>
              <a:gd name="connsiteY159" fmla="*/ 4242 h 10000"/>
              <a:gd name="connsiteX160" fmla="*/ 8451 w 10000"/>
              <a:gd name="connsiteY160" fmla="*/ 4242 h 10000"/>
              <a:gd name="connsiteX161" fmla="*/ 8451 w 10000"/>
              <a:gd name="connsiteY161" fmla="*/ 4242 h 10000"/>
              <a:gd name="connsiteX162" fmla="*/ 8836 w 10000"/>
              <a:gd name="connsiteY162" fmla="*/ 4545 h 10000"/>
              <a:gd name="connsiteX163" fmla="*/ 8976 w 10000"/>
              <a:gd name="connsiteY163" fmla="*/ 4646 h 10000"/>
              <a:gd name="connsiteX164" fmla="*/ 9099 w 10000"/>
              <a:gd name="connsiteY164" fmla="*/ 4722 h 10000"/>
              <a:gd name="connsiteX165" fmla="*/ 9204 w 10000"/>
              <a:gd name="connsiteY165" fmla="*/ 4785 h 10000"/>
              <a:gd name="connsiteX166" fmla="*/ 9300 w 10000"/>
              <a:gd name="connsiteY166" fmla="*/ 4823 h 10000"/>
              <a:gd name="connsiteX167" fmla="*/ 9388 w 10000"/>
              <a:gd name="connsiteY167" fmla="*/ 4848 h 10000"/>
              <a:gd name="connsiteX168" fmla="*/ 9466 w 10000"/>
              <a:gd name="connsiteY168" fmla="*/ 4848 h 10000"/>
              <a:gd name="connsiteX169" fmla="*/ 9466 w 10000"/>
              <a:gd name="connsiteY169" fmla="*/ 4848 h 10000"/>
              <a:gd name="connsiteX170" fmla="*/ 9484 w 10000"/>
              <a:gd name="connsiteY170" fmla="*/ 4848 h 10000"/>
              <a:gd name="connsiteX171" fmla="*/ 9484 w 10000"/>
              <a:gd name="connsiteY171" fmla="*/ 4848 h 10000"/>
              <a:gd name="connsiteX172" fmla="*/ 9484 w 10000"/>
              <a:gd name="connsiteY172" fmla="*/ 4848 h 10000"/>
              <a:gd name="connsiteX173" fmla="*/ 9484 w 10000"/>
              <a:gd name="connsiteY173" fmla="*/ 4848 h 10000"/>
              <a:gd name="connsiteX174" fmla="*/ 9580 w 10000"/>
              <a:gd name="connsiteY174" fmla="*/ 4836 h 10000"/>
              <a:gd name="connsiteX175" fmla="*/ 9668 w 10000"/>
              <a:gd name="connsiteY175" fmla="*/ 4798 h 10000"/>
              <a:gd name="connsiteX176" fmla="*/ 9738 w 10000"/>
              <a:gd name="connsiteY176" fmla="*/ 4747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799 w 10000"/>
              <a:gd name="connsiteY181" fmla="*/ 4659 h 10000"/>
              <a:gd name="connsiteX182" fmla="*/ 9799 w 10000"/>
              <a:gd name="connsiteY182" fmla="*/ 4659 h 10000"/>
              <a:gd name="connsiteX183" fmla="*/ 9816 w 10000"/>
              <a:gd name="connsiteY183" fmla="*/ 4659 h 10000"/>
              <a:gd name="connsiteX184" fmla="*/ 9816 w 10000"/>
              <a:gd name="connsiteY184" fmla="*/ 4659 h 10000"/>
              <a:gd name="connsiteX185" fmla="*/ 9816 w 10000"/>
              <a:gd name="connsiteY185" fmla="*/ 4659 h 10000"/>
              <a:gd name="connsiteX186" fmla="*/ 9816 w 10000"/>
              <a:gd name="connsiteY186" fmla="*/ 4659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43 w 10000"/>
              <a:gd name="connsiteY197" fmla="*/ 4583 h 10000"/>
              <a:gd name="connsiteX198" fmla="*/ 9886 w 10000"/>
              <a:gd name="connsiteY198" fmla="*/ 4495 h 10000"/>
              <a:gd name="connsiteX199" fmla="*/ 9921 w 10000"/>
              <a:gd name="connsiteY199" fmla="*/ 4369 h 10000"/>
              <a:gd name="connsiteX200" fmla="*/ 9948 w 10000"/>
              <a:gd name="connsiteY200" fmla="*/ 4217 h 10000"/>
              <a:gd name="connsiteX201" fmla="*/ 9983 w 10000"/>
              <a:gd name="connsiteY201" fmla="*/ 4040 h 10000"/>
              <a:gd name="connsiteX202" fmla="*/ 10000 w 10000"/>
              <a:gd name="connsiteY202" fmla="*/ 3851 h 10000"/>
              <a:gd name="connsiteX203" fmla="*/ 10000 w 10000"/>
              <a:gd name="connsiteY203" fmla="*/ 3649 h 10000"/>
              <a:gd name="connsiteX204" fmla="*/ 10000 w 10000"/>
              <a:gd name="connsiteY204" fmla="*/ 3460 h 10000"/>
              <a:gd name="connsiteX205" fmla="*/ 9983 w 10000"/>
              <a:gd name="connsiteY205" fmla="*/ 3258 h 10000"/>
              <a:gd name="connsiteX206" fmla="*/ 9939 w 10000"/>
              <a:gd name="connsiteY206" fmla="*/ 3068 h 10000"/>
              <a:gd name="connsiteX207" fmla="*/ 9886 w 10000"/>
              <a:gd name="connsiteY207" fmla="*/ 2904 h 10000"/>
              <a:gd name="connsiteX208" fmla="*/ 9843 w 10000"/>
              <a:gd name="connsiteY208" fmla="*/ 2816 h 10000"/>
              <a:gd name="connsiteX209" fmla="*/ 9799 w 10000"/>
              <a:gd name="connsiteY209" fmla="*/ 2753 h 10000"/>
              <a:gd name="connsiteX210" fmla="*/ 9755 w 10000"/>
              <a:gd name="connsiteY210" fmla="*/ 2677 h 10000"/>
              <a:gd name="connsiteX211" fmla="*/ 9694 w 10000"/>
              <a:gd name="connsiteY211" fmla="*/ 2614 h 10000"/>
              <a:gd name="connsiteX212" fmla="*/ 9633 w 10000"/>
              <a:gd name="connsiteY212" fmla="*/ 2551 h 10000"/>
              <a:gd name="connsiteX213" fmla="*/ 9571 w 10000"/>
              <a:gd name="connsiteY213" fmla="*/ 2500 h 10000"/>
              <a:gd name="connsiteX214" fmla="*/ 9484 w 10000"/>
              <a:gd name="connsiteY214" fmla="*/ 2475 h 10000"/>
              <a:gd name="connsiteX215" fmla="*/ 9396 w 10000"/>
              <a:gd name="connsiteY215" fmla="*/ 2449 h 10000"/>
              <a:gd name="connsiteX216" fmla="*/ 9300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081 w 10000"/>
              <a:gd name="connsiteY223" fmla="*/ 2424 h 10000"/>
              <a:gd name="connsiteX224" fmla="*/ 8941 w 10000"/>
              <a:gd name="connsiteY224" fmla="*/ 2462 h 10000"/>
              <a:gd name="connsiteX225" fmla="*/ 8801 w 10000"/>
              <a:gd name="connsiteY225" fmla="*/ 2487 h 10000"/>
              <a:gd name="connsiteX226" fmla="*/ 8644 w 10000"/>
              <a:gd name="connsiteY226" fmla="*/ 2551 h 10000"/>
              <a:gd name="connsiteX227" fmla="*/ 8644 w 10000"/>
              <a:gd name="connsiteY227" fmla="*/ 2551 h 10000"/>
              <a:gd name="connsiteX228" fmla="*/ 8635 w 10000"/>
              <a:gd name="connsiteY228" fmla="*/ 2551 h 10000"/>
              <a:gd name="connsiteX229" fmla="*/ 8635 w 10000"/>
              <a:gd name="connsiteY229" fmla="*/ 2551 h 10000"/>
              <a:gd name="connsiteX230" fmla="*/ 8626 w 10000"/>
              <a:gd name="connsiteY230" fmla="*/ 2551 h 10000"/>
              <a:gd name="connsiteX231" fmla="*/ 8626 w 10000"/>
              <a:gd name="connsiteY231" fmla="*/ 2551 h 10000"/>
              <a:gd name="connsiteX232" fmla="*/ 8443 w 10000"/>
              <a:gd name="connsiteY232" fmla="*/ 2614 h 10000"/>
              <a:gd name="connsiteX233" fmla="*/ 8276 w 10000"/>
              <a:gd name="connsiteY233" fmla="*/ 2664 h 10000"/>
              <a:gd name="connsiteX234" fmla="*/ 8110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848 w 10000"/>
              <a:gd name="connsiteY243" fmla="*/ 2689 h 10000"/>
              <a:gd name="connsiteX244" fmla="*/ 7743 w 10000"/>
              <a:gd name="connsiteY244" fmla="*/ 2677 h 10000"/>
              <a:gd name="connsiteX245" fmla="*/ 7638 w 10000"/>
              <a:gd name="connsiteY245" fmla="*/ 2626 h 10000"/>
              <a:gd name="connsiteX246" fmla="*/ 7542 w 10000"/>
              <a:gd name="connsiteY246" fmla="*/ 2601 h 10000"/>
              <a:gd name="connsiteX247" fmla="*/ 7454 w 10000"/>
              <a:gd name="connsiteY247" fmla="*/ 2538 h 10000"/>
              <a:gd name="connsiteX248" fmla="*/ 7375 w 10000"/>
              <a:gd name="connsiteY248" fmla="*/ 2475 h 10000"/>
              <a:gd name="connsiteX249" fmla="*/ 7297 w 10000"/>
              <a:gd name="connsiteY249" fmla="*/ 2399 h 10000"/>
              <a:gd name="connsiteX250" fmla="*/ 7235 w 10000"/>
              <a:gd name="connsiteY250" fmla="*/ 2323 h 10000"/>
              <a:gd name="connsiteX251" fmla="*/ 7174 w 10000"/>
              <a:gd name="connsiteY251" fmla="*/ 2235 h 10000"/>
              <a:gd name="connsiteX252" fmla="*/ 7113 w 10000"/>
              <a:gd name="connsiteY252" fmla="*/ 2134 h 10000"/>
              <a:gd name="connsiteX253" fmla="*/ 7008 w 10000"/>
              <a:gd name="connsiteY253" fmla="*/ 1944 h 10000"/>
              <a:gd name="connsiteX254" fmla="*/ 6929 w 10000"/>
              <a:gd name="connsiteY254" fmla="*/ 1730 h 10000"/>
              <a:gd name="connsiteX255" fmla="*/ 6850 w 10000"/>
              <a:gd name="connsiteY255" fmla="*/ 1515 h 10000"/>
              <a:gd name="connsiteX256" fmla="*/ 6850 w 10000"/>
              <a:gd name="connsiteY256" fmla="*/ 1515 h 10000"/>
              <a:gd name="connsiteX257" fmla="*/ 6842 w 10000"/>
              <a:gd name="connsiteY257" fmla="*/ 1490 h 10000"/>
              <a:gd name="connsiteX258" fmla="*/ 6842 w 10000"/>
              <a:gd name="connsiteY258" fmla="*/ 1490 h 10000"/>
              <a:gd name="connsiteX259" fmla="*/ 6842 w 10000"/>
              <a:gd name="connsiteY259" fmla="*/ 1477 h 10000"/>
              <a:gd name="connsiteX260" fmla="*/ 6842 w 10000"/>
              <a:gd name="connsiteY260" fmla="*/ 1477 h 10000"/>
              <a:gd name="connsiteX261" fmla="*/ 6842 w 10000"/>
              <a:gd name="connsiteY261" fmla="*/ 1477 h 10000"/>
              <a:gd name="connsiteX262" fmla="*/ 6798 w 10000"/>
              <a:gd name="connsiteY262" fmla="*/ 1338 h 10000"/>
              <a:gd name="connsiteX263" fmla="*/ 6780 w 10000"/>
              <a:gd name="connsiteY263" fmla="*/ 1162 h 10000"/>
              <a:gd name="connsiteX264" fmla="*/ 6754 w 10000"/>
              <a:gd name="connsiteY264" fmla="*/ 947 h 10000"/>
              <a:gd name="connsiteX265" fmla="*/ 6754 w 10000"/>
              <a:gd name="connsiteY265" fmla="*/ 720 h 10000"/>
              <a:gd name="connsiteX266" fmla="*/ 6754 w 10000"/>
              <a:gd name="connsiteY266" fmla="*/ 720 h 10000"/>
              <a:gd name="connsiteX267" fmla="*/ 6763 w 10000"/>
              <a:gd name="connsiteY267" fmla="*/ 366 h 10000"/>
              <a:gd name="connsiteX268" fmla="*/ 6789 w 10000"/>
              <a:gd name="connsiteY26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5619 w 10000"/>
              <a:gd name="connsiteY89" fmla="*/ 8844 h 10000"/>
              <a:gd name="connsiteX90" fmla="*/ 4068 w 10000"/>
              <a:gd name="connsiteY90" fmla="*/ 8005 h 10000"/>
              <a:gd name="connsiteX91" fmla="*/ 4051 w 10000"/>
              <a:gd name="connsiteY91" fmla="*/ 8207 h 10000"/>
              <a:gd name="connsiteX92" fmla="*/ 4024 w 10000"/>
              <a:gd name="connsiteY92" fmla="*/ 8422 h 10000"/>
              <a:gd name="connsiteX93" fmla="*/ 4016 w 10000"/>
              <a:gd name="connsiteY93" fmla="*/ 8611 h 10000"/>
              <a:gd name="connsiteX94" fmla="*/ 4016 w 10000"/>
              <a:gd name="connsiteY94" fmla="*/ 8813 h 10000"/>
              <a:gd name="connsiteX95" fmla="*/ 4024 w 10000"/>
              <a:gd name="connsiteY95" fmla="*/ 9003 h 10000"/>
              <a:gd name="connsiteX96" fmla="*/ 4051 w 10000"/>
              <a:gd name="connsiteY96" fmla="*/ 9179 h 10000"/>
              <a:gd name="connsiteX97" fmla="*/ 4086 w 10000"/>
              <a:gd name="connsiteY97" fmla="*/ 9356 h 10000"/>
              <a:gd name="connsiteX98" fmla="*/ 4121 w 10000"/>
              <a:gd name="connsiteY98" fmla="*/ 9508 h 10000"/>
              <a:gd name="connsiteX99" fmla="*/ 4191 w 10000"/>
              <a:gd name="connsiteY99" fmla="*/ 9646 h 10000"/>
              <a:gd name="connsiteX100" fmla="*/ 4269 w 10000"/>
              <a:gd name="connsiteY100" fmla="*/ 9760 h 10000"/>
              <a:gd name="connsiteX101" fmla="*/ 4366 w 10000"/>
              <a:gd name="connsiteY101" fmla="*/ 9861 h 10000"/>
              <a:gd name="connsiteX102" fmla="*/ 4471 w 10000"/>
              <a:gd name="connsiteY102" fmla="*/ 9937 h 10000"/>
              <a:gd name="connsiteX103" fmla="*/ 4611 w 10000"/>
              <a:gd name="connsiteY103" fmla="*/ 9975 h 10000"/>
              <a:gd name="connsiteX104" fmla="*/ 4759 w 10000"/>
              <a:gd name="connsiteY104" fmla="*/ 10000 h 10000"/>
              <a:gd name="connsiteX105" fmla="*/ 4759 w 10000"/>
              <a:gd name="connsiteY105" fmla="*/ 10000 h 10000"/>
              <a:gd name="connsiteX106" fmla="*/ 4759 w 10000"/>
              <a:gd name="connsiteY106" fmla="*/ 10000 h 10000"/>
              <a:gd name="connsiteX107" fmla="*/ 4759 w 10000"/>
              <a:gd name="connsiteY107" fmla="*/ 10000 h 10000"/>
              <a:gd name="connsiteX108" fmla="*/ 4759 w 10000"/>
              <a:gd name="connsiteY108" fmla="*/ 10000 h 10000"/>
              <a:gd name="connsiteX109" fmla="*/ 4821 w 10000"/>
              <a:gd name="connsiteY109" fmla="*/ 10000 h 10000"/>
              <a:gd name="connsiteX110" fmla="*/ 4821 w 10000"/>
              <a:gd name="connsiteY110" fmla="*/ 10000 h 10000"/>
              <a:gd name="connsiteX111" fmla="*/ 5136 w 10000"/>
              <a:gd name="connsiteY111" fmla="*/ 9962 h 10000"/>
              <a:gd name="connsiteX112" fmla="*/ 5468 w 10000"/>
              <a:gd name="connsiteY112" fmla="*/ 9924 h 10000"/>
              <a:gd name="connsiteX113" fmla="*/ 6203 w 10000"/>
              <a:gd name="connsiteY113" fmla="*/ 9798 h 10000"/>
              <a:gd name="connsiteX114" fmla="*/ 6982 w 10000"/>
              <a:gd name="connsiteY114" fmla="*/ 9672 h 10000"/>
              <a:gd name="connsiteX115" fmla="*/ 7358 w 10000"/>
              <a:gd name="connsiteY115" fmla="*/ 9621 h 10000"/>
              <a:gd name="connsiteX116" fmla="*/ 7734 w 10000"/>
              <a:gd name="connsiteY116" fmla="*/ 9583 h 10000"/>
              <a:gd name="connsiteX117" fmla="*/ 7734 w 10000"/>
              <a:gd name="connsiteY117" fmla="*/ 9583 h 10000"/>
              <a:gd name="connsiteX118" fmla="*/ 7725 w 10000"/>
              <a:gd name="connsiteY118" fmla="*/ 9508 h 10000"/>
              <a:gd name="connsiteX119" fmla="*/ 7725 w 10000"/>
              <a:gd name="connsiteY119" fmla="*/ 9508 h 10000"/>
              <a:gd name="connsiteX120" fmla="*/ 7725 w 10000"/>
              <a:gd name="connsiteY120" fmla="*/ 9508 h 10000"/>
              <a:gd name="connsiteX121" fmla="*/ 7725 w 10000"/>
              <a:gd name="connsiteY121" fmla="*/ 9508 h 10000"/>
              <a:gd name="connsiteX122" fmla="*/ 7725 w 10000"/>
              <a:gd name="connsiteY122" fmla="*/ 9508 h 10000"/>
              <a:gd name="connsiteX123" fmla="*/ 7699 w 10000"/>
              <a:gd name="connsiteY123" fmla="*/ 9407 h 10000"/>
              <a:gd name="connsiteX124" fmla="*/ 7699 w 10000"/>
              <a:gd name="connsiteY124" fmla="*/ 9407 h 10000"/>
              <a:gd name="connsiteX125" fmla="*/ 7699 w 10000"/>
              <a:gd name="connsiteY125" fmla="*/ 9381 h 10000"/>
              <a:gd name="connsiteX126" fmla="*/ 7699 w 10000"/>
              <a:gd name="connsiteY126" fmla="*/ 9381 h 10000"/>
              <a:gd name="connsiteX127" fmla="*/ 7577 w 10000"/>
              <a:gd name="connsiteY127" fmla="*/ 8649 h 10000"/>
              <a:gd name="connsiteX128" fmla="*/ 7463 w 10000"/>
              <a:gd name="connsiteY128" fmla="*/ 7967 h 10000"/>
              <a:gd name="connsiteX129" fmla="*/ 7393 w 10000"/>
              <a:gd name="connsiteY129" fmla="*/ 7361 h 10000"/>
              <a:gd name="connsiteX130" fmla="*/ 7332 w 10000"/>
              <a:gd name="connsiteY130" fmla="*/ 6806 h 10000"/>
              <a:gd name="connsiteX131" fmla="*/ 7288 w 10000"/>
              <a:gd name="connsiteY131" fmla="*/ 6313 h 10000"/>
              <a:gd name="connsiteX132" fmla="*/ 7262 w 10000"/>
              <a:gd name="connsiteY132" fmla="*/ 5871 h 10000"/>
              <a:gd name="connsiteX133" fmla="*/ 7253 w 10000"/>
              <a:gd name="connsiteY133" fmla="*/ 5480 h 10000"/>
              <a:gd name="connsiteX134" fmla="*/ 7279 w 10000"/>
              <a:gd name="connsiteY134" fmla="*/ 5139 h 10000"/>
              <a:gd name="connsiteX135" fmla="*/ 7297 w 10000"/>
              <a:gd name="connsiteY135" fmla="*/ 4836 h 10000"/>
              <a:gd name="connsiteX136" fmla="*/ 7340 w 10000"/>
              <a:gd name="connsiteY136" fmla="*/ 4583 h 10000"/>
              <a:gd name="connsiteX137" fmla="*/ 7402 w 10000"/>
              <a:gd name="connsiteY137" fmla="*/ 4394 h 10000"/>
              <a:gd name="connsiteX138" fmla="*/ 7437 w 10000"/>
              <a:gd name="connsiteY138" fmla="*/ 4293 h 10000"/>
              <a:gd name="connsiteX139" fmla="*/ 7463 w 10000"/>
              <a:gd name="connsiteY139" fmla="*/ 4217 h 10000"/>
              <a:gd name="connsiteX140" fmla="*/ 7507 w 10000"/>
              <a:gd name="connsiteY140" fmla="*/ 4154 h 10000"/>
              <a:gd name="connsiteX141" fmla="*/ 7550 w 10000"/>
              <a:gd name="connsiteY141" fmla="*/ 4104 h 10000"/>
              <a:gd name="connsiteX142" fmla="*/ 7594 w 10000"/>
              <a:gd name="connsiteY142" fmla="*/ 4053 h 10000"/>
              <a:gd name="connsiteX143" fmla="*/ 7647 w 10000"/>
              <a:gd name="connsiteY143" fmla="*/ 4003 h 10000"/>
              <a:gd name="connsiteX144" fmla="*/ 7699 w 10000"/>
              <a:gd name="connsiteY144" fmla="*/ 3990 h 10000"/>
              <a:gd name="connsiteX145" fmla="*/ 7752 w 10000"/>
              <a:gd name="connsiteY145" fmla="*/ 3965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927 w 10000"/>
              <a:gd name="connsiteY154" fmla="*/ 3939 h 10000"/>
              <a:gd name="connsiteX155" fmla="*/ 7997 w 10000"/>
              <a:gd name="connsiteY155" fmla="*/ 3965 h 10000"/>
              <a:gd name="connsiteX156" fmla="*/ 8136 w 10000"/>
              <a:gd name="connsiteY156" fmla="*/ 4028 h 10000"/>
              <a:gd name="connsiteX157" fmla="*/ 8294 w 10000"/>
              <a:gd name="connsiteY157" fmla="*/ 4116 h 10000"/>
              <a:gd name="connsiteX158" fmla="*/ 8443 w 10000"/>
              <a:gd name="connsiteY158" fmla="*/ 4242 h 10000"/>
              <a:gd name="connsiteX159" fmla="*/ 8443 w 10000"/>
              <a:gd name="connsiteY159" fmla="*/ 4242 h 10000"/>
              <a:gd name="connsiteX160" fmla="*/ 8451 w 10000"/>
              <a:gd name="connsiteY160" fmla="*/ 4242 h 10000"/>
              <a:gd name="connsiteX161" fmla="*/ 8451 w 10000"/>
              <a:gd name="connsiteY161" fmla="*/ 4242 h 10000"/>
              <a:gd name="connsiteX162" fmla="*/ 8836 w 10000"/>
              <a:gd name="connsiteY162" fmla="*/ 4545 h 10000"/>
              <a:gd name="connsiteX163" fmla="*/ 8976 w 10000"/>
              <a:gd name="connsiteY163" fmla="*/ 4646 h 10000"/>
              <a:gd name="connsiteX164" fmla="*/ 9099 w 10000"/>
              <a:gd name="connsiteY164" fmla="*/ 4722 h 10000"/>
              <a:gd name="connsiteX165" fmla="*/ 9204 w 10000"/>
              <a:gd name="connsiteY165" fmla="*/ 4785 h 10000"/>
              <a:gd name="connsiteX166" fmla="*/ 9300 w 10000"/>
              <a:gd name="connsiteY166" fmla="*/ 4823 h 10000"/>
              <a:gd name="connsiteX167" fmla="*/ 9388 w 10000"/>
              <a:gd name="connsiteY167" fmla="*/ 4848 h 10000"/>
              <a:gd name="connsiteX168" fmla="*/ 9466 w 10000"/>
              <a:gd name="connsiteY168" fmla="*/ 4848 h 10000"/>
              <a:gd name="connsiteX169" fmla="*/ 9466 w 10000"/>
              <a:gd name="connsiteY169" fmla="*/ 4848 h 10000"/>
              <a:gd name="connsiteX170" fmla="*/ 9484 w 10000"/>
              <a:gd name="connsiteY170" fmla="*/ 4848 h 10000"/>
              <a:gd name="connsiteX171" fmla="*/ 9484 w 10000"/>
              <a:gd name="connsiteY171" fmla="*/ 4848 h 10000"/>
              <a:gd name="connsiteX172" fmla="*/ 9484 w 10000"/>
              <a:gd name="connsiteY172" fmla="*/ 4848 h 10000"/>
              <a:gd name="connsiteX173" fmla="*/ 9484 w 10000"/>
              <a:gd name="connsiteY173" fmla="*/ 4848 h 10000"/>
              <a:gd name="connsiteX174" fmla="*/ 9580 w 10000"/>
              <a:gd name="connsiteY174" fmla="*/ 4836 h 10000"/>
              <a:gd name="connsiteX175" fmla="*/ 9668 w 10000"/>
              <a:gd name="connsiteY175" fmla="*/ 4798 h 10000"/>
              <a:gd name="connsiteX176" fmla="*/ 9738 w 10000"/>
              <a:gd name="connsiteY176" fmla="*/ 4747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799 w 10000"/>
              <a:gd name="connsiteY181" fmla="*/ 4659 h 10000"/>
              <a:gd name="connsiteX182" fmla="*/ 9799 w 10000"/>
              <a:gd name="connsiteY182" fmla="*/ 4659 h 10000"/>
              <a:gd name="connsiteX183" fmla="*/ 9816 w 10000"/>
              <a:gd name="connsiteY183" fmla="*/ 4659 h 10000"/>
              <a:gd name="connsiteX184" fmla="*/ 9816 w 10000"/>
              <a:gd name="connsiteY184" fmla="*/ 4659 h 10000"/>
              <a:gd name="connsiteX185" fmla="*/ 9816 w 10000"/>
              <a:gd name="connsiteY185" fmla="*/ 4659 h 10000"/>
              <a:gd name="connsiteX186" fmla="*/ 9816 w 10000"/>
              <a:gd name="connsiteY186" fmla="*/ 4659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43 w 10000"/>
              <a:gd name="connsiteY197" fmla="*/ 4583 h 10000"/>
              <a:gd name="connsiteX198" fmla="*/ 9886 w 10000"/>
              <a:gd name="connsiteY198" fmla="*/ 4495 h 10000"/>
              <a:gd name="connsiteX199" fmla="*/ 9921 w 10000"/>
              <a:gd name="connsiteY199" fmla="*/ 4369 h 10000"/>
              <a:gd name="connsiteX200" fmla="*/ 9948 w 10000"/>
              <a:gd name="connsiteY200" fmla="*/ 4217 h 10000"/>
              <a:gd name="connsiteX201" fmla="*/ 9983 w 10000"/>
              <a:gd name="connsiteY201" fmla="*/ 4040 h 10000"/>
              <a:gd name="connsiteX202" fmla="*/ 10000 w 10000"/>
              <a:gd name="connsiteY202" fmla="*/ 3851 h 10000"/>
              <a:gd name="connsiteX203" fmla="*/ 10000 w 10000"/>
              <a:gd name="connsiteY203" fmla="*/ 3649 h 10000"/>
              <a:gd name="connsiteX204" fmla="*/ 10000 w 10000"/>
              <a:gd name="connsiteY204" fmla="*/ 3460 h 10000"/>
              <a:gd name="connsiteX205" fmla="*/ 9983 w 10000"/>
              <a:gd name="connsiteY205" fmla="*/ 3258 h 10000"/>
              <a:gd name="connsiteX206" fmla="*/ 9939 w 10000"/>
              <a:gd name="connsiteY206" fmla="*/ 3068 h 10000"/>
              <a:gd name="connsiteX207" fmla="*/ 9886 w 10000"/>
              <a:gd name="connsiteY207" fmla="*/ 2904 h 10000"/>
              <a:gd name="connsiteX208" fmla="*/ 9843 w 10000"/>
              <a:gd name="connsiteY208" fmla="*/ 2816 h 10000"/>
              <a:gd name="connsiteX209" fmla="*/ 9799 w 10000"/>
              <a:gd name="connsiteY209" fmla="*/ 2753 h 10000"/>
              <a:gd name="connsiteX210" fmla="*/ 9755 w 10000"/>
              <a:gd name="connsiteY210" fmla="*/ 2677 h 10000"/>
              <a:gd name="connsiteX211" fmla="*/ 9694 w 10000"/>
              <a:gd name="connsiteY211" fmla="*/ 2614 h 10000"/>
              <a:gd name="connsiteX212" fmla="*/ 9633 w 10000"/>
              <a:gd name="connsiteY212" fmla="*/ 2551 h 10000"/>
              <a:gd name="connsiteX213" fmla="*/ 9571 w 10000"/>
              <a:gd name="connsiteY213" fmla="*/ 2500 h 10000"/>
              <a:gd name="connsiteX214" fmla="*/ 9484 w 10000"/>
              <a:gd name="connsiteY214" fmla="*/ 2475 h 10000"/>
              <a:gd name="connsiteX215" fmla="*/ 9396 w 10000"/>
              <a:gd name="connsiteY215" fmla="*/ 2449 h 10000"/>
              <a:gd name="connsiteX216" fmla="*/ 9300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081 w 10000"/>
              <a:gd name="connsiteY223" fmla="*/ 2424 h 10000"/>
              <a:gd name="connsiteX224" fmla="*/ 8941 w 10000"/>
              <a:gd name="connsiteY224" fmla="*/ 2462 h 10000"/>
              <a:gd name="connsiteX225" fmla="*/ 8801 w 10000"/>
              <a:gd name="connsiteY225" fmla="*/ 2487 h 10000"/>
              <a:gd name="connsiteX226" fmla="*/ 8644 w 10000"/>
              <a:gd name="connsiteY226" fmla="*/ 2551 h 10000"/>
              <a:gd name="connsiteX227" fmla="*/ 8644 w 10000"/>
              <a:gd name="connsiteY227" fmla="*/ 2551 h 10000"/>
              <a:gd name="connsiteX228" fmla="*/ 8635 w 10000"/>
              <a:gd name="connsiteY228" fmla="*/ 2551 h 10000"/>
              <a:gd name="connsiteX229" fmla="*/ 8635 w 10000"/>
              <a:gd name="connsiteY229" fmla="*/ 2551 h 10000"/>
              <a:gd name="connsiteX230" fmla="*/ 8626 w 10000"/>
              <a:gd name="connsiteY230" fmla="*/ 2551 h 10000"/>
              <a:gd name="connsiteX231" fmla="*/ 8626 w 10000"/>
              <a:gd name="connsiteY231" fmla="*/ 2551 h 10000"/>
              <a:gd name="connsiteX232" fmla="*/ 8443 w 10000"/>
              <a:gd name="connsiteY232" fmla="*/ 2614 h 10000"/>
              <a:gd name="connsiteX233" fmla="*/ 8276 w 10000"/>
              <a:gd name="connsiteY233" fmla="*/ 2664 h 10000"/>
              <a:gd name="connsiteX234" fmla="*/ 8110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848 w 10000"/>
              <a:gd name="connsiteY243" fmla="*/ 2689 h 10000"/>
              <a:gd name="connsiteX244" fmla="*/ 7743 w 10000"/>
              <a:gd name="connsiteY244" fmla="*/ 2677 h 10000"/>
              <a:gd name="connsiteX245" fmla="*/ 7638 w 10000"/>
              <a:gd name="connsiteY245" fmla="*/ 2626 h 10000"/>
              <a:gd name="connsiteX246" fmla="*/ 7542 w 10000"/>
              <a:gd name="connsiteY246" fmla="*/ 2601 h 10000"/>
              <a:gd name="connsiteX247" fmla="*/ 7454 w 10000"/>
              <a:gd name="connsiteY247" fmla="*/ 2538 h 10000"/>
              <a:gd name="connsiteX248" fmla="*/ 7375 w 10000"/>
              <a:gd name="connsiteY248" fmla="*/ 2475 h 10000"/>
              <a:gd name="connsiteX249" fmla="*/ 7297 w 10000"/>
              <a:gd name="connsiteY249" fmla="*/ 2399 h 10000"/>
              <a:gd name="connsiteX250" fmla="*/ 7235 w 10000"/>
              <a:gd name="connsiteY250" fmla="*/ 2323 h 10000"/>
              <a:gd name="connsiteX251" fmla="*/ 7174 w 10000"/>
              <a:gd name="connsiteY251" fmla="*/ 2235 h 10000"/>
              <a:gd name="connsiteX252" fmla="*/ 7113 w 10000"/>
              <a:gd name="connsiteY252" fmla="*/ 2134 h 10000"/>
              <a:gd name="connsiteX253" fmla="*/ 7008 w 10000"/>
              <a:gd name="connsiteY253" fmla="*/ 1944 h 10000"/>
              <a:gd name="connsiteX254" fmla="*/ 6929 w 10000"/>
              <a:gd name="connsiteY254" fmla="*/ 1730 h 10000"/>
              <a:gd name="connsiteX255" fmla="*/ 6850 w 10000"/>
              <a:gd name="connsiteY255" fmla="*/ 1515 h 10000"/>
              <a:gd name="connsiteX256" fmla="*/ 6850 w 10000"/>
              <a:gd name="connsiteY256" fmla="*/ 1515 h 10000"/>
              <a:gd name="connsiteX257" fmla="*/ 6842 w 10000"/>
              <a:gd name="connsiteY257" fmla="*/ 1490 h 10000"/>
              <a:gd name="connsiteX258" fmla="*/ 6842 w 10000"/>
              <a:gd name="connsiteY258" fmla="*/ 1490 h 10000"/>
              <a:gd name="connsiteX259" fmla="*/ 6842 w 10000"/>
              <a:gd name="connsiteY259" fmla="*/ 1477 h 10000"/>
              <a:gd name="connsiteX260" fmla="*/ 6842 w 10000"/>
              <a:gd name="connsiteY260" fmla="*/ 1477 h 10000"/>
              <a:gd name="connsiteX261" fmla="*/ 6842 w 10000"/>
              <a:gd name="connsiteY261" fmla="*/ 1477 h 10000"/>
              <a:gd name="connsiteX262" fmla="*/ 6798 w 10000"/>
              <a:gd name="connsiteY262" fmla="*/ 1338 h 10000"/>
              <a:gd name="connsiteX263" fmla="*/ 6780 w 10000"/>
              <a:gd name="connsiteY263" fmla="*/ 1162 h 10000"/>
              <a:gd name="connsiteX264" fmla="*/ 6754 w 10000"/>
              <a:gd name="connsiteY264" fmla="*/ 947 h 10000"/>
              <a:gd name="connsiteX265" fmla="*/ 6754 w 10000"/>
              <a:gd name="connsiteY265" fmla="*/ 720 h 10000"/>
              <a:gd name="connsiteX266" fmla="*/ 6754 w 10000"/>
              <a:gd name="connsiteY266" fmla="*/ 720 h 10000"/>
              <a:gd name="connsiteX267" fmla="*/ 6763 w 10000"/>
              <a:gd name="connsiteY267" fmla="*/ 366 h 10000"/>
              <a:gd name="connsiteX268" fmla="*/ 6789 w 10000"/>
              <a:gd name="connsiteY26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068 w 10000"/>
              <a:gd name="connsiteY89" fmla="*/ 8005 h 10000"/>
              <a:gd name="connsiteX90" fmla="*/ 4051 w 10000"/>
              <a:gd name="connsiteY90" fmla="*/ 8207 h 10000"/>
              <a:gd name="connsiteX91" fmla="*/ 4024 w 10000"/>
              <a:gd name="connsiteY91" fmla="*/ 8422 h 10000"/>
              <a:gd name="connsiteX92" fmla="*/ 4016 w 10000"/>
              <a:gd name="connsiteY92" fmla="*/ 8611 h 10000"/>
              <a:gd name="connsiteX93" fmla="*/ 4016 w 10000"/>
              <a:gd name="connsiteY93" fmla="*/ 8813 h 10000"/>
              <a:gd name="connsiteX94" fmla="*/ 4024 w 10000"/>
              <a:gd name="connsiteY94" fmla="*/ 9003 h 10000"/>
              <a:gd name="connsiteX95" fmla="*/ 4051 w 10000"/>
              <a:gd name="connsiteY95" fmla="*/ 9179 h 10000"/>
              <a:gd name="connsiteX96" fmla="*/ 4086 w 10000"/>
              <a:gd name="connsiteY96" fmla="*/ 9356 h 10000"/>
              <a:gd name="connsiteX97" fmla="*/ 4121 w 10000"/>
              <a:gd name="connsiteY97" fmla="*/ 9508 h 10000"/>
              <a:gd name="connsiteX98" fmla="*/ 4191 w 10000"/>
              <a:gd name="connsiteY98" fmla="*/ 9646 h 10000"/>
              <a:gd name="connsiteX99" fmla="*/ 4269 w 10000"/>
              <a:gd name="connsiteY99" fmla="*/ 9760 h 10000"/>
              <a:gd name="connsiteX100" fmla="*/ 4366 w 10000"/>
              <a:gd name="connsiteY100" fmla="*/ 9861 h 10000"/>
              <a:gd name="connsiteX101" fmla="*/ 4471 w 10000"/>
              <a:gd name="connsiteY101" fmla="*/ 9937 h 10000"/>
              <a:gd name="connsiteX102" fmla="*/ 4611 w 10000"/>
              <a:gd name="connsiteY102" fmla="*/ 9975 h 10000"/>
              <a:gd name="connsiteX103" fmla="*/ 4759 w 10000"/>
              <a:gd name="connsiteY103" fmla="*/ 10000 h 10000"/>
              <a:gd name="connsiteX104" fmla="*/ 4759 w 10000"/>
              <a:gd name="connsiteY104" fmla="*/ 10000 h 10000"/>
              <a:gd name="connsiteX105" fmla="*/ 4759 w 10000"/>
              <a:gd name="connsiteY105" fmla="*/ 10000 h 10000"/>
              <a:gd name="connsiteX106" fmla="*/ 4759 w 10000"/>
              <a:gd name="connsiteY106" fmla="*/ 10000 h 10000"/>
              <a:gd name="connsiteX107" fmla="*/ 4759 w 10000"/>
              <a:gd name="connsiteY107" fmla="*/ 10000 h 10000"/>
              <a:gd name="connsiteX108" fmla="*/ 4821 w 10000"/>
              <a:gd name="connsiteY108" fmla="*/ 10000 h 10000"/>
              <a:gd name="connsiteX109" fmla="*/ 4821 w 10000"/>
              <a:gd name="connsiteY109" fmla="*/ 10000 h 10000"/>
              <a:gd name="connsiteX110" fmla="*/ 5136 w 10000"/>
              <a:gd name="connsiteY110" fmla="*/ 9962 h 10000"/>
              <a:gd name="connsiteX111" fmla="*/ 5468 w 10000"/>
              <a:gd name="connsiteY111" fmla="*/ 9924 h 10000"/>
              <a:gd name="connsiteX112" fmla="*/ 6203 w 10000"/>
              <a:gd name="connsiteY112" fmla="*/ 9798 h 10000"/>
              <a:gd name="connsiteX113" fmla="*/ 6982 w 10000"/>
              <a:gd name="connsiteY113" fmla="*/ 9672 h 10000"/>
              <a:gd name="connsiteX114" fmla="*/ 7358 w 10000"/>
              <a:gd name="connsiteY114" fmla="*/ 9621 h 10000"/>
              <a:gd name="connsiteX115" fmla="*/ 7734 w 10000"/>
              <a:gd name="connsiteY115" fmla="*/ 9583 h 10000"/>
              <a:gd name="connsiteX116" fmla="*/ 7734 w 10000"/>
              <a:gd name="connsiteY116" fmla="*/ 9583 h 10000"/>
              <a:gd name="connsiteX117" fmla="*/ 7725 w 10000"/>
              <a:gd name="connsiteY117" fmla="*/ 9508 h 10000"/>
              <a:gd name="connsiteX118" fmla="*/ 7725 w 10000"/>
              <a:gd name="connsiteY118" fmla="*/ 9508 h 10000"/>
              <a:gd name="connsiteX119" fmla="*/ 7725 w 10000"/>
              <a:gd name="connsiteY119" fmla="*/ 9508 h 10000"/>
              <a:gd name="connsiteX120" fmla="*/ 7725 w 10000"/>
              <a:gd name="connsiteY120" fmla="*/ 9508 h 10000"/>
              <a:gd name="connsiteX121" fmla="*/ 7725 w 10000"/>
              <a:gd name="connsiteY121" fmla="*/ 9508 h 10000"/>
              <a:gd name="connsiteX122" fmla="*/ 7699 w 10000"/>
              <a:gd name="connsiteY122" fmla="*/ 9407 h 10000"/>
              <a:gd name="connsiteX123" fmla="*/ 7699 w 10000"/>
              <a:gd name="connsiteY123" fmla="*/ 9407 h 10000"/>
              <a:gd name="connsiteX124" fmla="*/ 7699 w 10000"/>
              <a:gd name="connsiteY124" fmla="*/ 9381 h 10000"/>
              <a:gd name="connsiteX125" fmla="*/ 7699 w 10000"/>
              <a:gd name="connsiteY125" fmla="*/ 9381 h 10000"/>
              <a:gd name="connsiteX126" fmla="*/ 7577 w 10000"/>
              <a:gd name="connsiteY126" fmla="*/ 8649 h 10000"/>
              <a:gd name="connsiteX127" fmla="*/ 7463 w 10000"/>
              <a:gd name="connsiteY127" fmla="*/ 7967 h 10000"/>
              <a:gd name="connsiteX128" fmla="*/ 7393 w 10000"/>
              <a:gd name="connsiteY128" fmla="*/ 7361 h 10000"/>
              <a:gd name="connsiteX129" fmla="*/ 7332 w 10000"/>
              <a:gd name="connsiteY129" fmla="*/ 6806 h 10000"/>
              <a:gd name="connsiteX130" fmla="*/ 7288 w 10000"/>
              <a:gd name="connsiteY130" fmla="*/ 6313 h 10000"/>
              <a:gd name="connsiteX131" fmla="*/ 7262 w 10000"/>
              <a:gd name="connsiteY131" fmla="*/ 5871 h 10000"/>
              <a:gd name="connsiteX132" fmla="*/ 7253 w 10000"/>
              <a:gd name="connsiteY132" fmla="*/ 5480 h 10000"/>
              <a:gd name="connsiteX133" fmla="*/ 7279 w 10000"/>
              <a:gd name="connsiteY133" fmla="*/ 5139 h 10000"/>
              <a:gd name="connsiteX134" fmla="*/ 7297 w 10000"/>
              <a:gd name="connsiteY134" fmla="*/ 4836 h 10000"/>
              <a:gd name="connsiteX135" fmla="*/ 7340 w 10000"/>
              <a:gd name="connsiteY135" fmla="*/ 4583 h 10000"/>
              <a:gd name="connsiteX136" fmla="*/ 7402 w 10000"/>
              <a:gd name="connsiteY136" fmla="*/ 4394 h 10000"/>
              <a:gd name="connsiteX137" fmla="*/ 7437 w 10000"/>
              <a:gd name="connsiteY137" fmla="*/ 4293 h 10000"/>
              <a:gd name="connsiteX138" fmla="*/ 7463 w 10000"/>
              <a:gd name="connsiteY138" fmla="*/ 4217 h 10000"/>
              <a:gd name="connsiteX139" fmla="*/ 7507 w 10000"/>
              <a:gd name="connsiteY139" fmla="*/ 4154 h 10000"/>
              <a:gd name="connsiteX140" fmla="*/ 7550 w 10000"/>
              <a:gd name="connsiteY140" fmla="*/ 4104 h 10000"/>
              <a:gd name="connsiteX141" fmla="*/ 7594 w 10000"/>
              <a:gd name="connsiteY141" fmla="*/ 4053 h 10000"/>
              <a:gd name="connsiteX142" fmla="*/ 7647 w 10000"/>
              <a:gd name="connsiteY142" fmla="*/ 4003 h 10000"/>
              <a:gd name="connsiteX143" fmla="*/ 7699 w 10000"/>
              <a:gd name="connsiteY143" fmla="*/ 3990 h 10000"/>
              <a:gd name="connsiteX144" fmla="*/ 7752 w 10000"/>
              <a:gd name="connsiteY144" fmla="*/ 3965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927 w 10000"/>
              <a:gd name="connsiteY153" fmla="*/ 3939 h 10000"/>
              <a:gd name="connsiteX154" fmla="*/ 7997 w 10000"/>
              <a:gd name="connsiteY154" fmla="*/ 3965 h 10000"/>
              <a:gd name="connsiteX155" fmla="*/ 8136 w 10000"/>
              <a:gd name="connsiteY155" fmla="*/ 4028 h 10000"/>
              <a:gd name="connsiteX156" fmla="*/ 8294 w 10000"/>
              <a:gd name="connsiteY156" fmla="*/ 4116 h 10000"/>
              <a:gd name="connsiteX157" fmla="*/ 8443 w 10000"/>
              <a:gd name="connsiteY157" fmla="*/ 4242 h 10000"/>
              <a:gd name="connsiteX158" fmla="*/ 8443 w 10000"/>
              <a:gd name="connsiteY158" fmla="*/ 4242 h 10000"/>
              <a:gd name="connsiteX159" fmla="*/ 8451 w 10000"/>
              <a:gd name="connsiteY159" fmla="*/ 4242 h 10000"/>
              <a:gd name="connsiteX160" fmla="*/ 8451 w 10000"/>
              <a:gd name="connsiteY160" fmla="*/ 4242 h 10000"/>
              <a:gd name="connsiteX161" fmla="*/ 8836 w 10000"/>
              <a:gd name="connsiteY161" fmla="*/ 4545 h 10000"/>
              <a:gd name="connsiteX162" fmla="*/ 8976 w 10000"/>
              <a:gd name="connsiteY162" fmla="*/ 4646 h 10000"/>
              <a:gd name="connsiteX163" fmla="*/ 9099 w 10000"/>
              <a:gd name="connsiteY163" fmla="*/ 4722 h 10000"/>
              <a:gd name="connsiteX164" fmla="*/ 9204 w 10000"/>
              <a:gd name="connsiteY164" fmla="*/ 4785 h 10000"/>
              <a:gd name="connsiteX165" fmla="*/ 9300 w 10000"/>
              <a:gd name="connsiteY165" fmla="*/ 4823 h 10000"/>
              <a:gd name="connsiteX166" fmla="*/ 9388 w 10000"/>
              <a:gd name="connsiteY166" fmla="*/ 4848 h 10000"/>
              <a:gd name="connsiteX167" fmla="*/ 9466 w 10000"/>
              <a:gd name="connsiteY167" fmla="*/ 4848 h 10000"/>
              <a:gd name="connsiteX168" fmla="*/ 9466 w 10000"/>
              <a:gd name="connsiteY168" fmla="*/ 4848 h 10000"/>
              <a:gd name="connsiteX169" fmla="*/ 9484 w 10000"/>
              <a:gd name="connsiteY169" fmla="*/ 4848 h 10000"/>
              <a:gd name="connsiteX170" fmla="*/ 9484 w 10000"/>
              <a:gd name="connsiteY170" fmla="*/ 4848 h 10000"/>
              <a:gd name="connsiteX171" fmla="*/ 9484 w 10000"/>
              <a:gd name="connsiteY171" fmla="*/ 4848 h 10000"/>
              <a:gd name="connsiteX172" fmla="*/ 9484 w 10000"/>
              <a:gd name="connsiteY172" fmla="*/ 4848 h 10000"/>
              <a:gd name="connsiteX173" fmla="*/ 9580 w 10000"/>
              <a:gd name="connsiteY173" fmla="*/ 4836 h 10000"/>
              <a:gd name="connsiteX174" fmla="*/ 9668 w 10000"/>
              <a:gd name="connsiteY174" fmla="*/ 4798 h 10000"/>
              <a:gd name="connsiteX175" fmla="*/ 9738 w 10000"/>
              <a:gd name="connsiteY175" fmla="*/ 4747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799 w 10000"/>
              <a:gd name="connsiteY181" fmla="*/ 4659 h 10000"/>
              <a:gd name="connsiteX182" fmla="*/ 9816 w 10000"/>
              <a:gd name="connsiteY182" fmla="*/ 4659 h 10000"/>
              <a:gd name="connsiteX183" fmla="*/ 9816 w 10000"/>
              <a:gd name="connsiteY183" fmla="*/ 4659 h 10000"/>
              <a:gd name="connsiteX184" fmla="*/ 9816 w 10000"/>
              <a:gd name="connsiteY184" fmla="*/ 4659 h 10000"/>
              <a:gd name="connsiteX185" fmla="*/ 9816 w 10000"/>
              <a:gd name="connsiteY185" fmla="*/ 4659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43 w 10000"/>
              <a:gd name="connsiteY196" fmla="*/ 4583 h 10000"/>
              <a:gd name="connsiteX197" fmla="*/ 9886 w 10000"/>
              <a:gd name="connsiteY197" fmla="*/ 4495 h 10000"/>
              <a:gd name="connsiteX198" fmla="*/ 9921 w 10000"/>
              <a:gd name="connsiteY198" fmla="*/ 4369 h 10000"/>
              <a:gd name="connsiteX199" fmla="*/ 9948 w 10000"/>
              <a:gd name="connsiteY199" fmla="*/ 4217 h 10000"/>
              <a:gd name="connsiteX200" fmla="*/ 9983 w 10000"/>
              <a:gd name="connsiteY200" fmla="*/ 4040 h 10000"/>
              <a:gd name="connsiteX201" fmla="*/ 10000 w 10000"/>
              <a:gd name="connsiteY201" fmla="*/ 3851 h 10000"/>
              <a:gd name="connsiteX202" fmla="*/ 10000 w 10000"/>
              <a:gd name="connsiteY202" fmla="*/ 3649 h 10000"/>
              <a:gd name="connsiteX203" fmla="*/ 10000 w 10000"/>
              <a:gd name="connsiteY203" fmla="*/ 3460 h 10000"/>
              <a:gd name="connsiteX204" fmla="*/ 9983 w 10000"/>
              <a:gd name="connsiteY204" fmla="*/ 3258 h 10000"/>
              <a:gd name="connsiteX205" fmla="*/ 9939 w 10000"/>
              <a:gd name="connsiteY205" fmla="*/ 3068 h 10000"/>
              <a:gd name="connsiteX206" fmla="*/ 9886 w 10000"/>
              <a:gd name="connsiteY206" fmla="*/ 2904 h 10000"/>
              <a:gd name="connsiteX207" fmla="*/ 9843 w 10000"/>
              <a:gd name="connsiteY207" fmla="*/ 2816 h 10000"/>
              <a:gd name="connsiteX208" fmla="*/ 9799 w 10000"/>
              <a:gd name="connsiteY208" fmla="*/ 2753 h 10000"/>
              <a:gd name="connsiteX209" fmla="*/ 9755 w 10000"/>
              <a:gd name="connsiteY209" fmla="*/ 2677 h 10000"/>
              <a:gd name="connsiteX210" fmla="*/ 9694 w 10000"/>
              <a:gd name="connsiteY210" fmla="*/ 2614 h 10000"/>
              <a:gd name="connsiteX211" fmla="*/ 9633 w 10000"/>
              <a:gd name="connsiteY211" fmla="*/ 2551 h 10000"/>
              <a:gd name="connsiteX212" fmla="*/ 9571 w 10000"/>
              <a:gd name="connsiteY212" fmla="*/ 2500 h 10000"/>
              <a:gd name="connsiteX213" fmla="*/ 9484 w 10000"/>
              <a:gd name="connsiteY213" fmla="*/ 2475 h 10000"/>
              <a:gd name="connsiteX214" fmla="*/ 9396 w 10000"/>
              <a:gd name="connsiteY214" fmla="*/ 2449 h 10000"/>
              <a:gd name="connsiteX215" fmla="*/ 9300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081 w 10000"/>
              <a:gd name="connsiteY222" fmla="*/ 2424 h 10000"/>
              <a:gd name="connsiteX223" fmla="*/ 8941 w 10000"/>
              <a:gd name="connsiteY223" fmla="*/ 2462 h 10000"/>
              <a:gd name="connsiteX224" fmla="*/ 8801 w 10000"/>
              <a:gd name="connsiteY224" fmla="*/ 2487 h 10000"/>
              <a:gd name="connsiteX225" fmla="*/ 8644 w 10000"/>
              <a:gd name="connsiteY225" fmla="*/ 2551 h 10000"/>
              <a:gd name="connsiteX226" fmla="*/ 8644 w 10000"/>
              <a:gd name="connsiteY226" fmla="*/ 2551 h 10000"/>
              <a:gd name="connsiteX227" fmla="*/ 8635 w 10000"/>
              <a:gd name="connsiteY227" fmla="*/ 2551 h 10000"/>
              <a:gd name="connsiteX228" fmla="*/ 8635 w 10000"/>
              <a:gd name="connsiteY228" fmla="*/ 2551 h 10000"/>
              <a:gd name="connsiteX229" fmla="*/ 8626 w 10000"/>
              <a:gd name="connsiteY229" fmla="*/ 2551 h 10000"/>
              <a:gd name="connsiteX230" fmla="*/ 8626 w 10000"/>
              <a:gd name="connsiteY230" fmla="*/ 2551 h 10000"/>
              <a:gd name="connsiteX231" fmla="*/ 8443 w 10000"/>
              <a:gd name="connsiteY231" fmla="*/ 2614 h 10000"/>
              <a:gd name="connsiteX232" fmla="*/ 8276 w 10000"/>
              <a:gd name="connsiteY232" fmla="*/ 2664 h 10000"/>
              <a:gd name="connsiteX233" fmla="*/ 8110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848 w 10000"/>
              <a:gd name="connsiteY242" fmla="*/ 2689 h 10000"/>
              <a:gd name="connsiteX243" fmla="*/ 7743 w 10000"/>
              <a:gd name="connsiteY243" fmla="*/ 2677 h 10000"/>
              <a:gd name="connsiteX244" fmla="*/ 7638 w 10000"/>
              <a:gd name="connsiteY244" fmla="*/ 2626 h 10000"/>
              <a:gd name="connsiteX245" fmla="*/ 7542 w 10000"/>
              <a:gd name="connsiteY245" fmla="*/ 2601 h 10000"/>
              <a:gd name="connsiteX246" fmla="*/ 7454 w 10000"/>
              <a:gd name="connsiteY246" fmla="*/ 2538 h 10000"/>
              <a:gd name="connsiteX247" fmla="*/ 7375 w 10000"/>
              <a:gd name="connsiteY247" fmla="*/ 2475 h 10000"/>
              <a:gd name="connsiteX248" fmla="*/ 7297 w 10000"/>
              <a:gd name="connsiteY248" fmla="*/ 2399 h 10000"/>
              <a:gd name="connsiteX249" fmla="*/ 7235 w 10000"/>
              <a:gd name="connsiteY249" fmla="*/ 2323 h 10000"/>
              <a:gd name="connsiteX250" fmla="*/ 7174 w 10000"/>
              <a:gd name="connsiteY250" fmla="*/ 2235 h 10000"/>
              <a:gd name="connsiteX251" fmla="*/ 7113 w 10000"/>
              <a:gd name="connsiteY251" fmla="*/ 2134 h 10000"/>
              <a:gd name="connsiteX252" fmla="*/ 7008 w 10000"/>
              <a:gd name="connsiteY252" fmla="*/ 1944 h 10000"/>
              <a:gd name="connsiteX253" fmla="*/ 6929 w 10000"/>
              <a:gd name="connsiteY253" fmla="*/ 1730 h 10000"/>
              <a:gd name="connsiteX254" fmla="*/ 6850 w 10000"/>
              <a:gd name="connsiteY254" fmla="*/ 1515 h 10000"/>
              <a:gd name="connsiteX255" fmla="*/ 6850 w 10000"/>
              <a:gd name="connsiteY255" fmla="*/ 1515 h 10000"/>
              <a:gd name="connsiteX256" fmla="*/ 6842 w 10000"/>
              <a:gd name="connsiteY256" fmla="*/ 1490 h 10000"/>
              <a:gd name="connsiteX257" fmla="*/ 6842 w 10000"/>
              <a:gd name="connsiteY257" fmla="*/ 1490 h 10000"/>
              <a:gd name="connsiteX258" fmla="*/ 6842 w 10000"/>
              <a:gd name="connsiteY258" fmla="*/ 1477 h 10000"/>
              <a:gd name="connsiteX259" fmla="*/ 6842 w 10000"/>
              <a:gd name="connsiteY259" fmla="*/ 1477 h 10000"/>
              <a:gd name="connsiteX260" fmla="*/ 6842 w 10000"/>
              <a:gd name="connsiteY260" fmla="*/ 1477 h 10000"/>
              <a:gd name="connsiteX261" fmla="*/ 6798 w 10000"/>
              <a:gd name="connsiteY261" fmla="*/ 1338 h 10000"/>
              <a:gd name="connsiteX262" fmla="*/ 6780 w 10000"/>
              <a:gd name="connsiteY262" fmla="*/ 1162 h 10000"/>
              <a:gd name="connsiteX263" fmla="*/ 6754 w 10000"/>
              <a:gd name="connsiteY263" fmla="*/ 947 h 10000"/>
              <a:gd name="connsiteX264" fmla="*/ 6754 w 10000"/>
              <a:gd name="connsiteY264" fmla="*/ 720 h 10000"/>
              <a:gd name="connsiteX265" fmla="*/ 6754 w 10000"/>
              <a:gd name="connsiteY265" fmla="*/ 720 h 10000"/>
              <a:gd name="connsiteX266" fmla="*/ 6763 w 10000"/>
              <a:gd name="connsiteY266" fmla="*/ 366 h 10000"/>
              <a:gd name="connsiteX267" fmla="*/ 6789 w 10000"/>
              <a:gd name="connsiteY267"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068 w 10000"/>
              <a:gd name="connsiteY88" fmla="*/ 8005 h 10000"/>
              <a:gd name="connsiteX89" fmla="*/ 4051 w 10000"/>
              <a:gd name="connsiteY89" fmla="*/ 8207 h 10000"/>
              <a:gd name="connsiteX90" fmla="*/ 4024 w 10000"/>
              <a:gd name="connsiteY90" fmla="*/ 8422 h 10000"/>
              <a:gd name="connsiteX91" fmla="*/ 4016 w 10000"/>
              <a:gd name="connsiteY91" fmla="*/ 8611 h 10000"/>
              <a:gd name="connsiteX92" fmla="*/ 4016 w 10000"/>
              <a:gd name="connsiteY92" fmla="*/ 8813 h 10000"/>
              <a:gd name="connsiteX93" fmla="*/ 4024 w 10000"/>
              <a:gd name="connsiteY93" fmla="*/ 9003 h 10000"/>
              <a:gd name="connsiteX94" fmla="*/ 4051 w 10000"/>
              <a:gd name="connsiteY94" fmla="*/ 9179 h 10000"/>
              <a:gd name="connsiteX95" fmla="*/ 4086 w 10000"/>
              <a:gd name="connsiteY95" fmla="*/ 9356 h 10000"/>
              <a:gd name="connsiteX96" fmla="*/ 4121 w 10000"/>
              <a:gd name="connsiteY96" fmla="*/ 9508 h 10000"/>
              <a:gd name="connsiteX97" fmla="*/ 4191 w 10000"/>
              <a:gd name="connsiteY97" fmla="*/ 9646 h 10000"/>
              <a:gd name="connsiteX98" fmla="*/ 4269 w 10000"/>
              <a:gd name="connsiteY98" fmla="*/ 9760 h 10000"/>
              <a:gd name="connsiteX99" fmla="*/ 4366 w 10000"/>
              <a:gd name="connsiteY99" fmla="*/ 9861 h 10000"/>
              <a:gd name="connsiteX100" fmla="*/ 4471 w 10000"/>
              <a:gd name="connsiteY100" fmla="*/ 9937 h 10000"/>
              <a:gd name="connsiteX101" fmla="*/ 4611 w 10000"/>
              <a:gd name="connsiteY101" fmla="*/ 9975 h 10000"/>
              <a:gd name="connsiteX102" fmla="*/ 4759 w 10000"/>
              <a:gd name="connsiteY102" fmla="*/ 10000 h 10000"/>
              <a:gd name="connsiteX103" fmla="*/ 4759 w 10000"/>
              <a:gd name="connsiteY103" fmla="*/ 10000 h 10000"/>
              <a:gd name="connsiteX104" fmla="*/ 4759 w 10000"/>
              <a:gd name="connsiteY104" fmla="*/ 10000 h 10000"/>
              <a:gd name="connsiteX105" fmla="*/ 4759 w 10000"/>
              <a:gd name="connsiteY105" fmla="*/ 10000 h 10000"/>
              <a:gd name="connsiteX106" fmla="*/ 4759 w 10000"/>
              <a:gd name="connsiteY106" fmla="*/ 10000 h 10000"/>
              <a:gd name="connsiteX107" fmla="*/ 4821 w 10000"/>
              <a:gd name="connsiteY107" fmla="*/ 10000 h 10000"/>
              <a:gd name="connsiteX108" fmla="*/ 4821 w 10000"/>
              <a:gd name="connsiteY108" fmla="*/ 10000 h 10000"/>
              <a:gd name="connsiteX109" fmla="*/ 5136 w 10000"/>
              <a:gd name="connsiteY109" fmla="*/ 9962 h 10000"/>
              <a:gd name="connsiteX110" fmla="*/ 5468 w 10000"/>
              <a:gd name="connsiteY110" fmla="*/ 9924 h 10000"/>
              <a:gd name="connsiteX111" fmla="*/ 6203 w 10000"/>
              <a:gd name="connsiteY111" fmla="*/ 9798 h 10000"/>
              <a:gd name="connsiteX112" fmla="*/ 6982 w 10000"/>
              <a:gd name="connsiteY112" fmla="*/ 9672 h 10000"/>
              <a:gd name="connsiteX113" fmla="*/ 7358 w 10000"/>
              <a:gd name="connsiteY113" fmla="*/ 9621 h 10000"/>
              <a:gd name="connsiteX114" fmla="*/ 7734 w 10000"/>
              <a:gd name="connsiteY114" fmla="*/ 9583 h 10000"/>
              <a:gd name="connsiteX115" fmla="*/ 7734 w 10000"/>
              <a:gd name="connsiteY115" fmla="*/ 9583 h 10000"/>
              <a:gd name="connsiteX116" fmla="*/ 7725 w 10000"/>
              <a:gd name="connsiteY116" fmla="*/ 9508 h 10000"/>
              <a:gd name="connsiteX117" fmla="*/ 7725 w 10000"/>
              <a:gd name="connsiteY117" fmla="*/ 9508 h 10000"/>
              <a:gd name="connsiteX118" fmla="*/ 7725 w 10000"/>
              <a:gd name="connsiteY118" fmla="*/ 9508 h 10000"/>
              <a:gd name="connsiteX119" fmla="*/ 7725 w 10000"/>
              <a:gd name="connsiteY119" fmla="*/ 9508 h 10000"/>
              <a:gd name="connsiteX120" fmla="*/ 7725 w 10000"/>
              <a:gd name="connsiteY120" fmla="*/ 9508 h 10000"/>
              <a:gd name="connsiteX121" fmla="*/ 7699 w 10000"/>
              <a:gd name="connsiteY121" fmla="*/ 9407 h 10000"/>
              <a:gd name="connsiteX122" fmla="*/ 7699 w 10000"/>
              <a:gd name="connsiteY122" fmla="*/ 9407 h 10000"/>
              <a:gd name="connsiteX123" fmla="*/ 7699 w 10000"/>
              <a:gd name="connsiteY123" fmla="*/ 9381 h 10000"/>
              <a:gd name="connsiteX124" fmla="*/ 7699 w 10000"/>
              <a:gd name="connsiteY124" fmla="*/ 9381 h 10000"/>
              <a:gd name="connsiteX125" fmla="*/ 7577 w 10000"/>
              <a:gd name="connsiteY125" fmla="*/ 8649 h 10000"/>
              <a:gd name="connsiteX126" fmla="*/ 7463 w 10000"/>
              <a:gd name="connsiteY126" fmla="*/ 7967 h 10000"/>
              <a:gd name="connsiteX127" fmla="*/ 7393 w 10000"/>
              <a:gd name="connsiteY127" fmla="*/ 7361 h 10000"/>
              <a:gd name="connsiteX128" fmla="*/ 7332 w 10000"/>
              <a:gd name="connsiteY128" fmla="*/ 6806 h 10000"/>
              <a:gd name="connsiteX129" fmla="*/ 7288 w 10000"/>
              <a:gd name="connsiteY129" fmla="*/ 6313 h 10000"/>
              <a:gd name="connsiteX130" fmla="*/ 7262 w 10000"/>
              <a:gd name="connsiteY130" fmla="*/ 5871 h 10000"/>
              <a:gd name="connsiteX131" fmla="*/ 7253 w 10000"/>
              <a:gd name="connsiteY131" fmla="*/ 5480 h 10000"/>
              <a:gd name="connsiteX132" fmla="*/ 7279 w 10000"/>
              <a:gd name="connsiteY132" fmla="*/ 5139 h 10000"/>
              <a:gd name="connsiteX133" fmla="*/ 7297 w 10000"/>
              <a:gd name="connsiteY133" fmla="*/ 4836 h 10000"/>
              <a:gd name="connsiteX134" fmla="*/ 7340 w 10000"/>
              <a:gd name="connsiteY134" fmla="*/ 4583 h 10000"/>
              <a:gd name="connsiteX135" fmla="*/ 7402 w 10000"/>
              <a:gd name="connsiteY135" fmla="*/ 4394 h 10000"/>
              <a:gd name="connsiteX136" fmla="*/ 7437 w 10000"/>
              <a:gd name="connsiteY136" fmla="*/ 4293 h 10000"/>
              <a:gd name="connsiteX137" fmla="*/ 7463 w 10000"/>
              <a:gd name="connsiteY137" fmla="*/ 4217 h 10000"/>
              <a:gd name="connsiteX138" fmla="*/ 7507 w 10000"/>
              <a:gd name="connsiteY138" fmla="*/ 4154 h 10000"/>
              <a:gd name="connsiteX139" fmla="*/ 7550 w 10000"/>
              <a:gd name="connsiteY139" fmla="*/ 4104 h 10000"/>
              <a:gd name="connsiteX140" fmla="*/ 7594 w 10000"/>
              <a:gd name="connsiteY140" fmla="*/ 4053 h 10000"/>
              <a:gd name="connsiteX141" fmla="*/ 7647 w 10000"/>
              <a:gd name="connsiteY141" fmla="*/ 4003 h 10000"/>
              <a:gd name="connsiteX142" fmla="*/ 7699 w 10000"/>
              <a:gd name="connsiteY142" fmla="*/ 3990 h 10000"/>
              <a:gd name="connsiteX143" fmla="*/ 7752 w 10000"/>
              <a:gd name="connsiteY143" fmla="*/ 3965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927 w 10000"/>
              <a:gd name="connsiteY152" fmla="*/ 3939 h 10000"/>
              <a:gd name="connsiteX153" fmla="*/ 7997 w 10000"/>
              <a:gd name="connsiteY153" fmla="*/ 3965 h 10000"/>
              <a:gd name="connsiteX154" fmla="*/ 8136 w 10000"/>
              <a:gd name="connsiteY154" fmla="*/ 4028 h 10000"/>
              <a:gd name="connsiteX155" fmla="*/ 8294 w 10000"/>
              <a:gd name="connsiteY155" fmla="*/ 4116 h 10000"/>
              <a:gd name="connsiteX156" fmla="*/ 8443 w 10000"/>
              <a:gd name="connsiteY156" fmla="*/ 4242 h 10000"/>
              <a:gd name="connsiteX157" fmla="*/ 8443 w 10000"/>
              <a:gd name="connsiteY157" fmla="*/ 4242 h 10000"/>
              <a:gd name="connsiteX158" fmla="*/ 8451 w 10000"/>
              <a:gd name="connsiteY158" fmla="*/ 4242 h 10000"/>
              <a:gd name="connsiteX159" fmla="*/ 8451 w 10000"/>
              <a:gd name="connsiteY159" fmla="*/ 4242 h 10000"/>
              <a:gd name="connsiteX160" fmla="*/ 8836 w 10000"/>
              <a:gd name="connsiteY160" fmla="*/ 4545 h 10000"/>
              <a:gd name="connsiteX161" fmla="*/ 8976 w 10000"/>
              <a:gd name="connsiteY161" fmla="*/ 4646 h 10000"/>
              <a:gd name="connsiteX162" fmla="*/ 9099 w 10000"/>
              <a:gd name="connsiteY162" fmla="*/ 4722 h 10000"/>
              <a:gd name="connsiteX163" fmla="*/ 9204 w 10000"/>
              <a:gd name="connsiteY163" fmla="*/ 4785 h 10000"/>
              <a:gd name="connsiteX164" fmla="*/ 9300 w 10000"/>
              <a:gd name="connsiteY164" fmla="*/ 4823 h 10000"/>
              <a:gd name="connsiteX165" fmla="*/ 9388 w 10000"/>
              <a:gd name="connsiteY165" fmla="*/ 4848 h 10000"/>
              <a:gd name="connsiteX166" fmla="*/ 9466 w 10000"/>
              <a:gd name="connsiteY166" fmla="*/ 4848 h 10000"/>
              <a:gd name="connsiteX167" fmla="*/ 9466 w 10000"/>
              <a:gd name="connsiteY167" fmla="*/ 4848 h 10000"/>
              <a:gd name="connsiteX168" fmla="*/ 9484 w 10000"/>
              <a:gd name="connsiteY168" fmla="*/ 4848 h 10000"/>
              <a:gd name="connsiteX169" fmla="*/ 9484 w 10000"/>
              <a:gd name="connsiteY169" fmla="*/ 4848 h 10000"/>
              <a:gd name="connsiteX170" fmla="*/ 9484 w 10000"/>
              <a:gd name="connsiteY170" fmla="*/ 4848 h 10000"/>
              <a:gd name="connsiteX171" fmla="*/ 9484 w 10000"/>
              <a:gd name="connsiteY171" fmla="*/ 4848 h 10000"/>
              <a:gd name="connsiteX172" fmla="*/ 9580 w 10000"/>
              <a:gd name="connsiteY172" fmla="*/ 4836 h 10000"/>
              <a:gd name="connsiteX173" fmla="*/ 9668 w 10000"/>
              <a:gd name="connsiteY173" fmla="*/ 4798 h 10000"/>
              <a:gd name="connsiteX174" fmla="*/ 9738 w 10000"/>
              <a:gd name="connsiteY174" fmla="*/ 4747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816 w 10000"/>
              <a:gd name="connsiteY181" fmla="*/ 4659 h 10000"/>
              <a:gd name="connsiteX182" fmla="*/ 9816 w 10000"/>
              <a:gd name="connsiteY182" fmla="*/ 4659 h 10000"/>
              <a:gd name="connsiteX183" fmla="*/ 9816 w 10000"/>
              <a:gd name="connsiteY183" fmla="*/ 4659 h 10000"/>
              <a:gd name="connsiteX184" fmla="*/ 9816 w 10000"/>
              <a:gd name="connsiteY184" fmla="*/ 4659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43 w 10000"/>
              <a:gd name="connsiteY195" fmla="*/ 4583 h 10000"/>
              <a:gd name="connsiteX196" fmla="*/ 9886 w 10000"/>
              <a:gd name="connsiteY196" fmla="*/ 4495 h 10000"/>
              <a:gd name="connsiteX197" fmla="*/ 9921 w 10000"/>
              <a:gd name="connsiteY197" fmla="*/ 4369 h 10000"/>
              <a:gd name="connsiteX198" fmla="*/ 9948 w 10000"/>
              <a:gd name="connsiteY198" fmla="*/ 4217 h 10000"/>
              <a:gd name="connsiteX199" fmla="*/ 9983 w 10000"/>
              <a:gd name="connsiteY199" fmla="*/ 4040 h 10000"/>
              <a:gd name="connsiteX200" fmla="*/ 10000 w 10000"/>
              <a:gd name="connsiteY200" fmla="*/ 3851 h 10000"/>
              <a:gd name="connsiteX201" fmla="*/ 10000 w 10000"/>
              <a:gd name="connsiteY201" fmla="*/ 3649 h 10000"/>
              <a:gd name="connsiteX202" fmla="*/ 10000 w 10000"/>
              <a:gd name="connsiteY202" fmla="*/ 3460 h 10000"/>
              <a:gd name="connsiteX203" fmla="*/ 9983 w 10000"/>
              <a:gd name="connsiteY203" fmla="*/ 3258 h 10000"/>
              <a:gd name="connsiteX204" fmla="*/ 9939 w 10000"/>
              <a:gd name="connsiteY204" fmla="*/ 3068 h 10000"/>
              <a:gd name="connsiteX205" fmla="*/ 9886 w 10000"/>
              <a:gd name="connsiteY205" fmla="*/ 2904 h 10000"/>
              <a:gd name="connsiteX206" fmla="*/ 9843 w 10000"/>
              <a:gd name="connsiteY206" fmla="*/ 2816 h 10000"/>
              <a:gd name="connsiteX207" fmla="*/ 9799 w 10000"/>
              <a:gd name="connsiteY207" fmla="*/ 2753 h 10000"/>
              <a:gd name="connsiteX208" fmla="*/ 9755 w 10000"/>
              <a:gd name="connsiteY208" fmla="*/ 2677 h 10000"/>
              <a:gd name="connsiteX209" fmla="*/ 9694 w 10000"/>
              <a:gd name="connsiteY209" fmla="*/ 2614 h 10000"/>
              <a:gd name="connsiteX210" fmla="*/ 9633 w 10000"/>
              <a:gd name="connsiteY210" fmla="*/ 2551 h 10000"/>
              <a:gd name="connsiteX211" fmla="*/ 9571 w 10000"/>
              <a:gd name="connsiteY211" fmla="*/ 2500 h 10000"/>
              <a:gd name="connsiteX212" fmla="*/ 9484 w 10000"/>
              <a:gd name="connsiteY212" fmla="*/ 2475 h 10000"/>
              <a:gd name="connsiteX213" fmla="*/ 9396 w 10000"/>
              <a:gd name="connsiteY213" fmla="*/ 2449 h 10000"/>
              <a:gd name="connsiteX214" fmla="*/ 9300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081 w 10000"/>
              <a:gd name="connsiteY221" fmla="*/ 2424 h 10000"/>
              <a:gd name="connsiteX222" fmla="*/ 8941 w 10000"/>
              <a:gd name="connsiteY222" fmla="*/ 2462 h 10000"/>
              <a:gd name="connsiteX223" fmla="*/ 8801 w 10000"/>
              <a:gd name="connsiteY223" fmla="*/ 2487 h 10000"/>
              <a:gd name="connsiteX224" fmla="*/ 8644 w 10000"/>
              <a:gd name="connsiteY224" fmla="*/ 2551 h 10000"/>
              <a:gd name="connsiteX225" fmla="*/ 8644 w 10000"/>
              <a:gd name="connsiteY225" fmla="*/ 2551 h 10000"/>
              <a:gd name="connsiteX226" fmla="*/ 8635 w 10000"/>
              <a:gd name="connsiteY226" fmla="*/ 2551 h 10000"/>
              <a:gd name="connsiteX227" fmla="*/ 8635 w 10000"/>
              <a:gd name="connsiteY227" fmla="*/ 2551 h 10000"/>
              <a:gd name="connsiteX228" fmla="*/ 8626 w 10000"/>
              <a:gd name="connsiteY228" fmla="*/ 2551 h 10000"/>
              <a:gd name="connsiteX229" fmla="*/ 8626 w 10000"/>
              <a:gd name="connsiteY229" fmla="*/ 2551 h 10000"/>
              <a:gd name="connsiteX230" fmla="*/ 8443 w 10000"/>
              <a:gd name="connsiteY230" fmla="*/ 2614 h 10000"/>
              <a:gd name="connsiteX231" fmla="*/ 8276 w 10000"/>
              <a:gd name="connsiteY231" fmla="*/ 2664 h 10000"/>
              <a:gd name="connsiteX232" fmla="*/ 8110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848 w 10000"/>
              <a:gd name="connsiteY241" fmla="*/ 2689 h 10000"/>
              <a:gd name="connsiteX242" fmla="*/ 7743 w 10000"/>
              <a:gd name="connsiteY242" fmla="*/ 2677 h 10000"/>
              <a:gd name="connsiteX243" fmla="*/ 7638 w 10000"/>
              <a:gd name="connsiteY243" fmla="*/ 2626 h 10000"/>
              <a:gd name="connsiteX244" fmla="*/ 7542 w 10000"/>
              <a:gd name="connsiteY244" fmla="*/ 2601 h 10000"/>
              <a:gd name="connsiteX245" fmla="*/ 7454 w 10000"/>
              <a:gd name="connsiteY245" fmla="*/ 2538 h 10000"/>
              <a:gd name="connsiteX246" fmla="*/ 7375 w 10000"/>
              <a:gd name="connsiteY246" fmla="*/ 2475 h 10000"/>
              <a:gd name="connsiteX247" fmla="*/ 7297 w 10000"/>
              <a:gd name="connsiteY247" fmla="*/ 2399 h 10000"/>
              <a:gd name="connsiteX248" fmla="*/ 7235 w 10000"/>
              <a:gd name="connsiteY248" fmla="*/ 2323 h 10000"/>
              <a:gd name="connsiteX249" fmla="*/ 7174 w 10000"/>
              <a:gd name="connsiteY249" fmla="*/ 2235 h 10000"/>
              <a:gd name="connsiteX250" fmla="*/ 7113 w 10000"/>
              <a:gd name="connsiteY250" fmla="*/ 2134 h 10000"/>
              <a:gd name="connsiteX251" fmla="*/ 7008 w 10000"/>
              <a:gd name="connsiteY251" fmla="*/ 1944 h 10000"/>
              <a:gd name="connsiteX252" fmla="*/ 6929 w 10000"/>
              <a:gd name="connsiteY252" fmla="*/ 1730 h 10000"/>
              <a:gd name="connsiteX253" fmla="*/ 6850 w 10000"/>
              <a:gd name="connsiteY253" fmla="*/ 1515 h 10000"/>
              <a:gd name="connsiteX254" fmla="*/ 6850 w 10000"/>
              <a:gd name="connsiteY254" fmla="*/ 1515 h 10000"/>
              <a:gd name="connsiteX255" fmla="*/ 6842 w 10000"/>
              <a:gd name="connsiteY255" fmla="*/ 1490 h 10000"/>
              <a:gd name="connsiteX256" fmla="*/ 6842 w 10000"/>
              <a:gd name="connsiteY256" fmla="*/ 1490 h 10000"/>
              <a:gd name="connsiteX257" fmla="*/ 6842 w 10000"/>
              <a:gd name="connsiteY257" fmla="*/ 1477 h 10000"/>
              <a:gd name="connsiteX258" fmla="*/ 6842 w 10000"/>
              <a:gd name="connsiteY258" fmla="*/ 1477 h 10000"/>
              <a:gd name="connsiteX259" fmla="*/ 6842 w 10000"/>
              <a:gd name="connsiteY259" fmla="*/ 1477 h 10000"/>
              <a:gd name="connsiteX260" fmla="*/ 6798 w 10000"/>
              <a:gd name="connsiteY260" fmla="*/ 1338 h 10000"/>
              <a:gd name="connsiteX261" fmla="*/ 6780 w 10000"/>
              <a:gd name="connsiteY261" fmla="*/ 1162 h 10000"/>
              <a:gd name="connsiteX262" fmla="*/ 6754 w 10000"/>
              <a:gd name="connsiteY262" fmla="*/ 947 h 10000"/>
              <a:gd name="connsiteX263" fmla="*/ 6754 w 10000"/>
              <a:gd name="connsiteY263" fmla="*/ 720 h 10000"/>
              <a:gd name="connsiteX264" fmla="*/ 6754 w 10000"/>
              <a:gd name="connsiteY264" fmla="*/ 720 h 10000"/>
              <a:gd name="connsiteX265" fmla="*/ 6763 w 10000"/>
              <a:gd name="connsiteY265" fmla="*/ 366 h 10000"/>
              <a:gd name="connsiteX266" fmla="*/ 6789 w 10000"/>
              <a:gd name="connsiteY26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5180 w 10000"/>
              <a:gd name="connsiteY87" fmla="*/ 8360 h 10000"/>
              <a:gd name="connsiteX88" fmla="*/ 4068 w 10000"/>
              <a:gd name="connsiteY88" fmla="*/ 8005 h 10000"/>
              <a:gd name="connsiteX89" fmla="*/ 4051 w 10000"/>
              <a:gd name="connsiteY89" fmla="*/ 8207 h 10000"/>
              <a:gd name="connsiteX90" fmla="*/ 4024 w 10000"/>
              <a:gd name="connsiteY90" fmla="*/ 8422 h 10000"/>
              <a:gd name="connsiteX91" fmla="*/ 4016 w 10000"/>
              <a:gd name="connsiteY91" fmla="*/ 8611 h 10000"/>
              <a:gd name="connsiteX92" fmla="*/ 4016 w 10000"/>
              <a:gd name="connsiteY92" fmla="*/ 8813 h 10000"/>
              <a:gd name="connsiteX93" fmla="*/ 4024 w 10000"/>
              <a:gd name="connsiteY93" fmla="*/ 9003 h 10000"/>
              <a:gd name="connsiteX94" fmla="*/ 4051 w 10000"/>
              <a:gd name="connsiteY94" fmla="*/ 9179 h 10000"/>
              <a:gd name="connsiteX95" fmla="*/ 4086 w 10000"/>
              <a:gd name="connsiteY95" fmla="*/ 9356 h 10000"/>
              <a:gd name="connsiteX96" fmla="*/ 4121 w 10000"/>
              <a:gd name="connsiteY96" fmla="*/ 9508 h 10000"/>
              <a:gd name="connsiteX97" fmla="*/ 4191 w 10000"/>
              <a:gd name="connsiteY97" fmla="*/ 9646 h 10000"/>
              <a:gd name="connsiteX98" fmla="*/ 4269 w 10000"/>
              <a:gd name="connsiteY98" fmla="*/ 9760 h 10000"/>
              <a:gd name="connsiteX99" fmla="*/ 4366 w 10000"/>
              <a:gd name="connsiteY99" fmla="*/ 9861 h 10000"/>
              <a:gd name="connsiteX100" fmla="*/ 4471 w 10000"/>
              <a:gd name="connsiteY100" fmla="*/ 9937 h 10000"/>
              <a:gd name="connsiteX101" fmla="*/ 4611 w 10000"/>
              <a:gd name="connsiteY101" fmla="*/ 9975 h 10000"/>
              <a:gd name="connsiteX102" fmla="*/ 4759 w 10000"/>
              <a:gd name="connsiteY102" fmla="*/ 10000 h 10000"/>
              <a:gd name="connsiteX103" fmla="*/ 4759 w 10000"/>
              <a:gd name="connsiteY103" fmla="*/ 10000 h 10000"/>
              <a:gd name="connsiteX104" fmla="*/ 4759 w 10000"/>
              <a:gd name="connsiteY104" fmla="*/ 10000 h 10000"/>
              <a:gd name="connsiteX105" fmla="*/ 4759 w 10000"/>
              <a:gd name="connsiteY105" fmla="*/ 10000 h 10000"/>
              <a:gd name="connsiteX106" fmla="*/ 4759 w 10000"/>
              <a:gd name="connsiteY106" fmla="*/ 10000 h 10000"/>
              <a:gd name="connsiteX107" fmla="*/ 4821 w 10000"/>
              <a:gd name="connsiteY107" fmla="*/ 10000 h 10000"/>
              <a:gd name="connsiteX108" fmla="*/ 4821 w 10000"/>
              <a:gd name="connsiteY108" fmla="*/ 10000 h 10000"/>
              <a:gd name="connsiteX109" fmla="*/ 5136 w 10000"/>
              <a:gd name="connsiteY109" fmla="*/ 9962 h 10000"/>
              <a:gd name="connsiteX110" fmla="*/ 5468 w 10000"/>
              <a:gd name="connsiteY110" fmla="*/ 9924 h 10000"/>
              <a:gd name="connsiteX111" fmla="*/ 6203 w 10000"/>
              <a:gd name="connsiteY111" fmla="*/ 9798 h 10000"/>
              <a:gd name="connsiteX112" fmla="*/ 6982 w 10000"/>
              <a:gd name="connsiteY112" fmla="*/ 9672 h 10000"/>
              <a:gd name="connsiteX113" fmla="*/ 7358 w 10000"/>
              <a:gd name="connsiteY113" fmla="*/ 9621 h 10000"/>
              <a:gd name="connsiteX114" fmla="*/ 7734 w 10000"/>
              <a:gd name="connsiteY114" fmla="*/ 9583 h 10000"/>
              <a:gd name="connsiteX115" fmla="*/ 7734 w 10000"/>
              <a:gd name="connsiteY115" fmla="*/ 9583 h 10000"/>
              <a:gd name="connsiteX116" fmla="*/ 7725 w 10000"/>
              <a:gd name="connsiteY116" fmla="*/ 9508 h 10000"/>
              <a:gd name="connsiteX117" fmla="*/ 7725 w 10000"/>
              <a:gd name="connsiteY117" fmla="*/ 9508 h 10000"/>
              <a:gd name="connsiteX118" fmla="*/ 7725 w 10000"/>
              <a:gd name="connsiteY118" fmla="*/ 9508 h 10000"/>
              <a:gd name="connsiteX119" fmla="*/ 7725 w 10000"/>
              <a:gd name="connsiteY119" fmla="*/ 9508 h 10000"/>
              <a:gd name="connsiteX120" fmla="*/ 7725 w 10000"/>
              <a:gd name="connsiteY120" fmla="*/ 9508 h 10000"/>
              <a:gd name="connsiteX121" fmla="*/ 7699 w 10000"/>
              <a:gd name="connsiteY121" fmla="*/ 9407 h 10000"/>
              <a:gd name="connsiteX122" fmla="*/ 7699 w 10000"/>
              <a:gd name="connsiteY122" fmla="*/ 9407 h 10000"/>
              <a:gd name="connsiteX123" fmla="*/ 7699 w 10000"/>
              <a:gd name="connsiteY123" fmla="*/ 9381 h 10000"/>
              <a:gd name="connsiteX124" fmla="*/ 7699 w 10000"/>
              <a:gd name="connsiteY124" fmla="*/ 9381 h 10000"/>
              <a:gd name="connsiteX125" fmla="*/ 7577 w 10000"/>
              <a:gd name="connsiteY125" fmla="*/ 8649 h 10000"/>
              <a:gd name="connsiteX126" fmla="*/ 7463 w 10000"/>
              <a:gd name="connsiteY126" fmla="*/ 7967 h 10000"/>
              <a:gd name="connsiteX127" fmla="*/ 7393 w 10000"/>
              <a:gd name="connsiteY127" fmla="*/ 7361 h 10000"/>
              <a:gd name="connsiteX128" fmla="*/ 7332 w 10000"/>
              <a:gd name="connsiteY128" fmla="*/ 6806 h 10000"/>
              <a:gd name="connsiteX129" fmla="*/ 7288 w 10000"/>
              <a:gd name="connsiteY129" fmla="*/ 6313 h 10000"/>
              <a:gd name="connsiteX130" fmla="*/ 7262 w 10000"/>
              <a:gd name="connsiteY130" fmla="*/ 5871 h 10000"/>
              <a:gd name="connsiteX131" fmla="*/ 7253 w 10000"/>
              <a:gd name="connsiteY131" fmla="*/ 5480 h 10000"/>
              <a:gd name="connsiteX132" fmla="*/ 7279 w 10000"/>
              <a:gd name="connsiteY132" fmla="*/ 5139 h 10000"/>
              <a:gd name="connsiteX133" fmla="*/ 7297 w 10000"/>
              <a:gd name="connsiteY133" fmla="*/ 4836 h 10000"/>
              <a:gd name="connsiteX134" fmla="*/ 7340 w 10000"/>
              <a:gd name="connsiteY134" fmla="*/ 4583 h 10000"/>
              <a:gd name="connsiteX135" fmla="*/ 7402 w 10000"/>
              <a:gd name="connsiteY135" fmla="*/ 4394 h 10000"/>
              <a:gd name="connsiteX136" fmla="*/ 7437 w 10000"/>
              <a:gd name="connsiteY136" fmla="*/ 4293 h 10000"/>
              <a:gd name="connsiteX137" fmla="*/ 7463 w 10000"/>
              <a:gd name="connsiteY137" fmla="*/ 4217 h 10000"/>
              <a:gd name="connsiteX138" fmla="*/ 7507 w 10000"/>
              <a:gd name="connsiteY138" fmla="*/ 4154 h 10000"/>
              <a:gd name="connsiteX139" fmla="*/ 7550 w 10000"/>
              <a:gd name="connsiteY139" fmla="*/ 4104 h 10000"/>
              <a:gd name="connsiteX140" fmla="*/ 7594 w 10000"/>
              <a:gd name="connsiteY140" fmla="*/ 4053 h 10000"/>
              <a:gd name="connsiteX141" fmla="*/ 7647 w 10000"/>
              <a:gd name="connsiteY141" fmla="*/ 4003 h 10000"/>
              <a:gd name="connsiteX142" fmla="*/ 7699 w 10000"/>
              <a:gd name="connsiteY142" fmla="*/ 3990 h 10000"/>
              <a:gd name="connsiteX143" fmla="*/ 7752 w 10000"/>
              <a:gd name="connsiteY143" fmla="*/ 3965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927 w 10000"/>
              <a:gd name="connsiteY152" fmla="*/ 3939 h 10000"/>
              <a:gd name="connsiteX153" fmla="*/ 7997 w 10000"/>
              <a:gd name="connsiteY153" fmla="*/ 3965 h 10000"/>
              <a:gd name="connsiteX154" fmla="*/ 8136 w 10000"/>
              <a:gd name="connsiteY154" fmla="*/ 4028 h 10000"/>
              <a:gd name="connsiteX155" fmla="*/ 8294 w 10000"/>
              <a:gd name="connsiteY155" fmla="*/ 4116 h 10000"/>
              <a:gd name="connsiteX156" fmla="*/ 8443 w 10000"/>
              <a:gd name="connsiteY156" fmla="*/ 4242 h 10000"/>
              <a:gd name="connsiteX157" fmla="*/ 8443 w 10000"/>
              <a:gd name="connsiteY157" fmla="*/ 4242 h 10000"/>
              <a:gd name="connsiteX158" fmla="*/ 8451 w 10000"/>
              <a:gd name="connsiteY158" fmla="*/ 4242 h 10000"/>
              <a:gd name="connsiteX159" fmla="*/ 8451 w 10000"/>
              <a:gd name="connsiteY159" fmla="*/ 4242 h 10000"/>
              <a:gd name="connsiteX160" fmla="*/ 8836 w 10000"/>
              <a:gd name="connsiteY160" fmla="*/ 4545 h 10000"/>
              <a:gd name="connsiteX161" fmla="*/ 8976 w 10000"/>
              <a:gd name="connsiteY161" fmla="*/ 4646 h 10000"/>
              <a:gd name="connsiteX162" fmla="*/ 9099 w 10000"/>
              <a:gd name="connsiteY162" fmla="*/ 4722 h 10000"/>
              <a:gd name="connsiteX163" fmla="*/ 9204 w 10000"/>
              <a:gd name="connsiteY163" fmla="*/ 4785 h 10000"/>
              <a:gd name="connsiteX164" fmla="*/ 9300 w 10000"/>
              <a:gd name="connsiteY164" fmla="*/ 4823 h 10000"/>
              <a:gd name="connsiteX165" fmla="*/ 9388 w 10000"/>
              <a:gd name="connsiteY165" fmla="*/ 4848 h 10000"/>
              <a:gd name="connsiteX166" fmla="*/ 9466 w 10000"/>
              <a:gd name="connsiteY166" fmla="*/ 4848 h 10000"/>
              <a:gd name="connsiteX167" fmla="*/ 9466 w 10000"/>
              <a:gd name="connsiteY167" fmla="*/ 4848 h 10000"/>
              <a:gd name="connsiteX168" fmla="*/ 9484 w 10000"/>
              <a:gd name="connsiteY168" fmla="*/ 4848 h 10000"/>
              <a:gd name="connsiteX169" fmla="*/ 9484 w 10000"/>
              <a:gd name="connsiteY169" fmla="*/ 4848 h 10000"/>
              <a:gd name="connsiteX170" fmla="*/ 9484 w 10000"/>
              <a:gd name="connsiteY170" fmla="*/ 4848 h 10000"/>
              <a:gd name="connsiteX171" fmla="*/ 9484 w 10000"/>
              <a:gd name="connsiteY171" fmla="*/ 4848 h 10000"/>
              <a:gd name="connsiteX172" fmla="*/ 9580 w 10000"/>
              <a:gd name="connsiteY172" fmla="*/ 4836 h 10000"/>
              <a:gd name="connsiteX173" fmla="*/ 9668 w 10000"/>
              <a:gd name="connsiteY173" fmla="*/ 4798 h 10000"/>
              <a:gd name="connsiteX174" fmla="*/ 9738 w 10000"/>
              <a:gd name="connsiteY174" fmla="*/ 4747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816 w 10000"/>
              <a:gd name="connsiteY181" fmla="*/ 4659 h 10000"/>
              <a:gd name="connsiteX182" fmla="*/ 9816 w 10000"/>
              <a:gd name="connsiteY182" fmla="*/ 4659 h 10000"/>
              <a:gd name="connsiteX183" fmla="*/ 9816 w 10000"/>
              <a:gd name="connsiteY183" fmla="*/ 4659 h 10000"/>
              <a:gd name="connsiteX184" fmla="*/ 9816 w 10000"/>
              <a:gd name="connsiteY184" fmla="*/ 4659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43 w 10000"/>
              <a:gd name="connsiteY195" fmla="*/ 4583 h 10000"/>
              <a:gd name="connsiteX196" fmla="*/ 9886 w 10000"/>
              <a:gd name="connsiteY196" fmla="*/ 4495 h 10000"/>
              <a:gd name="connsiteX197" fmla="*/ 9921 w 10000"/>
              <a:gd name="connsiteY197" fmla="*/ 4369 h 10000"/>
              <a:gd name="connsiteX198" fmla="*/ 9948 w 10000"/>
              <a:gd name="connsiteY198" fmla="*/ 4217 h 10000"/>
              <a:gd name="connsiteX199" fmla="*/ 9983 w 10000"/>
              <a:gd name="connsiteY199" fmla="*/ 4040 h 10000"/>
              <a:gd name="connsiteX200" fmla="*/ 10000 w 10000"/>
              <a:gd name="connsiteY200" fmla="*/ 3851 h 10000"/>
              <a:gd name="connsiteX201" fmla="*/ 10000 w 10000"/>
              <a:gd name="connsiteY201" fmla="*/ 3649 h 10000"/>
              <a:gd name="connsiteX202" fmla="*/ 10000 w 10000"/>
              <a:gd name="connsiteY202" fmla="*/ 3460 h 10000"/>
              <a:gd name="connsiteX203" fmla="*/ 9983 w 10000"/>
              <a:gd name="connsiteY203" fmla="*/ 3258 h 10000"/>
              <a:gd name="connsiteX204" fmla="*/ 9939 w 10000"/>
              <a:gd name="connsiteY204" fmla="*/ 3068 h 10000"/>
              <a:gd name="connsiteX205" fmla="*/ 9886 w 10000"/>
              <a:gd name="connsiteY205" fmla="*/ 2904 h 10000"/>
              <a:gd name="connsiteX206" fmla="*/ 9843 w 10000"/>
              <a:gd name="connsiteY206" fmla="*/ 2816 h 10000"/>
              <a:gd name="connsiteX207" fmla="*/ 9799 w 10000"/>
              <a:gd name="connsiteY207" fmla="*/ 2753 h 10000"/>
              <a:gd name="connsiteX208" fmla="*/ 9755 w 10000"/>
              <a:gd name="connsiteY208" fmla="*/ 2677 h 10000"/>
              <a:gd name="connsiteX209" fmla="*/ 9694 w 10000"/>
              <a:gd name="connsiteY209" fmla="*/ 2614 h 10000"/>
              <a:gd name="connsiteX210" fmla="*/ 9633 w 10000"/>
              <a:gd name="connsiteY210" fmla="*/ 2551 h 10000"/>
              <a:gd name="connsiteX211" fmla="*/ 9571 w 10000"/>
              <a:gd name="connsiteY211" fmla="*/ 2500 h 10000"/>
              <a:gd name="connsiteX212" fmla="*/ 9484 w 10000"/>
              <a:gd name="connsiteY212" fmla="*/ 2475 h 10000"/>
              <a:gd name="connsiteX213" fmla="*/ 9396 w 10000"/>
              <a:gd name="connsiteY213" fmla="*/ 2449 h 10000"/>
              <a:gd name="connsiteX214" fmla="*/ 9300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081 w 10000"/>
              <a:gd name="connsiteY221" fmla="*/ 2424 h 10000"/>
              <a:gd name="connsiteX222" fmla="*/ 8941 w 10000"/>
              <a:gd name="connsiteY222" fmla="*/ 2462 h 10000"/>
              <a:gd name="connsiteX223" fmla="*/ 8801 w 10000"/>
              <a:gd name="connsiteY223" fmla="*/ 2487 h 10000"/>
              <a:gd name="connsiteX224" fmla="*/ 8644 w 10000"/>
              <a:gd name="connsiteY224" fmla="*/ 2551 h 10000"/>
              <a:gd name="connsiteX225" fmla="*/ 8644 w 10000"/>
              <a:gd name="connsiteY225" fmla="*/ 2551 h 10000"/>
              <a:gd name="connsiteX226" fmla="*/ 8635 w 10000"/>
              <a:gd name="connsiteY226" fmla="*/ 2551 h 10000"/>
              <a:gd name="connsiteX227" fmla="*/ 8635 w 10000"/>
              <a:gd name="connsiteY227" fmla="*/ 2551 h 10000"/>
              <a:gd name="connsiteX228" fmla="*/ 8626 w 10000"/>
              <a:gd name="connsiteY228" fmla="*/ 2551 h 10000"/>
              <a:gd name="connsiteX229" fmla="*/ 8626 w 10000"/>
              <a:gd name="connsiteY229" fmla="*/ 2551 h 10000"/>
              <a:gd name="connsiteX230" fmla="*/ 8443 w 10000"/>
              <a:gd name="connsiteY230" fmla="*/ 2614 h 10000"/>
              <a:gd name="connsiteX231" fmla="*/ 8276 w 10000"/>
              <a:gd name="connsiteY231" fmla="*/ 2664 h 10000"/>
              <a:gd name="connsiteX232" fmla="*/ 8110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848 w 10000"/>
              <a:gd name="connsiteY241" fmla="*/ 2689 h 10000"/>
              <a:gd name="connsiteX242" fmla="*/ 7743 w 10000"/>
              <a:gd name="connsiteY242" fmla="*/ 2677 h 10000"/>
              <a:gd name="connsiteX243" fmla="*/ 7638 w 10000"/>
              <a:gd name="connsiteY243" fmla="*/ 2626 h 10000"/>
              <a:gd name="connsiteX244" fmla="*/ 7542 w 10000"/>
              <a:gd name="connsiteY244" fmla="*/ 2601 h 10000"/>
              <a:gd name="connsiteX245" fmla="*/ 7454 w 10000"/>
              <a:gd name="connsiteY245" fmla="*/ 2538 h 10000"/>
              <a:gd name="connsiteX246" fmla="*/ 7375 w 10000"/>
              <a:gd name="connsiteY246" fmla="*/ 2475 h 10000"/>
              <a:gd name="connsiteX247" fmla="*/ 7297 w 10000"/>
              <a:gd name="connsiteY247" fmla="*/ 2399 h 10000"/>
              <a:gd name="connsiteX248" fmla="*/ 7235 w 10000"/>
              <a:gd name="connsiteY248" fmla="*/ 2323 h 10000"/>
              <a:gd name="connsiteX249" fmla="*/ 7174 w 10000"/>
              <a:gd name="connsiteY249" fmla="*/ 2235 h 10000"/>
              <a:gd name="connsiteX250" fmla="*/ 7113 w 10000"/>
              <a:gd name="connsiteY250" fmla="*/ 2134 h 10000"/>
              <a:gd name="connsiteX251" fmla="*/ 7008 w 10000"/>
              <a:gd name="connsiteY251" fmla="*/ 1944 h 10000"/>
              <a:gd name="connsiteX252" fmla="*/ 6929 w 10000"/>
              <a:gd name="connsiteY252" fmla="*/ 1730 h 10000"/>
              <a:gd name="connsiteX253" fmla="*/ 6850 w 10000"/>
              <a:gd name="connsiteY253" fmla="*/ 1515 h 10000"/>
              <a:gd name="connsiteX254" fmla="*/ 6850 w 10000"/>
              <a:gd name="connsiteY254" fmla="*/ 1515 h 10000"/>
              <a:gd name="connsiteX255" fmla="*/ 6842 w 10000"/>
              <a:gd name="connsiteY255" fmla="*/ 1490 h 10000"/>
              <a:gd name="connsiteX256" fmla="*/ 6842 w 10000"/>
              <a:gd name="connsiteY256" fmla="*/ 1490 h 10000"/>
              <a:gd name="connsiteX257" fmla="*/ 6842 w 10000"/>
              <a:gd name="connsiteY257" fmla="*/ 1477 h 10000"/>
              <a:gd name="connsiteX258" fmla="*/ 6842 w 10000"/>
              <a:gd name="connsiteY258" fmla="*/ 1477 h 10000"/>
              <a:gd name="connsiteX259" fmla="*/ 6842 w 10000"/>
              <a:gd name="connsiteY259" fmla="*/ 1477 h 10000"/>
              <a:gd name="connsiteX260" fmla="*/ 6798 w 10000"/>
              <a:gd name="connsiteY260" fmla="*/ 1338 h 10000"/>
              <a:gd name="connsiteX261" fmla="*/ 6780 w 10000"/>
              <a:gd name="connsiteY261" fmla="*/ 1162 h 10000"/>
              <a:gd name="connsiteX262" fmla="*/ 6754 w 10000"/>
              <a:gd name="connsiteY262" fmla="*/ 947 h 10000"/>
              <a:gd name="connsiteX263" fmla="*/ 6754 w 10000"/>
              <a:gd name="connsiteY263" fmla="*/ 720 h 10000"/>
              <a:gd name="connsiteX264" fmla="*/ 6754 w 10000"/>
              <a:gd name="connsiteY264" fmla="*/ 720 h 10000"/>
              <a:gd name="connsiteX265" fmla="*/ 6763 w 10000"/>
              <a:gd name="connsiteY265" fmla="*/ 366 h 10000"/>
              <a:gd name="connsiteX266" fmla="*/ 6789 w 10000"/>
              <a:gd name="connsiteY26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068 w 10000"/>
              <a:gd name="connsiteY87" fmla="*/ 8005 h 10000"/>
              <a:gd name="connsiteX88" fmla="*/ 4051 w 10000"/>
              <a:gd name="connsiteY88" fmla="*/ 8207 h 10000"/>
              <a:gd name="connsiteX89" fmla="*/ 4024 w 10000"/>
              <a:gd name="connsiteY89" fmla="*/ 8422 h 10000"/>
              <a:gd name="connsiteX90" fmla="*/ 4016 w 10000"/>
              <a:gd name="connsiteY90" fmla="*/ 8611 h 10000"/>
              <a:gd name="connsiteX91" fmla="*/ 4016 w 10000"/>
              <a:gd name="connsiteY91" fmla="*/ 8813 h 10000"/>
              <a:gd name="connsiteX92" fmla="*/ 4024 w 10000"/>
              <a:gd name="connsiteY92" fmla="*/ 9003 h 10000"/>
              <a:gd name="connsiteX93" fmla="*/ 4051 w 10000"/>
              <a:gd name="connsiteY93" fmla="*/ 9179 h 10000"/>
              <a:gd name="connsiteX94" fmla="*/ 4086 w 10000"/>
              <a:gd name="connsiteY94" fmla="*/ 9356 h 10000"/>
              <a:gd name="connsiteX95" fmla="*/ 4121 w 10000"/>
              <a:gd name="connsiteY95" fmla="*/ 9508 h 10000"/>
              <a:gd name="connsiteX96" fmla="*/ 4191 w 10000"/>
              <a:gd name="connsiteY96" fmla="*/ 9646 h 10000"/>
              <a:gd name="connsiteX97" fmla="*/ 4269 w 10000"/>
              <a:gd name="connsiteY97" fmla="*/ 9760 h 10000"/>
              <a:gd name="connsiteX98" fmla="*/ 4366 w 10000"/>
              <a:gd name="connsiteY98" fmla="*/ 9861 h 10000"/>
              <a:gd name="connsiteX99" fmla="*/ 4471 w 10000"/>
              <a:gd name="connsiteY99" fmla="*/ 9937 h 10000"/>
              <a:gd name="connsiteX100" fmla="*/ 4611 w 10000"/>
              <a:gd name="connsiteY100" fmla="*/ 9975 h 10000"/>
              <a:gd name="connsiteX101" fmla="*/ 4759 w 10000"/>
              <a:gd name="connsiteY101" fmla="*/ 10000 h 10000"/>
              <a:gd name="connsiteX102" fmla="*/ 4759 w 10000"/>
              <a:gd name="connsiteY102" fmla="*/ 10000 h 10000"/>
              <a:gd name="connsiteX103" fmla="*/ 4759 w 10000"/>
              <a:gd name="connsiteY103" fmla="*/ 10000 h 10000"/>
              <a:gd name="connsiteX104" fmla="*/ 4759 w 10000"/>
              <a:gd name="connsiteY104" fmla="*/ 10000 h 10000"/>
              <a:gd name="connsiteX105" fmla="*/ 4759 w 10000"/>
              <a:gd name="connsiteY105" fmla="*/ 10000 h 10000"/>
              <a:gd name="connsiteX106" fmla="*/ 4821 w 10000"/>
              <a:gd name="connsiteY106" fmla="*/ 10000 h 10000"/>
              <a:gd name="connsiteX107" fmla="*/ 4821 w 10000"/>
              <a:gd name="connsiteY107" fmla="*/ 10000 h 10000"/>
              <a:gd name="connsiteX108" fmla="*/ 5136 w 10000"/>
              <a:gd name="connsiteY108" fmla="*/ 9962 h 10000"/>
              <a:gd name="connsiteX109" fmla="*/ 5468 w 10000"/>
              <a:gd name="connsiteY109" fmla="*/ 9924 h 10000"/>
              <a:gd name="connsiteX110" fmla="*/ 6203 w 10000"/>
              <a:gd name="connsiteY110" fmla="*/ 9798 h 10000"/>
              <a:gd name="connsiteX111" fmla="*/ 6982 w 10000"/>
              <a:gd name="connsiteY111" fmla="*/ 9672 h 10000"/>
              <a:gd name="connsiteX112" fmla="*/ 7358 w 10000"/>
              <a:gd name="connsiteY112" fmla="*/ 9621 h 10000"/>
              <a:gd name="connsiteX113" fmla="*/ 7734 w 10000"/>
              <a:gd name="connsiteY113" fmla="*/ 9583 h 10000"/>
              <a:gd name="connsiteX114" fmla="*/ 7734 w 10000"/>
              <a:gd name="connsiteY114" fmla="*/ 9583 h 10000"/>
              <a:gd name="connsiteX115" fmla="*/ 7725 w 10000"/>
              <a:gd name="connsiteY115" fmla="*/ 9508 h 10000"/>
              <a:gd name="connsiteX116" fmla="*/ 7725 w 10000"/>
              <a:gd name="connsiteY116" fmla="*/ 9508 h 10000"/>
              <a:gd name="connsiteX117" fmla="*/ 7725 w 10000"/>
              <a:gd name="connsiteY117" fmla="*/ 9508 h 10000"/>
              <a:gd name="connsiteX118" fmla="*/ 7725 w 10000"/>
              <a:gd name="connsiteY118" fmla="*/ 9508 h 10000"/>
              <a:gd name="connsiteX119" fmla="*/ 7725 w 10000"/>
              <a:gd name="connsiteY119" fmla="*/ 9508 h 10000"/>
              <a:gd name="connsiteX120" fmla="*/ 7699 w 10000"/>
              <a:gd name="connsiteY120" fmla="*/ 9407 h 10000"/>
              <a:gd name="connsiteX121" fmla="*/ 7699 w 10000"/>
              <a:gd name="connsiteY121" fmla="*/ 9407 h 10000"/>
              <a:gd name="connsiteX122" fmla="*/ 7699 w 10000"/>
              <a:gd name="connsiteY122" fmla="*/ 9381 h 10000"/>
              <a:gd name="connsiteX123" fmla="*/ 7699 w 10000"/>
              <a:gd name="connsiteY123" fmla="*/ 9381 h 10000"/>
              <a:gd name="connsiteX124" fmla="*/ 7577 w 10000"/>
              <a:gd name="connsiteY124" fmla="*/ 8649 h 10000"/>
              <a:gd name="connsiteX125" fmla="*/ 7463 w 10000"/>
              <a:gd name="connsiteY125" fmla="*/ 7967 h 10000"/>
              <a:gd name="connsiteX126" fmla="*/ 7393 w 10000"/>
              <a:gd name="connsiteY126" fmla="*/ 7361 h 10000"/>
              <a:gd name="connsiteX127" fmla="*/ 7332 w 10000"/>
              <a:gd name="connsiteY127" fmla="*/ 6806 h 10000"/>
              <a:gd name="connsiteX128" fmla="*/ 7288 w 10000"/>
              <a:gd name="connsiteY128" fmla="*/ 6313 h 10000"/>
              <a:gd name="connsiteX129" fmla="*/ 7262 w 10000"/>
              <a:gd name="connsiteY129" fmla="*/ 5871 h 10000"/>
              <a:gd name="connsiteX130" fmla="*/ 7253 w 10000"/>
              <a:gd name="connsiteY130" fmla="*/ 5480 h 10000"/>
              <a:gd name="connsiteX131" fmla="*/ 7279 w 10000"/>
              <a:gd name="connsiteY131" fmla="*/ 5139 h 10000"/>
              <a:gd name="connsiteX132" fmla="*/ 7297 w 10000"/>
              <a:gd name="connsiteY132" fmla="*/ 4836 h 10000"/>
              <a:gd name="connsiteX133" fmla="*/ 7340 w 10000"/>
              <a:gd name="connsiteY133" fmla="*/ 4583 h 10000"/>
              <a:gd name="connsiteX134" fmla="*/ 7402 w 10000"/>
              <a:gd name="connsiteY134" fmla="*/ 4394 h 10000"/>
              <a:gd name="connsiteX135" fmla="*/ 7437 w 10000"/>
              <a:gd name="connsiteY135" fmla="*/ 4293 h 10000"/>
              <a:gd name="connsiteX136" fmla="*/ 7463 w 10000"/>
              <a:gd name="connsiteY136" fmla="*/ 4217 h 10000"/>
              <a:gd name="connsiteX137" fmla="*/ 7507 w 10000"/>
              <a:gd name="connsiteY137" fmla="*/ 4154 h 10000"/>
              <a:gd name="connsiteX138" fmla="*/ 7550 w 10000"/>
              <a:gd name="connsiteY138" fmla="*/ 4104 h 10000"/>
              <a:gd name="connsiteX139" fmla="*/ 7594 w 10000"/>
              <a:gd name="connsiteY139" fmla="*/ 4053 h 10000"/>
              <a:gd name="connsiteX140" fmla="*/ 7647 w 10000"/>
              <a:gd name="connsiteY140" fmla="*/ 4003 h 10000"/>
              <a:gd name="connsiteX141" fmla="*/ 7699 w 10000"/>
              <a:gd name="connsiteY141" fmla="*/ 3990 h 10000"/>
              <a:gd name="connsiteX142" fmla="*/ 7752 w 10000"/>
              <a:gd name="connsiteY142" fmla="*/ 3965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927 w 10000"/>
              <a:gd name="connsiteY151" fmla="*/ 3939 h 10000"/>
              <a:gd name="connsiteX152" fmla="*/ 7997 w 10000"/>
              <a:gd name="connsiteY152" fmla="*/ 3965 h 10000"/>
              <a:gd name="connsiteX153" fmla="*/ 8136 w 10000"/>
              <a:gd name="connsiteY153" fmla="*/ 4028 h 10000"/>
              <a:gd name="connsiteX154" fmla="*/ 8294 w 10000"/>
              <a:gd name="connsiteY154" fmla="*/ 4116 h 10000"/>
              <a:gd name="connsiteX155" fmla="*/ 8443 w 10000"/>
              <a:gd name="connsiteY155" fmla="*/ 4242 h 10000"/>
              <a:gd name="connsiteX156" fmla="*/ 8443 w 10000"/>
              <a:gd name="connsiteY156" fmla="*/ 4242 h 10000"/>
              <a:gd name="connsiteX157" fmla="*/ 8451 w 10000"/>
              <a:gd name="connsiteY157" fmla="*/ 4242 h 10000"/>
              <a:gd name="connsiteX158" fmla="*/ 8451 w 10000"/>
              <a:gd name="connsiteY158" fmla="*/ 4242 h 10000"/>
              <a:gd name="connsiteX159" fmla="*/ 8836 w 10000"/>
              <a:gd name="connsiteY159" fmla="*/ 4545 h 10000"/>
              <a:gd name="connsiteX160" fmla="*/ 8976 w 10000"/>
              <a:gd name="connsiteY160" fmla="*/ 4646 h 10000"/>
              <a:gd name="connsiteX161" fmla="*/ 9099 w 10000"/>
              <a:gd name="connsiteY161" fmla="*/ 4722 h 10000"/>
              <a:gd name="connsiteX162" fmla="*/ 9204 w 10000"/>
              <a:gd name="connsiteY162" fmla="*/ 4785 h 10000"/>
              <a:gd name="connsiteX163" fmla="*/ 9300 w 10000"/>
              <a:gd name="connsiteY163" fmla="*/ 4823 h 10000"/>
              <a:gd name="connsiteX164" fmla="*/ 9388 w 10000"/>
              <a:gd name="connsiteY164" fmla="*/ 4848 h 10000"/>
              <a:gd name="connsiteX165" fmla="*/ 9466 w 10000"/>
              <a:gd name="connsiteY165" fmla="*/ 4848 h 10000"/>
              <a:gd name="connsiteX166" fmla="*/ 9466 w 10000"/>
              <a:gd name="connsiteY166" fmla="*/ 4848 h 10000"/>
              <a:gd name="connsiteX167" fmla="*/ 9484 w 10000"/>
              <a:gd name="connsiteY167" fmla="*/ 4848 h 10000"/>
              <a:gd name="connsiteX168" fmla="*/ 9484 w 10000"/>
              <a:gd name="connsiteY168" fmla="*/ 4848 h 10000"/>
              <a:gd name="connsiteX169" fmla="*/ 9484 w 10000"/>
              <a:gd name="connsiteY169" fmla="*/ 4848 h 10000"/>
              <a:gd name="connsiteX170" fmla="*/ 9484 w 10000"/>
              <a:gd name="connsiteY170" fmla="*/ 4848 h 10000"/>
              <a:gd name="connsiteX171" fmla="*/ 9580 w 10000"/>
              <a:gd name="connsiteY171" fmla="*/ 4836 h 10000"/>
              <a:gd name="connsiteX172" fmla="*/ 9668 w 10000"/>
              <a:gd name="connsiteY172" fmla="*/ 4798 h 10000"/>
              <a:gd name="connsiteX173" fmla="*/ 9738 w 10000"/>
              <a:gd name="connsiteY173" fmla="*/ 4747 h 10000"/>
              <a:gd name="connsiteX174" fmla="*/ 9799 w 10000"/>
              <a:gd name="connsiteY174" fmla="*/ 4659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816 w 10000"/>
              <a:gd name="connsiteY180" fmla="*/ 4659 h 10000"/>
              <a:gd name="connsiteX181" fmla="*/ 9816 w 10000"/>
              <a:gd name="connsiteY181" fmla="*/ 4659 h 10000"/>
              <a:gd name="connsiteX182" fmla="*/ 9816 w 10000"/>
              <a:gd name="connsiteY182" fmla="*/ 4659 h 10000"/>
              <a:gd name="connsiteX183" fmla="*/ 9816 w 10000"/>
              <a:gd name="connsiteY183" fmla="*/ 4659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43 w 10000"/>
              <a:gd name="connsiteY194" fmla="*/ 4583 h 10000"/>
              <a:gd name="connsiteX195" fmla="*/ 9886 w 10000"/>
              <a:gd name="connsiteY195" fmla="*/ 4495 h 10000"/>
              <a:gd name="connsiteX196" fmla="*/ 9921 w 10000"/>
              <a:gd name="connsiteY196" fmla="*/ 4369 h 10000"/>
              <a:gd name="connsiteX197" fmla="*/ 9948 w 10000"/>
              <a:gd name="connsiteY197" fmla="*/ 4217 h 10000"/>
              <a:gd name="connsiteX198" fmla="*/ 9983 w 10000"/>
              <a:gd name="connsiteY198" fmla="*/ 4040 h 10000"/>
              <a:gd name="connsiteX199" fmla="*/ 10000 w 10000"/>
              <a:gd name="connsiteY199" fmla="*/ 3851 h 10000"/>
              <a:gd name="connsiteX200" fmla="*/ 10000 w 10000"/>
              <a:gd name="connsiteY200" fmla="*/ 3649 h 10000"/>
              <a:gd name="connsiteX201" fmla="*/ 10000 w 10000"/>
              <a:gd name="connsiteY201" fmla="*/ 3460 h 10000"/>
              <a:gd name="connsiteX202" fmla="*/ 9983 w 10000"/>
              <a:gd name="connsiteY202" fmla="*/ 3258 h 10000"/>
              <a:gd name="connsiteX203" fmla="*/ 9939 w 10000"/>
              <a:gd name="connsiteY203" fmla="*/ 3068 h 10000"/>
              <a:gd name="connsiteX204" fmla="*/ 9886 w 10000"/>
              <a:gd name="connsiteY204" fmla="*/ 2904 h 10000"/>
              <a:gd name="connsiteX205" fmla="*/ 9843 w 10000"/>
              <a:gd name="connsiteY205" fmla="*/ 2816 h 10000"/>
              <a:gd name="connsiteX206" fmla="*/ 9799 w 10000"/>
              <a:gd name="connsiteY206" fmla="*/ 2753 h 10000"/>
              <a:gd name="connsiteX207" fmla="*/ 9755 w 10000"/>
              <a:gd name="connsiteY207" fmla="*/ 2677 h 10000"/>
              <a:gd name="connsiteX208" fmla="*/ 9694 w 10000"/>
              <a:gd name="connsiteY208" fmla="*/ 2614 h 10000"/>
              <a:gd name="connsiteX209" fmla="*/ 9633 w 10000"/>
              <a:gd name="connsiteY209" fmla="*/ 2551 h 10000"/>
              <a:gd name="connsiteX210" fmla="*/ 9571 w 10000"/>
              <a:gd name="connsiteY210" fmla="*/ 2500 h 10000"/>
              <a:gd name="connsiteX211" fmla="*/ 9484 w 10000"/>
              <a:gd name="connsiteY211" fmla="*/ 2475 h 10000"/>
              <a:gd name="connsiteX212" fmla="*/ 9396 w 10000"/>
              <a:gd name="connsiteY212" fmla="*/ 2449 h 10000"/>
              <a:gd name="connsiteX213" fmla="*/ 9300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081 w 10000"/>
              <a:gd name="connsiteY220" fmla="*/ 2424 h 10000"/>
              <a:gd name="connsiteX221" fmla="*/ 8941 w 10000"/>
              <a:gd name="connsiteY221" fmla="*/ 2462 h 10000"/>
              <a:gd name="connsiteX222" fmla="*/ 8801 w 10000"/>
              <a:gd name="connsiteY222" fmla="*/ 2487 h 10000"/>
              <a:gd name="connsiteX223" fmla="*/ 8644 w 10000"/>
              <a:gd name="connsiteY223" fmla="*/ 2551 h 10000"/>
              <a:gd name="connsiteX224" fmla="*/ 8644 w 10000"/>
              <a:gd name="connsiteY224" fmla="*/ 2551 h 10000"/>
              <a:gd name="connsiteX225" fmla="*/ 8635 w 10000"/>
              <a:gd name="connsiteY225" fmla="*/ 2551 h 10000"/>
              <a:gd name="connsiteX226" fmla="*/ 8635 w 10000"/>
              <a:gd name="connsiteY226" fmla="*/ 2551 h 10000"/>
              <a:gd name="connsiteX227" fmla="*/ 8626 w 10000"/>
              <a:gd name="connsiteY227" fmla="*/ 2551 h 10000"/>
              <a:gd name="connsiteX228" fmla="*/ 8626 w 10000"/>
              <a:gd name="connsiteY228" fmla="*/ 2551 h 10000"/>
              <a:gd name="connsiteX229" fmla="*/ 8443 w 10000"/>
              <a:gd name="connsiteY229" fmla="*/ 2614 h 10000"/>
              <a:gd name="connsiteX230" fmla="*/ 8276 w 10000"/>
              <a:gd name="connsiteY230" fmla="*/ 2664 h 10000"/>
              <a:gd name="connsiteX231" fmla="*/ 8110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848 w 10000"/>
              <a:gd name="connsiteY240" fmla="*/ 2689 h 10000"/>
              <a:gd name="connsiteX241" fmla="*/ 7743 w 10000"/>
              <a:gd name="connsiteY241" fmla="*/ 2677 h 10000"/>
              <a:gd name="connsiteX242" fmla="*/ 7638 w 10000"/>
              <a:gd name="connsiteY242" fmla="*/ 2626 h 10000"/>
              <a:gd name="connsiteX243" fmla="*/ 7542 w 10000"/>
              <a:gd name="connsiteY243" fmla="*/ 2601 h 10000"/>
              <a:gd name="connsiteX244" fmla="*/ 7454 w 10000"/>
              <a:gd name="connsiteY244" fmla="*/ 2538 h 10000"/>
              <a:gd name="connsiteX245" fmla="*/ 7375 w 10000"/>
              <a:gd name="connsiteY245" fmla="*/ 2475 h 10000"/>
              <a:gd name="connsiteX246" fmla="*/ 7297 w 10000"/>
              <a:gd name="connsiteY246" fmla="*/ 2399 h 10000"/>
              <a:gd name="connsiteX247" fmla="*/ 7235 w 10000"/>
              <a:gd name="connsiteY247" fmla="*/ 2323 h 10000"/>
              <a:gd name="connsiteX248" fmla="*/ 7174 w 10000"/>
              <a:gd name="connsiteY248" fmla="*/ 2235 h 10000"/>
              <a:gd name="connsiteX249" fmla="*/ 7113 w 10000"/>
              <a:gd name="connsiteY249" fmla="*/ 2134 h 10000"/>
              <a:gd name="connsiteX250" fmla="*/ 7008 w 10000"/>
              <a:gd name="connsiteY250" fmla="*/ 1944 h 10000"/>
              <a:gd name="connsiteX251" fmla="*/ 6929 w 10000"/>
              <a:gd name="connsiteY251" fmla="*/ 1730 h 10000"/>
              <a:gd name="connsiteX252" fmla="*/ 6850 w 10000"/>
              <a:gd name="connsiteY252" fmla="*/ 1515 h 10000"/>
              <a:gd name="connsiteX253" fmla="*/ 6850 w 10000"/>
              <a:gd name="connsiteY253" fmla="*/ 1515 h 10000"/>
              <a:gd name="connsiteX254" fmla="*/ 6842 w 10000"/>
              <a:gd name="connsiteY254" fmla="*/ 1490 h 10000"/>
              <a:gd name="connsiteX255" fmla="*/ 6842 w 10000"/>
              <a:gd name="connsiteY255" fmla="*/ 1490 h 10000"/>
              <a:gd name="connsiteX256" fmla="*/ 6842 w 10000"/>
              <a:gd name="connsiteY256" fmla="*/ 1477 h 10000"/>
              <a:gd name="connsiteX257" fmla="*/ 6842 w 10000"/>
              <a:gd name="connsiteY257" fmla="*/ 1477 h 10000"/>
              <a:gd name="connsiteX258" fmla="*/ 6842 w 10000"/>
              <a:gd name="connsiteY258" fmla="*/ 1477 h 10000"/>
              <a:gd name="connsiteX259" fmla="*/ 6798 w 10000"/>
              <a:gd name="connsiteY259" fmla="*/ 1338 h 10000"/>
              <a:gd name="connsiteX260" fmla="*/ 6780 w 10000"/>
              <a:gd name="connsiteY260" fmla="*/ 1162 h 10000"/>
              <a:gd name="connsiteX261" fmla="*/ 6754 w 10000"/>
              <a:gd name="connsiteY261" fmla="*/ 947 h 10000"/>
              <a:gd name="connsiteX262" fmla="*/ 6754 w 10000"/>
              <a:gd name="connsiteY262" fmla="*/ 720 h 10000"/>
              <a:gd name="connsiteX263" fmla="*/ 6754 w 10000"/>
              <a:gd name="connsiteY263" fmla="*/ 720 h 10000"/>
              <a:gd name="connsiteX264" fmla="*/ 6763 w 10000"/>
              <a:gd name="connsiteY264" fmla="*/ 366 h 10000"/>
              <a:gd name="connsiteX265" fmla="*/ 6789 w 10000"/>
              <a:gd name="connsiteY26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873 w 10000"/>
              <a:gd name="connsiteY86" fmla="*/ 7762 h 10000"/>
              <a:gd name="connsiteX87" fmla="*/ 4068 w 10000"/>
              <a:gd name="connsiteY87" fmla="*/ 8005 h 10000"/>
              <a:gd name="connsiteX88" fmla="*/ 4051 w 10000"/>
              <a:gd name="connsiteY88" fmla="*/ 8207 h 10000"/>
              <a:gd name="connsiteX89" fmla="*/ 4024 w 10000"/>
              <a:gd name="connsiteY89" fmla="*/ 8422 h 10000"/>
              <a:gd name="connsiteX90" fmla="*/ 4016 w 10000"/>
              <a:gd name="connsiteY90" fmla="*/ 8611 h 10000"/>
              <a:gd name="connsiteX91" fmla="*/ 4016 w 10000"/>
              <a:gd name="connsiteY91" fmla="*/ 8813 h 10000"/>
              <a:gd name="connsiteX92" fmla="*/ 4024 w 10000"/>
              <a:gd name="connsiteY92" fmla="*/ 9003 h 10000"/>
              <a:gd name="connsiteX93" fmla="*/ 4051 w 10000"/>
              <a:gd name="connsiteY93" fmla="*/ 9179 h 10000"/>
              <a:gd name="connsiteX94" fmla="*/ 4086 w 10000"/>
              <a:gd name="connsiteY94" fmla="*/ 9356 h 10000"/>
              <a:gd name="connsiteX95" fmla="*/ 4121 w 10000"/>
              <a:gd name="connsiteY95" fmla="*/ 9508 h 10000"/>
              <a:gd name="connsiteX96" fmla="*/ 4191 w 10000"/>
              <a:gd name="connsiteY96" fmla="*/ 9646 h 10000"/>
              <a:gd name="connsiteX97" fmla="*/ 4269 w 10000"/>
              <a:gd name="connsiteY97" fmla="*/ 9760 h 10000"/>
              <a:gd name="connsiteX98" fmla="*/ 4366 w 10000"/>
              <a:gd name="connsiteY98" fmla="*/ 9861 h 10000"/>
              <a:gd name="connsiteX99" fmla="*/ 4471 w 10000"/>
              <a:gd name="connsiteY99" fmla="*/ 9937 h 10000"/>
              <a:gd name="connsiteX100" fmla="*/ 4611 w 10000"/>
              <a:gd name="connsiteY100" fmla="*/ 9975 h 10000"/>
              <a:gd name="connsiteX101" fmla="*/ 4759 w 10000"/>
              <a:gd name="connsiteY101" fmla="*/ 10000 h 10000"/>
              <a:gd name="connsiteX102" fmla="*/ 4759 w 10000"/>
              <a:gd name="connsiteY102" fmla="*/ 10000 h 10000"/>
              <a:gd name="connsiteX103" fmla="*/ 4759 w 10000"/>
              <a:gd name="connsiteY103" fmla="*/ 10000 h 10000"/>
              <a:gd name="connsiteX104" fmla="*/ 4759 w 10000"/>
              <a:gd name="connsiteY104" fmla="*/ 10000 h 10000"/>
              <a:gd name="connsiteX105" fmla="*/ 4759 w 10000"/>
              <a:gd name="connsiteY105" fmla="*/ 10000 h 10000"/>
              <a:gd name="connsiteX106" fmla="*/ 4821 w 10000"/>
              <a:gd name="connsiteY106" fmla="*/ 10000 h 10000"/>
              <a:gd name="connsiteX107" fmla="*/ 4821 w 10000"/>
              <a:gd name="connsiteY107" fmla="*/ 10000 h 10000"/>
              <a:gd name="connsiteX108" fmla="*/ 5136 w 10000"/>
              <a:gd name="connsiteY108" fmla="*/ 9962 h 10000"/>
              <a:gd name="connsiteX109" fmla="*/ 5468 w 10000"/>
              <a:gd name="connsiteY109" fmla="*/ 9924 h 10000"/>
              <a:gd name="connsiteX110" fmla="*/ 6203 w 10000"/>
              <a:gd name="connsiteY110" fmla="*/ 9798 h 10000"/>
              <a:gd name="connsiteX111" fmla="*/ 6982 w 10000"/>
              <a:gd name="connsiteY111" fmla="*/ 9672 h 10000"/>
              <a:gd name="connsiteX112" fmla="*/ 7358 w 10000"/>
              <a:gd name="connsiteY112" fmla="*/ 9621 h 10000"/>
              <a:gd name="connsiteX113" fmla="*/ 7734 w 10000"/>
              <a:gd name="connsiteY113" fmla="*/ 9583 h 10000"/>
              <a:gd name="connsiteX114" fmla="*/ 7734 w 10000"/>
              <a:gd name="connsiteY114" fmla="*/ 9583 h 10000"/>
              <a:gd name="connsiteX115" fmla="*/ 7725 w 10000"/>
              <a:gd name="connsiteY115" fmla="*/ 9508 h 10000"/>
              <a:gd name="connsiteX116" fmla="*/ 7725 w 10000"/>
              <a:gd name="connsiteY116" fmla="*/ 9508 h 10000"/>
              <a:gd name="connsiteX117" fmla="*/ 7725 w 10000"/>
              <a:gd name="connsiteY117" fmla="*/ 9508 h 10000"/>
              <a:gd name="connsiteX118" fmla="*/ 7725 w 10000"/>
              <a:gd name="connsiteY118" fmla="*/ 9508 h 10000"/>
              <a:gd name="connsiteX119" fmla="*/ 7725 w 10000"/>
              <a:gd name="connsiteY119" fmla="*/ 9508 h 10000"/>
              <a:gd name="connsiteX120" fmla="*/ 7699 w 10000"/>
              <a:gd name="connsiteY120" fmla="*/ 9407 h 10000"/>
              <a:gd name="connsiteX121" fmla="*/ 7699 w 10000"/>
              <a:gd name="connsiteY121" fmla="*/ 9407 h 10000"/>
              <a:gd name="connsiteX122" fmla="*/ 7699 w 10000"/>
              <a:gd name="connsiteY122" fmla="*/ 9381 h 10000"/>
              <a:gd name="connsiteX123" fmla="*/ 7699 w 10000"/>
              <a:gd name="connsiteY123" fmla="*/ 9381 h 10000"/>
              <a:gd name="connsiteX124" fmla="*/ 7577 w 10000"/>
              <a:gd name="connsiteY124" fmla="*/ 8649 h 10000"/>
              <a:gd name="connsiteX125" fmla="*/ 7463 w 10000"/>
              <a:gd name="connsiteY125" fmla="*/ 7967 h 10000"/>
              <a:gd name="connsiteX126" fmla="*/ 7393 w 10000"/>
              <a:gd name="connsiteY126" fmla="*/ 7361 h 10000"/>
              <a:gd name="connsiteX127" fmla="*/ 7332 w 10000"/>
              <a:gd name="connsiteY127" fmla="*/ 6806 h 10000"/>
              <a:gd name="connsiteX128" fmla="*/ 7288 w 10000"/>
              <a:gd name="connsiteY128" fmla="*/ 6313 h 10000"/>
              <a:gd name="connsiteX129" fmla="*/ 7262 w 10000"/>
              <a:gd name="connsiteY129" fmla="*/ 5871 h 10000"/>
              <a:gd name="connsiteX130" fmla="*/ 7253 w 10000"/>
              <a:gd name="connsiteY130" fmla="*/ 5480 h 10000"/>
              <a:gd name="connsiteX131" fmla="*/ 7279 w 10000"/>
              <a:gd name="connsiteY131" fmla="*/ 5139 h 10000"/>
              <a:gd name="connsiteX132" fmla="*/ 7297 w 10000"/>
              <a:gd name="connsiteY132" fmla="*/ 4836 h 10000"/>
              <a:gd name="connsiteX133" fmla="*/ 7340 w 10000"/>
              <a:gd name="connsiteY133" fmla="*/ 4583 h 10000"/>
              <a:gd name="connsiteX134" fmla="*/ 7402 w 10000"/>
              <a:gd name="connsiteY134" fmla="*/ 4394 h 10000"/>
              <a:gd name="connsiteX135" fmla="*/ 7437 w 10000"/>
              <a:gd name="connsiteY135" fmla="*/ 4293 h 10000"/>
              <a:gd name="connsiteX136" fmla="*/ 7463 w 10000"/>
              <a:gd name="connsiteY136" fmla="*/ 4217 h 10000"/>
              <a:gd name="connsiteX137" fmla="*/ 7507 w 10000"/>
              <a:gd name="connsiteY137" fmla="*/ 4154 h 10000"/>
              <a:gd name="connsiteX138" fmla="*/ 7550 w 10000"/>
              <a:gd name="connsiteY138" fmla="*/ 4104 h 10000"/>
              <a:gd name="connsiteX139" fmla="*/ 7594 w 10000"/>
              <a:gd name="connsiteY139" fmla="*/ 4053 h 10000"/>
              <a:gd name="connsiteX140" fmla="*/ 7647 w 10000"/>
              <a:gd name="connsiteY140" fmla="*/ 4003 h 10000"/>
              <a:gd name="connsiteX141" fmla="*/ 7699 w 10000"/>
              <a:gd name="connsiteY141" fmla="*/ 3990 h 10000"/>
              <a:gd name="connsiteX142" fmla="*/ 7752 w 10000"/>
              <a:gd name="connsiteY142" fmla="*/ 3965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927 w 10000"/>
              <a:gd name="connsiteY151" fmla="*/ 3939 h 10000"/>
              <a:gd name="connsiteX152" fmla="*/ 7997 w 10000"/>
              <a:gd name="connsiteY152" fmla="*/ 3965 h 10000"/>
              <a:gd name="connsiteX153" fmla="*/ 8136 w 10000"/>
              <a:gd name="connsiteY153" fmla="*/ 4028 h 10000"/>
              <a:gd name="connsiteX154" fmla="*/ 8294 w 10000"/>
              <a:gd name="connsiteY154" fmla="*/ 4116 h 10000"/>
              <a:gd name="connsiteX155" fmla="*/ 8443 w 10000"/>
              <a:gd name="connsiteY155" fmla="*/ 4242 h 10000"/>
              <a:gd name="connsiteX156" fmla="*/ 8443 w 10000"/>
              <a:gd name="connsiteY156" fmla="*/ 4242 h 10000"/>
              <a:gd name="connsiteX157" fmla="*/ 8451 w 10000"/>
              <a:gd name="connsiteY157" fmla="*/ 4242 h 10000"/>
              <a:gd name="connsiteX158" fmla="*/ 8451 w 10000"/>
              <a:gd name="connsiteY158" fmla="*/ 4242 h 10000"/>
              <a:gd name="connsiteX159" fmla="*/ 8836 w 10000"/>
              <a:gd name="connsiteY159" fmla="*/ 4545 h 10000"/>
              <a:gd name="connsiteX160" fmla="*/ 8976 w 10000"/>
              <a:gd name="connsiteY160" fmla="*/ 4646 h 10000"/>
              <a:gd name="connsiteX161" fmla="*/ 9099 w 10000"/>
              <a:gd name="connsiteY161" fmla="*/ 4722 h 10000"/>
              <a:gd name="connsiteX162" fmla="*/ 9204 w 10000"/>
              <a:gd name="connsiteY162" fmla="*/ 4785 h 10000"/>
              <a:gd name="connsiteX163" fmla="*/ 9300 w 10000"/>
              <a:gd name="connsiteY163" fmla="*/ 4823 h 10000"/>
              <a:gd name="connsiteX164" fmla="*/ 9388 w 10000"/>
              <a:gd name="connsiteY164" fmla="*/ 4848 h 10000"/>
              <a:gd name="connsiteX165" fmla="*/ 9466 w 10000"/>
              <a:gd name="connsiteY165" fmla="*/ 4848 h 10000"/>
              <a:gd name="connsiteX166" fmla="*/ 9466 w 10000"/>
              <a:gd name="connsiteY166" fmla="*/ 4848 h 10000"/>
              <a:gd name="connsiteX167" fmla="*/ 9484 w 10000"/>
              <a:gd name="connsiteY167" fmla="*/ 4848 h 10000"/>
              <a:gd name="connsiteX168" fmla="*/ 9484 w 10000"/>
              <a:gd name="connsiteY168" fmla="*/ 4848 h 10000"/>
              <a:gd name="connsiteX169" fmla="*/ 9484 w 10000"/>
              <a:gd name="connsiteY169" fmla="*/ 4848 h 10000"/>
              <a:gd name="connsiteX170" fmla="*/ 9484 w 10000"/>
              <a:gd name="connsiteY170" fmla="*/ 4848 h 10000"/>
              <a:gd name="connsiteX171" fmla="*/ 9580 w 10000"/>
              <a:gd name="connsiteY171" fmla="*/ 4836 h 10000"/>
              <a:gd name="connsiteX172" fmla="*/ 9668 w 10000"/>
              <a:gd name="connsiteY172" fmla="*/ 4798 h 10000"/>
              <a:gd name="connsiteX173" fmla="*/ 9738 w 10000"/>
              <a:gd name="connsiteY173" fmla="*/ 4747 h 10000"/>
              <a:gd name="connsiteX174" fmla="*/ 9799 w 10000"/>
              <a:gd name="connsiteY174" fmla="*/ 4659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816 w 10000"/>
              <a:gd name="connsiteY180" fmla="*/ 4659 h 10000"/>
              <a:gd name="connsiteX181" fmla="*/ 9816 w 10000"/>
              <a:gd name="connsiteY181" fmla="*/ 4659 h 10000"/>
              <a:gd name="connsiteX182" fmla="*/ 9816 w 10000"/>
              <a:gd name="connsiteY182" fmla="*/ 4659 h 10000"/>
              <a:gd name="connsiteX183" fmla="*/ 9816 w 10000"/>
              <a:gd name="connsiteY183" fmla="*/ 4659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43 w 10000"/>
              <a:gd name="connsiteY194" fmla="*/ 4583 h 10000"/>
              <a:gd name="connsiteX195" fmla="*/ 9886 w 10000"/>
              <a:gd name="connsiteY195" fmla="*/ 4495 h 10000"/>
              <a:gd name="connsiteX196" fmla="*/ 9921 w 10000"/>
              <a:gd name="connsiteY196" fmla="*/ 4369 h 10000"/>
              <a:gd name="connsiteX197" fmla="*/ 9948 w 10000"/>
              <a:gd name="connsiteY197" fmla="*/ 4217 h 10000"/>
              <a:gd name="connsiteX198" fmla="*/ 9983 w 10000"/>
              <a:gd name="connsiteY198" fmla="*/ 4040 h 10000"/>
              <a:gd name="connsiteX199" fmla="*/ 10000 w 10000"/>
              <a:gd name="connsiteY199" fmla="*/ 3851 h 10000"/>
              <a:gd name="connsiteX200" fmla="*/ 10000 w 10000"/>
              <a:gd name="connsiteY200" fmla="*/ 3649 h 10000"/>
              <a:gd name="connsiteX201" fmla="*/ 10000 w 10000"/>
              <a:gd name="connsiteY201" fmla="*/ 3460 h 10000"/>
              <a:gd name="connsiteX202" fmla="*/ 9983 w 10000"/>
              <a:gd name="connsiteY202" fmla="*/ 3258 h 10000"/>
              <a:gd name="connsiteX203" fmla="*/ 9939 w 10000"/>
              <a:gd name="connsiteY203" fmla="*/ 3068 h 10000"/>
              <a:gd name="connsiteX204" fmla="*/ 9886 w 10000"/>
              <a:gd name="connsiteY204" fmla="*/ 2904 h 10000"/>
              <a:gd name="connsiteX205" fmla="*/ 9843 w 10000"/>
              <a:gd name="connsiteY205" fmla="*/ 2816 h 10000"/>
              <a:gd name="connsiteX206" fmla="*/ 9799 w 10000"/>
              <a:gd name="connsiteY206" fmla="*/ 2753 h 10000"/>
              <a:gd name="connsiteX207" fmla="*/ 9755 w 10000"/>
              <a:gd name="connsiteY207" fmla="*/ 2677 h 10000"/>
              <a:gd name="connsiteX208" fmla="*/ 9694 w 10000"/>
              <a:gd name="connsiteY208" fmla="*/ 2614 h 10000"/>
              <a:gd name="connsiteX209" fmla="*/ 9633 w 10000"/>
              <a:gd name="connsiteY209" fmla="*/ 2551 h 10000"/>
              <a:gd name="connsiteX210" fmla="*/ 9571 w 10000"/>
              <a:gd name="connsiteY210" fmla="*/ 2500 h 10000"/>
              <a:gd name="connsiteX211" fmla="*/ 9484 w 10000"/>
              <a:gd name="connsiteY211" fmla="*/ 2475 h 10000"/>
              <a:gd name="connsiteX212" fmla="*/ 9396 w 10000"/>
              <a:gd name="connsiteY212" fmla="*/ 2449 h 10000"/>
              <a:gd name="connsiteX213" fmla="*/ 9300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081 w 10000"/>
              <a:gd name="connsiteY220" fmla="*/ 2424 h 10000"/>
              <a:gd name="connsiteX221" fmla="*/ 8941 w 10000"/>
              <a:gd name="connsiteY221" fmla="*/ 2462 h 10000"/>
              <a:gd name="connsiteX222" fmla="*/ 8801 w 10000"/>
              <a:gd name="connsiteY222" fmla="*/ 2487 h 10000"/>
              <a:gd name="connsiteX223" fmla="*/ 8644 w 10000"/>
              <a:gd name="connsiteY223" fmla="*/ 2551 h 10000"/>
              <a:gd name="connsiteX224" fmla="*/ 8644 w 10000"/>
              <a:gd name="connsiteY224" fmla="*/ 2551 h 10000"/>
              <a:gd name="connsiteX225" fmla="*/ 8635 w 10000"/>
              <a:gd name="connsiteY225" fmla="*/ 2551 h 10000"/>
              <a:gd name="connsiteX226" fmla="*/ 8635 w 10000"/>
              <a:gd name="connsiteY226" fmla="*/ 2551 h 10000"/>
              <a:gd name="connsiteX227" fmla="*/ 8626 w 10000"/>
              <a:gd name="connsiteY227" fmla="*/ 2551 h 10000"/>
              <a:gd name="connsiteX228" fmla="*/ 8626 w 10000"/>
              <a:gd name="connsiteY228" fmla="*/ 2551 h 10000"/>
              <a:gd name="connsiteX229" fmla="*/ 8443 w 10000"/>
              <a:gd name="connsiteY229" fmla="*/ 2614 h 10000"/>
              <a:gd name="connsiteX230" fmla="*/ 8276 w 10000"/>
              <a:gd name="connsiteY230" fmla="*/ 2664 h 10000"/>
              <a:gd name="connsiteX231" fmla="*/ 8110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848 w 10000"/>
              <a:gd name="connsiteY240" fmla="*/ 2689 h 10000"/>
              <a:gd name="connsiteX241" fmla="*/ 7743 w 10000"/>
              <a:gd name="connsiteY241" fmla="*/ 2677 h 10000"/>
              <a:gd name="connsiteX242" fmla="*/ 7638 w 10000"/>
              <a:gd name="connsiteY242" fmla="*/ 2626 h 10000"/>
              <a:gd name="connsiteX243" fmla="*/ 7542 w 10000"/>
              <a:gd name="connsiteY243" fmla="*/ 2601 h 10000"/>
              <a:gd name="connsiteX244" fmla="*/ 7454 w 10000"/>
              <a:gd name="connsiteY244" fmla="*/ 2538 h 10000"/>
              <a:gd name="connsiteX245" fmla="*/ 7375 w 10000"/>
              <a:gd name="connsiteY245" fmla="*/ 2475 h 10000"/>
              <a:gd name="connsiteX246" fmla="*/ 7297 w 10000"/>
              <a:gd name="connsiteY246" fmla="*/ 2399 h 10000"/>
              <a:gd name="connsiteX247" fmla="*/ 7235 w 10000"/>
              <a:gd name="connsiteY247" fmla="*/ 2323 h 10000"/>
              <a:gd name="connsiteX248" fmla="*/ 7174 w 10000"/>
              <a:gd name="connsiteY248" fmla="*/ 2235 h 10000"/>
              <a:gd name="connsiteX249" fmla="*/ 7113 w 10000"/>
              <a:gd name="connsiteY249" fmla="*/ 2134 h 10000"/>
              <a:gd name="connsiteX250" fmla="*/ 7008 w 10000"/>
              <a:gd name="connsiteY250" fmla="*/ 1944 h 10000"/>
              <a:gd name="connsiteX251" fmla="*/ 6929 w 10000"/>
              <a:gd name="connsiteY251" fmla="*/ 1730 h 10000"/>
              <a:gd name="connsiteX252" fmla="*/ 6850 w 10000"/>
              <a:gd name="connsiteY252" fmla="*/ 1515 h 10000"/>
              <a:gd name="connsiteX253" fmla="*/ 6850 w 10000"/>
              <a:gd name="connsiteY253" fmla="*/ 1515 h 10000"/>
              <a:gd name="connsiteX254" fmla="*/ 6842 w 10000"/>
              <a:gd name="connsiteY254" fmla="*/ 1490 h 10000"/>
              <a:gd name="connsiteX255" fmla="*/ 6842 w 10000"/>
              <a:gd name="connsiteY255" fmla="*/ 1490 h 10000"/>
              <a:gd name="connsiteX256" fmla="*/ 6842 w 10000"/>
              <a:gd name="connsiteY256" fmla="*/ 1477 h 10000"/>
              <a:gd name="connsiteX257" fmla="*/ 6842 w 10000"/>
              <a:gd name="connsiteY257" fmla="*/ 1477 h 10000"/>
              <a:gd name="connsiteX258" fmla="*/ 6842 w 10000"/>
              <a:gd name="connsiteY258" fmla="*/ 1477 h 10000"/>
              <a:gd name="connsiteX259" fmla="*/ 6798 w 10000"/>
              <a:gd name="connsiteY259" fmla="*/ 1338 h 10000"/>
              <a:gd name="connsiteX260" fmla="*/ 6780 w 10000"/>
              <a:gd name="connsiteY260" fmla="*/ 1162 h 10000"/>
              <a:gd name="connsiteX261" fmla="*/ 6754 w 10000"/>
              <a:gd name="connsiteY261" fmla="*/ 947 h 10000"/>
              <a:gd name="connsiteX262" fmla="*/ 6754 w 10000"/>
              <a:gd name="connsiteY262" fmla="*/ 720 h 10000"/>
              <a:gd name="connsiteX263" fmla="*/ 6754 w 10000"/>
              <a:gd name="connsiteY263" fmla="*/ 720 h 10000"/>
              <a:gd name="connsiteX264" fmla="*/ 6763 w 10000"/>
              <a:gd name="connsiteY264" fmla="*/ 366 h 10000"/>
              <a:gd name="connsiteX265" fmla="*/ 6789 w 10000"/>
              <a:gd name="connsiteY26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068 w 10000"/>
              <a:gd name="connsiteY86" fmla="*/ 8005 h 10000"/>
              <a:gd name="connsiteX87" fmla="*/ 4051 w 10000"/>
              <a:gd name="connsiteY87" fmla="*/ 8207 h 10000"/>
              <a:gd name="connsiteX88" fmla="*/ 4024 w 10000"/>
              <a:gd name="connsiteY88" fmla="*/ 8422 h 10000"/>
              <a:gd name="connsiteX89" fmla="*/ 4016 w 10000"/>
              <a:gd name="connsiteY89" fmla="*/ 8611 h 10000"/>
              <a:gd name="connsiteX90" fmla="*/ 4016 w 10000"/>
              <a:gd name="connsiteY90" fmla="*/ 8813 h 10000"/>
              <a:gd name="connsiteX91" fmla="*/ 4024 w 10000"/>
              <a:gd name="connsiteY91" fmla="*/ 9003 h 10000"/>
              <a:gd name="connsiteX92" fmla="*/ 4051 w 10000"/>
              <a:gd name="connsiteY92" fmla="*/ 9179 h 10000"/>
              <a:gd name="connsiteX93" fmla="*/ 4086 w 10000"/>
              <a:gd name="connsiteY93" fmla="*/ 9356 h 10000"/>
              <a:gd name="connsiteX94" fmla="*/ 4121 w 10000"/>
              <a:gd name="connsiteY94" fmla="*/ 9508 h 10000"/>
              <a:gd name="connsiteX95" fmla="*/ 4191 w 10000"/>
              <a:gd name="connsiteY95" fmla="*/ 9646 h 10000"/>
              <a:gd name="connsiteX96" fmla="*/ 4269 w 10000"/>
              <a:gd name="connsiteY96" fmla="*/ 9760 h 10000"/>
              <a:gd name="connsiteX97" fmla="*/ 4366 w 10000"/>
              <a:gd name="connsiteY97" fmla="*/ 9861 h 10000"/>
              <a:gd name="connsiteX98" fmla="*/ 4471 w 10000"/>
              <a:gd name="connsiteY98" fmla="*/ 9937 h 10000"/>
              <a:gd name="connsiteX99" fmla="*/ 4611 w 10000"/>
              <a:gd name="connsiteY99" fmla="*/ 9975 h 10000"/>
              <a:gd name="connsiteX100" fmla="*/ 4759 w 10000"/>
              <a:gd name="connsiteY100" fmla="*/ 10000 h 10000"/>
              <a:gd name="connsiteX101" fmla="*/ 4759 w 10000"/>
              <a:gd name="connsiteY101" fmla="*/ 10000 h 10000"/>
              <a:gd name="connsiteX102" fmla="*/ 4759 w 10000"/>
              <a:gd name="connsiteY102" fmla="*/ 10000 h 10000"/>
              <a:gd name="connsiteX103" fmla="*/ 4759 w 10000"/>
              <a:gd name="connsiteY103" fmla="*/ 10000 h 10000"/>
              <a:gd name="connsiteX104" fmla="*/ 4759 w 10000"/>
              <a:gd name="connsiteY104" fmla="*/ 10000 h 10000"/>
              <a:gd name="connsiteX105" fmla="*/ 4821 w 10000"/>
              <a:gd name="connsiteY105" fmla="*/ 10000 h 10000"/>
              <a:gd name="connsiteX106" fmla="*/ 4821 w 10000"/>
              <a:gd name="connsiteY106" fmla="*/ 10000 h 10000"/>
              <a:gd name="connsiteX107" fmla="*/ 5136 w 10000"/>
              <a:gd name="connsiteY107" fmla="*/ 9962 h 10000"/>
              <a:gd name="connsiteX108" fmla="*/ 5468 w 10000"/>
              <a:gd name="connsiteY108" fmla="*/ 9924 h 10000"/>
              <a:gd name="connsiteX109" fmla="*/ 6203 w 10000"/>
              <a:gd name="connsiteY109" fmla="*/ 9798 h 10000"/>
              <a:gd name="connsiteX110" fmla="*/ 6982 w 10000"/>
              <a:gd name="connsiteY110" fmla="*/ 9672 h 10000"/>
              <a:gd name="connsiteX111" fmla="*/ 7358 w 10000"/>
              <a:gd name="connsiteY111" fmla="*/ 9621 h 10000"/>
              <a:gd name="connsiteX112" fmla="*/ 7734 w 10000"/>
              <a:gd name="connsiteY112" fmla="*/ 9583 h 10000"/>
              <a:gd name="connsiteX113" fmla="*/ 7734 w 10000"/>
              <a:gd name="connsiteY113" fmla="*/ 9583 h 10000"/>
              <a:gd name="connsiteX114" fmla="*/ 7725 w 10000"/>
              <a:gd name="connsiteY114" fmla="*/ 9508 h 10000"/>
              <a:gd name="connsiteX115" fmla="*/ 7725 w 10000"/>
              <a:gd name="connsiteY115" fmla="*/ 9508 h 10000"/>
              <a:gd name="connsiteX116" fmla="*/ 7725 w 10000"/>
              <a:gd name="connsiteY116" fmla="*/ 9508 h 10000"/>
              <a:gd name="connsiteX117" fmla="*/ 7725 w 10000"/>
              <a:gd name="connsiteY117" fmla="*/ 9508 h 10000"/>
              <a:gd name="connsiteX118" fmla="*/ 7725 w 10000"/>
              <a:gd name="connsiteY118" fmla="*/ 9508 h 10000"/>
              <a:gd name="connsiteX119" fmla="*/ 7699 w 10000"/>
              <a:gd name="connsiteY119" fmla="*/ 9407 h 10000"/>
              <a:gd name="connsiteX120" fmla="*/ 7699 w 10000"/>
              <a:gd name="connsiteY120" fmla="*/ 9407 h 10000"/>
              <a:gd name="connsiteX121" fmla="*/ 7699 w 10000"/>
              <a:gd name="connsiteY121" fmla="*/ 9381 h 10000"/>
              <a:gd name="connsiteX122" fmla="*/ 7699 w 10000"/>
              <a:gd name="connsiteY122" fmla="*/ 9381 h 10000"/>
              <a:gd name="connsiteX123" fmla="*/ 7577 w 10000"/>
              <a:gd name="connsiteY123" fmla="*/ 8649 h 10000"/>
              <a:gd name="connsiteX124" fmla="*/ 7463 w 10000"/>
              <a:gd name="connsiteY124" fmla="*/ 7967 h 10000"/>
              <a:gd name="connsiteX125" fmla="*/ 7393 w 10000"/>
              <a:gd name="connsiteY125" fmla="*/ 7361 h 10000"/>
              <a:gd name="connsiteX126" fmla="*/ 7332 w 10000"/>
              <a:gd name="connsiteY126" fmla="*/ 6806 h 10000"/>
              <a:gd name="connsiteX127" fmla="*/ 7288 w 10000"/>
              <a:gd name="connsiteY127" fmla="*/ 6313 h 10000"/>
              <a:gd name="connsiteX128" fmla="*/ 7262 w 10000"/>
              <a:gd name="connsiteY128" fmla="*/ 5871 h 10000"/>
              <a:gd name="connsiteX129" fmla="*/ 7253 w 10000"/>
              <a:gd name="connsiteY129" fmla="*/ 5480 h 10000"/>
              <a:gd name="connsiteX130" fmla="*/ 7279 w 10000"/>
              <a:gd name="connsiteY130" fmla="*/ 5139 h 10000"/>
              <a:gd name="connsiteX131" fmla="*/ 7297 w 10000"/>
              <a:gd name="connsiteY131" fmla="*/ 4836 h 10000"/>
              <a:gd name="connsiteX132" fmla="*/ 7340 w 10000"/>
              <a:gd name="connsiteY132" fmla="*/ 4583 h 10000"/>
              <a:gd name="connsiteX133" fmla="*/ 7402 w 10000"/>
              <a:gd name="connsiteY133" fmla="*/ 4394 h 10000"/>
              <a:gd name="connsiteX134" fmla="*/ 7437 w 10000"/>
              <a:gd name="connsiteY134" fmla="*/ 4293 h 10000"/>
              <a:gd name="connsiteX135" fmla="*/ 7463 w 10000"/>
              <a:gd name="connsiteY135" fmla="*/ 4217 h 10000"/>
              <a:gd name="connsiteX136" fmla="*/ 7507 w 10000"/>
              <a:gd name="connsiteY136" fmla="*/ 4154 h 10000"/>
              <a:gd name="connsiteX137" fmla="*/ 7550 w 10000"/>
              <a:gd name="connsiteY137" fmla="*/ 4104 h 10000"/>
              <a:gd name="connsiteX138" fmla="*/ 7594 w 10000"/>
              <a:gd name="connsiteY138" fmla="*/ 4053 h 10000"/>
              <a:gd name="connsiteX139" fmla="*/ 7647 w 10000"/>
              <a:gd name="connsiteY139" fmla="*/ 4003 h 10000"/>
              <a:gd name="connsiteX140" fmla="*/ 7699 w 10000"/>
              <a:gd name="connsiteY140" fmla="*/ 3990 h 10000"/>
              <a:gd name="connsiteX141" fmla="*/ 7752 w 10000"/>
              <a:gd name="connsiteY141" fmla="*/ 3965 h 10000"/>
              <a:gd name="connsiteX142" fmla="*/ 7857 w 10000"/>
              <a:gd name="connsiteY142" fmla="*/ 3939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927 w 10000"/>
              <a:gd name="connsiteY150" fmla="*/ 3939 h 10000"/>
              <a:gd name="connsiteX151" fmla="*/ 7997 w 10000"/>
              <a:gd name="connsiteY151" fmla="*/ 3965 h 10000"/>
              <a:gd name="connsiteX152" fmla="*/ 8136 w 10000"/>
              <a:gd name="connsiteY152" fmla="*/ 4028 h 10000"/>
              <a:gd name="connsiteX153" fmla="*/ 8294 w 10000"/>
              <a:gd name="connsiteY153" fmla="*/ 4116 h 10000"/>
              <a:gd name="connsiteX154" fmla="*/ 8443 w 10000"/>
              <a:gd name="connsiteY154" fmla="*/ 4242 h 10000"/>
              <a:gd name="connsiteX155" fmla="*/ 8443 w 10000"/>
              <a:gd name="connsiteY155" fmla="*/ 4242 h 10000"/>
              <a:gd name="connsiteX156" fmla="*/ 8451 w 10000"/>
              <a:gd name="connsiteY156" fmla="*/ 4242 h 10000"/>
              <a:gd name="connsiteX157" fmla="*/ 8451 w 10000"/>
              <a:gd name="connsiteY157" fmla="*/ 4242 h 10000"/>
              <a:gd name="connsiteX158" fmla="*/ 8836 w 10000"/>
              <a:gd name="connsiteY158" fmla="*/ 4545 h 10000"/>
              <a:gd name="connsiteX159" fmla="*/ 8976 w 10000"/>
              <a:gd name="connsiteY159" fmla="*/ 4646 h 10000"/>
              <a:gd name="connsiteX160" fmla="*/ 9099 w 10000"/>
              <a:gd name="connsiteY160" fmla="*/ 4722 h 10000"/>
              <a:gd name="connsiteX161" fmla="*/ 9204 w 10000"/>
              <a:gd name="connsiteY161" fmla="*/ 4785 h 10000"/>
              <a:gd name="connsiteX162" fmla="*/ 9300 w 10000"/>
              <a:gd name="connsiteY162" fmla="*/ 4823 h 10000"/>
              <a:gd name="connsiteX163" fmla="*/ 9388 w 10000"/>
              <a:gd name="connsiteY163" fmla="*/ 4848 h 10000"/>
              <a:gd name="connsiteX164" fmla="*/ 9466 w 10000"/>
              <a:gd name="connsiteY164" fmla="*/ 4848 h 10000"/>
              <a:gd name="connsiteX165" fmla="*/ 9466 w 10000"/>
              <a:gd name="connsiteY165" fmla="*/ 4848 h 10000"/>
              <a:gd name="connsiteX166" fmla="*/ 9484 w 10000"/>
              <a:gd name="connsiteY166" fmla="*/ 4848 h 10000"/>
              <a:gd name="connsiteX167" fmla="*/ 9484 w 10000"/>
              <a:gd name="connsiteY167" fmla="*/ 4848 h 10000"/>
              <a:gd name="connsiteX168" fmla="*/ 9484 w 10000"/>
              <a:gd name="connsiteY168" fmla="*/ 4848 h 10000"/>
              <a:gd name="connsiteX169" fmla="*/ 9484 w 10000"/>
              <a:gd name="connsiteY169" fmla="*/ 4848 h 10000"/>
              <a:gd name="connsiteX170" fmla="*/ 9580 w 10000"/>
              <a:gd name="connsiteY170" fmla="*/ 4836 h 10000"/>
              <a:gd name="connsiteX171" fmla="*/ 9668 w 10000"/>
              <a:gd name="connsiteY171" fmla="*/ 4798 h 10000"/>
              <a:gd name="connsiteX172" fmla="*/ 9738 w 10000"/>
              <a:gd name="connsiteY172" fmla="*/ 4747 h 10000"/>
              <a:gd name="connsiteX173" fmla="*/ 9799 w 10000"/>
              <a:gd name="connsiteY173" fmla="*/ 4659 h 10000"/>
              <a:gd name="connsiteX174" fmla="*/ 9799 w 10000"/>
              <a:gd name="connsiteY174" fmla="*/ 4659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816 w 10000"/>
              <a:gd name="connsiteY179" fmla="*/ 4659 h 10000"/>
              <a:gd name="connsiteX180" fmla="*/ 9816 w 10000"/>
              <a:gd name="connsiteY180" fmla="*/ 4659 h 10000"/>
              <a:gd name="connsiteX181" fmla="*/ 9816 w 10000"/>
              <a:gd name="connsiteY181" fmla="*/ 4659 h 10000"/>
              <a:gd name="connsiteX182" fmla="*/ 9816 w 10000"/>
              <a:gd name="connsiteY182" fmla="*/ 4659 h 10000"/>
              <a:gd name="connsiteX183" fmla="*/ 9816 w 10000"/>
              <a:gd name="connsiteY183" fmla="*/ 4646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43 w 10000"/>
              <a:gd name="connsiteY193" fmla="*/ 4583 h 10000"/>
              <a:gd name="connsiteX194" fmla="*/ 9886 w 10000"/>
              <a:gd name="connsiteY194" fmla="*/ 4495 h 10000"/>
              <a:gd name="connsiteX195" fmla="*/ 9921 w 10000"/>
              <a:gd name="connsiteY195" fmla="*/ 4369 h 10000"/>
              <a:gd name="connsiteX196" fmla="*/ 9948 w 10000"/>
              <a:gd name="connsiteY196" fmla="*/ 4217 h 10000"/>
              <a:gd name="connsiteX197" fmla="*/ 9983 w 10000"/>
              <a:gd name="connsiteY197" fmla="*/ 4040 h 10000"/>
              <a:gd name="connsiteX198" fmla="*/ 10000 w 10000"/>
              <a:gd name="connsiteY198" fmla="*/ 3851 h 10000"/>
              <a:gd name="connsiteX199" fmla="*/ 10000 w 10000"/>
              <a:gd name="connsiteY199" fmla="*/ 3649 h 10000"/>
              <a:gd name="connsiteX200" fmla="*/ 10000 w 10000"/>
              <a:gd name="connsiteY200" fmla="*/ 3460 h 10000"/>
              <a:gd name="connsiteX201" fmla="*/ 9983 w 10000"/>
              <a:gd name="connsiteY201" fmla="*/ 3258 h 10000"/>
              <a:gd name="connsiteX202" fmla="*/ 9939 w 10000"/>
              <a:gd name="connsiteY202" fmla="*/ 3068 h 10000"/>
              <a:gd name="connsiteX203" fmla="*/ 9886 w 10000"/>
              <a:gd name="connsiteY203" fmla="*/ 2904 h 10000"/>
              <a:gd name="connsiteX204" fmla="*/ 9843 w 10000"/>
              <a:gd name="connsiteY204" fmla="*/ 2816 h 10000"/>
              <a:gd name="connsiteX205" fmla="*/ 9799 w 10000"/>
              <a:gd name="connsiteY205" fmla="*/ 2753 h 10000"/>
              <a:gd name="connsiteX206" fmla="*/ 9755 w 10000"/>
              <a:gd name="connsiteY206" fmla="*/ 2677 h 10000"/>
              <a:gd name="connsiteX207" fmla="*/ 9694 w 10000"/>
              <a:gd name="connsiteY207" fmla="*/ 2614 h 10000"/>
              <a:gd name="connsiteX208" fmla="*/ 9633 w 10000"/>
              <a:gd name="connsiteY208" fmla="*/ 2551 h 10000"/>
              <a:gd name="connsiteX209" fmla="*/ 9571 w 10000"/>
              <a:gd name="connsiteY209" fmla="*/ 2500 h 10000"/>
              <a:gd name="connsiteX210" fmla="*/ 9484 w 10000"/>
              <a:gd name="connsiteY210" fmla="*/ 2475 h 10000"/>
              <a:gd name="connsiteX211" fmla="*/ 9396 w 10000"/>
              <a:gd name="connsiteY211" fmla="*/ 2449 h 10000"/>
              <a:gd name="connsiteX212" fmla="*/ 9300 w 10000"/>
              <a:gd name="connsiteY212" fmla="*/ 2424 h 10000"/>
              <a:gd name="connsiteX213" fmla="*/ 9195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081 w 10000"/>
              <a:gd name="connsiteY219" fmla="*/ 2424 h 10000"/>
              <a:gd name="connsiteX220" fmla="*/ 8941 w 10000"/>
              <a:gd name="connsiteY220" fmla="*/ 2462 h 10000"/>
              <a:gd name="connsiteX221" fmla="*/ 8801 w 10000"/>
              <a:gd name="connsiteY221" fmla="*/ 2487 h 10000"/>
              <a:gd name="connsiteX222" fmla="*/ 8644 w 10000"/>
              <a:gd name="connsiteY222" fmla="*/ 2551 h 10000"/>
              <a:gd name="connsiteX223" fmla="*/ 8644 w 10000"/>
              <a:gd name="connsiteY223" fmla="*/ 2551 h 10000"/>
              <a:gd name="connsiteX224" fmla="*/ 8635 w 10000"/>
              <a:gd name="connsiteY224" fmla="*/ 2551 h 10000"/>
              <a:gd name="connsiteX225" fmla="*/ 8635 w 10000"/>
              <a:gd name="connsiteY225" fmla="*/ 2551 h 10000"/>
              <a:gd name="connsiteX226" fmla="*/ 8626 w 10000"/>
              <a:gd name="connsiteY226" fmla="*/ 2551 h 10000"/>
              <a:gd name="connsiteX227" fmla="*/ 8626 w 10000"/>
              <a:gd name="connsiteY227" fmla="*/ 2551 h 10000"/>
              <a:gd name="connsiteX228" fmla="*/ 8443 w 10000"/>
              <a:gd name="connsiteY228" fmla="*/ 2614 h 10000"/>
              <a:gd name="connsiteX229" fmla="*/ 8276 w 10000"/>
              <a:gd name="connsiteY229" fmla="*/ 2664 h 10000"/>
              <a:gd name="connsiteX230" fmla="*/ 8110 w 10000"/>
              <a:gd name="connsiteY230" fmla="*/ 2689 h 10000"/>
              <a:gd name="connsiteX231" fmla="*/ 7979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848 w 10000"/>
              <a:gd name="connsiteY239" fmla="*/ 2689 h 10000"/>
              <a:gd name="connsiteX240" fmla="*/ 7743 w 10000"/>
              <a:gd name="connsiteY240" fmla="*/ 2677 h 10000"/>
              <a:gd name="connsiteX241" fmla="*/ 7638 w 10000"/>
              <a:gd name="connsiteY241" fmla="*/ 2626 h 10000"/>
              <a:gd name="connsiteX242" fmla="*/ 7542 w 10000"/>
              <a:gd name="connsiteY242" fmla="*/ 2601 h 10000"/>
              <a:gd name="connsiteX243" fmla="*/ 7454 w 10000"/>
              <a:gd name="connsiteY243" fmla="*/ 2538 h 10000"/>
              <a:gd name="connsiteX244" fmla="*/ 7375 w 10000"/>
              <a:gd name="connsiteY244" fmla="*/ 2475 h 10000"/>
              <a:gd name="connsiteX245" fmla="*/ 7297 w 10000"/>
              <a:gd name="connsiteY245" fmla="*/ 2399 h 10000"/>
              <a:gd name="connsiteX246" fmla="*/ 7235 w 10000"/>
              <a:gd name="connsiteY246" fmla="*/ 2323 h 10000"/>
              <a:gd name="connsiteX247" fmla="*/ 7174 w 10000"/>
              <a:gd name="connsiteY247" fmla="*/ 2235 h 10000"/>
              <a:gd name="connsiteX248" fmla="*/ 7113 w 10000"/>
              <a:gd name="connsiteY248" fmla="*/ 2134 h 10000"/>
              <a:gd name="connsiteX249" fmla="*/ 7008 w 10000"/>
              <a:gd name="connsiteY249" fmla="*/ 1944 h 10000"/>
              <a:gd name="connsiteX250" fmla="*/ 6929 w 10000"/>
              <a:gd name="connsiteY250" fmla="*/ 1730 h 10000"/>
              <a:gd name="connsiteX251" fmla="*/ 6850 w 10000"/>
              <a:gd name="connsiteY251" fmla="*/ 1515 h 10000"/>
              <a:gd name="connsiteX252" fmla="*/ 6850 w 10000"/>
              <a:gd name="connsiteY252" fmla="*/ 1515 h 10000"/>
              <a:gd name="connsiteX253" fmla="*/ 6842 w 10000"/>
              <a:gd name="connsiteY253" fmla="*/ 1490 h 10000"/>
              <a:gd name="connsiteX254" fmla="*/ 6842 w 10000"/>
              <a:gd name="connsiteY254" fmla="*/ 1490 h 10000"/>
              <a:gd name="connsiteX255" fmla="*/ 6842 w 10000"/>
              <a:gd name="connsiteY255" fmla="*/ 1477 h 10000"/>
              <a:gd name="connsiteX256" fmla="*/ 6842 w 10000"/>
              <a:gd name="connsiteY256" fmla="*/ 1477 h 10000"/>
              <a:gd name="connsiteX257" fmla="*/ 6842 w 10000"/>
              <a:gd name="connsiteY257" fmla="*/ 1477 h 10000"/>
              <a:gd name="connsiteX258" fmla="*/ 6798 w 10000"/>
              <a:gd name="connsiteY258" fmla="*/ 1338 h 10000"/>
              <a:gd name="connsiteX259" fmla="*/ 6780 w 10000"/>
              <a:gd name="connsiteY259" fmla="*/ 1162 h 10000"/>
              <a:gd name="connsiteX260" fmla="*/ 6754 w 10000"/>
              <a:gd name="connsiteY260" fmla="*/ 947 h 10000"/>
              <a:gd name="connsiteX261" fmla="*/ 6754 w 10000"/>
              <a:gd name="connsiteY261" fmla="*/ 720 h 10000"/>
              <a:gd name="connsiteX262" fmla="*/ 6754 w 10000"/>
              <a:gd name="connsiteY262" fmla="*/ 720 h 10000"/>
              <a:gd name="connsiteX263" fmla="*/ 6763 w 10000"/>
              <a:gd name="connsiteY263" fmla="*/ 366 h 10000"/>
              <a:gd name="connsiteX264" fmla="*/ 6789 w 10000"/>
              <a:gd name="connsiteY264"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068 w 10000"/>
              <a:gd name="connsiteY85" fmla="*/ 8005 h 10000"/>
              <a:gd name="connsiteX86" fmla="*/ 4051 w 10000"/>
              <a:gd name="connsiteY86" fmla="*/ 8207 h 10000"/>
              <a:gd name="connsiteX87" fmla="*/ 4024 w 10000"/>
              <a:gd name="connsiteY87" fmla="*/ 8422 h 10000"/>
              <a:gd name="connsiteX88" fmla="*/ 4016 w 10000"/>
              <a:gd name="connsiteY88" fmla="*/ 8611 h 10000"/>
              <a:gd name="connsiteX89" fmla="*/ 4016 w 10000"/>
              <a:gd name="connsiteY89" fmla="*/ 8813 h 10000"/>
              <a:gd name="connsiteX90" fmla="*/ 4024 w 10000"/>
              <a:gd name="connsiteY90" fmla="*/ 9003 h 10000"/>
              <a:gd name="connsiteX91" fmla="*/ 4051 w 10000"/>
              <a:gd name="connsiteY91" fmla="*/ 9179 h 10000"/>
              <a:gd name="connsiteX92" fmla="*/ 4086 w 10000"/>
              <a:gd name="connsiteY92" fmla="*/ 9356 h 10000"/>
              <a:gd name="connsiteX93" fmla="*/ 4121 w 10000"/>
              <a:gd name="connsiteY93" fmla="*/ 9508 h 10000"/>
              <a:gd name="connsiteX94" fmla="*/ 4191 w 10000"/>
              <a:gd name="connsiteY94" fmla="*/ 9646 h 10000"/>
              <a:gd name="connsiteX95" fmla="*/ 4269 w 10000"/>
              <a:gd name="connsiteY95" fmla="*/ 9760 h 10000"/>
              <a:gd name="connsiteX96" fmla="*/ 4366 w 10000"/>
              <a:gd name="connsiteY96" fmla="*/ 9861 h 10000"/>
              <a:gd name="connsiteX97" fmla="*/ 4471 w 10000"/>
              <a:gd name="connsiteY97" fmla="*/ 9937 h 10000"/>
              <a:gd name="connsiteX98" fmla="*/ 4611 w 10000"/>
              <a:gd name="connsiteY98" fmla="*/ 9975 h 10000"/>
              <a:gd name="connsiteX99" fmla="*/ 4759 w 10000"/>
              <a:gd name="connsiteY99" fmla="*/ 10000 h 10000"/>
              <a:gd name="connsiteX100" fmla="*/ 4759 w 10000"/>
              <a:gd name="connsiteY100" fmla="*/ 10000 h 10000"/>
              <a:gd name="connsiteX101" fmla="*/ 4759 w 10000"/>
              <a:gd name="connsiteY101" fmla="*/ 10000 h 10000"/>
              <a:gd name="connsiteX102" fmla="*/ 4759 w 10000"/>
              <a:gd name="connsiteY102" fmla="*/ 10000 h 10000"/>
              <a:gd name="connsiteX103" fmla="*/ 4759 w 10000"/>
              <a:gd name="connsiteY103" fmla="*/ 10000 h 10000"/>
              <a:gd name="connsiteX104" fmla="*/ 4821 w 10000"/>
              <a:gd name="connsiteY104" fmla="*/ 10000 h 10000"/>
              <a:gd name="connsiteX105" fmla="*/ 4821 w 10000"/>
              <a:gd name="connsiteY105" fmla="*/ 10000 h 10000"/>
              <a:gd name="connsiteX106" fmla="*/ 5136 w 10000"/>
              <a:gd name="connsiteY106" fmla="*/ 9962 h 10000"/>
              <a:gd name="connsiteX107" fmla="*/ 5468 w 10000"/>
              <a:gd name="connsiteY107" fmla="*/ 9924 h 10000"/>
              <a:gd name="connsiteX108" fmla="*/ 6203 w 10000"/>
              <a:gd name="connsiteY108" fmla="*/ 9798 h 10000"/>
              <a:gd name="connsiteX109" fmla="*/ 6982 w 10000"/>
              <a:gd name="connsiteY109" fmla="*/ 9672 h 10000"/>
              <a:gd name="connsiteX110" fmla="*/ 7358 w 10000"/>
              <a:gd name="connsiteY110" fmla="*/ 9621 h 10000"/>
              <a:gd name="connsiteX111" fmla="*/ 7734 w 10000"/>
              <a:gd name="connsiteY111" fmla="*/ 9583 h 10000"/>
              <a:gd name="connsiteX112" fmla="*/ 7734 w 10000"/>
              <a:gd name="connsiteY112" fmla="*/ 9583 h 10000"/>
              <a:gd name="connsiteX113" fmla="*/ 7725 w 10000"/>
              <a:gd name="connsiteY113" fmla="*/ 9508 h 10000"/>
              <a:gd name="connsiteX114" fmla="*/ 7725 w 10000"/>
              <a:gd name="connsiteY114" fmla="*/ 9508 h 10000"/>
              <a:gd name="connsiteX115" fmla="*/ 7725 w 10000"/>
              <a:gd name="connsiteY115" fmla="*/ 9508 h 10000"/>
              <a:gd name="connsiteX116" fmla="*/ 7725 w 10000"/>
              <a:gd name="connsiteY116" fmla="*/ 9508 h 10000"/>
              <a:gd name="connsiteX117" fmla="*/ 7725 w 10000"/>
              <a:gd name="connsiteY117" fmla="*/ 9508 h 10000"/>
              <a:gd name="connsiteX118" fmla="*/ 7699 w 10000"/>
              <a:gd name="connsiteY118" fmla="*/ 9407 h 10000"/>
              <a:gd name="connsiteX119" fmla="*/ 7699 w 10000"/>
              <a:gd name="connsiteY119" fmla="*/ 9407 h 10000"/>
              <a:gd name="connsiteX120" fmla="*/ 7699 w 10000"/>
              <a:gd name="connsiteY120" fmla="*/ 9381 h 10000"/>
              <a:gd name="connsiteX121" fmla="*/ 7699 w 10000"/>
              <a:gd name="connsiteY121" fmla="*/ 9381 h 10000"/>
              <a:gd name="connsiteX122" fmla="*/ 7577 w 10000"/>
              <a:gd name="connsiteY122" fmla="*/ 8649 h 10000"/>
              <a:gd name="connsiteX123" fmla="*/ 7463 w 10000"/>
              <a:gd name="connsiteY123" fmla="*/ 7967 h 10000"/>
              <a:gd name="connsiteX124" fmla="*/ 7393 w 10000"/>
              <a:gd name="connsiteY124" fmla="*/ 7361 h 10000"/>
              <a:gd name="connsiteX125" fmla="*/ 7332 w 10000"/>
              <a:gd name="connsiteY125" fmla="*/ 6806 h 10000"/>
              <a:gd name="connsiteX126" fmla="*/ 7288 w 10000"/>
              <a:gd name="connsiteY126" fmla="*/ 6313 h 10000"/>
              <a:gd name="connsiteX127" fmla="*/ 7262 w 10000"/>
              <a:gd name="connsiteY127" fmla="*/ 5871 h 10000"/>
              <a:gd name="connsiteX128" fmla="*/ 7253 w 10000"/>
              <a:gd name="connsiteY128" fmla="*/ 5480 h 10000"/>
              <a:gd name="connsiteX129" fmla="*/ 7279 w 10000"/>
              <a:gd name="connsiteY129" fmla="*/ 5139 h 10000"/>
              <a:gd name="connsiteX130" fmla="*/ 7297 w 10000"/>
              <a:gd name="connsiteY130" fmla="*/ 4836 h 10000"/>
              <a:gd name="connsiteX131" fmla="*/ 7340 w 10000"/>
              <a:gd name="connsiteY131" fmla="*/ 4583 h 10000"/>
              <a:gd name="connsiteX132" fmla="*/ 7402 w 10000"/>
              <a:gd name="connsiteY132" fmla="*/ 4394 h 10000"/>
              <a:gd name="connsiteX133" fmla="*/ 7437 w 10000"/>
              <a:gd name="connsiteY133" fmla="*/ 4293 h 10000"/>
              <a:gd name="connsiteX134" fmla="*/ 7463 w 10000"/>
              <a:gd name="connsiteY134" fmla="*/ 4217 h 10000"/>
              <a:gd name="connsiteX135" fmla="*/ 7507 w 10000"/>
              <a:gd name="connsiteY135" fmla="*/ 4154 h 10000"/>
              <a:gd name="connsiteX136" fmla="*/ 7550 w 10000"/>
              <a:gd name="connsiteY136" fmla="*/ 4104 h 10000"/>
              <a:gd name="connsiteX137" fmla="*/ 7594 w 10000"/>
              <a:gd name="connsiteY137" fmla="*/ 4053 h 10000"/>
              <a:gd name="connsiteX138" fmla="*/ 7647 w 10000"/>
              <a:gd name="connsiteY138" fmla="*/ 4003 h 10000"/>
              <a:gd name="connsiteX139" fmla="*/ 7699 w 10000"/>
              <a:gd name="connsiteY139" fmla="*/ 3990 h 10000"/>
              <a:gd name="connsiteX140" fmla="*/ 7752 w 10000"/>
              <a:gd name="connsiteY140" fmla="*/ 3965 h 10000"/>
              <a:gd name="connsiteX141" fmla="*/ 7857 w 10000"/>
              <a:gd name="connsiteY141" fmla="*/ 3939 h 10000"/>
              <a:gd name="connsiteX142" fmla="*/ 7857 w 10000"/>
              <a:gd name="connsiteY142" fmla="*/ 3939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927 w 10000"/>
              <a:gd name="connsiteY149" fmla="*/ 3939 h 10000"/>
              <a:gd name="connsiteX150" fmla="*/ 7997 w 10000"/>
              <a:gd name="connsiteY150" fmla="*/ 3965 h 10000"/>
              <a:gd name="connsiteX151" fmla="*/ 8136 w 10000"/>
              <a:gd name="connsiteY151" fmla="*/ 4028 h 10000"/>
              <a:gd name="connsiteX152" fmla="*/ 8294 w 10000"/>
              <a:gd name="connsiteY152" fmla="*/ 4116 h 10000"/>
              <a:gd name="connsiteX153" fmla="*/ 8443 w 10000"/>
              <a:gd name="connsiteY153" fmla="*/ 4242 h 10000"/>
              <a:gd name="connsiteX154" fmla="*/ 8443 w 10000"/>
              <a:gd name="connsiteY154" fmla="*/ 4242 h 10000"/>
              <a:gd name="connsiteX155" fmla="*/ 8451 w 10000"/>
              <a:gd name="connsiteY155" fmla="*/ 4242 h 10000"/>
              <a:gd name="connsiteX156" fmla="*/ 8451 w 10000"/>
              <a:gd name="connsiteY156" fmla="*/ 4242 h 10000"/>
              <a:gd name="connsiteX157" fmla="*/ 8836 w 10000"/>
              <a:gd name="connsiteY157" fmla="*/ 4545 h 10000"/>
              <a:gd name="connsiteX158" fmla="*/ 8976 w 10000"/>
              <a:gd name="connsiteY158" fmla="*/ 4646 h 10000"/>
              <a:gd name="connsiteX159" fmla="*/ 9099 w 10000"/>
              <a:gd name="connsiteY159" fmla="*/ 4722 h 10000"/>
              <a:gd name="connsiteX160" fmla="*/ 9204 w 10000"/>
              <a:gd name="connsiteY160" fmla="*/ 4785 h 10000"/>
              <a:gd name="connsiteX161" fmla="*/ 9300 w 10000"/>
              <a:gd name="connsiteY161" fmla="*/ 4823 h 10000"/>
              <a:gd name="connsiteX162" fmla="*/ 9388 w 10000"/>
              <a:gd name="connsiteY162" fmla="*/ 4848 h 10000"/>
              <a:gd name="connsiteX163" fmla="*/ 9466 w 10000"/>
              <a:gd name="connsiteY163" fmla="*/ 4848 h 10000"/>
              <a:gd name="connsiteX164" fmla="*/ 9466 w 10000"/>
              <a:gd name="connsiteY164" fmla="*/ 4848 h 10000"/>
              <a:gd name="connsiteX165" fmla="*/ 9484 w 10000"/>
              <a:gd name="connsiteY165" fmla="*/ 4848 h 10000"/>
              <a:gd name="connsiteX166" fmla="*/ 9484 w 10000"/>
              <a:gd name="connsiteY166" fmla="*/ 4848 h 10000"/>
              <a:gd name="connsiteX167" fmla="*/ 9484 w 10000"/>
              <a:gd name="connsiteY167" fmla="*/ 4848 h 10000"/>
              <a:gd name="connsiteX168" fmla="*/ 9484 w 10000"/>
              <a:gd name="connsiteY168" fmla="*/ 4848 h 10000"/>
              <a:gd name="connsiteX169" fmla="*/ 9580 w 10000"/>
              <a:gd name="connsiteY169" fmla="*/ 4836 h 10000"/>
              <a:gd name="connsiteX170" fmla="*/ 9668 w 10000"/>
              <a:gd name="connsiteY170" fmla="*/ 4798 h 10000"/>
              <a:gd name="connsiteX171" fmla="*/ 9738 w 10000"/>
              <a:gd name="connsiteY171" fmla="*/ 4747 h 10000"/>
              <a:gd name="connsiteX172" fmla="*/ 9799 w 10000"/>
              <a:gd name="connsiteY172" fmla="*/ 4659 h 10000"/>
              <a:gd name="connsiteX173" fmla="*/ 9799 w 10000"/>
              <a:gd name="connsiteY173" fmla="*/ 4659 h 10000"/>
              <a:gd name="connsiteX174" fmla="*/ 9799 w 10000"/>
              <a:gd name="connsiteY174" fmla="*/ 4659 h 10000"/>
              <a:gd name="connsiteX175" fmla="*/ 9799 w 10000"/>
              <a:gd name="connsiteY175" fmla="*/ 4659 h 10000"/>
              <a:gd name="connsiteX176" fmla="*/ 9799 w 10000"/>
              <a:gd name="connsiteY176" fmla="*/ 4659 h 10000"/>
              <a:gd name="connsiteX177" fmla="*/ 9799 w 10000"/>
              <a:gd name="connsiteY177" fmla="*/ 4659 h 10000"/>
              <a:gd name="connsiteX178" fmla="*/ 9816 w 10000"/>
              <a:gd name="connsiteY178" fmla="*/ 4659 h 10000"/>
              <a:gd name="connsiteX179" fmla="*/ 9816 w 10000"/>
              <a:gd name="connsiteY179" fmla="*/ 4659 h 10000"/>
              <a:gd name="connsiteX180" fmla="*/ 9816 w 10000"/>
              <a:gd name="connsiteY180" fmla="*/ 4659 h 10000"/>
              <a:gd name="connsiteX181" fmla="*/ 9816 w 10000"/>
              <a:gd name="connsiteY181" fmla="*/ 4659 h 10000"/>
              <a:gd name="connsiteX182" fmla="*/ 9816 w 10000"/>
              <a:gd name="connsiteY182" fmla="*/ 4646 h 10000"/>
              <a:gd name="connsiteX183" fmla="*/ 9816 w 10000"/>
              <a:gd name="connsiteY183" fmla="*/ 4646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43 w 10000"/>
              <a:gd name="connsiteY192" fmla="*/ 4583 h 10000"/>
              <a:gd name="connsiteX193" fmla="*/ 9886 w 10000"/>
              <a:gd name="connsiteY193" fmla="*/ 4495 h 10000"/>
              <a:gd name="connsiteX194" fmla="*/ 9921 w 10000"/>
              <a:gd name="connsiteY194" fmla="*/ 4369 h 10000"/>
              <a:gd name="connsiteX195" fmla="*/ 9948 w 10000"/>
              <a:gd name="connsiteY195" fmla="*/ 4217 h 10000"/>
              <a:gd name="connsiteX196" fmla="*/ 9983 w 10000"/>
              <a:gd name="connsiteY196" fmla="*/ 4040 h 10000"/>
              <a:gd name="connsiteX197" fmla="*/ 10000 w 10000"/>
              <a:gd name="connsiteY197" fmla="*/ 3851 h 10000"/>
              <a:gd name="connsiteX198" fmla="*/ 10000 w 10000"/>
              <a:gd name="connsiteY198" fmla="*/ 3649 h 10000"/>
              <a:gd name="connsiteX199" fmla="*/ 10000 w 10000"/>
              <a:gd name="connsiteY199" fmla="*/ 3460 h 10000"/>
              <a:gd name="connsiteX200" fmla="*/ 9983 w 10000"/>
              <a:gd name="connsiteY200" fmla="*/ 3258 h 10000"/>
              <a:gd name="connsiteX201" fmla="*/ 9939 w 10000"/>
              <a:gd name="connsiteY201" fmla="*/ 3068 h 10000"/>
              <a:gd name="connsiteX202" fmla="*/ 9886 w 10000"/>
              <a:gd name="connsiteY202" fmla="*/ 2904 h 10000"/>
              <a:gd name="connsiteX203" fmla="*/ 9843 w 10000"/>
              <a:gd name="connsiteY203" fmla="*/ 2816 h 10000"/>
              <a:gd name="connsiteX204" fmla="*/ 9799 w 10000"/>
              <a:gd name="connsiteY204" fmla="*/ 2753 h 10000"/>
              <a:gd name="connsiteX205" fmla="*/ 9755 w 10000"/>
              <a:gd name="connsiteY205" fmla="*/ 2677 h 10000"/>
              <a:gd name="connsiteX206" fmla="*/ 9694 w 10000"/>
              <a:gd name="connsiteY206" fmla="*/ 2614 h 10000"/>
              <a:gd name="connsiteX207" fmla="*/ 9633 w 10000"/>
              <a:gd name="connsiteY207" fmla="*/ 2551 h 10000"/>
              <a:gd name="connsiteX208" fmla="*/ 9571 w 10000"/>
              <a:gd name="connsiteY208" fmla="*/ 2500 h 10000"/>
              <a:gd name="connsiteX209" fmla="*/ 9484 w 10000"/>
              <a:gd name="connsiteY209" fmla="*/ 2475 h 10000"/>
              <a:gd name="connsiteX210" fmla="*/ 9396 w 10000"/>
              <a:gd name="connsiteY210" fmla="*/ 2449 h 10000"/>
              <a:gd name="connsiteX211" fmla="*/ 9300 w 10000"/>
              <a:gd name="connsiteY211" fmla="*/ 2424 h 10000"/>
              <a:gd name="connsiteX212" fmla="*/ 9195 w 10000"/>
              <a:gd name="connsiteY212" fmla="*/ 2424 h 10000"/>
              <a:gd name="connsiteX213" fmla="*/ 9195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081 w 10000"/>
              <a:gd name="connsiteY218" fmla="*/ 2424 h 10000"/>
              <a:gd name="connsiteX219" fmla="*/ 8941 w 10000"/>
              <a:gd name="connsiteY219" fmla="*/ 2462 h 10000"/>
              <a:gd name="connsiteX220" fmla="*/ 8801 w 10000"/>
              <a:gd name="connsiteY220" fmla="*/ 2487 h 10000"/>
              <a:gd name="connsiteX221" fmla="*/ 8644 w 10000"/>
              <a:gd name="connsiteY221" fmla="*/ 2551 h 10000"/>
              <a:gd name="connsiteX222" fmla="*/ 8644 w 10000"/>
              <a:gd name="connsiteY222" fmla="*/ 2551 h 10000"/>
              <a:gd name="connsiteX223" fmla="*/ 8635 w 10000"/>
              <a:gd name="connsiteY223" fmla="*/ 2551 h 10000"/>
              <a:gd name="connsiteX224" fmla="*/ 8635 w 10000"/>
              <a:gd name="connsiteY224" fmla="*/ 2551 h 10000"/>
              <a:gd name="connsiteX225" fmla="*/ 8626 w 10000"/>
              <a:gd name="connsiteY225" fmla="*/ 2551 h 10000"/>
              <a:gd name="connsiteX226" fmla="*/ 8626 w 10000"/>
              <a:gd name="connsiteY226" fmla="*/ 2551 h 10000"/>
              <a:gd name="connsiteX227" fmla="*/ 8443 w 10000"/>
              <a:gd name="connsiteY227" fmla="*/ 2614 h 10000"/>
              <a:gd name="connsiteX228" fmla="*/ 8276 w 10000"/>
              <a:gd name="connsiteY228" fmla="*/ 2664 h 10000"/>
              <a:gd name="connsiteX229" fmla="*/ 8110 w 10000"/>
              <a:gd name="connsiteY229" fmla="*/ 2689 h 10000"/>
              <a:gd name="connsiteX230" fmla="*/ 7979 w 10000"/>
              <a:gd name="connsiteY230" fmla="*/ 2689 h 10000"/>
              <a:gd name="connsiteX231" fmla="*/ 7979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848 w 10000"/>
              <a:gd name="connsiteY238" fmla="*/ 2689 h 10000"/>
              <a:gd name="connsiteX239" fmla="*/ 7743 w 10000"/>
              <a:gd name="connsiteY239" fmla="*/ 2677 h 10000"/>
              <a:gd name="connsiteX240" fmla="*/ 7638 w 10000"/>
              <a:gd name="connsiteY240" fmla="*/ 2626 h 10000"/>
              <a:gd name="connsiteX241" fmla="*/ 7542 w 10000"/>
              <a:gd name="connsiteY241" fmla="*/ 2601 h 10000"/>
              <a:gd name="connsiteX242" fmla="*/ 7454 w 10000"/>
              <a:gd name="connsiteY242" fmla="*/ 2538 h 10000"/>
              <a:gd name="connsiteX243" fmla="*/ 7375 w 10000"/>
              <a:gd name="connsiteY243" fmla="*/ 2475 h 10000"/>
              <a:gd name="connsiteX244" fmla="*/ 7297 w 10000"/>
              <a:gd name="connsiteY244" fmla="*/ 2399 h 10000"/>
              <a:gd name="connsiteX245" fmla="*/ 7235 w 10000"/>
              <a:gd name="connsiteY245" fmla="*/ 2323 h 10000"/>
              <a:gd name="connsiteX246" fmla="*/ 7174 w 10000"/>
              <a:gd name="connsiteY246" fmla="*/ 2235 h 10000"/>
              <a:gd name="connsiteX247" fmla="*/ 7113 w 10000"/>
              <a:gd name="connsiteY247" fmla="*/ 2134 h 10000"/>
              <a:gd name="connsiteX248" fmla="*/ 7008 w 10000"/>
              <a:gd name="connsiteY248" fmla="*/ 1944 h 10000"/>
              <a:gd name="connsiteX249" fmla="*/ 6929 w 10000"/>
              <a:gd name="connsiteY249" fmla="*/ 1730 h 10000"/>
              <a:gd name="connsiteX250" fmla="*/ 6850 w 10000"/>
              <a:gd name="connsiteY250" fmla="*/ 1515 h 10000"/>
              <a:gd name="connsiteX251" fmla="*/ 6850 w 10000"/>
              <a:gd name="connsiteY251" fmla="*/ 1515 h 10000"/>
              <a:gd name="connsiteX252" fmla="*/ 6842 w 10000"/>
              <a:gd name="connsiteY252" fmla="*/ 1490 h 10000"/>
              <a:gd name="connsiteX253" fmla="*/ 6842 w 10000"/>
              <a:gd name="connsiteY253" fmla="*/ 1490 h 10000"/>
              <a:gd name="connsiteX254" fmla="*/ 6842 w 10000"/>
              <a:gd name="connsiteY254" fmla="*/ 1477 h 10000"/>
              <a:gd name="connsiteX255" fmla="*/ 6842 w 10000"/>
              <a:gd name="connsiteY255" fmla="*/ 1477 h 10000"/>
              <a:gd name="connsiteX256" fmla="*/ 6842 w 10000"/>
              <a:gd name="connsiteY256" fmla="*/ 1477 h 10000"/>
              <a:gd name="connsiteX257" fmla="*/ 6798 w 10000"/>
              <a:gd name="connsiteY257" fmla="*/ 1338 h 10000"/>
              <a:gd name="connsiteX258" fmla="*/ 6780 w 10000"/>
              <a:gd name="connsiteY258" fmla="*/ 1162 h 10000"/>
              <a:gd name="connsiteX259" fmla="*/ 6754 w 10000"/>
              <a:gd name="connsiteY259" fmla="*/ 947 h 10000"/>
              <a:gd name="connsiteX260" fmla="*/ 6754 w 10000"/>
              <a:gd name="connsiteY260" fmla="*/ 720 h 10000"/>
              <a:gd name="connsiteX261" fmla="*/ 6754 w 10000"/>
              <a:gd name="connsiteY261" fmla="*/ 720 h 10000"/>
              <a:gd name="connsiteX262" fmla="*/ 6763 w 10000"/>
              <a:gd name="connsiteY262" fmla="*/ 366 h 10000"/>
              <a:gd name="connsiteX263" fmla="*/ 6789 w 10000"/>
              <a:gd name="connsiteY263"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068 w 10000"/>
              <a:gd name="connsiteY84" fmla="*/ 8005 h 10000"/>
              <a:gd name="connsiteX85" fmla="*/ 4051 w 10000"/>
              <a:gd name="connsiteY85" fmla="*/ 8207 h 10000"/>
              <a:gd name="connsiteX86" fmla="*/ 4024 w 10000"/>
              <a:gd name="connsiteY86" fmla="*/ 8422 h 10000"/>
              <a:gd name="connsiteX87" fmla="*/ 4016 w 10000"/>
              <a:gd name="connsiteY87" fmla="*/ 8611 h 10000"/>
              <a:gd name="connsiteX88" fmla="*/ 4016 w 10000"/>
              <a:gd name="connsiteY88" fmla="*/ 8813 h 10000"/>
              <a:gd name="connsiteX89" fmla="*/ 4024 w 10000"/>
              <a:gd name="connsiteY89" fmla="*/ 9003 h 10000"/>
              <a:gd name="connsiteX90" fmla="*/ 4051 w 10000"/>
              <a:gd name="connsiteY90" fmla="*/ 9179 h 10000"/>
              <a:gd name="connsiteX91" fmla="*/ 4086 w 10000"/>
              <a:gd name="connsiteY91" fmla="*/ 9356 h 10000"/>
              <a:gd name="connsiteX92" fmla="*/ 4121 w 10000"/>
              <a:gd name="connsiteY92" fmla="*/ 9508 h 10000"/>
              <a:gd name="connsiteX93" fmla="*/ 4191 w 10000"/>
              <a:gd name="connsiteY93" fmla="*/ 9646 h 10000"/>
              <a:gd name="connsiteX94" fmla="*/ 4269 w 10000"/>
              <a:gd name="connsiteY94" fmla="*/ 9760 h 10000"/>
              <a:gd name="connsiteX95" fmla="*/ 4366 w 10000"/>
              <a:gd name="connsiteY95" fmla="*/ 9861 h 10000"/>
              <a:gd name="connsiteX96" fmla="*/ 4471 w 10000"/>
              <a:gd name="connsiteY96" fmla="*/ 9937 h 10000"/>
              <a:gd name="connsiteX97" fmla="*/ 4611 w 10000"/>
              <a:gd name="connsiteY97" fmla="*/ 9975 h 10000"/>
              <a:gd name="connsiteX98" fmla="*/ 4759 w 10000"/>
              <a:gd name="connsiteY98" fmla="*/ 10000 h 10000"/>
              <a:gd name="connsiteX99" fmla="*/ 4759 w 10000"/>
              <a:gd name="connsiteY99" fmla="*/ 10000 h 10000"/>
              <a:gd name="connsiteX100" fmla="*/ 4759 w 10000"/>
              <a:gd name="connsiteY100" fmla="*/ 10000 h 10000"/>
              <a:gd name="connsiteX101" fmla="*/ 4759 w 10000"/>
              <a:gd name="connsiteY101" fmla="*/ 10000 h 10000"/>
              <a:gd name="connsiteX102" fmla="*/ 4759 w 10000"/>
              <a:gd name="connsiteY102" fmla="*/ 10000 h 10000"/>
              <a:gd name="connsiteX103" fmla="*/ 4821 w 10000"/>
              <a:gd name="connsiteY103" fmla="*/ 10000 h 10000"/>
              <a:gd name="connsiteX104" fmla="*/ 4821 w 10000"/>
              <a:gd name="connsiteY104" fmla="*/ 10000 h 10000"/>
              <a:gd name="connsiteX105" fmla="*/ 5136 w 10000"/>
              <a:gd name="connsiteY105" fmla="*/ 9962 h 10000"/>
              <a:gd name="connsiteX106" fmla="*/ 5468 w 10000"/>
              <a:gd name="connsiteY106" fmla="*/ 9924 h 10000"/>
              <a:gd name="connsiteX107" fmla="*/ 6203 w 10000"/>
              <a:gd name="connsiteY107" fmla="*/ 9798 h 10000"/>
              <a:gd name="connsiteX108" fmla="*/ 6982 w 10000"/>
              <a:gd name="connsiteY108" fmla="*/ 9672 h 10000"/>
              <a:gd name="connsiteX109" fmla="*/ 7358 w 10000"/>
              <a:gd name="connsiteY109" fmla="*/ 9621 h 10000"/>
              <a:gd name="connsiteX110" fmla="*/ 7734 w 10000"/>
              <a:gd name="connsiteY110" fmla="*/ 9583 h 10000"/>
              <a:gd name="connsiteX111" fmla="*/ 7734 w 10000"/>
              <a:gd name="connsiteY111" fmla="*/ 9583 h 10000"/>
              <a:gd name="connsiteX112" fmla="*/ 7725 w 10000"/>
              <a:gd name="connsiteY112" fmla="*/ 9508 h 10000"/>
              <a:gd name="connsiteX113" fmla="*/ 7725 w 10000"/>
              <a:gd name="connsiteY113" fmla="*/ 9508 h 10000"/>
              <a:gd name="connsiteX114" fmla="*/ 7725 w 10000"/>
              <a:gd name="connsiteY114" fmla="*/ 9508 h 10000"/>
              <a:gd name="connsiteX115" fmla="*/ 7725 w 10000"/>
              <a:gd name="connsiteY115" fmla="*/ 9508 h 10000"/>
              <a:gd name="connsiteX116" fmla="*/ 7725 w 10000"/>
              <a:gd name="connsiteY116" fmla="*/ 9508 h 10000"/>
              <a:gd name="connsiteX117" fmla="*/ 7699 w 10000"/>
              <a:gd name="connsiteY117" fmla="*/ 9407 h 10000"/>
              <a:gd name="connsiteX118" fmla="*/ 7699 w 10000"/>
              <a:gd name="connsiteY118" fmla="*/ 9407 h 10000"/>
              <a:gd name="connsiteX119" fmla="*/ 7699 w 10000"/>
              <a:gd name="connsiteY119" fmla="*/ 9381 h 10000"/>
              <a:gd name="connsiteX120" fmla="*/ 7699 w 10000"/>
              <a:gd name="connsiteY120" fmla="*/ 9381 h 10000"/>
              <a:gd name="connsiteX121" fmla="*/ 7577 w 10000"/>
              <a:gd name="connsiteY121" fmla="*/ 8649 h 10000"/>
              <a:gd name="connsiteX122" fmla="*/ 7463 w 10000"/>
              <a:gd name="connsiteY122" fmla="*/ 7967 h 10000"/>
              <a:gd name="connsiteX123" fmla="*/ 7393 w 10000"/>
              <a:gd name="connsiteY123" fmla="*/ 7361 h 10000"/>
              <a:gd name="connsiteX124" fmla="*/ 7332 w 10000"/>
              <a:gd name="connsiteY124" fmla="*/ 6806 h 10000"/>
              <a:gd name="connsiteX125" fmla="*/ 7288 w 10000"/>
              <a:gd name="connsiteY125" fmla="*/ 6313 h 10000"/>
              <a:gd name="connsiteX126" fmla="*/ 7262 w 10000"/>
              <a:gd name="connsiteY126" fmla="*/ 5871 h 10000"/>
              <a:gd name="connsiteX127" fmla="*/ 7253 w 10000"/>
              <a:gd name="connsiteY127" fmla="*/ 5480 h 10000"/>
              <a:gd name="connsiteX128" fmla="*/ 7279 w 10000"/>
              <a:gd name="connsiteY128" fmla="*/ 5139 h 10000"/>
              <a:gd name="connsiteX129" fmla="*/ 7297 w 10000"/>
              <a:gd name="connsiteY129" fmla="*/ 4836 h 10000"/>
              <a:gd name="connsiteX130" fmla="*/ 7340 w 10000"/>
              <a:gd name="connsiteY130" fmla="*/ 4583 h 10000"/>
              <a:gd name="connsiteX131" fmla="*/ 7402 w 10000"/>
              <a:gd name="connsiteY131" fmla="*/ 4394 h 10000"/>
              <a:gd name="connsiteX132" fmla="*/ 7437 w 10000"/>
              <a:gd name="connsiteY132" fmla="*/ 4293 h 10000"/>
              <a:gd name="connsiteX133" fmla="*/ 7463 w 10000"/>
              <a:gd name="connsiteY133" fmla="*/ 4217 h 10000"/>
              <a:gd name="connsiteX134" fmla="*/ 7507 w 10000"/>
              <a:gd name="connsiteY134" fmla="*/ 4154 h 10000"/>
              <a:gd name="connsiteX135" fmla="*/ 7550 w 10000"/>
              <a:gd name="connsiteY135" fmla="*/ 4104 h 10000"/>
              <a:gd name="connsiteX136" fmla="*/ 7594 w 10000"/>
              <a:gd name="connsiteY136" fmla="*/ 4053 h 10000"/>
              <a:gd name="connsiteX137" fmla="*/ 7647 w 10000"/>
              <a:gd name="connsiteY137" fmla="*/ 4003 h 10000"/>
              <a:gd name="connsiteX138" fmla="*/ 7699 w 10000"/>
              <a:gd name="connsiteY138" fmla="*/ 3990 h 10000"/>
              <a:gd name="connsiteX139" fmla="*/ 7752 w 10000"/>
              <a:gd name="connsiteY139" fmla="*/ 3965 h 10000"/>
              <a:gd name="connsiteX140" fmla="*/ 7857 w 10000"/>
              <a:gd name="connsiteY140" fmla="*/ 3939 h 10000"/>
              <a:gd name="connsiteX141" fmla="*/ 7857 w 10000"/>
              <a:gd name="connsiteY141" fmla="*/ 3939 h 10000"/>
              <a:gd name="connsiteX142" fmla="*/ 7857 w 10000"/>
              <a:gd name="connsiteY142" fmla="*/ 3939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927 w 10000"/>
              <a:gd name="connsiteY148" fmla="*/ 3939 h 10000"/>
              <a:gd name="connsiteX149" fmla="*/ 7997 w 10000"/>
              <a:gd name="connsiteY149" fmla="*/ 3965 h 10000"/>
              <a:gd name="connsiteX150" fmla="*/ 8136 w 10000"/>
              <a:gd name="connsiteY150" fmla="*/ 4028 h 10000"/>
              <a:gd name="connsiteX151" fmla="*/ 8294 w 10000"/>
              <a:gd name="connsiteY151" fmla="*/ 4116 h 10000"/>
              <a:gd name="connsiteX152" fmla="*/ 8443 w 10000"/>
              <a:gd name="connsiteY152" fmla="*/ 4242 h 10000"/>
              <a:gd name="connsiteX153" fmla="*/ 8443 w 10000"/>
              <a:gd name="connsiteY153" fmla="*/ 4242 h 10000"/>
              <a:gd name="connsiteX154" fmla="*/ 8451 w 10000"/>
              <a:gd name="connsiteY154" fmla="*/ 4242 h 10000"/>
              <a:gd name="connsiteX155" fmla="*/ 8451 w 10000"/>
              <a:gd name="connsiteY155" fmla="*/ 4242 h 10000"/>
              <a:gd name="connsiteX156" fmla="*/ 8836 w 10000"/>
              <a:gd name="connsiteY156" fmla="*/ 4545 h 10000"/>
              <a:gd name="connsiteX157" fmla="*/ 8976 w 10000"/>
              <a:gd name="connsiteY157" fmla="*/ 4646 h 10000"/>
              <a:gd name="connsiteX158" fmla="*/ 9099 w 10000"/>
              <a:gd name="connsiteY158" fmla="*/ 4722 h 10000"/>
              <a:gd name="connsiteX159" fmla="*/ 9204 w 10000"/>
              <a:gd name="connsiteY159" fmla="*/ 4785 h 10000"/>
              <a:gd name="connsiteX160" fmla="*/ 9300 w 10000"/>
              <a:gd name="connsiteY160" fmla="*/ 4823 h 10000"/>
              <a:gd name="connsiteX161" fmla="*/ 9388 w 10000"/>
              <a:gd name="connsiteY161" fmla="*/ 4848 h 10000"/>
              <a:gd name="connsiteX162" fmla="*/ 9466 w 10000"/>
              <a:gd name="connsiteY162" fmla="*/ 4848 h 10000"/>
              <a:gd name="connsiteX163" fmla="*/ 9466 w 10000"/>
              <a:gd name="connsiteY163" fmla="*/ 4848 h 10000"/>
              <a:gd name="connsiteX164" fmla="*/ 9484 w 10000"/>
              <a:gd name="connsiteY164" fmla="*/ 4848 h 10000"/>
              <a:gd name="connsiteX165" fmla="*/ 9484 w 10000"/>
              <a:gd name="connsiteY165" fmla="*/ 4848 h 10000"/>
              <a:gd name="connsiteX166" fmla="*/ 9484 w 10000"/>
              <a:gd name="connsiteY166" fmla="*/ 4848 h 10000"/>
              <a:gd name="connsiteX167" fmla="*/ 9484 w 10000"/>
              <a:gd name="connsiteY167" fmla="*/ 4848 h 10000"/>
              <a:gd name="connsiteX168" fmla="*/ 9580 w 10000"/>
              <a:gd name="connsiteY168" fmla="*/ 4836 h 10000"/>
              <a:gd name="connsiteX169" fmla="*/ 9668 w 10000"/>
              <a:gd name="connsiteY169" fmla="*/ 4798 h 10000"/>
              <a:gd name="connsiteX170" fmla="*/ 9738 w 10000"/>
              <a:gd name="connsiteY170" fmla="*/ 4747 h 10000"/>
              <a:gd name="connsiteX171" fmla="*/ 9799 w 10000"/>
              <a:gd name="connsiteY171" fmla="*/ 4659 h 10000"/>
              <a:gd name="connsiteX172" fmla="*/ 9799 w 10000"/>
              <a:gd name="connsiteY172" fmla="*/ 4659 h 10000"/>
              <a:gd name="connsiteX173" fmla="*/ 9799 w 10000"/>
              <a:gd name="connsiteY173" fmla="*/ 4659 h 10000"/>
              <a:gd name="connsiteX174" fmla="*/ 9799 w 10000"/>
              <a:gd name="connsiteY174" fmla="*/ 4659 h 10000"/>
              <a:gd name="connsiteX175" fmla="*/ 9799 w 10000"/>
              <a:gd name="connsiteY175" fmla="*/ 4659 h 10000"/>
              <a:gd name="connsiteX176" fmla="*/ 9799 w 10000"/>
              <a:gd name="connsiteY176" fmla="*/ 4659 h 10000"/>
              <a:gd name="connsiteX177" fmla="*/ 9816 w 10000"/>
              <a:gd name="connsiteY177" fmla="*/ 4659 h 10000"/>
              <a:gd name="connsiteX178" fmla="*/ 9816 w 10000"/>
              <a:gd name="connsiteY178" fmla="*/ 4659 h 10000"/>
              <a:gd name="connsiteX179" fmla="*/ 9816 w 10000"/>
              <a:gd name="connsiteY179" fmla="*/ 4659 h 10000"/>
              <a:gd name="connsiteX180" fmla="*/ 9816 w 10000"/>
              <a:gd name="connsiteY180" fmla="*/ 4659 h 10000"/>
              <a:gd name="connsiteX181" fmla="*/ 9816 w 10000"/>
              <a:gd name="connsiteY181" fmla="*/ 4646 h 10000"/>
              <a:gd name="connsiteX182" fmla="*/ 9816 w 10000"/>
              <a:gd name="connsiteY182" fmla="*/ 4646 h 10000"/>
              <a:gd name="connsiteX183" fmla="*/ 9816 w 10000"/>
              <a:gd name="connsiteY183" fmla="*/ 4646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43 w 10000"/>
              <a:gd name="connsiteY191" fmla="*/ 4583 h 10000"/>
              <a:gd name="connsiteX192" fmla="*/ 9886 w 10000"/>
              <a:gd name="connsiteY192" fmla="*/ 4495 h 10000"/>
              <a:gd name="connsiteX193" fmla="*/ 9921 w 10000"/>
              <a:gd name="connsiteY193" fmla="*/ 4369 h 10000"/>
              <a:gd name="connsiteX194" fmla="*/ 9948 w 10000"/>
              <a:gd name="connsiteY194" fmla="*/ 4217 h 10000"/>
              <a:gd name="connsiteX195" fmla="*/ 9983 w 10000"/>
              <a:gd name="connsiteY195" fmla="*/ 4040 h 10000"/>
              <a:gd name="connsiteX196" fmla="*/ 10000 w 10000"/>
              <a:gd name="connsiteY196" fmla="*/ 3851 h 10000"/>
              <a:gd name="connsiteX197" fmla="*/ 10000 w 10000"/>
              <a:gd name="connsiteY197" fmla="*/ 3649 h 10000"/>
              <a:gd name="connsiteX198" fmla="*/ 10000 w 10000"/>
              <a:gd name="connsiteY198" fmla="*/ 3460 h 10000"/>
              <a:gd name="connsiteX199" fmla="*/ 9983 w 10000"/>
              <a:gd name="connsiteY199" fmla="*/ 3258 h 10000"/>
              <a:gd name="connsiteX200" fmla="*/ 9939 w 10000"/>
              <a:gd name="connsiteY200" fmla="*/ 3068 h 10000"/>
              <a:gd name="connsiteX201" fmla="*/ 9886 w 10000"/>
              <a:gd name="connsiteY201" fmla="*/ 2904 h 10000"/>
              <a:gd name="connsiteX202" fmla="*/ 9843 w 10000"/>
              <a:gd name="connsiteY202" fmla="*/ 2816 h 10000"/>
              <a:gd name="connsiteX203" fmla="*/ 9799 w 10000"/>
              <a:gd name="connsiteY203" fmla="*/ 2753 h 10000"/>
              <a:gd name="connsiteX204" fmla="*/ 9755 w 10000"/>
              <a:gd name="connsiteY204" fmla="*/ 2677 h 10000"/>
              <a:gd name="connsiteX205" fmla="*/ 9694 w 10000"/>
              <a:gd name="connsiteY205" fmla="*/ 2614 h 10000"/>
              <a:gd name="connsiteX206" fmla="*/ 9633 w 10000"/>
              <a:gd name="connsiteY206" fmla="*/ 2551 h 10000"/>
              <a:gd name="connsiteX207" fmla="*/ 9571 w 10000"/>
              <a:gd name="connsiteY207" fmla="*/ 2500 h 10000"/>
              <a:gd name="connsiteX208" fmla="*/ 9484 w 10000"/>
              <a:gd name="connsiteY208" fmla="*/ 2475 h 10000"/>
              <a:gd name="connsiteX209" fmla="*/ 9396 w 10000"/>
              <a:gd name="connsiteY209" fmla="*/ 2449 h 10000"/>
              <a:gd name="connsiteX210" fmla="*/ 9300 w 10000"/>
              <a:gd name="connsiteY210" fmla="*/ 2424 h 10000"/>
              <a:gd name="connsiteX211" fmla="*/ 9195 w 10000"/>
              <a:gd name="connsiteY211" fmla="*/ 2424 h 10000"/>
              <a:gd name="connsiteX212" fmla="*/ 9195 w 10000"/>
              <a:gd name="connsiteY212" fmla="*/ 2424 h 10000"/>
              <a:gd name="connsiteX213" fmla="*/ 9195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081 w 10000"/>
              <a:gd name="connsiteY217" fmla="*/ 2424 h 10000"/>
              <a:gd name="connsiteX218" fmla="*/ 8941 w 10000"/>
              <a:gd name="connsiteY218" fmla="*/ 2462 h 10000"/>
              <a:gd name="connsiteX219" fmla="*/ 8801 w 10000"/>
              <a:gd name="connsiteY219" fmla="*/ 2487 h 10000"/>
              <a:gd name="connsiteX220" fmla="*/ 8644 w 10000"/>
              <a:gd name="connsiteY220" fmla="*/ 2551 h 10000"/>
              <a:gd name="connsiteX221" fmla="*/ 8644 w 10000"/>
              <a:gd name="connsiteY221" fmla="*/ 2551 h 10000"/>
              <a:gd name="connsiteX222" fmla="*/ 8635 w 10000"/>
              <a:gd name="connsiteY222" fmla="*/ 2551 h 10000"/>
              <a:gd name="connsiteX223" fmla="*/ 8635 w 10000"/>
              <a:gd name="connsiteY223" fmla="*/ 2551 h 10000"/>
              <a:gd name="connsiteX224" fmla="*/ 8626 w 10000"/>
              <a:gd name="connsiteY224" fmla="*/ 2551 h 10000"/>
              <a:gd name="connsiteX225" fmla="*/ 8626 w 10000"/>
              <a:gd name="connsiteY225" fmla="*/ 2551 h 10000"/>
              <a:gd name="connsiteX226" fmla="*/ 8443 w 10000"/>
              <a:gd name="connsiteY226" fmla="*/ 2614 h 10000"/>
              <a:gd name="connsiteX227" fmla="*/ 8276 w 10000"/>
              <a:gd name="connsiteY227" fmla="*/ 2664 h 10000"/>
              <a:gd name="connsiteX228" fmla="*/ 8110 w 10000"/>
              <a:gd name="connsiteY228" fmla="*/ 2689 h 10000"/>
              <a:gd name="connsiteX229" fmla="*/ 7979 w 10000"/>
              <a:gd name="connsiteY229" fmla="*/ 2689 h 10000"/>
              <a:gd name="connsiteX230" fmla="*/ 7979 w 10000"/>
              <a:gd name="connsiteY230" fmla="*/ 2689 h 10000"/>
              <a:gd name="connsiteX231" fmla="*/ 7979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848 w 10000"/>
              <a:gd name="connsiteY237" fmla="*/ 2689 h 10000"/>
              <a:gd name="connsiteX238" fmla="*/ 7743 w 10000"/>
              <a:gd name="connsiteY238" fmla="*/ 2677 h 10000"/>
              <a:gd name="connsiteX239" fmla="*/ 7638 w 10000"/>
              <a:gd name="connsiteY239" fmla="*/ 2626 h 10000"/>
              <a:gd name="connsiteX240" fmla="*/ 7542 w 10000"/>
              <a:gd name="connsiteY240" fmla="*/ 2601 h 10000"/>
              <a:gd name="connsiteX241" fmla="*/ 7454 w 10000"/>
              <a:gd name="connsiteY241" fmla="*/ 2538 h 10000"/>
              <a:gd name="connsiteX242" fmla="*/ 7375 w 10000"/>
              <a:gd name="connsiteY242" fmla="*/ 2475 h 10000"/>
              <a:gd name="connsiteX243" fmla="*/ 7297 w 10000"/>
              <a:gd name="connsiteY243" fmla="*/ 2399 h 10000"/>
              <a:gd name="connsiteX244" fmla="*/ 7235 w 10000"/>
              <a:gd name="connsiteY244" fmla="*/ 2323 h 10000"/>
              <a:gd name="connsiteX245" fmla="*/ 7174 w 10000"/>
              <a:gd name="connsiteY245" fmla="*/ 2235 h 10000"/>
              <a:gd name="connsiteX246" fmla="*/ 7113 w 10000"/>
              <a:gd name="connsiteY246" fmla="*/ 2134 h 10000"/>
              <a:gd name="connsiteX247" fmla="*/ 7008 w 10000"/>
              <a:gd name="connsiteY247" fmla="*/ 1944 h 10000"/>
              <a:gd name="connsiteX248" fmla="*/ 6929 w 10000"/>
              <a:gd name="connsiteY248" fmla="*/ 1730 h 10000"/>
              <a:gd name="connsiteX249" fmla="*/ 6850 w 10000"/>
              <a:gd name="connsiteY249" fmla="*/ 1515 h 10000"/>
              <a:gd name="connsiteX250" fmla="*/ 6850 w 10000"/>
              <a:gd name="connsiteY250" fmla="*/ 1515 h 10000"/>
              <a:gd name="connsiteX251" fmla="*/ 6842 w 10000"/>
              <a:gd name="connsiteY251" fmla="*/ 1490 h 10000"/>
              <a:gd name="connsiteX252" fmla="*/ 6842 w 10000"/>
              <a:gd name="connsiteY252" fmla="*/ 1490 h 10000"/>
              <a:gd name="connsiteX253" fmla="*/ 6842 w 10000"/>
              <a:gd name="connsiteY253" fmla="*/ 1477 h 10000"/>
              <a:gd name="connsiteX254" fmla="*/ 6842 w 10000"/>
              <a:gd name="connsiteY254" fmla="*/ 1477 h 10000"/>
              <a:gd name="connsiteX255" fmla="*/ 6842 w 10000"/>
              <a:gd name="connsiteY255" fmla="*/ 1477 h 10000"/>
              <a:gd name="connsiteX256" fmla="*/ 6798 w 10000"/>
              <a:gd name="connsiteY256" fmla="*/ 1338 h 10000"/>
              <a:gd name="connsiteX257" fmla="*/ 6780 w 10000"/>
              <a:gd name="connsiteY257" fmla="*/ 1162 h 10000"/>
              <a:gd name="connsiteX258" fmla="*/ 6754 w 10000"/>
              <a:gd name="connsiteY258" fmla="*/ 947 h 10000"/>
              <a:gd name="connsiteX259" fmla="*/ 6754 w 10000"/>
              <a:gd name="connsiteY259" fmla="*/ 720 h 10000"/>
              <a:gd name="connsiteX260" fmla="*/ 6754 w 10000"/>
              <a:gd name="connsiteY260" fmla="*/ 720 h 10000"/>
              <a:gd name="connsiteX261" fmla="*/ 6763 w 10000"/>
              <a:gd name="connsiteY261" fmla="*/ 366 h 10000"/>
              <a:gd name="connsiteX262" fmla="*/ 6789 w 10000"/>
              <a:gd name="connsiteY262"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068 w 10000"/>
              <a:gd name="connsiteY83" fmla="*/ 8005 h 10000"/>
              <a:gd name="connsiteX84" fmla="*/ 4051 w 10000"/>
              <a:gd name="connsiteY84" fmla="*/ 8207 h 10000"/>
              <a:gd name="connsiteX85" fmla="*/ 4024 w 10000"/>
              <a:gd name="connsiteY85" fmla="*/ 8422 h 10000"/>
              <a:gd name="connsiteX86" fmla="*/ 4016 w 10000"/>
              <a:gd name="connsiteY86" fmla="*/ 8611 h 10000"/>
              <a:gd name="connsiteX87" fmla="*/ 4016 w 10000"/>
              <a:gd name="connsiteY87" fmla="*/ 8813 h 10000"/>
              <a:gd name="connsiteX88" fmla="*/ 4024 w 10000"/>
              <a:gd name="connsiteY88" fmla="*/ 9003 h 10000"/>
              <a:gd name="connsiteX89" fmla="*/ 4051 w 10000"/>
              <a:gd name="connsiteY89" fmla="*/ 9179 h 10000"/>
              <a:gd name="connsiteX90" fmla="*/ 4086 w 10000"/>
              <a:gd name="connsiteY90" fmla="*/ 9356 h 10000"/>
              <a:gd name="connsiteX91" fmla="*/ 4121 w 10000"/>
              <a:gd name="connsiteY91" fmla="*/ 9508 h 10000"/>
              <a:gd name="connsiteX92" fmla="*/ 4191 w 10000"/>
              <a:gd name="connsiteY92" fmla="*/ 9646 h 10000"/>
              <a:gd name="connsiteX93" fmla="*/ 4269 w 10000"/>
              <a:gd name="connsiteY93" fmla="*/ 9760 h 10000"/>
              <a:gd name="connsiteX94" fmla="*/ 4366 w 10000"/>
              <a:gd name="connsiteY94" fmla="*/ 9861 h 10000"/>
              <a:gd name="connsiteX95" fmla="*/ 4471 w 10000"/>
              <a:gd name="connsiteY95" fmla="*/ 9937 h 10000"/>
              <a:gd name="connsiteX96" fmla="*/ 4611 w 10000"/>
              <a:gd name="connsiteY96" fmla="*/ 9975 h 10000"/>
              <a:gd name="connsiteX97" fmla="*/ 4759 w 10000"/>
              <a:gd name="connsiteY97" fmla="*/ 10000 h 10000"/>
              <a:gd name="connsiteX98" fmla="*/ 4759 w 10000"/>
              <a:gd name="connsiteY98" fmla="*/ 10000 h 10000"/>
              <a:gd name="connsiteX99" fmla="*/ 4759 w 10000"/>
              <a:gd name="connsiteY99" fmla="*/ 10000 h 10000"/>
              <a:gd name="connsiteX100" fmla="*/ 4759 w 10000"/>
              <a:gd name="connsiteY100" fmla="*/ 10000 h 10000"/>
              <a:gd name="connsiteX101" fmla="*/ 4759 w 10000"/>
              <a:gd name="connsiteY101" fmla="*/ 10000 h 10000"/>
              <a:gd name="connsiteX102" fmla="*/ 4821 w 10000"/>
              <a:gd name="connsiteY102" fmla="*/ 10000 h 10000"/>
              <a:gd name="connsiteX103" fmla="*/ 4821 w 10000"/>
              <a:gd name="connsiteY103" fmla="*/ 10000 h 10000"/>
              <a:gd name="connsiteX104" fmla="*/ 5136 w 10000"/>
              <a:gd name="connsiteY104" fmla="*/ 9962 h 10000"/>
              <a:gd name="connsiteX105" fmla="*/ 5468 w 10000"/>
              <a:gd name="connsiteY105" fmla="*/ 9924 h 10000"/>
              <a:gd name="connsiteX106" fmla="*/ 6203 w 10000"/>
              <a:gd name="connsiteY106" fmla="*/ 9798 h 10000"/>
              <a:gd name="connsiteX107" fmla="*/ 6982 w 10000"/>
              <a:gd name="connsiteY107" fmla="*/ 9672 h 10000"/>
              <a:gd name="connsiteX108" fmla="*/ 7358 w 10000"/>
              <a:gd name="connsiteY108" fmla="*/ 9621 h 10000"/>
              <a:gd name="connsiteX109" fmla="*/ 7734 w 10000"/>
              <a:gd name="connsiteY109" fmla="*/ 9583 h 10000"/>
              <a:gd name="connsiteX110" fmla="*/ 7734 w 10000"/>
              <a:gd name="connsiteY110" fmla="*/ 9583 h 10000"/>
              <a:gd name="connsiteX111" fmla="*/ 7725 w 10000"/>
              <a:gd name="connsiteY111" fmla="*/ 9508 h 10000"/>
              <a:gd name="connsiteX112" fmla="*/ 7725 w 10000"/>
              <a:gd name="connsiteY112" fmla="*/ 9508 h 10000"/>
              <a:gd name="connsiteX113" fmla="*/ 7725 w 10000"/>
              <a:gd name="connsiteY113" fmla="*/ 9508 h 10000"/>
              <a:gd name="connsiteX114" fmla="*/ 7725 w 10000"/>
              <a:gd name="connsiteY114" fmla="*/ 9508 h 10000"/>
              <a:gd name="connsiteX115" fmla="*/ 7725 w 10000"/>
              <a:gd name="connsiteY115" fmla="*/ 9508 h 10000"/>
              <a:gd name="connsiteX116" fmla="*/ 7699 w 10000"/>
              <a:gd name="connsiteY116" fmla="*/ 9407 h 10000"/>
              <a:gd name="connsiteX117" fmla="*/ 7699 w 10000"/>
              <a:gd name="connsiteY117" fmla="*/ 9407 h 10000"/>
              <a:gd name="connsiteX118" fmla="*/ 7699 w 10000"/>
              <a:gd name="connsiteY118" fmla="*/ 9381 h 10000"/>
              <a:gd name="connsiteX119" fmla="*/ 7699 w 10000"/>
              <a:gd name="connsiteY119" fmla="*/ 9381 h 10000"/>
              <a:gd name="connsiteX120" fmla="*/ 7577 w 10000"/>
              <a:gd name="connsiteY120" fmla="*/ 8649 h 10000"/>
              <a:gd name="connsiteX121" fmla="*/ 7463 w 10000"/>
              <a:gd name="connsiteY121" fmla="*/ 7967 h 10000"/>
              <a:gd name="connsiteX122" fmla="*/ 7393 w 10000"/>
              <a:gd name="connsiteY122" fmla="*/ 7361 h 10000"/>
              <a:gd name="connsiteX123" fmla="*/ 7332 w 10000"/>
              <a:gd name="connsiteY123" fmla="*/ 6806 h 10000"/>
              <a:gd name="connsiteX124" fmla="*/ 7288 w 10000"/>
              <a:gd name="connsiteY124" fmla="*/ 6313 h 10000"/>
              <a:gd name="connsiteX125" fmla="*/ 7262 w 10000"/>
              <a:gd name="connsiteY125" fmla="*/ 5871 h 10000"/>
              <a:gd name="connsiteX126" fmla="*/ 7253 w 10000"/>
              <a:gd name="connsiteY126" fmla="*/ 5480 h 10000"/>
              <a:gd name="connsiteX127" fmla="*/ 7279 w 10000"/>
              <a:gd name="connsiteY127" fmla="*/ 5139 h 10000"/>
              <a:gd name="connsiteX128" fmla="*/ 7297 w 10000"/>
              <a:gd name="connsiteY128" fmla="*/ 4836 h 10000"/>
              <a:gd name="connsiteX129" fmla="*/ 7340 w 10000"/>
              <a:gd name="connsiteY129" fmla="*/ 4583 h 10000"/>
              <a:gd name="connsiteX130" fmla="*/ 7402 w 10000"/>
              <a:gd name="connsiteY130" fmla="*/ 4394 h 10000"/>
              <a:gd name="connsiteX131" fmla="*/ 7437 w 10000"/>
              <a:gd name="connsiteY131" fmla="*/ 4293 h 10000"/>
              <a:gd name="connsiteX132" fmla="*/ 7463 w 10000"/>
              <a:gd name="connsiteY132" fmla="*/ 4217 h 10000"/>
              <a:gd name="connsiteX133" fmla="*/ 7507 w 10000"/>
              <a:gd name="connsiteY133" fmla="*/ 4154 h 10000"/>
              <a:gd name="connsiteX134" fmla="*/ 7550 w 10000"/>
              <a:gd name="connsiteY134" fmla="*/ 4104 h 10000"/>
              <a:gd name="connsiteX135" fmla="*/ 7594 w 10000"/>
              <a:gd name="connsiteY135" fmla="*/ 4053 h 10000"/>
              <a:gd name="connsiteX136" fmla="*/ 7647 w 10000"/>
              <a:gd name="connsiteY136" fmla="*/ 4003 h 10000"/>
              <a:gd name="connsiteX137" fmla="*/ 7699 w 10000"/>
              <a:gd name="connsiteY137" fmla="*/ 3990 h 10000"/>
              <a:gd name="connsiteX138" fmla="*/ 7752 w 10000"/>
              <a:gd name="connsiteY138" fmla="*/ 3965 h 10000"/>
              <a:gd name="connsiteX139" fmla="*/ 7857 w 10000"/>
              <a:gd name="connsiteY139" fmla="*/ 3939 h 10000"/>
              <a:gd name="connsiteX140" fmla="*/ 7857 w 10000"/>
              <a:gd name="connsiteY140" fmla="*/ 3939 h 10000"/>
              <a:gd name="connsiteX141" fmla="*/ 7857 w 10000"/>
              <a:gd name="connsiteY141" fmla="*/ 3939 h 10000"/>
              <a:gd name="connsiteX142" fmla="*/ 7857 w 10000"/>
              <a:gd name="connsiteY142" fmla="*/ 3939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927 w 10000"/>
              <a:gd name="connsiteY147" fmla="*/ 3939 h 10000"/>
              <a:gd name="connsiteX148" fmla="*/ 7997 w 10000"/>
              <a:gd name="connsiteY148" fmla="*/ 3965 h 10000"/>
              <a:gd name="connsiteX149" fmla="*/ 8136 w 10000"/>
              <a:gd name="connsiteY149" fmla="*/ 4028 h 10000"/>
              <a:gd name="connsiteX150" fmla="*/ 8294 w 10000"/>
              <a:gd name="connsiteY150" fmla="*/ 4116 h 10000"/>
              <a:gd name="connsiteX151" fmla="*/ 8443 w 10000"/>
              <a:gd name="connsiteY151" fmla="*/ 4242 h 10000"/>
              <a:gd name="connsiteX152" fmla="*/ 8443 w 10000"/>
              <a:gd name="connsiteY152" fmla="*/ 4242 h 10000"/>
              <a:gd name="connsiteX153" fmla="*/ 8451 w 10000"/>
              <a:gd name="connsiteY153" fmla="*/ 4242 h 10000"/>
              <a:gd name="connsiteX154" fmla="*/ 8451 w 10000"/>
              <a:gd name="connsiteY154" fmla="*/ 4242 h 10000"/>
              <a:gd name="connsiteX155" fmla="*/ 8836 w 10000"/>
              <a:gd name="connsiteY155" fmla="*/ 4545 h 10000"/>
              <a:gd name="connsiteX156" fmla="*/ 8976 w 10000"/>
              <a:gd name="connsiteY156" fmla="*/ 4646 h 10000"/>
              <a:gd name="connsiteX157" fmla="*/ 9099 w 10000"/>
              <a:gd name="connsiteY157" fmla="*/ 4722 h 10000"/>
              <a:gd name="connsiteX158" fmla="*/ 9204 w 10000"/>
              <a:gd name="connsiteY158" fmla="*/ 4785 h 10000"/>
              <a:gd name="connsiteX159" fmla="*/ 9300 w 10000"/>
              <a:gd name="connsiteY159" fmla="*/ 4823 h 10000"/>
              <a:gd name="connsiteX160" fmla="*/ 9388 w 10000"/>
              <a:gd name="connsiteY160" fmla="*/ 4848 h 10000"/>
              <a:gd name="connsiteX161" fmla="*/ 9466 w 10000"/>
              <a:gd name="connsiteY161" fmla="*/ 4848 h 10000"/>
              <a:gd name="connsiteX162" fmla="*/ 9466 w 10000"/>
              <a:gd name="connsiteY162" fmla="*/ 4848 h 10000"/>
              <a:gd name="connsiteX163" fmla="*/ 9484 w 10000"/>
              <a:gd name="connsiteY163" fmla="*/ 4848 h 10000"/>
              <a:gd name="connsiteX164" fmla="*/ 9484 w 10000"/>
              <a:gd name="connsiteY164" fmla="*/ 4848 h 10000"/>
              <a:gd name="connsiteX165" fmla="*/ 9484 w 10000"/>
              <a:gd name="connsiteY165" fmla="*/ 4848 h 10000"/>
              <a:gd name="connsiteX166" fmla="*/ 9484 w 10000"/>
              <a:gd name="connsiteY166" fmla="*/ 4848 h 10000"/>
              <a:gd name="connsiteX167" fmla="*/ 9580 w 10000"/>
              <a:gd name="connsiteY167" fmla="*/ 4836 h 10000"/>
              <a:gd name="connsiteX168" fmla="*/ 9668 w 10000"/>
              <a:gd name="connsiteY168" fmla="*/ 4798 h 10000"/>
              <a:gd name="connsiteX169" fmla="*/ 9738 w 10000"/>
              <a:gd name="connsiteY169" fmla="*/ 4747 h 10000"/>
              <a:gd name="connsiteX170" fmla="*/ 9799 w 10000"/>
              <a:gd name="connsiteY170" fmla="*/ 4659 h 10000"/>
              <a:gd name="connsiteX171" fmla="*/ 9799 w 10000"/>
              <a:gd name="connsiteY171" fmla="*/ 4659 h 10000"/>
              <a:gd name="connsiteX172" fmla="*/ 9799 w 10000"/>
              <a:gd name="connsiteY172" fmla="*/ 4659 h 10000"/>
              <a:gd name="connsiteX173" fmla="*/ 9799 w 10000"/>
              <a:gd name="connsiteY173" fmla="*/ 4659 h 10000"/>
              <a:gd name="connsiteX174" fmla="*/ 9799 w 10000"/>
              <a:gd name="connsiteY174" fmla="*/ 4659 h 10000"/>
              <a:gd name="connsiteX175" fmla="*/ 9799 w 10000"/>
              <a:gd name="connsiteY175" fmla="*/ 4659 h 10000"/>
              <a:gd name="connsiteX176" fmla="*/ 9816 w 10000"/>
              <a:gd name="connsiteY176" fmla="*/ 4659 h 10000"/>
              <a:gd name="connsiteX177" fmla="*/ 9816 w 10000"/>
              <a:gd name="connsiteY177" fmla="*/ 4659 h 10000"/>
              <a:gd name="connsiteX178" fmla="*/ 9816 w 10000"/>
              <a:gd name="connsiteY178" fmla="*/ 4659 h 10000"/>
              <a:gd name="connsiteX179" fmla="*/ 9816 w 10000"/>
              <a:gd name="connsiteY179" fmla="*/ 4659 h 10000"/>
              <a:gd name="connsiteX180" fmla="*/ 9816 w 10000"/>
              <a:gd name="connsiteY180" fmla="*/ 4646 h 10000"/>
              <a:gd name="connsiteX181" fmla="*/ 9816 w 10000"/>
              <a:gd name="connsiteY181" fmla="*/ 4646 h 10000"/>
              <a:gd name="connsiteX182" fmla="*/ 9816 w 10000"/>
              <a:gd name="connsiteY182" fmla="*/ 4646 h 10000"/>
              <a:gd name="connsiteX183" fmla="*/ 9816 w 10000"/>
              <a:gd name="connsiteY183" fmla="*/ 4646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43 w 10000"/>
              <a:gd name="connsiteY190" fmla="*/ 4583 h 10000"/>
              <a:gd name="connsiteX191" fmla="*/ 9886 w 10000"/>
              <a:gd name="connsiteY191" fmla="*/ 4495 h 10000"/>
              <a:gd name="connsiteX192" fmla="*/ 9921 w 10000"/>
              <a:gd name="connsiteY192" fmla="*/ 4369 h 10000"/>
              <a:gd name="connsiteX193" fmla="*/ 9948 w 10000"/>
              <a:gd name="connsiteY193" fmla="*/ 4217 h 10000"/>
              <a:gd name="connsiteX194" fmla="*/ 9983 w 10000"/>
              <a:gd name="connsiteY194" fmla="*/ 4040 h 10000"/>
              <a:gd name="connsiteX195" fmla="*/ 10000 w 10000"/>
              <a:gd name="connsiteY195" fmla="*/ 3851 h 10000"/>
              <a:gd name="connsiteX196" fmla="*/ 10000 w 10000"/>
              <a:gd name="connsiteY196" fmla="*/ 3649 h 10000"/>
              <a:gd name="connsiteX197" fmla="*/ 10000 w 10000"/>
              <a:gd name="connsiteY197" fmla="*/ 3460 h 10000"/>
              <a:gd name="connsiteX198" fmla="*/ 9983 w 10000"/>
              <a:gd name="connsiteY198" fmla="*/ 3258 h 10000"/>
              <a:gd name="connsiteX199" fmla="*/ 9939 w 10000"/>
              <a:gd name="connsiteY199" fmla="*/ 3068 h 10000"/>
              <a:gd name="connsiteX200" fmla="*/ 9886 w 10000"/>
              <a:gd name="connsiteY200" fmla="*/ 2904 h 10000"/>
              <a:gd name="connsiteX201" fmla="*/ 9843 w 10000"/>
              <a:gd name="connsiteY201" fmla="*/ 2816 h 10000"/>
              <a:gd name="connsiteX202" fmla="*/ 9799 w 10000"/>
              <a:gd name="connsiteY202" fmla="*/ 2753 h 10000"/>
              <a:gd name="connsiteX203" fmla="*/ 9755 w 10000"/>
              <a:gd name="connsiteY203" fmla="*/ 2677 h 10000"/>
              <a:gd name="connsiteX204" fmla="*/ 9694 w 10000"/>
              <a:gd name="connsiteY204" fmla="*/ 2614 h 10000"/>
              <a:gd name="connsiteX205" fmla="*/ 9633 w 10000"/>
              <a:gd name="connsiteY205" fmla="*/ 2551 h 10000"/>
              <a:gd name="connsiteX206" fmla="*/ 9571 w 10000"/>
              <a:gd name="connsiteY206" fmla="*/ 2500 h 10000"/>
              <a:gd name="connsiteX207" fmla="*/ 9484 w 10000"/>
              <a:gd name="connsiteY207" fmla="*/ 2475 h 10000"/>
              <a:gd name="connsiteX208" fmla="*/ 9396 w 10000"/>
              <a:gd name="connsiteY208" fmla="*/ 2449 h 10000"/>
              <a:gd name="connsiteX209" fmla="*/ 9300 w 10000"/>
              <a:gd name="connsiteY209" fmla="*/ 2424 h 10000"/>
              <a:gd name="connsiteX210" fmla="*/ 9195 w 10000"/>
              <a:gd name="connsiteY210" fmla="*/ 2424 h 10000"/>
              <a:gd name="connsiteX211" fmla="*/ 9195 w 10000"/>
              <a:gd name="connsiteY211" fmla="*/ 2424 h 10000"/>
              <a:gd name="connsiteX212" fmla="*/ 9195 w 10000"/>
              <a:gd name="connsiteY212" fmla="*/ 2424 h 10000"/>
              <a:gd name="connsiteX213" fmla="*/ 9195 w 10000"/>
              <a:gd name="connsiteY213" fmla="*/ 2424 h 10000"/>
              <a:gd name="connsiteX214" fmla="*/ 9195 w 10000"/>
              <a:gd name="connsiteY214" fmla="*/ 2424 h 10000"/>
              <a:gd name="connsiteX215" fmla="*/ 9195 w 10000"/>
              <a:gd name="connsiteY215" fmla="*/ 2424 h 10000"/>
              <a:gd name="connsiteX216" fmla="*/ 9081 w 10000"/>
              <a:gd name="connsiteY216" fmla="*/ 2424 h 10000"/>
              <a:gd name="connsiteX217" fmla="*/ 8941 w 10000"/>
              <a:gd name="connsiteY217" fmla="*/ 2462 h 10000"/>
              <a:gd name="connsiteX218" fmla="*/ 8801 w 10000"/>
              <a:gd name="connsiteY218" fmla="*/ 2487 h 10000"/>
              <a:gd name="connsiteX219" fmla="*/ 8644 w 10000"/>
              <a:gd name="connsiteY219" fmla="*/ 2551 h 10000"/>
              <a:gd name="connsiteX220" fmla="*/ 8644 w 10000"/>
              <a:gd name="connsiteY220" fmla="*/ 2551 h 10000"/>
              <a:gd name="connsiteX221" fmla="*/ 8635 w 10000"/>
              <a:gd name="connsiteY221" fmla="*/ 2551 h 10000"/>
              <a:gd name="connsiteX222" fmla="*/ 8635 w 10000"/>
              <a:gd name="connsiteY222" fmla="*/ 2551 h 10000"/>
              <a:gd name="connsiteX223" fmla="*/ 8626 w 10000"/>
              <a:gd name="connsiteY223" fmla="*/ 2551 h 10000"/>
              <a:gd name="connsiteX224" fmla="*/ 8626 w 10000"/>
              <a:gd name="connsiteY224" fmla="*/ 2551 h 10000"/>
              <a:gd name="connsiteX225" fmla="*/ 8443 w 10000"/>
              <a:gd name="connsiteY225" fmla="*/ 2614 h 10000"/>
              <a:gd name="connsiteX226" fmla="*/ 8276 w 10000"/>
              <a:gd name="connsiteY226" fmla="*/ 2664 h 10000"/>
              <a:gd name="connsiteX227" fmla="*/ 8110 w 10000"/>
              <a:gd name="connsiteY227" fmla="*/ 2689 h 10000"/>
              <a:gd name="connsiteX228" fmla="*/ 7979 w 10000"/>
              <a:gd name="connsiteY228" fmla="*/ 2689 h 10000"/>
              <a:gd name="connsiteX229" fmla="*/ 7979 w 10000"/>
              <a:gd name="connsiteY229" fmla="*/ 2689 h 10000"/>
              <a:gd name="connsiteX230" fmla="*/ 7979 w 10000"/>
              <a:gd name="connsiteY230" fmla="*/ 2689 h 10000"/>
              <a:gd name="connsiteX231" fmla="*/ 7979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848 w 10000"/>
              <a:gd name="connsiteY236" fmla="*/ 2689 h 10000"/>
              <a:gd name="connsiteX237" fmla="*/ 7743 w 10000"/>
              <a:gd name="connsiteY237" fmla="*/ 2677 h 10000"/>
              <a:gd name="connsiteX238" fmla="*/ 7638 w 10000"/>
              <a:gd name="connsiteY238" fmla="*/ 2626 h 10000"/>
              <a:gd name="connsiteX239" fmla="*/ 7542 w 10000"/>
              <a:gd name="connsiteY239" fmla="*/ 2601 h 10000"/>
              <a:gd name="connsiteX240" fmla="*/ 7454 w 10000"/>
              <a:gd name="connsiteY240" fmla="*/ 2538 h 10000"/>
              <a:gd name="connsiteX241" fmla="*/ 7375 w 10000"/>
              <a:gd name="connsiteY241" fmla="*/ 2475 h 10000"/>
              <a:gd name="connsiteX242" fmla="*/ 7297 w 10000"/>
              <a:gd name="connsiteY242" fmla="*/ 2399 h 10000"/>
              <a:gd name="connsiteX243" fmla="*/ 7235 w 10000"/>
              <a:gd name="connsiteY243" fmla="*/ 2323 h 10000"/>
              <a:gd name="connsiteX244" fmla="*/ 7174 w 10000"/>
              <a:gd name="connsiteY244" fmla="*/ 2235 h 10000"/>
              <a:gd name="connsiteX245" fmla="*/ 7113 w 10000"/>
              <a:gd name="connsiteY245" fmla="*/ 2134 h 10000"/>
              <a:gd name="connsiteX246" fmla="*/ 7008 w 10000"/>
              <a:gd name="connsiteY246" fmla="*/ 1944 h 10000"/>
              <a:gd name="connsiteX247" fmla="*/ 6929 w 10000"/>
              <a:gd name="connsiteY247" fmla="*/ 1730 h 10000"/>
              <a:gd name="connsiteX248" fmla="*/ 6850 w 10000"/>
              <a:gd name="connsiteY248" fmla="*/ 1515 h 10000"/>
              <a:gd name="connsiteX249" fmla="*/ 6850 w 10000"/>
              <a:gd name="connsiteY249" fmla="*/ 1515 h 10000"/>
              <a:gd name="connsiteX250" fmla="*/ 6842 w 10000"/>
              <a:gd name="connsiteY250" fmla="*/ 1490 h 10000"/>
              <a:gd name="connsiteX251" fmla="*/ 6842 w 10000"/>
              <a:gd name="connsiteY251" fmla="*/ 1490 h 10000"/>
              <a:gd name="connsiteX252" fmla="*/ 6842 w 10000"/>
              <a:gd name="connsiteY252" fmla="*/ 1477 h 10000"/>
              <a:gd name="connsiteX253" fmla="*/ 6842 w 10000"/>
              <a:gd name="connsiteY253" fmla="*/ 1477 h 10000"/>
              <a:gd name="connsiteX254" fmla="*/ 6842 w 10000"/>
              <a:gd name="connsiteY254" fmla="*/ 1477 h 10000"/>
              <a:gd name="connsiteX255" fmla="*/ 6798 w 10000"/>
              <a:gd name="connsiteY255" fmla="*/ 1338 h 10000"/>
              <a:gd name="connsiteX256" fmla="*/ 6780 w 10000"/>
              <a:gd name="connsiteY256" fmla="*/ 1162 h 10000"/>
              <a:gd name="connsiteX257" fmla="*/ 6754 w 10000"/>
              <a:gd name="connsiteY257" fmla="*/ 947 h 10000"/>
              <a:gd name="connsiteX258" fmla="*/ 6754 w 10000"/>
              <a:gd name="connsiteY258" fmla="*/ 720 h 10000"/>
              <a:gd name="connsiteX259" fmla="*/ 6754 w 10000"/>
              <a:gd name="connsiteY259" fmla="*/ 720 h 10000"/>
              <a:gd name="connsiteX260" fmla="*/ 6763 w 10000"/>
              <a:gd name="connsiteY260" fmla="*/ 366 h 10000"/>
              <a:gd name="connsiteX261" fmla="*/ 6789 w 10000"/>
              <a:gd name="connsiteY26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Lst>
            <a:rect l="l" t="t" r="r" b="b"/>
            <a:pathLst>
              <a:path w="10000" h="10000">
                <a:moveTo>
                  <a:pt x="6789" y="0"/>
                </a:moveTo>
                <a:lnTo>
                  <a:pt x="6789" y="0"/>
                </a:lnTo>
                <a:lnTo>
                  <a:pt x="6789" y="0"/>
                </a:lnTo>
                <a:lnTo>
                  <a:pt x="0" y="0"/>
                </a:lnTo>
                <a:lnTo>
                  <a:pt x="0" y="9747"/>
                </a:lnTo>
                <a:lnTo>
                  <a:pt x="0" y="9747"/>
                </a:lnTo>
                <a:lnTo>
                  <a:pt x="0" y="9747"/>
                </a:lnTo>
                <a:lnTo>
                  <a:pt x="752" y="9861"/>
                </a:lnTo>
                <a:lnTo>
                  <a:pt x="1067" y="9886"/>
                </a:lnTo>
                <a:lnTo>
                  <a:pt x="1304" y="9899"/>
                </a:lnTo>
                <a:lnTo>
                  <a:pt x="1304" y="9899"/>
                </a:lnTo>
                <a:lnTo>
                  <a:pt x="1566" y="9924"/>
                </a:lnTo>
                <a:lnTo>
                  <a:pt x="1846" y="9962"/>
                </a:lnTo>
                <a:lnTo>
                  <a:pt x="1846" y="9962"/>
                </a:lnTo>
                <a:lnTo>
                  <a:pt x="2030" y="10000"/>
                </a:lnTo>
                <a:lnTo>
                  <a:pt x="2213" y="10000"/>
                </a:lnTo>
                <a:lnTo>
                  <a:pt x="2213" y="10000"/>
                </a:lnTo>
                <a:lnTo>
                  <a:pt x="2213" y="10000"/>
                </a:lnTo>
                <a:lnTo>
                  <a:pt x="2213" y="10000"/>
                </a:lnTo>
                <a:lnTo>
                  <a:pt x="2213" y="10000"/>
                </a:lnTo>
                <a:lnTo>
                  <a:pt x="2213" y="10000"/>
                </a:lnTo>
                <a:lnTo>
                  <a:pt x="2362" y="9975"/>
                </a:lnTo>
                <a:lnTo>
                  <a:pt x="2493" y="9949"/>
                </a:lnTo>
                <a:cubicBezTo>
                  <a:pt x="2514" y="9941"/>
                  <a:pt x="2534" y="9932"/>
                  <a:pt x="2555" y="9924"/>
                </a:cubicBezTo>
                <a:cubicBezTo>
                  <a:pt x="2572" y="9911"/>
                  <a:pt x="2590" y="9899"/>
                  <a:pt x="2607" y="9886"/>
                </a:cubicBezTo>
                <a:lnTo>
                  <a:pt x="2660" y="9836"/>
                </a:lnTo>
                <a:cubicBezTo>
                  <a:pt x="2672" y="9819"/>
                  <a:pt x="2683" y="9802"/>
                  <a:pt x="2695" y="9785"/>
                </a:cubicBezTo>
                <a:cubicBezTo>
                  <a:pt x="2707" y="9764"/>
                  <a:pt x="2718" y="9743"/>
                  <a:pt x="2730" y="9722"/>
                </a:cubicBezTo>
                <a:cubicBezTo>
                  <a:pt x="2739" y="9697"/>
                  <a:pt x="2747" y="9671"/>
                  <a:pt x="2756" y="9646"/>
                </a:cubicBezTo>
                <a:cubicBezTo>
                  <a:pt x="2762" y="9612"/>
                  <a:pt x="2767" y="9579"/>
                  <a:pt x="2773" y="9545"/>
                </a:cubicBezTo>
                <a:cubicBezTo>
                  <a:pt x="2779" y="9511"/>
                  <a:pt x="2785" y="9478"/>
                  <a:pt x="2791" y="9444"/>
                </a:cubicBezTo>
                <a:lnTo>
                  <a:pt x="2791" y="9318"/>
                </a:lnTo>
                <a:cubicBezTo>
                  <a:pt x="2785" y="9272"/>
                  <a:pt x="2779" y="9225"/>
                  <a:pt x="2773" y="9179"/>
                </a:cubicBezTo>
                <a:cubicBezTo>
                  <a:pt x="2767" y="9129"/>
                  <a:pt x="2762" y="9078"/>
                  <a:pt x="2756" y="9028"/>
                </a:cubicBezTo>
                <a:cubicBezTo>
                  <a:pt x="2744" y="8977"/>
                  <a:pt x="2733" y="8927"/>
                  <a:pt x="2721" y="8876"/>
                </a:cubicBezTo>
                <a:lnTo>
                  <a:pt x="2721" y="8876"/>
                </a:lnTo>
                <a:lnTo>
                  <a:pt x="2712" y="8864"/>
                </a:lnTo>
                <a:lnTo>
                  <a:pt x="2712" y="8864"/>
                </a:lnTo>
                <a:lnTo>
                  <a:pt x="2712" y="8851"/>
                </a:lnTo>
                <a:lnTo>
                  <a:pt x="2712" y="8851"/>
                </a:lnTo>
                <a:lnTo>
                  <a:pt x="2712" y="8851"/>
                </a:lnTo>
                <a:cubicBezTo>
                  <a:pt x="2671" y="8666"/>
                  <a:pt x="2631" y="8480"/>
                  <a:pt x="2590" y="8295"/>
                </a:cubicBezTo>
                <a:lnTo>
                  <a:pt x="2476" y="7841"/>
                </a:lnTo>
                <a:cubicBezTo>
                  <a:pt x="2458" y="7769"/>
                  <a:pt x="2441" y="7698"/>
                  <a:pt x="2423" y="7626"/>
                </a:cubicBezTo>
                <a:cubicBezTo>
                  <a:pt x="2414" y="7563"/>
                  <a:pt x="2406" y="7500"/>
                  <a:pt x="2397" y="7437"/>
                </a:cubicBezTo>
                <a:cubicBezTo>
                  <a:pt x="2388" y="7382"/>
                  <a:pt x="2380" y="7328"/>
                  <a:pt x="2371" y="7273"/>
                </a:cubicBezTo>
                <a:lnTo>
                  <a:pt x="2362" y="7096"/>
                </a:lnTo>
                <a:lnTo>
                  <a:pt x="2362" y="7096"/>
                </a:lnTo>
                <a:cubicBezTo>
                  <a:pt x="2365" y="7045"/>
                  <a:pt x="2368" y="6995"/>
                  <a:pt x="2371" y="6944"/>
                </a:cubicBezTo>
                <a:cubicBezTo>
                  <a:pt x="2383" y="6898"/>
                  <a:pt x="2394" y="6852"/>
                  <a:pt x="2406" y="6806"/>
                </a:cubicBezTo>
                <a:cubicBezTo>
                  <a:pt x="2412" y="6785"/>
                  <a:pt x="2417" y="6763"/>
                  <a:pt x="2423" y="6742"/>
                </a:cubicBezTo>
                <a:cubicBezTo>
                  <a:pt x="2435" y="6725"/>
                  <a:pt x="2446" y="6709"/>
                  <a:pt x="2458" y="6692"/>
                </a:cubicBezTo>
                <a:cubicBezTo>
                  <a:pt x="2481" y="6654"/>
                  <a:pt x="2505" y="6616"/>
                  <a:pt x="2528" y="6578"/>
                </a:cubicBezTo>
                <a:lnTo>
                  <a:pt x="2651" y="6477"/>
                </a:lnTo>
                <a:lnTo>
                  <a:pt x="2791" y="6376"/>
                </a:lnTo>
                <a:lnTo>
                  <a:pt x="3167" y="6225"/>
                </a:lnTo>
                <a:lnTo>
                  <a:pt x="3167" y="6225"/>
                </a:lnTo>
                <a:lnTo>
                  <a:pt x="3167" y="6225"/>
                </a:lnTo>
                <a:lnTo>
                  <a:pt x="3342" y="6162"/>
                </a:lnTo>
                <a:lnTo>
                  <a:pt x="3473" y="6136"/>
                </a:lnTo>
                <a:lnTo>
                  <a:pt x="3613" y="6124"/>
                </a:lnTo>
                <a:lnTo>
                  <a:pt x="3736" y="6124"/>
                </a:lnTo>
                <a:lnTo>
                  <a:pt x="3736" y="6124"/>
                </a:lnTo>
                <a:lnTo>
                  <a:pt x="3736" y="6124"/>
                </a:lnTo>
                <a:lnTo>
                  <a:pt x="3736" y="6124"/>
                </a:lnTo>
                <a:lnTo>
                  <a:pt x="3736" y="6124"/>
                </a:lnTo>
                <a:lnTo>
                  <a:pt x="3736" y="6124"/>
                </a:lnTo>
                <a:lnTo>
                  <a:pt x="3736" y="6124"/>
                </a:lnTo>
                <a:lnTo>
                  <a:pt x="3841" y="6124"/>
                </a:lnTo>
                <a:lnTo>
                  <a:pt x="3937" y="6136"/>
                </a:lnTo>
                <a:lnTo>
                  <a:pt x="4016" y="6187"/>
                </a:lnTo>
                <a:cubicBezTo>
                  <a:pt x="4039" y="6200"/>
                  <a:pt x="4063" y="6212"/>
                  <a:pt x="4086" y="6225"/>
                </a:cubicBezTo>
                <a:cubicBezTo>
                  <a:pt x="4106" y="6242"/>
                  <a:pt x="4127" y="6258"/>
                  <a:pt x="4147" y="6275"/>
                </a:cubicBezTo>
                <a:cubicBezTo>
                  <a:pt x="4162" y="6300"/>
                  <a:pt x="4176" y="6326"/>
                  <a:pt x="4191" y="6351"/>
                </a:cubicBezTo>
                <a:cubicBezTo>
                  <a:pt x="4200" y="6376"/>
                  <a:pt x="4208" y="6402"/>
                  <a:pt x="4217" y="6427"/>
                </a:cubicBezTo>
                <a:cubicBezTo>
                  <a:pt x="4229" y="6456"/>
                  <a:pt x="4240" y="6486"/>
                  <a:pt x="4252" y="6515"/>
                </a:cubicBezTo>
                <a:cubicBezTo>
                  <a:pt x="4255" y="6549"/>
                  <a:pt x="4258" y="6582"/>
                  <a:pt x="4261" y="6616"/>
                </a:cubicBezTo>
                <a:cubicBezTo>
                  <a:pt x="4264" y="6650"/>
                  <a:pt x="4266" y="6683"/>
                  <a:pt x="4269" y="6717"/>
                </a:cubicBezTo>
                <a:lnTo>
                  <a:pt x="4269" y="6843"/>
                </a:lnTo>
                <a:cubicBezTo>
                  <a:pt x="4266" y="6881"/>
                  <a:pt x="4264" y="6919"/>
                  <a:pt x="4261" y="6957"/>
                </a:cubicBezTo>
                <a:cubicBezTo>
                  <a:pt x="4246" y="7050"/>
                  <a:pt x="4232" y="7142"/>
                  <a:pt x="4217" y="7235"/>
                </a:cubicBezTo>
                <a:cubicBezTo>
                  <a:pt x="4199" y="7340"/>
                  <a:pt x="4182" y="7446"/>
                  <a:pt x="4164" y="7551"/>
                </a:cubicBezTo>
                <a:lnTo>
                  <a:pt x="4164" y="7551"/>
                </a:lnTo>
                <a:cubicBezTo>
                  <a:pt x="4132" y="7702"/>
                  <a:pt x="4100" y="7854"/>
                  <a:pt x="4068" y="8005"/>
                </a:cubicBezTo>
                <a:cubicBezTo>
                  <a:pt x="4062" y="8072"/>
                  <a:pt x="4057" y="8140"/>
                  <a:pt x="4051" y="8207"/>
                </a:cubicBezTo>
                <a:cubicBezTo>
                  <a:pt x="4042" y="8279"/>
                  <a:pt x="4033" y="8350"/>
                  <a:pt x="4024" y="8422"/>
                </a:cubicBezTo>
                <a:cubicBezTo>
                  <a:pt x="4021" y="8485"/>
                  <a:pt x="4019" y="8548"/>
                  <a:pt x="4016" y="8611"/>
                </a:cubicBezTo>
                <a:lnTo>
                  <a:pt x="4016" y="8813"/>
                </a:lnTo>
                <a:cubicBezTo>
                  <a:pt x="4019" y="8876"/>
                  <a:pt x="4021" y="8940"/>
                  <a:pt x="4024" y="9003"/>
                </a:cubicBezTo>
                <a:cubicBezTo>
                  <a:pt x="4033" y="9062"/>
                  <a:pt x="4042" y="9120"/>
                  <a:pt x="4051" y="9179"/>
                </a:cubicBezTo>
                <a:cubicBezTo>
                  <a:pt x="4063" y="9238"/>
                  <a:pt x="4074" y="9297"/>
                  <a:pt x="4086" y="9356"/>
                </a:cubicBezTo>
                <a:cubicBezTo>
                  <a:pt x="4098" y="9407"/>
                  <a:pt x="4109" y="9457"/>
                  <a:pt x="4121" y="9508"/>
                </a:cubicBezTo>
                <a:cubicBezTo>
                  <a:pt x="4144" y="9554"/>
                  <a:pt x="4168" y="9600"/>
                  <a:pt x="4191" y="9646"/>
                </a:cubicBezTo>
                <a:lnTo>
                  <a:pt x="4269" y="9760"/>
                </a:lnTo>
                <a:cubicBezTo>
                  <a:pt x="4301" y="9794"/>
                  <a:pt x="4334" y="9827"/>
                  <a:pt x="4366" y="9861"/>
                </a:cubicBezTo>
                <a:lnTo>
                  <a:pt x="4471" y="9937"/>
                </a:lnTo>
                <a:lnTo>
                  <a:pt x="4611" y="9975"/>
                </a:lnTo>
                <a:lnTo>
                  <a:pt x="4759" y="10000"/>
                </a:lnTo>
                <a:lnTo>
                  <a:pt x="4759" y="10000"/>
                </a:lnTo>
                <a:lnTo>
                  <a:pt x="4759" y="10000"/>
                </a:lnTo>
                <a:lnTo>
                  <a:pt x="4759" y="10000"/>
                </a:lnTo>
                <a:lnTo>
                  <a:pt x="4759" y="10000"/>
                </a:lnTo>
                <a:lnTo>
                  <a:pt x="4821" y="10000"/>
                </a:lnTo>
                <a:lnTo>
                  <a:pt x="4821" y="10000"/>
                </a:lnTo>
                <a:lnTo>
                  <a:pt x="5136" y="9962"/>
                </a:lnTo>
                <a:lnTo>
                  <a:pt x="5468" y="9924"/>
                </a:lnTo>
                <a:lnTo>
                  <a:pt x="6203" y="9798"/>
                </a:lnTo>
                <a:lnTo>
                  <a:pt x="6982" y="9672"/>
                </a:lnTo>
                <a:lnTo>
                  <a:pt x="7358" y="9621"/>
                </a:lnTo>
                <a:lnTo>
                  <a:pt x="7734" y="9583"/>
                </a:lnTo>
                <a:lnTo>
                  <a:pt x="7734" y="9583"/>
                </a:lnTo>
                <a:lnTo>
                  <a:pt x="7725" y="9508"/>
                </a:lnTo>
                <a:lnTo>
                  <a:pt x="7725" y="9508"/>
                </a:lnTo>
                <a:lnTo>
                  <a:pt x="7725" y="9508"/>
                </a:lnTo>
                <a:lnTo>
                  <a:pt x="7725" y="9508"/>
                </a:lnTo>
                <a:lnTo>
                  <a:pt x="7725" y="9508"/>
                </a:lnTo>
                <a:cubicBezTo>
                  <a:pt x="7716" y="9474"/>
                  <a:pt x="7708" y="9441"/>
                  <a:pt x="7699" y="9407"/>
                </a:cubicBezTo>
                <a:lnTo>
                  <a:pt x="7699" y="9407"/>
                </a:lnTo>
                <a:lnTo>
                  <a:pt x="7699" y="9381"/>
                </a:lnTo>
                <a:lnTo>
                  <a:pt x="7699" y="9381"/>
                </a:lnTo>
                <a:cubicBezTo>
                  <a:pt x="7658" y="9137"/>
                  <a:pt x="7618" y="8893"/>
                  <a:pt x="7577" y="8649"/>
                </a:cubicBezTo>
                <a:lnTo>
                  <a:pt x="7463" y="7967"/>
                </a:lnTo>
                <a:cubicBezTo>
                  <a:pt x="7440" y="7765"/>
                  <a:pt x="7416" y="7563"/>
                  <a:pt x="7393" y="7361"/>
                </a:cubicBezTo>
                <a:cubicBezTo>
                  <a:pt x="7373" y="7176"/>
                  <a:pt x="7352" y="6991"/>
                  <a:pt x="7332" y="6806"/>
                </a:cubicBezTo>
                <a:cubicBezTo>
                  <a:pt x="7317" y="6642"/>
                  <a:pt x="7303" y="6477"/>
                  <a:pt x="7288" y="6313"/>
                </a:cubicBezTo>
                <a:cubicBezTo>
                  <a:pt x="7279" y="6166"/>
                  <a:pt x="7271" y="6018"/>
                  <a:pt x="7262" y="5871"/>
                </a:cubicBezTo>
                <a:cubicBezTo>
                  <a:pt x="7259" y="5741"/>
                  <a:pt x="7256" y="5610"/>
                  <a:pt x="7253" y="5480"/>
                </a:cubicBezTo>
                <a:cubicBezTo>
                  <a:pt x="7262" y="5366"/>
                  <a:pt x="7270" y="5253"/>
                  <a:pt x="7279" y="5139"/>
                </a:cubicBezTo>
                <a:lnTo>
                  <a:pt x="7297" y="4836"/>
                </a:lnTo>
                <a:cubicBezTo>
                  <a:pt x="7311" y="4752"/>
                  <a:pt x="7326" y="4667"/>
                  <a:pt x="7340" y="4583"/>
                </a:cubicBezTo>
                <a:cubicBezTo>
                  <a:pt x="7361" y="4520"/>
                  <a:pt x="7381" y="4457"/>
                  <a:pt x="7402" y="4394"/>
                </a:cubicBezTo>
                <a:cubicBezTo>
                  <a:pt x="7414" y="4360"/>
                  <a:pt x="7425" y="4327"/>
                  <a:pt x="7437" y="4293"/>
                </a:cubicBezTo>
                <a:cubicBezTo>
                  <a:pt x="7446" y="4268"/>
                  <a:pt x="7454" y="4242"/>
                  <a:pt x="7463" y="4217"/>
                </a:cubicBezTo>
                <a:cubicBezTo>
                  <a:pt x="7478" y="4196"/>
                  <a:pt x="7492" y="4175"/>
                  <a:pt x="7507" y="4154"/>
                </a:cubicBezTo>
                <a:cubicBezTo>
                  <a:pt x="7521" y="4137"/>
                  <a:pt x="7536" y="4121"/>
                  <a:pt x="7550" y="4104"/>
                </a:cubicBezTo>
                <a:cubicBezTo>
                  <a:pt x="7565" y="4087"/>
                  <a:pt x="7579" y="4070"/>
                  <a:pt x="7594" y="4053"/>
                </a:cubicBezTo>
                <a:lnTo>
                  <a:pt x="7647" y="4003"/>
                </a:lnTo>
                <a:cubicBezTo>
                  <a:pt x="7664" y="3999"/>
                  <a:pt x="7682" y="3994"/>
                  <a:pt x="7699" y="3990"/>
                </a:cubicBezTo>
                <a:cubicBezTo>
                  <a:pt x="7717" y="3982"/>
                  <a:pt x="7734" y="3973"/>
                  <a:pt x="7752" y="3965"/>
                </a:cubicBezTo>
                <a:lnTo>
                  <a:pt x="7857" y="3939"/>
                </a:lnTo>
                <a:lnTo>
                  <a:pt x="7857" y="3939"/>
                </a:lnTo>
                <a:lnTo>
                  <a:pt x="7857" y="3939"/>
                </a:lnTo>
                <a:lnTo>
                  <a:pt x="7857" y="3939"/>
                </a:lnTo>
                <a:lnTo>
                  <a:pt x="7857" y="3939"/>
                </a:lnTo>
                <a:lnTo>
                  <a:pt x="7857" y="3939"/>
                </a:lnTo>
                <a:lnTo>
                  <a:pt x="7857" y="3939"/>
                </a:lnTo>
                <a:lnTo>
                  <a:pt x="7857" y="3939"/>
                </a:lnTo>
                <a:lnTo>
                  <a:pt x="7927" y="3939"/>
                </a:lnTo>
                <a:cubicBezTo>
                  <a:pt x="7950" y="3948"/>
                  <a:pt x="7974" y="3956"/>
                  <a:pt x="7997" y="3965"/>
                </a:cubicBezTo>
                <a:lnTo>
                  <a:pt x="8136" y="4028"/>
                </a:lnTo>
                <a:lnTo>
                  <a:pt x="8294" y="4116"/>
                </a:lnTo>
                <a:lnTo>
                  <a:pt x="8443" y="4242"/>
                </a:lnTo>
                <a:lnTo>
                  <a:pt x="8443" y="4242"/>
                </a:lnTo>
                <a:lnTo>
                  <a:pt x="8451" y="4242"/>
                </a:lnTo>
                <a:lnTo>
                  <a:pt x="8451" y="4242"/>
                </a:lnTo>
                <a:lnTo>
                  <a:pt x="8836" y="4545"/>
                </a:lnTo>
                <a:lnTo>
                  <a:pt x="8976" y="4646"/>
                </a:lnTo>
                <a:lnTo>
                  <a:pt x="9099" y="4722"/>
                </a:lnTo>
                <a:lnTo>
                  <a:pt x="9204" y="4785"/>
                </a:lnTo>
                <a:cubicBezTo>
                  <a:pt x="9236" y="4798"/>
                  <a:pt x="9268" y="4810"/>
                  <a:pt x="9300" y="4823"/>
                </a:cubicBezTo>
                <a:lnTo>
                  <a:pt x="9388" y="4848"/>
                </a:lnTo>
                <a:lnTo>
                  <a:pt x="9466" y="4848"/>
                </a:lnTo>
                <a:lnTo>
                  <a:pt x="9466" y="4848"/>
                </a:lnTo>
                <a:lnTo>
                  <a:pt x="9484" y="4848"/>
                </a:lnTo>
                <a:lnTo>
                  <a:pt x="9484" y="4848"/>
                </a:lnTo>
                <a:lnTo>
                  <a:pt x="9484" y="4848"/>
                </a:lnTo>
                <a:lnTo>
                  <a:pt x="9484" y="4848"/>
                </a:lnTo>
                <a:lnTo>
                  <a:pt x="9580" y="4836"/>
                </a:lnTo>
                <a:cubicBezTo>
                  <a:pt x="9609" y="4823"/>
                  <a:pt x="9639" y="4811"/>
                  <a:pt x="9668" y="4798"/>
                </a:cubicBezTo>
                <a:cubicBezTo>
                  <a:pt x="9691" y="4781"/>
                  <a:pt x="9715" y="4764"/>
                  <a:pt x="9738" y="4747"/>
                </a:cubicBezTo>
                <a:lnTo>
                  <a:pt x="9799" y="4659"/>
                </a:lnTo>
                <a:lnTo>
                  <a:pt x="9799" y="4659"/>
                </a:lnTo>
                <a:lnTo>
                  <a:pt x="9799" y="4659"/>
                </a:lnTo>
                <a:lnTo>
                  <a:pt x="9799" y="4659"/>
                </a:lnTo>
                <a:lnTo>
                  <a:pt x="9799" y="4659"/>
                </a:lnTo>
                <a:lnTo>
                  <a:pt x="9799" y="4659"/>
                </a:lnTo>
                <a:lnTo>
                  <a:pt x="9816" y="4659"/>
                </a:lnTo>
                <a:lnTo>
                  <a:pt x="9816" y="4659"/>
                </a:lnTo>
                <a:lnTo>
                  <a:pt x="9816" y="4659"/>
                </a:lnTo>
                <a:lnTo>
                  <a:pt x="9816" y="4659"/>
                </a:lnTo>
                <a:lnTo>
                  <a:pt x="9816" y="4646"/>
                </a:lnTo>
                <a:lnTo>
                  <a:pt x="9816" y="4646"/>
                </a:lnTo>
                <a:lnTo>
                  <a:pt x="9816" y="4646"/>
                </a:lnTo>
                <a:lnTo>
                  <a:pt x="9816" y="4646"/>
                </a:lnTo>
                <a:lnTo>
                  <a:pt x="9816" y="4646"/>
                </a:lnTo>
                <a:lnTo>
                  <a:pt x="9816" y="4646"/>
                </a:lnTo>
                <a:lnTo>
                  <a:pt x="9816" y="4646"/>
                </a:lnTo>
                <a:lnTo>
                  <a:pt x="9816" y="4646"/>
                </a:lnTo>
                <a:lnTo>
                  <a:pt x="9816" y="4646"/>
                </a:lnTo>
                <a:lnTo>
                  <a:pt x="9816" y="4646"/>
                </a:lnTo>
                <a:lnTo>
                  <a:pt x="9843" y="4583"/>
                </a:lnTo>
                <a:cubicBezTo>
                  <a:pt x="9857" y="4554"/>
                  <a:pt x="9872" y="4524"/>
                  <a:pt x="9886" y="4495"/>
                </a:cubicBezTo>
                <a:cubicBezTo>
                  <a:pt x="9898" y="4453"/>
                  <a:pt x="9909" y="4411"/>
                  <a:pt x="9921" y="4369"/>
                </a:cubicBezTo>
                <a:cubicBezTo>
                  <a:pt x="9930" y="4318"/>
                  <a:pt x="9939" y="4268"/>
                  <a:pt x="9948" y="4217"/>
                </a:cubicBezTo>
                <a:cubicBezTo>
                  <a:pt x="9960" y="4158"/>
                  <a:pt x="9971" y="4099"/>
                  <a:pt x="9983" y="4040"/>
                </a:cubicBezTo>
                <a:cubicBezTo>
                  <a:pt x="9989" y="3977"/>
                  <a:pt x="9994" y="3914"/>
                  <a:pt x="10000" y="3851"/>
                </a:cubicBezTo>
                <a:lnTo>
                  <a:pt x="10000" y="3649"/>
                </a:lnTo>
                <a:lnTo>
                  <a:pt x="10000" y="3460"/>
                </a:lnTo>
                <a:cubicBezTo>
                  <a:pt x="9994" y="3393"/>
                  <a:pt x="9989" y="3325"/>
                  <a:pt x="9983" y="3258"/>
                </a:cubicBezTo>
                <a:cubicBezTo>
                  <a:pt x="9968" y="3195"/>
                  <a:pt x="9954" y="3131"/>
                  <a:pt x="9939" y="3068"/>
                </a:cubicBezTo>
                <a:cubicBezTo>
                  <a:pt x="9921" y="3013"/>
                  <a:pt x="9904" y="2959"/>
                  <a:pt x="9886" y="2904"/>
                </a:cubicBezTo>
                <a:cubicBezTo>
                  <a:pt x="9872" y="2875"/>
                  <a:pt x="9857" y="2845"/>
                  <a:pt x="9843" y="2816"/>
                </a:cubicBezTo>
                <a:cubicBezTo>
                  <a:pt x="9828" y="2795"/>
                  <a:pt x="9814" y="2774"/>
                  <a:pt x="9799" y="2753"/>
                </a:cubicBezTo>
                <a:cubicBezTo>
                  <a:pt x="9784" y="2728"/>
                  <a:pt x="9770" y="2702"/>
                  <a:pt x="9755" y="2677"/>
                </a:cubicBezTo>
                <a:cubicBezTo>
                  <a:pt x="9735" y="2656"/>
                  <a:pt x="9714" y="2635"/>
                  <a:pt x="9694" y="2614"/>
                </a:cubicBezTo>
                <a:cubicBezTo>
                  <a:pt x="9674" y="2593"/>
                  <a:pt x="9653" y="2572"/>
                  <a:pt x="9633" y="2551"/>
                </a:cubicBezTo>
                <a:cubicBezTo>
                  <a:pt x="9612" y="2534"/>
                  <a:pt x="9592" y="2517"/>
                  <a:pt x="9571" y="2500"/>
                </a:cubicBezTo>
                <a:cubicBezTo>
                  <a:pt x="9542" y="2492"/>
                  <a:pt x="9513" y="2483"/>
                  <a:pt x="9484" y="2475"/>
                </a:cubicBezTo>
                <a:cubicBezTo>
                  <a:pt x="9455" y="2466"/>
                  <a:pt x="9425" y="2458"/>
                  <a:pt x="9396" y="2449"/>
                </a:cubicBezTo>
                <a:cubicBezTo>
                  <a:pt x="9364" y="2441"/>
                  <a:pt x="9332" y="2432"/>
                  <a:pt x="9300" y="2424"/>
                </a:cubicBezTo>
                <a:lnTo>
                  <a:pt x="9195" y="2424"/>
                </a:lnTo>
                <a:lnTo>
                  <a:pt x="9195" y="2424"/>
                </a:lnTo>
                <a:lnTo>
                  <a:pt x="9195" y="2424"/>
                </a:lnTo>
                <a:lnTo>
                  <a:pt x="9195" y="2424"/>
                </a:lnTo>
                <a:lnTo>
                  <a:pt x="9195" y="2424"/>
                </a:lnTo>
                <a:lnTo>
                  <a:pt x="9195" y="2424"/>
                </a:lnTo>
                <a:lnTo>
                  <a:pt x="9081" y="2424"/>
                </a:lnTo>
                <a:lnTo>
                  <a:pt x="8941" y="2462"/>
                </a:lnTo>
                <a:lnTo>
                  <a:pt x="8801" y="2487"/>
                </a:lnTo>
                <a:lnTo>
                  <a:pt x="8644" y="2551"/>
                </a:lnTo>
                <a:lnTo>
                  <a:pt x="8644" y="2551"/>
                </a:lnTo>
                <a:lnTo>
                  <a:pt x="8635" y="2551"/>
                </a:lnTo>
                <a:lnTo>
                  <a:pt x="8635" y="2551"/>
                </a:lnTo>
                <a:lnTo>
                  <a:pt x="8626" y="2551"/>
                </a:lnTo>
                <a:lnTo>
                  <a:pt x="8626" y="2551"/>
                </a:lnTo>
                <a:lnTo>
                  <a:pt x="8443" y="2614"/>
                </a:lnTo>
                <a:lnTo>
                  <a:pt x="8276" y="2664"/>
                </a:lnTo>
                <a:lnTo>
                  <a:pt x="8110" y="2689"/>
                </a:lnTo>
                <a:lnTo>
                  <a:pt x="7979" y="2689"/>
                </a:lnTo>
                <a:lnTo>
                  <a:pt x="7979" y="2689"/>
                </a:lnTo>
                <a:lnTo>
                  <a:pt x="7979" y="2689"/>
                </a:lnTo>
                <a:lnTo>
                  <a:pt x="7979" y="2689"/>
                </a:lnTo>
                <a:lnTo>
                  <a:pt x="7979" y="2689"/>
                </a:lnTo>
                <a:lnTo>
                  <a:pt x="7979" y="2689"/>
                </a:lnTo>
                <a:lnTo>
                  <a:pt x="7979" y="2689"/>
                </a:lnTo>
                <a:lnTo>
                  <a:pt x="7979" y="2689"/>
                </a:lnTo>
                <a:lnTo>
                  <a:pt x="7848" y="2689"/>
                </a:lnTo>
                <a:lnTo>
                  <a:pt x="7743" y="2677"/>
                </a:lnTo>
                <a:lnTo>
                  <a:pt x="7638" y="2626"/>
                </a:lnTo>
                <a:cubicBezTo>
                  <a:pt x="7606" y="2618"/>
                  <a:pt x="7574" y="2609"/>
                  <a:pt x="7542" y="2601"/>
                </a:cubicBezTo>
                <a:lnTo>
                  <a:pt x="7454" y="2538"/>
                </a:lnTo>
                <a:cubicBezTo>
                  <a:pt x="7428" y="2517"/>
                  <a:pt x="7401" y="2496"/>
                  <a:pt x="7375" y="2475"/>
                </a:cubicBezTo>
                <a:cubicBezTo>
                  <a:pt x="7349" y="2450"/>
                  <a:pt x="7323" y="2424"/>
                  <a:pt x="7297" y="2399"/>
                </a:cubicBezTo>
                <a:cubicBezTo>
                  <a:pt x="7276" y="2374"/>
                  <a:pt x="7256" y="2348"/>
                  <a:pt x="7235" y="2323"/>
                </a:cubicBezTo>
                <a:lnTo>
                  <a:pt x="7174" y="2235"/>
                </a:lnTo>
                <a:cubicBezTo>
                  <a:pt x="7154" y="2201"/>
                  <a:pt x="7133" y="2168"/>
                  <a:pt x="7113" y="2134"/>
                </a:cubicBezTo>
                <a:lnTo>
                  <a:pt x="7008" y="1944"/>
                </a:lnTo>
                <a:cubicBezTo>
                  <a:pt x="6982" y="1873"/>
                  <a:pt x="6955" y="1801"/>
                  <a:pt x="6929" y="1730"/>
                </a:cubicBezTo>
                <a:cubicBezTo>
                  <a:pt x="6903" y="1658"/>
                  <a:pt x="6876" y="1587"/>
                  <a:pt x="6850" y="1515"/>
                </a:cubicBezTo>
                <a:lnTo>
                  <a:pt x="6850" y="1515"/>
                </a:lnTo>
                <a:cubicBezTo>
                  <a:pt x="6847" y="1507"/>
                  <a:pt x="6845" y="1498"/>
                  <a:pt x="6842" y="1490"/>
                </a:cubicBezTo>
                <a:lnTo>
                  <a:pt x="6842" y="1490"/>
                </a:lnTo>
                <a:lnTo>
                  <a:pt x="6842" y="1477"/>
                </a:lnTo>
                <a:lnTo>
                  <a:pt x="6842" y="1477"/>
                </a:lnTo>
                <a:lnTo>
                  <a:pt x="6842" y="1477"/>
                </a:lnTo>
                <a:cubicBezTo>
                  <a:pt x="6827" y="1431"/>
                  <a:pt x="6813" y="1384"/>
                  <a:pt x="6798" y="1338"/>
                </a:cubicBezTo>
                <a:cubicBezTo>
                  <a:pt x="6792" y="1279"/>
                  <a:pt x="6786" y="1221"/>
                  <a:pt x="6780" y="1162"/>
                </a:cubicBezTo>
                <a:cubicBezTo>
                  <a:pt x="6771" y="1090"/>
                  <a:pt x="6763" y="1019"/>
                  <a:pt x="6754" y="947"/>
                </a:cubicBezTo>
                <a:lnTo>
                  <a:pt x="6754" y="720"/>
                </a:lnTo>
                <a:lnTo>
                  <a:pt x="6754" y="720"/>
                </a:lnTo>
                <a:lnTo>
                  <a:pt x="6763" y="366"/>
                </a:lnTo>
                <a:cubicBezTo>
                  <a:pt x="6772" y="244"/>
                  <a:pt x="6780" y="122"/>
                  <a:pt x="6789" y="0"/>
                </a:cubicBezTo>
                <a:close/>
              </a:path>
            </a:pathLst>
          </a:custGeom>
          <a:solidFill>
            <a:srgbClr val="FAB732"/>
          </a:solidFill>
          <a:ln>
            <a:solidFill>
              <a:schemeClr val="accent6"/>
            </a:solidFill>
          </a:ln>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117"/>
          <p:cNvSpPr>
            <a:spLocks/>
          </p:cNvSpPr>
          <p:nvPr/>
        </p:nvSpPr>
        <p:spPr bwMode="auto">
          <a:xfrm rot="18900000">
            <a:off x="5329737" y="1589262"/>
            <a:ext cx="1680685" cy="2122462"/>
          </a:xfrm>
          <a:custGeom>
            <a:avLst/>
            <a:gdLst>
              <a:gd name="T0" fmla="*/ 0 w 995"/>
              <a:gd name="T1" fmla="*/ 57 h 1075"/>
              <a:gd name="T2" fmla="*/ 10 w 995"/>
              <a:gd name="T3" fmla="*/ 117 h 1075"/>
              <a:gd name="T4" fmla="*/ 29 w 995"/>
              <a:gd name="T5" fmla="*/ 154 h 1075"/>
              <a:gd name="T6" fmla="*/ 80 w 995"/>
              <a:gd name="T7" fmla="*/ 201 h 1075"/>
              <a:gd name="T8" fmla="*/ 140 w 995"/>
              <a:gd name="T9" fmla="*/ 213 h 1075"/>
              <a:gd name="T10" fmla="*/ 174 w 995"/>
              <a:gd name="T11" fmla="*/ 211 h 1075"/>
              <a:gd name="T12" fmla="*/ 216 w 995"/>
              <a:gd name="T13" fmla="*/ 202 h 1075"/>
              <a:gd name="T14" fmla="*/ 279 w 995"/>
              <a:gd name="T15" fmla="*/ 192 h 1075"/>
              <a:gd name="T16" fmla="*/ 279 w 995"/>
              <a:gd name="T17" fmla="*/ 192 h 1075"/>
              <a:gd name="T18" fmla="*/ 336 w 995"/>
              <a:gd name="T19" fmla="*/ 207 h 1075"/>
              <a:gd name="T20" fmla="*/ 369 w 995"/>
              <a:gd name="T21" fmla="*/ 258 h 1075"/>
              <a:gd name="T22" fmla="*/ 362 w 995"/>
              <a:gd name="T23" fmla="*/ 346 h 1075"/>
              <a:gd name="T24" fmla="*/ 350 w 995"/>
              <a:gd name="T25" fmla="*/ 368 h 1075"/>
              <a:gd name="T26" fmla="*/ 350 w 995"/>
              <a:gd name="T27" fmla="*/ 368 h 1075"/>
              <a:gd name="T28" fmla="*/ 348 w 995"/>
              <a:gd name="T29" fmla="*/ 369 h 1075"/>
              <a:gd name="T30" fmla="*/ 333 w 995"/>
              <a:gd name="T31" fmla="*/ 380 h 1075"/>
              <a:gd name="T32" fmla="*/ 312 w 995"/>
              <a:gd name="T33" fmla="*/ 384 h 1075"/>
              <a:gd name="T34" fmla="*/ 280 w 995"/>
              <a:gd name="T35" fmla="*/ 379 h 1075"/>
              <a:gd name="T36" fmla="*/ 200 w 995"/>
              <a:gd name="T37" fmla="*/ 339 h 1075"/>
              <a:gd name="T38" fmla="*/ 199 w 995"/>
              <a:gd name="T39" fmla="*/ 338 h 1075"/>
              <a:gd name="T40" fmla="*/ 194 w 995"/>
              <a:gd name="T41" fmla="*/ 336 h 1075"/>
              <a:gd name="T42" fmla="*/ 134 w 995"/>
              <a:gd name="T43" fmla="*/ 312 h 1075"/>
              <a:gd name="T44" fmla="*/ 126 w 995"/>
              <a:gd name="T45" fmla="*/ 312 h 1075"/>
              <a:gd name="T46" fmla="*/ 86 w 995"/>
              <a:gd name="T47" fmla="*/ 329 h 1075"/>
              <a:gd name="T48" fmla="*/ 60 w 995"/>
              <a:gd name="T49" fmla="*/ 407 h 1075"/>
              <a:gd name="T50" fmla="*/ 81 w 995"/>
              <a:gd name="T51" fmla="*/ 631 h 1075"/>
              <a:gd name="T52" fmla="*/ 111 w 995"/>
              <a:gd name="T53" fmla="*/ 753 h 1075"/>
              <a:gd name="T54" fmla="*/ 112 w 995"/>
              <a:gd name="T55" fmla="*/ 759 h 1075"/>
              <a:gd name="T56" fmla="*/ 115 w 995"/>
              <a:gd name="T57" fmla="*/ 759 h 1075"/>
              <a:gd name="T58" fmla="*/ 174 w 995"/>
              <a:gd name="T59" fmla="*/ 758 h 1075"/>
              <a:gd name="T60" fmla="*/ 175 w 995"/>
              <a:gd name="T61" fmla="*/ 758 h 1075"/>
              <a:gd name="T62" fmla="*/ 176 w 995"/>
              <a:gd name="T63" fmla="*/ 758 h 1075"/>
              <a:gd name="T64" fmla="*/ 227 w 995"/>
              <a:gd name="T65" fmla="*/ 756 h 1075"/>
              <a:gd name="T66" fmla="*/ 229 w 995"/>
              <a:gd name="T67" fmla="*/ 756 h 1075"/>
              <a:gd name="T68" fmla="*/ 284 w 995"/>
              <a:gd name="T69" fmla="*/ 756 h 1075"/>
              <a:gd name="T70" fmla="*/ 369 w 995"/>
              <a:gd name="T71" fmla="*/ 759 h 1075"/>
              <a:gd name="T72" fmla="*/ 487 w 995"/>
              <a:gd name="T73" fmla="*/ 782 h 1075"/>
              <a:gd name="T74" fmla="*/ 515 w 995"/>
              <a:gd name="T75" fmla="*/ 817 h 1075"/>
              <a:gd name="T76" fmla="*/ 512 w 995"/>
              <a:gd name="T77" fmla="*/ 844 h 1075"/>
              <a:gd name="T78" fmla="*/ 485 w 995"/>
              <a:gd name="T79" fmla="*/ 989 h 1075"/>
              <a:gd name="T80" fmla="*/ 496 w 995"/>
              <a:gd name="T81" fmla="*/ 1037 h 1075"/>
              <a:gd name="T82" fmla="*/ 521 w 995"/>
              <a:gd name="T83" fmla="*/ 1062 h 1075"/>
              <a:gd name="T84" fmla="*/ 575 w 995"/>
              <a:gd name="T85" fmla="*/ 1075 h 1075"/>
              <a:gd name="T86" fmla="*/ 614 w 995"/>
              <a:gd name="T87" fmla="*/ 1071 h 1075"/>
              <a:gd name="T88" fmla="*/ 679 w 995"/>
              <a:gd name="T89" fmla="*/ 1040 h 1075"/>
              <a:gd name="T90" fmla="*/ 700 w 995"/>
              <a:gd name="T91" fmla="*/ 992 h 1075"/>
              <a:gd name="T92" fmla="*/ 695 w 995"/>
              <a:gd name="T93" fmla="*/ 982 h 1075"/>
              <a:gd name="T94" fmla="*/ 695 w 995"/>
              <a:gd name="T95" fmla="*/ 982 h 1075"/>
              <a:gd name="T96" fmla="*/ 695 w 995"/>
              <a:gd name="T97" fmla="*/ 981 h 1075"/>
              <a:gd name="T98" fmla="*/ 648 w 995"/>
              <a:gd name="T99" fmla="*/ 900 h 1075"/>
              <a:gd name="T100" fmla="*/ 636 w 995"/>
              <a:gd name="T101" fmla="*/ 839 h 1075"/>
              <a:gd name="T102" fmla="*/ 667 w 995"/>
              <a:gd name="T103" fmla="*/ 801 h 1075"/>
              <a:gd name="T104" fmla="*/ 995 w 995"/>
              <a:gd name="T105" fmla="*/ 765 h 1075"/>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950 w 10000"/>
              <a:gd name="connsiteY125" fmla="*/ 3126 h 10000"/>
              <a:gd name="connsiteX126" fmla="*/ 1940 w 10000"/>
              <a:gd name="connsiteY126" fmla="*/ 3126 h 10000"/>
              <a:gd name="connsiteX127" fmla="*/ 1769 w 10000"/>
              <a:gd name="connsiteY127" fmla="*/ 3033 h 10000"/>
              <a:gd name="connsiteX128" fmla="*/ 1588 w 10000"/>
              <a:gd name="connsiteY128" fmla="*/ 2967 h 10000"/>
              <a:gd name="connsiteX129" fmla="*/ 1427 w 10000"/>
              <a:gd name="connsiteY129" fmla="*/ 2921 h 10000"/>
              <a:gd name="connsiteX130" fmla="*/ 1347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266 w 10000"/>
              <a:gd name="connsiteY136" fmla="*/ 2902 h 10000"/>
              <a:gd name="connsiteX137" fmla="*/ 1146 w 10000"/>
              <a:gd name="connsiteY137" fmla="*/ 2921 h 10000"/>
              <a:gd name="connsiteX138" fmla="*/ 1085 w 10000"/>
              <a:gd name="connsiteY138" fmla="*/ 2940 h 10000"/>
              <a:gd name="connsiteX139" fmla="*/ 1025 w 10000"/>
              <a:gd name="connsiteY139" fmla="*/ 2949 h 10000"/>
              <a:gd name="connsiteX140" fmla="*/ 965 w 10000"/>
              <a:gd name="connsiteY140" fmla="*/ 2986 h 10000"/>
              <a:gd name="connsiteX141" fmla="*/ 915 w 10000"/>
              <a:gd name="connsiteY141" fmla="*/ 3023 h 10000"/>
              <a:gd name="connsiteX142" fmla="*/ 864 w 10000"/>
              <a:gd name="connsiteY142" fmla="*/ 3060 h 10000"/>
              <a:gd name="connsiteX143" fmla="*/ 814 w 10000"/>
              <a:gd name="connsiteY143" fmla="*/ 3107 h 10000"/>
              <a:gd name="connsiteX144" fmla="*/ 784 w 10000"/>
              <a:gd name="connsiteY144" fmla="*/ 3163 h 10000"/>
              <a:gd name="connsiteX145" fmla="*/ 744 w 10000"/>
              <a:gd name="connsiteY145" fmla="*/ 3237 h 10000"/>
              <a:gd name="connsiteX146" fmla="*/ 673 w 10000"/>
              <a:gd name="connsiteY146" fmla="*/ 3377 h 10000"/>
              <a:gd name="connsiteX147" fmla="*/ 623 w 10000"/>
              <a:gd name="connsiteY147" fmla="*/ 3563 h 10000"/>
              <a:gd name="connsiteX148" fmla="*/ 603 w 10000"/>
              <a:gd name="connsiteY148" fmla="*/ 3786 h 10000"/>
              <a:gd name="connsiteX149" fmla="*/ 573 w 10000"/>
              <a:gd name="connsiteY149" fmla="*/ 4037 h 10000"/>
              <a:gd name="connsiteX150" fmla="*/ 583 w 10000"/>
              <a:gd name="connsiteY150" fmla="*/ 4326 h 10000"/>
              <a:gd name="connsiteX151" fmla="*/ 613 w 10000"/>
              <a:gd name="connsiteY151" fmla="*/ 4651 h 10000"/>
              <a:gd name="connsiteX152" fmla="*/ 663 w 10000"/>
              <a:gd name="connsiteY152" fmla="*/ 5014 h 10000"/>
              <a:gd name="connsiteX153" fmla="*/ 734 w 10000"/>
              <a:gd name="connsiteY153" fmla="*/ 5423 h 10000"/>
              <a:gd name="connsiteX154" fmla="*/ 814 w 10000"/>
              <a:gd name="connsiteY154" fmla="*/ 5870 h 10000"/>
              <a:gd name="connsiteX155" fmla="*/ 945 w 10000"/>
              <a:gd name="connsiteY155" fmla="*/ 6372 h 10000"/>
              <a:gd name="connsiteX156" fmla="*/ 1085 w 10000"/>
              <a:gd name="connsiteY156" fmla="*/ 6912 h 10000"/>
              <a:gd name="connsiteX157" fmla="*/ 1085 w 10000"/>
              <a:gd name="connsiteY157" fmla="*/ 6912 h 10000"/>
              <a:gd name="connsiteX158" fmla="*/ 1085 w 10000"/>
              <a:gd name="connsiteY158" fmla="*/ 6930 h 10000"/>
              <a:gd name="connsiteX159" fmla="*/ 1085 w 10000"/>
              <a:gd name="connsiteY159" fmla="*/ 6930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16 w 10000"/>
              <a:gd name="connsiteY164" fmla="*/ 7005 h 10000"/>
              <a:gd name="connsiteX165" fmla="*/ 1126 w 10000"/>
              <a:gd name="connsiteY165" fmla="*/ 7060 h 10000"/>
              <a:gd name="connsiteX166" fmla="*/ 1126 w 10000"/>
              <a:gd name="connsiteY166" fmla="*/ 7060 h 10000"/>
              <a:gd name="connsiteX167" fmla="*/ 1126 w 10000"/>
              <a:gd name="connsiteY167" fmla="*/ 7060 h 10000"/>
              <a:gd name="connsiteX168" fmla="*/ 1126 w 10000"/>
              <a:gd name="connsiteY168" fmla="*/ 7060 h 10000"/>
              <a:gd name="connsiteX169" fmla="*/ 1146 w 10000"/>
              <a:gd name="connsiteY169" fmla="*/ 7060 h 10000"/>
              <a:gd name="connsiteX170" fmla="*/ 114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156 w 10000"/>
              <a:gd name="connsiteY174" fmla="*/ 7060 h 10000"/>
              <a:gd name="connsiteX175" fmla="*/ 1457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4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5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769 w 10000"/>
              <a:gd name="connsiteY192" fmla="*/ 7051 h 10000"/>
              <a:gd name="connsiteX193" fmla="*/ 1980 w 10000"/>
              <a:gd name="connsiteY193" fmla="*/ 7051 h 10000"/>
              <a:gd name="connsiteX194" fmla="*/ 1980 w 10000"/>
              <a:gd name="connsiteY194" fmla="*/ 7051 h 10000"/>
              <a:gd name="connsiteX195" fmla="*/ 2281 w 10000"/>
              <a:gd name="connsiteY195" fmla="*/ 7033 h 10000"/>
              <a:gd name="connsiteX196" fmla="*/ 2281 w 10000"/>
              <a:gd name="connsiteY196" fmla="*/ 7033 h 10000"/>
              <a:gd name="connsiteX197" fmla="*/ 2281 w 10000"/>
              <a:gd name="connsiteY197" fmla="*/ 7033 h 10000"/>
              <a:gd name="connsiteX198" fmla="*/ 2281 w 10000"/>
              <a:gd name="connsiteY198" fmla="*/ 7033 h 10000"/>
              <a:gd name="connsiteX199" fmla="*/ 2291 w 10000"/>
              <a:gd name="connsiteY199" fmla="*/ 7033 h 10000"/>
              <a:gd name="connsiteX200" fmla="*/ 2291 w 10000"/>
              <a:gd name="connsiteY200" fmla="*/ 7033 h 10000"/>
              <a:gd name="connsiteX201" fmla="*/ 2302 w 10000"/>
              <a:gd name="connsiteY201" fmla="*/ 7033 h 10000"/>
              <a:gd name="connsiteX202" fmla="*/ 2302 w 10000"/>
              <a:gd name="connsiteY202" fmla="*/ 7033 h 10000"/>
              <a:gd name="connsiteX203" fmla="*/ 2332 w 10000"/>
              <a:gd name="connsiteY203" fmla="*/ 7033 h 10000"/>
              <a:gd name="connsiteX204" fmla="*/ 2332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2854 w 10000"/>
              <a:gd name="connsiteY212" fmla="*/ 7033 h 10000"/>
              <a:gd name="connsiteX213" fmla="*/ 3286 w 10000"/>
              <a:gd name="connsiteY213" fmla="*/ 7033 h 10000"/>
              <a:gd name="connsiteX214" fmla="*/ 3709 w 10000"/>
              <a:gd name="connsiteY214" fmla="*/ 7060 h 10000"/>
              <a:gd name="connsiteX215" fmla="*/ 4101 w 10000"/>
              <a:gd name="connsiteY215" fmla="*/ 7088 h 10000"/>
              <a:gd name="connsiteX216" fmla="*/ 4291 w 10000"/>
              <a:gd name="connsiteY216" fmla="*/ 7116 h 10000"/>
              <a:gd name="connsiteX217" fmla="*/ 4462 w 10000"/>
              <a:gd name="connsiteY217" fmla="*/ 7135 h 10000"/>
              <a:gd name="connsiteX218" fmla="*/ 4623 w 10000"/>
              <a:gd name="connsiteY218" fmla="*/ 7172 h 10000"/>
              <a:gd name="connsiteX219" fmla="*/ 4764 w 10000"/>
              <a:gd name="connsiteY219" fmla="*/ 7219 h 10000"/>
              <a:gd name="connsiteX220" fmla="*/ 4894 w 10000"/>
              <a:gd name="connsiteY220" fmla="*/ 7274 h 10000"/>
              <a:gd name="connsiteX221" fmla="*/ 4985 w 10000"/>
              <a:gd name="connsiteY221" fmla="*/ 7330 h 10000"/>
              <a:gd name="connsiteX222" fmla="*/ 5075 w 10000"/>
              <a:gd name="connsiteY222" fmla="*/ 7395 h 10000"/>
              <a:gd name="connsiteX223" fmla="*/ 5136 w 10000"/>
              <a:gd name="connsiteY223" fmla="*/ 7460 h 10000"/>
              <a:gd name="connsiteX224" fmla="*/ 5156 w 10000"/>
              <a:gd name="connsiteY224" fmla="*/ 7507 h 10000"/>
              <a:gd name="connsiteX225" fmla="*/ 5176 w 10000"/>
              <a:gd name="connsiteY225" fmla="*/ 7553 h 10000"/>
              <a:gd name="connsiteX226" fmla="*/ 5176 w 10000"/>
              <a:gd name="connsiteY226" fmla="*/ 7600 h 10000"/>
              <a:gd name="connsiteX227" fmla="*/ 5176 w 10000"/>
              <a:gd name="connsiteY227" fmla="*/ 7656 h 10000"/>
              <a:gd name="connsiteX228" fmla="*/ 5176 w 10000"/>
              <a:gd name="connsiteY228" fmla="*/ 7656 h 10000"/>
              <a:gd name="connsiteX229" fmla="*/ 5176 w 10000"/>
              <a:gd name="connsiteY229" fmla="*/ 7665 h 10000"/>
              <a:gd name="connsiteX230" fmla="*/ 5176 w 10000"/>
              <a:gd name="connsiteY230" fmla="*/ 7665 h 10000"/>
              <a:gd name="connsiteX231" fmla="*/ 5176 w 10000"/>
              <a:gd name="connsiteY231" fmla="*/ 7665 h 10000"/>
              <a:gd name="connsiteX232" fmla="*/ 5146 w 10000"/>
              <a:gd name="connsiteY232" fmla="*/ 7851 h 10000"/>
              <a:gd name="connsiteX233" fmla="*/ 5095 w 10000"/>
              <a:gd name="connsiteY233" fmla="*/ 8037 h 10000"/>
              <a:gd name="connsiteX234" fmla="*/ 5005 w 10000"/>
              <a:gd name="connsiteY234" fmla="*/ 8437 h 10000"/>
              <a:gd name="connsiteX235" fmla="*/ 4955 w 10000"/>
              <a:gd name="connsiteY235" fmla="*/ 8642 h 10000"/>
              <a:gd name="connsiteX236" fmla="*/ 4915 w 10000"/>
              <a:gd name="connsiteY236" fmla="*/ 8828 h 10000"/>
              <a:gd name="connsiteX237" fmla="*/ 4894 w 10000"/>
              <a:gd name="connsiteY237" fmla="*/ 9023 h 10000"/>
              <a:gd name="connsiteX238" fmla="*/ 4874 w 10000"/>
              <a:gd name="connsiteY238" fmla="*/ 9200 h 10000"/>
              <a:gd name="connsiteX239" fmla="*/ 4874 w 10000"/>
              <a:gd name="connsiteY239" fmla="*/ 9200 h 10000"/>
              <a:gd name="connsiteX240" fmla="*/ 4874 w 10000"/>
              <a:gd name="connsiteY240" fmla="*/ 9293 h 10000"/>
              <a:gd name="connsiteX241" fmla="*/ 4894 w 10000"/>
              <a:gd name="connsiteY241" fmla="*/ 9395 h 10000"/>
              <a:gd name="connsiteX242" fmla="*/ 4915 w 10000"/>
              <a:gd name="connsiteY242" fmla="*/ 9488 h 10000"/>
              <a:gd name="connsiteX243" fmla="*/ 4935 w 10000"/>
              <a:gd name="connsiteY243" fmla="*/ 9563 h 10000"/>
              <a:gd name="connsiteX244" fmla="*/ 4985 w 10000"/>
              <a:gd name="connsiteY244" fmla="*/ 9647 h 10000"/>
              <a:gd name="connsiteX245" fmla="*/ 5035 w 10000"/>
              <a:gd name="connsiteY245" fmla="*/ 9721 h 10000"/>
              <a:gd name="connsiteX246" fmla="*/ 5095 w 10000"/>
              <a:gd name="connsiteY246" fmla="*/ 9786 h 10000"/>
              <a:gd name="connsiteX247" fmla="*/ 5176 w 10000"/>
              <a:gd name="connsiteY247" fmla="*/ 9842 h 10000"/>
              <a:gd name="connsiteX248" fmla="*/ 5176 w 10000"/>
              <a:gd name="connsiteY248" fmla="*/ 9842 h 10000"/>
              <a:gd name="connsiteX249" fmla="*/ 5176 w 10000"/>
              <a:gd name="connsiteY249" fmla="*/ 9842 h 10000"/>
              <a:gd name="connsiteX250" fmla="*/ 5236 w 10000"/>
              <a:gd name="connsiteY250" fmla="*/ 9879 h 10000"/>
              <a:gd name="connsiteX251" fmla="*/ 5307 w 10000"/>
              <a:gd name="connsiteY251" fmla="*/ 9916 h 10000"/>
              <a:gd name="connsiteX252" fmla="*/ 5447 w 10000"/>
              <a:gd name="connsiteY252" fmla="*/ 9963 h 10000"/>
              <a:gd name="connsiteX253" fmla="*/ 5608 w 10000"/>
              <a:gd name="connsiteY253" fmla="*/ 9991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779 w 10000"/>
              <a:gd name="connsiteY259" fmla="*/ 10000 h 10000"/>
              <a:gd name="connsiteX260" fmla="*/ 5899 w 10000"/>
              <a:gd name="connsiteY260" fmla="*/ 9991 h 10000"/>
              <a:gd name="connsiteX261" fmla="*/ 6040 w 10000"/>
              <a:gd name="connsiteY261" fmla="*/ 9981 h 10000"/>
              <a:gd name="connsiteX262" fmla="*/ 6171 w 10000"/>
              <a:gd name="connsiteY262" fmla="*/ 9963 h 10000"/>
              <a:gd name="connsiteX263" fmla="*/ 6291 w 10000"/>
              <a:gd name="connsiteY263" fmla="*/ 9926 h 10000"/>
              <a:gd name="connsiteX264" fmla="*/ 6412 w 10000"/>
              <a:gd name="connsiteY264" fmla="*/ 9888 h 10000"/>
              <a:gd name="connsiteX265" fmla="*/ 6533 w 10000"/>
              <a:gd name="connsiteY265" fmla="*/ 9842 h 10000"/>
              <a:gd name="connsiteX266" fmla="*/ 6643 w 10000"/>
              <a:gd name="connsiteY266" fmla="*/ 9805 h 10000"/>
              <a:gd name="connsiteX267" fmla="*/ 6744 w 10000"/>
              <a:gd name="connsiteY267" fmla="*/ 9740 h 10000"/>
              <a:gd name="connsiteX268" fmla="*/ 6824 w 10000"/>
              <a:gd name="connsiteY268" fmla="*/ 9674 h 10000"/>
              <a:gd name="connsiteX269" fmla="*/ 6905 w 10000"/>
              <a:gd name="connsiteY269" fmla="*/ 9609 h 10000"/>
              <a:gd name="connsiteX270" fmla="*/ 6965 w 10000"/>
              <a:gd name="connsiteY270" fmla="*/ 9544 h 10000"/>
              <a:gd name="connsiteX271" fmla="*/ 7015 w 10000"/>
              <a:gd name="connsiteY271" fmla="*/ 9460 h 10000"/>
              <a:gd name="connsiteX272" fmla="*/ 7035 w 10000"/>
              <a:gd name="connsiteY272" fmla="*/ 9395 h 10000"/>
              <a:gd name="connsiteX273" fmla="*/ 7045 w 10000"/>
              <a:gd name="connsiteY273" fmla="*/ 9302 h 10000"/>
              <a:gd name="connsiteX274" fmla="*/ 7035 w 10000"/>
              <a:gd name="connsiteY274" fmla="*/ 9228 h 10000"/>
              <a:gd name="connsiteX275" fmla="*/ 6995 w 10000"/>
              <a:gd name="connsiteY275" fmla="*/ 9144 h 10000"/>
              <a:gd name="connsiteX276" fmla="*/ 6995 w 10000"/>
              <a:gd name="connsiteY276" fmla="*/ 9144 h 10000"/>
              <a:gd name="connsiteX277" fmla="*/ 6995 w 10000"/>
              <a:gd name="connsiteY277" fmla="*/ 9135 h 10000"/>
              <a:gd name="connsiteX278" fmla="*/ 699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35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985 w 10000"/>
              <a:gd name="connsiteY294" fmla="*/ 9126 h 10000"/>
              <a:gd name="connsiteX295" fmla="*/ 6794 w 10000"/>
              <a:gd name="connsiteY295" fmla="*/ 8837 h 10000"/>
              <a:gd name="connsiteX296" fmla="*/ 6693 w 10000"/>
              <a:gd name="connsiteY296" fmla="*/ 8679 h 10000"/>
              <a:gd name="connsiteX297" fmla="*/ 6593 w 10000"/>
              <a:gd name="connsiteY297" fmla="*/ 8521 h 10000"/>
              <a:gd name="connsiteX298" fmla="*/ 6513 w 10000"/>
              <a:gd name="connsiteY298" fmla="*/ 8372 h 10000"/>
              <a:gd name="connsiteX299" fmla="*/ 6442 w 10000"/>
              <a:gd name="connsiteY299" fmla="*/ 8214 h 10000"/>
              <a:gd name="connsiteX300" fmla="*/ 6392 w 10000"/>
              <a:gd name="connsiteY300" fmla="*/ 8056 h 10000"/>
              <a:gd name="connsiteX301" fmla="*/ 6382 w 10000"/>
              <a:gd name="connsiteY301" fmla="*/ 7981 h 10000"/>
              <a:gd name="connsiteX302" fmla="*/ 6382 w 10000"/>
              <a:gd name="connsiteY302" fmla="*/ 7907 h 10000"/>
              <a:gd name="connsiteX303" fmla="*/ 6382 w 10000"/>
              <a:gd name="connsiteY303" fmla="*/ 7907 h 10000"/>
              <a:gd name="connsiteX304" fmla="*/ 6392 w 10000"/>
              <a:gd name="connsiteY304" fmla="*/ 7805 h 10000"/>
              <a:gd name="connsiteX305" fmla="*/ 6422 w 10000"/>
              <a:gd name="connsiteY305" fmla="*/ 7702 h 10000"/>
              <a:gd name="connsiteX306" fmla="*/ 6452 w 10000"/>
              <a:gd name="connsiteY306" fmla="*/ 7656 h 10000"/>
              <a:gd name="connsiteX307" fmla="*/ 6492 w 10000"/>
              <a:gd name="connsiteY307" fmla="*/ 7609 h 10000"/>
              <a:gd name="connsiteX308" fmla="*/ 6523 w 10000"/>
              <a:gd name="connsiteY308" fmla="*/ 7563 h 10000"/>
              <a:gd name="connsiteX309" fmla="*/ 6573 w 10000"/>
              <a:gd name="connsiteY309" fmla="*/ 7526 h 10000"/>
              <a:gd name="connsiteX310" fmla="*/ 6704 w 10000"/>
              <a:gd name="connsiteY310" fmla="*/ 7451 h 10000"/>
              <a:gd name="connsiteX311" fmla="*/ 6864 w 10000"/>
              <a:gd name="connsiteY311" fmla="*/ 7395 h 10000"/>
              <a:gd name="connsiteX312" fmla="*/ 7065 w 10000"/>
              <a:gd name="connsiteY312" fmla="*/ 7349 h 10000"/>
              <a:gd name="connsiteX313" fmla="*/ 7307 w 10000"/>
              <a:gd name="connsiteY313" fmla="*/ 7321 h 10000"/>
              <a:gd name="connsiteX314" fmla="*/ 7307 w 10000"/>
              <a:gd name="connsiteY314" fmla="*/ 7321 h 10000"/>
              <a:gd name="connsiteX315" fmla="*/ 8533 w 10000"/>
              <a:gd name="connsiteY315" fmla="*/ 7219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7116 h 10000"/>
              <a:gd name="connsiteX320" fmla="*/ 10000 w 10000"/>
              <a:gd name="connsiteY320"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950 w 10000"/>
              <a:gd name="connsiteY125" fmla="*/ 3126 h 10000"/>
              <a:gd name="connsiteX126" fmla="*/ 1839 w 10000"/>
              <a:gd name="connsiteY126" fmla="*/ 3926 h 10000"/>
              <a:gd name="connsiteX127" fmla="*/ 1769 w 10000"/>
              <a:gd name="connsiteY127" fmla="*/ 3033 h 10000"/>
              <a:gd name="connsiteX128" fmla="*/ 1588 w 10000"/>
              <a:gd name="connsiteY128" fmla="*/ 2967 h 10000"/>
              <a:gd name="connsiteX129" fmla="*/ 1427 w 10000"/>
              <a:gd name="connsiteY129" fmla="*/ 2921 h 10000"/>
              <a:gd name="connsiteX130" fmla="*/ 1347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266 w 10000"/>
              <a:gd name="connsiteY136" fmla="*/ 2902 h 10000"/>
              <a:gd name="connsiteX137" fmla="*/ 1146 w 10000"/>
              <a:gd name="connsiteY137" fmla="*/ 2921 h 10000"/>
              <a:gd name="connsiteX138" fmla="*/ 1085 w 10000"/>
              <a:gd name="connsiteY138" fmla="*/ 2940 h 10000"/>
              <a:gd name="connsiteX139" fmla="*/ 1025 w 10000"/>
              <a:gd name="connsiteY139" fmla="*/ 2949 h 10000"/>
              <a:gd name="connsiteX140" fmla="*/ 965 w 10000"/>
              <a:gd name="connsiteY140" fmla="*/ 2986 h 10000"/>
              <a:gd name="connsiteX141" fmla="*/ 915 w 10000"/>
              <a:gd name="connsiteY141" fmla="*/ 3023 h 10000"/>
              <a:gd name="connsiteX142" fmla="*/ 864 w 10000"/>
              <a:gd name="connsiteY142" fmla="*/ 3060 h 10000"/>
              <a:gd name="connsiteX143" fmla="*/ 814 w 10000"/>
              <a:gd name="connsiteY143" fmla="*/ 3107 h 10000"/>
              <a:gd name="connsiteX144" fmla="*/ 784 w 10000"/>
              <a:gd name="connsiteY144" fmla="*/ 3163 h 10000"/>
              <a:gd name="connsiteX145" fmla="*/ 744 w 10000"/>
              <a:gd name="connsiteY145" fmla="*/ 3237 h 10000"/>
              <a:gd name="connsiteX146" fmla="*/ 673 w 10000"/>
              <a:gd name="connsiteY146" fmla="*/ 3377 h 10000"/>
              <a:gd name="connsiteX147" fmla="*/ 623 w 10000"/>
              <a:gd name="connsiteY147" fmla="*/ 3563 h 10000"/>
              <a:gd name="connsiteX148" fmla="*/ 603 w 10000"/>
              <a:gd name="connsiteY148" fmla="*/ 3786 h 10000"/>
              <a:gd name="connsiteX149" fmla="*/ 573 w 10000"/>
              <a:gd name="connsiteY149" fmla="*/ 4037 h 10000"/>
              <a:gd name="connsiteX150" fmla="*/ 583 w 10000"/>
              <a:gd name="connsiteY150" fmla="*/ 4326 h 10000"/>
              <a:gd name="connsiteX151" fmla="*/ 613 w 10000"/>
              <a:gd name="connsiteY151" fmla="*/ 4651 h 10000"/>
              <a:gd name="connsiteX152" fmla="*/ 663 w 10000"/>
              <a:gd name="connsiteY152" fmla="*/ 5014 h 10000"/>
              <a:gd name="connsiteX153" fmla="*/ 734 w 10000"/>
              <a:gd name="connsiteY153" fmla="*/ 5423 h 10000"/>
              <a:gd name="connsiteX154" fmla="*/ 814 w 10000"/>
              <a:gd name="connsiteY154" fmla="*/ 5870 h 10000"/>
              <a:gd name="connsiteX155" fmla="*/ 945 w 10000"/>
              <a:gd name="connsiteY155" fmla="*/ 6372 h 10000"/>
              <a:gd name="connsiteX156" fmla="*/ 1085 w 10000"/>
              <a:gd name="connsiteY156" fmla="*/ 6912 h 10000"/>
              <a:gd name="connsiteX157" fmla="*/ 1085 w 10000"/>
              <a:gd name="connsiteY157" fmla="*/ 6912 h 10000"/>
              <a:gd name="connsiteX158" fmla="*/ 1085 w 10000"/>
              <a:gd name="connsiteY158" fmla="*/ 6930 h 10000"/>
              <a:gd name="connsiteX159" fmla="*/ 1085 w 10000"/>
              <a:gd name="connsiteY159" fmla="*/ 6930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16 w 10000"/>
              <a:gd name="connsiteY164" fmla="*/ 7005 h 10000"/>
              <a:gd name="connsiteX165" fmla="*/ 1126 w 10000"/>
              <a:gd name="connsiteY165" fmla="*/ 7060 h 10000"/>
              <a:gd name="connsiteX166" fmla="*/ 1126 w 10000"/>
              <a:gd name="connsiteY166" fmla="*/ 7060 h 10000"/>
              <a:gd name="connsiteX167" fmla="*/ 1126 w 10000"/>
              <a:gd name="connsiteY167" fmla="*/ 7060 h 10000"/>
              <a:gd name="connsiteX168" fmla="*/ 1126 w 10000"/>
              <a:gd name="connsiteY168" fmla="*/ 7060 h 10000"/>
              <a:gd name="connsiteX169" fmla="*/ 1146 w 10000"/>
              <a:gd name="connsiteY169" fmla="*/ 7060 h 10000"/>
              <a:gd name="connsiteX170" fmla="*/ 114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156 w 10000"/>
              <a:gd name="connsiteY174" fmla="*/ 7060 h 10000"/>
              <a:gd name="connsiteX175" fmla="*/ 1457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4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5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769 w 10000"/>
              <a:gd name="connsiteY192" fmla="*/ 7051 h 10000"/>
              <a:gd name="connsiteX193" fmla="*/ 1980 w 10000"/>
              <a:gd name="connsiteY193" fmla="*/ 7051 h 10000"/>
              <a:gd name="connsiteX194" fmla="*/ 1980 w 10000"/>
              <a:gd name="connsiteY194" fmla="*/ 7051 h 10000"/>
              <a:gd name="connsiteX195" fmla="*/ 2281 w 10000"/>
              <a:gd name="connsiteY195" fmla="*/ 7033 h 10000"/>
              <a:gd name="connsiteX196" fmla="*/ 2281 w 10000"/>
              <a:gd name="connsiteY196" fmla="*/ 7033 h 10000"/>
              <a:gd name="connsiteX197" fmla="*/ 2281 w 10000"/>
              <a:gd name="connsiteY197" fmla="*/ 7033 h 10000"/>
              <a:gd name="connsiteX198" fmla="*/ 2281 w 10000"/>
              <a:gd name="connsiteY198" fmla="*/ 7033 h 10000"/>
              <a:gd name="connsiteX199" fmla="*/ 2291 w 10000"/>
              <a:gd name="connsiteY199" fmla="*/ 7033 h 10000"/>
              <a:gd name="connsiteX200" fmla="*/ 2291 w 10000"/>
              <a:gd name="connsiteY200" fmla="*/ 7033 h 10000"/>
              <a:gd name="connsiteX201" fmla="*/ 2302 w 10000"/>
              <a:gd name="connsiteY201" fmla="*/ 7033 h 10000"/>
              <a:gd name="connsiteX202" fmla="*/ 2302 w 10000"/>
              <a:gd name="connsiteY202" fmla="*/ 7033 h 10000"/>
              <a:gd name="connsiteX203" fmla="*/ 2332 w 10000"/>
              <a:gd name="connsiteY203" fmla="*/ 7033 h 10000"/>
              <a:gd name="connsiteX204" fmla="*/ 2332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2854 w 10000"/>
              <a:gd name="connsiteY212" fmla="*/ 7033 h 10000"/>
              <a:gd name="connsiteX213" fmla="*/ 3286 w 10000"/>
              <a:gd name="connsiteY213" fmla="*/ 7033 h 10000"/>
              <a:gd name="connsiteX214" fmla="*/ 3709 w 10000"/>
              <a:gd name="connsiteY214" fmla="*/ 7060 h 10000"/>
              <a:gd name="connsiteX215" fmla="*/ 4101 w 10000"/>
              <a:gd name="connsiteY215" fmla="*/ 7088 h 10000"/>
              <a:gd name="connsiteX216" fmla="*/ 4291 w 10000"/>
              <a:gd name="connsiteY216" fmla="*/ 7116 h 10000"/>
              <a:gd name="connsiteX217" fmla="*/ 4462 w 10000"/>
              <a:gd name="connsiteY217" fmla="*/ 7135 h 10000"/>
              <a:gd name="connsiteX218" fmla="*/ 4623 w 10000"/>
              <a:gd name="connsiteY218" fmla="*/ 7172 h 10000"/>
              <a:gd name="connsiteX219" fmla="*/ 4764 w 10000"/>
              <a:gd name="connsiteY219" fmla="*/ 7219 h 10000"/>
              <a:gd name="connsiteX220" fmla="*/ 4894 w 10000"/>
              <a:gd name="connsiteY220" fmla="*/ 7274 h 10000"/>
              <a:gd name="connsiteX221" fmla="*/ 4985 w 10000"/>
              <a:gd name="connsiteY221" fmla="*/ 7330 h 10000"/>
              <a:gd name="connsiteX222" fmla="*/ 5075 w 10000"/>
              <a:gd name="connsiteY222" fmla="*/ 7395 h 10000"/>
              <a:gd name="connsiteX223" fmla="*/ 5136 w 10000"/>
              <a:gd name="connsiteY223" fmla="*/ 7460 h 10000"/>
              <a:gd name="connsiteX224" fmla="*/ 5156 w 10000"/>
              <a:gd name="connsiteY224" fmla="*/ 7507 h 10000"/>
              <a:gd name="connsiteX225" fmla="*/ 5176 w 10000"/>
              <a:gd name="connsiteY225" fmla="*/ 7553 h 10000"/>
              <a:gd name="connsiteX226" fmla="*/ 5176 w 10000"/>
              <a:gd name="connsiteY226" fmla="*/ 7600 h 10000"/>
              <a:gd name="connsiteX227" fmla="*/ 5176 w 10000"/>
              <a:gd name="connsiteY227" fmla="*/ 7656 h 10000"/>
              <a:gd name="connsiteX228" fmla="*/ 5176 w 10000"/>
              <a:gd name="connsiteY228" fmla="*/ 7656 h 10000"/>
              <a:gd name="connsiteX229" fmla="*/ 5176 w 10000"/>
              <a:gd name="connsiteY229" fmla="*/ 7665 h 10000"/>
              <a:gd name="connsiteX230" fmla="*/ 5176 w 10000"/>
              <a:gd name="connsiteY230" fmla="*/ 7665 h 10000"/>
              <a:gd name="connsiteX231" fmla="*/ 5176 w 10000"/>
              <a:gd name="connsiteY231" fmla="*/ 7665 h 10000"/>
              <a:gd name="connsiteX232" fmla="*/ 5146 w 10000"/>
              <a:gd name="connsiteY232" fmla="*/ 7851 h 10000"/>
              <a:gd name="connsiteX233" fmla="*/ 5095 w 10000"/>
              <a:gd name="connsiteY233" fmla="*/ 8037 h 10000"/>
              <a:gd name="connsiteX234" fmla="*/ 5005 w 10000"/>
              <a:gd name="connsiteY234" fmla="*/ 8437 h 10000"/>
              <a:gd name="connsiteX235" fmla="*/ 4955 w 10000"/>
              <a:gd name="connsiteY235" fmla="*/ 8642 h 10000"/>
              <a:gd name="connsiteX236" fmla="*/ 4915 w 10000"/>
              <a:gd name="connsiteY236" fmla="*/ 8828 h 10000"/>
              <a:gd name="connsiteX237" fmla="*/ 4894 w 10000"/>
              <a:gd name="connsiteY237" fmla="*/ 9023 h 10000"/>
              <a:gd name="connsiteX238" fmla="*/ 4874 w 10000"/>
              <a:gd name="connsiteY238" fmla="*/ 9200 h 10000"/>
              <a:gd name="connsiteX239" fmla="*/ 4874 w 10000"/>
              <a:gd name="connsiteY239" fmla="*/ 9200 h 10000"/>
              <a:gd name="connsiteX240" fmla="*/ 4874 w 10000"/>
              <a:gd name="connsiteY240" fmla="*/ 9293 h 10000"/>
              <a:gd name="connsiteX241" fmla="*/ 4894 w 10000"/>
              <a:gd name="connsiteY241" fmla="*/ 9395 h 10000"/>
              <a:gd name="connsiteX242" fmla="*/ 4915 w 10000"/>
              <a:gd name="connsiteY242" fmla="*/ 9488 h 10000"/>
              <a:gd name="connsiteX243" fmla="*/ 4935 w 10000"/>
              <a:gd name="connsiteY243" fmla="*/ 9563 h 10000"/>
              <a:gd name="connsiteX244" fmla="*/ 4985 w 10000"/>
              <a:gd name="connsiteY244" fmla="*/ 9647 h 10000"/>
              <a:gd name="connsiteX245" fmla="*/ 5035 w 10000"/>
              <a:gd name="connsiteY245" fmla="*/ 9721 h 10000"/>
              <a:gd name="connsiteX246" fmla="*/ 5095 w 10000"/>
              <a:gd name="connsiteY246" fmla="*/ 9786 h 10000"/>
              <a:gd name="connsiteX247" fmla="*/ 5176 w 10000"/>
              <a:gd name="connsiteY247" fmla="*/ 9842 h 10000"/>
              <a:gd name="connsiteX248" fmla="*/ 5176 w 10000"/>
              <a:gd name="connsiteY248" fmla="*/ 9842 h 10000"/>
              <a:gd name="connsiteX249" fmla="*/ 5176 w 10000"/>
              <a:gd name="connsiteY249" fmla="*/ 9842 h 10000"/>
              <a:gd name="connsiteX250" fmla="*/ 5236 w 10000"/>
              <a:gd name="connsiteY250" fmla="*/ 9879 h 10000"/>
              <a:gd name="connsiteX251" fmla="*/ 5307 w 10000"/>
              <a:gd name="connsiteY251" fmla="*/ 9916 h 10000"/>
              <a:gd name="connsiteX252" fmla="*/ 5447 w 10000"/>
              <a:gd name="connsiteY252" fmla="*/ 9963 h 10000"/>
              <a:gd name="connsiteX253" fmla="*/ 5608 w 10000"/>
              <a:gd name="connsiteY253" fmla="*/ 9991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779 w 10000"/>
              <a:gd name="connsiteY259" fmla="*/ 10000 h 10000"/>
              <a:gd name="connsiteX260" fmla="*/ 5899 w 10000"/>
              <a:gd name="connsiteY260" fmla="*/ 9991 h 10000"/>
              <a:gd name="connsiteX261" fmla="*/ 6040 w 10000"/>
              <a:gd name="connsiteY261" fmla="*/ 9981 h 10000"/>
              <a:gd name="connsiteX262" fmla="*/ 6171 w 10000"/>
              <a:gd name="connsiteY262" fmla="*/ 9963 h 10000"/>
              <a:gd name="connsiteX263" fmla="*/ 6291 w 10000"/>
              <a:gd name="connsiteY263" fmla="*/ 9926 h 10000"/>
              <a:gd name="connsiteX264" fmla="*/ 6412 w 10000"/>
              <a:gd name="connsiteY264" fmla="*/ 9888 h 10000"/>
              <a:gd name="connsiteX265" fmla="*/ 6533 w 10000"/>
              <a:gd name="connsiteY265" fmla="*/ 9842 h 10000"/>
              <a:gd name="connsiteX266" fmla="*/ 6643 w 10000"/>
              <a:gd name="connsiteY266" fmla="*/ 9805 h 10000"/>
              <a:gd name="connsiteX267" fmla="*/ 6744 w 10000"/>
              <a:gd name="connsiteY267" fmla="*/ 9740 h 10000"/>
              <a:gd name="connsiteX268" fmla="*/ 6824 w 10000"/>
              <a:gd name="connsiteY268" fmla="*/ 9674 h 10000"/>
              <a:gd name="connsiteX269" fmla="*/ 6905 w 10000"/>
              <a:gd name="connsiteY269" fmla="*/ 9609 h 10000"/>
              <a:gd name="connsiteX270" fmla="*/ 6965 w 10000"/>
              <a:gd name="connsiteY270" fmla="*/ 9544 h 10000"/>
              <a:gd name="connsiteX271" fmla="*/ 7015 w 10000"/>
              <a:gd name="connsiteY271" fmla="*/ 9460 h 10000"/>
              <a:gd name="connsiteX272" fmla="*/ 7035 w 10000"/>
              <a:gd name="connsiteY272" fmla="*/ 9395 h 10000"/>
              <a:gd name="connsiteX273" fmla="*/ 7045 w 10000"/>
              <a:gd name="connsiteY273" fmla="*/ 9302 h 10000"/>
              <a:gd name="connsiteX274" fmla="*/ 7035 w 10000"/>
              <a:gd name="connsiteY274" fmla="*/ 9228 h 10000"/>
              <a:gd name="connsiteX275" fmla="*/ 6995 w 10000"/>
              <a:gd name="connsiteY275" fmla="*/ 9144 h 10000"/>
              <a:gd name="connsiteX276" fmla="*/ 6995 w 10000"/>
              <a:gd name="connsiteY276" fmla="*/ 9144 h 10000"/>
              <a:gd name="connsiteX277" fmla="*/ 6995 w 10000"/>
              <a:gd name="connsiteY277" fmla="*/ 9135 h 10000"/>
              <a:gd name="connsiteX278" fmla="*/ 699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35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985 w 10000"/>
              <a:gd name="connsiteY294" fmla="*/ 9126 h 10000"/>
              <a:gd name="connsiteX295" fmla="*/ 6794 w 10000"/>
              <a:gd name="connsiteY295" fmla="*/ 8837 h 10000"/>
              <a:gd name="connsiteX296" fmla="*/ 6693 w 10000"/>
              <a:gd name="connsiteY296" fmla="*/ 8679 h 10000"/>
              <a:gd name="connsiteX297" fmla="*/ 6593 w 10000"/>
              <a:gd name="connsiteY297" fmla="*/ 8521 h 10000"/>
              <a:gd name="connsiteX298" fmla="*/ 6513 w 10000"/>
              <a:gd name="connsiteY298" fmla="*/ 8372 h 10000"/>
              <a:gd name="connsiteX299" fmla="*/ 6442 w 10000"/>
              <a:gd name="connsiteY299" fmla="*/ 8214 h 10000"/>
              <a:gd name="connsiteX300" fmla="*/ 6392 w 10000"/>
              <a:gd name="connsiteY300" fmla="*/ 8056 h 10000"/>
              <a:gd name="connsiteX301" fmla="*/ 6382 w 10000"/>
              <a:gd name="connsiteY301" fmla="*/ 7981 h 10000"/>
              <a:gd name="connsiteX302" fmla="*/ 6382 w 10000"/>
              <a:gd name="connsiteY302" fmla="*/ 7907 h 10000"/>
              <a:gd name="connsiteX303" fmla="*/ 6382 w 10000"/>
              <a:gd name="connsiteY303" fmla="*/ 7907 h 10000"/>
              <a:gd name="connsiteX304" fmla="*/ 6392 w 10000"/>
              <a:gd name="connsiteY304" fmla="*/ 7805 h 10000"/>
              <a:gd name="connsiteX305" fmla="*/ 6422 w 10000"/>
              <a:gd name="connsiteY305" fmla="*/ 7702 h 10000"/>
              <a:gd name="connsiteX306" fmla="*/ 6452 w 10000"/>
              <a:gd name="connsiteY306" fmla="*/ 7656 h 10000"/>
              <a:gd name="connsiteX307" fmla="*/ 6492 w 10000"/>
              <a:gd name="connsiteY307" fmla="*/ 7609 h 10000"/>
              <a:gd name="connsiteX308" fmla="*/ 6523 w 10000"/>
              <a:gd name="connsiteY308" fmla="*/ 7563 h 10000"/>
              <a:gd name="connsiteX309" fmla="*/ 6573 w 10000"/>
              <a:gd name="connsiteY309" fmla="*/ 7526 h 10000"/>
              <a:gd name="connsiteX310" fmla="*/ 6704 w 10000"/>
              <a:gd name="connsiteY310" fmla="*/ 7451 h 10000"/>
              <a:gd name="connsiteX311" fmla="*/ 6864 w 10000"/>
              <a:gd name="connsiteY311" fmla="*/ 7395 h 10000"/>
              <a:gd name="connsiteX312" fmla="*/ 7065 w 10000"/>
              <a:gd name="connsiteY312" fmla="*/ 7349 h 10000"/>
              <a:gd name="connsiteX313" fmla="*/ 7307 w 10000"/>
              <a:gd name="connsiteY313" fmla="*/ 7321 h 10000"/>
              <a:gd name="connsiteX314" fmla="*/ 7307 w 10000"/>
              <a:gd name="connsiteY314" fmla="*/ 7321 h 10000"/>
              <a:gd name="connsiteX315" fmla="*/ 8533 w 10000"/>
              <a:gd name="connsiteY315" fmla="*/ 7219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7116 h 10000"/>
              <a:gd name="connsiteX320" fmla="*/ 10000 w 10000"/>
              <a:gd name="connsiteY320"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950 w 10000"/>
              <a:gd name="connsiteY125" fmla="*/ 3126 h 10000"/>
              <a:gd name="connsiteX126" fmla="*/ 1769 w 10000"/>
              <a:gd name="connsiteY126" fmla="*/ 3033 h 10000"/>
              <a:gd name="connsiteX127" fmla="*/ 1588 w 10000"/>
              <a:gd name="connsiteY127" fmla="*/ 2967 h 10000"/>
              <a:gd name="connsiteX128" fmla="*/ 1427 w 10000"/>
              <a:gd name="connsiteY128" fmla="*/ 2921 h 10000"/>
              <a:gd name="connsiteX129" fmla="*/ 1347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146 w 10000"/>
              <a:gd name="connsiteY136" fmla="*/ 2921 h 10000"/>
              <a:gd name="connsiteX137" fmla="*/ 1085 w 10000"/>
              <a:gd name="connsiteY137" fmla="*/ 2940 h 10000"/>
              <a:gd name="connsiteX138" fmla="*/ 1025 w 10000"/>
              <a:gd name="connsiteY138" fmla="*/ 2949 h 10000"/>
              <a:gd name="connsiteX139" fmla="*/ 965 w 10000"/>
              <a:gd name="connsiteY139" fmla="*/ 2986 h 10000"/>
              <a:gd name="connsiteX140" fmla="*/ 915 w 10000"/>
              <a:gd name="connsiteY140" fmla="*/ 3023 h 10000"/>
              <a:gd name="connsiteX141" fmla="*/ 864 w 10000"/>
              <a:gd name="connsiteY141" fmla="*/ 3060 h 10000"/>
              <a:gd name="connsiteX142" fmla="*/ 814 w 10000"/>
              <a:gd name="connsiteY142" fmla="*/ 3107 h 10000"/>
              <a:gd name="connsiteX143" fmla="*/ 784 w 10000"/>
              <a:gd name="connsiteY143" fmla="*/ 3163 h 10000"/>
              <a:gd name="connsiteX144" fmla="*/ 744 w 10000"/>
              <a:gd name="connsiteY144" fmla="*/ 3237 h 10000"/>
              <a:gd name="connsiteX145" fmla="*/ 673 w 10000"/>
              <a:gd name="connsiteY145" fmla="*/ 3377 h 10000"/>
              <a:gd name="connsiteX146" fmla="*/ 623 w 10000"/>
              <a:gd name="connsiteY146" fmla="*/ 3563 h 10000"/>
              <a:gd name="connsiteX147" fmla="*/ 603 w 10000"/>
              <a:gd name="connsiteY147" fmla="*/ 3786 h 10000"/>
              <a:gd name="connsiteX148" fmla="*/ 573 w 10000"/>
              <a:gd name="connsiteY148" fmla="*/ 4037 h 10000"/>
              <a:gd name="connsiteX149" fmla="*/ 583 w 10000"/>
              <a:gd name="connsiteY149" fmla="*/ 4326 h 10000"/>
              <a:gd name="connsiteX150" fmla="*/ 613 w 10000"/>
              <a:gd name="connsiteY150" fmla="*/ 4651 h 10000"/>
              <a:gd name="connsiteX151" fmla="*/ 663 w 10000"/>
              <a:gd name="connsiteY151" fmla="*/ 5014 h 10000"/>
              <a:gd name="connsiteX152" fmla="*/ 734 w 10000"/>
              <a:gd name="connsiteY152" fmla="*/ 5423 h 10000"/>
              <a:gd name="connsiteX153" fmla="*/ 814 w 10000"/>
              <a:gd name="connsiteY153" fmla="*/ 5870 h 10000"/>
              <a:gd name="connsiteX154" fmla="*/ 945 w 10000"/>
              <a:gd name="connsiteY154" fmla="*/ 6372 h 10000"/>
              <a:gd name="connsiteX155" fmla="*/ 1085 w 10000"/>
              <a:gd name="connsiteY155" fmla="*/ 6912 h 10000"/>
              <a:gd name="connsiteX156" fmla="*/ 1085 w 10000"/>
              <a:gd name="connsiteY156" fmla="*/ 6912 h 10000"/>
              <a:gd name="connsiteX157" fmla="*/ 1085 w 10000"/>
              <a:gd name="connsiteY157" fmla="*/ 6930 h 10000"/>
              <a:gd name="connsiteX158" fmla="*/ 1085 w 10000"/>
              <a:gd name="connsiteY158" fmla="*/ 6930 h 10000"/>
              <a:gd name="connsiteX159" fmla="*/ 1116 w 10000"/>
              <a:gd name="connsiteY159" fmla="*/ 7005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26 w 10000"/>
              <a:gd name="connsiteY164" fmla="*/ 7060 h 10000"/>
              <a:gd name="connsiteX165" fmla="*/ 1126 w 10000"/>
              <a:gd name="connsiteY165" fmla="*/ 7060 h 10000"/>
              <a:gd name="connsiteX166" fmla="*/ 1126 w 10000"/>
              <a:gd name="connsiteY166" fmla="*/ 7060 h 10000"/>
              <a:gd name="connsiteX167" fmla="*/ 1126 w 10000"/>
              <a:gd name="connsiteY167" fmla="*/ 7060 h 10000"/>
              <a:gd name="connsiteX168" fmla="*/ 1146 w 10000"/>
              <a:gd name="connsiteY168" fmla="*/ 7060 h 10000"/>
              <a:gd name="connsiteX169" fmla="*/ 1146 w 10000"/>
              <a:gd name="connsiteY169" fmla="*/ 7060 h 10000"/>
              <a:gd name="connsiteX170" fmla="*/ 115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457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980 w 10000"/>
              <a:gd name="connsiteY192" fmla="*/ 7051 h 10000"/>
              <a:gd name="connsiteX193" fmla="*/ 1980 w 10000"/>
              <a:gd name="connsiteY193" fmla="*/ 7051 h 10000"/>
              <a:gd name="connsiteX194" fmla="*/ 2281 w 10000"/>
              <a:gd name="connsiteY194" fmla="*/ 7033 h 10000"/>
              <a:gd name="connsiteX195" fmla="*/ 2281 w 10000"/>
              <a:gd name="connsiteY195" fmla="*/ 7033 h 10000"/>
              <a:gd name="connsiteX196" fmla="*/ 2281 w 10000"/>
              <a:gd name="connsiteY196" fmla="*/ 7033 h 10000"/>
              <a:gd name="connsiteX197" fmla="*/ 2281 w 10000"/>
              <a:gd name="connsiteY197" fmla="*/ 7033 h 10000"/>
              <a:gd name="connsiteX198" fmla="*/ 2291 w 10000"/>
              <a:gd name="connsiteY198" fmla="*/ 7033 h 10000"/>
              <a:gd name="connsiteX199" fmla="*/ 2291 w 10000"/>
              <a:gd name="connsiteY199" fmla="*/ 7033 h 10000"/>
              <a:gd name="connsiteX200" fmla="*/ 2302 w 10000"/>
              <a:gd name="connsiteY200" fmla="*/ 7033 h 10000"/>
              <a:gd name="connsiteX201" fmla="*/ 2302 w 10000"/>
              <a:gd name="connsiteY201" fmla="*/ 7033 h 10000"/>
              <a:gd name="connsiteX202" fmla="*/ 2332 w 10000"/>
              <a:gd name="connsiteY202" fmla="*/ 7033 h 10000"/>
              <a:gd name="connsiteX203" fmla="*/ 2332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3286 w 10000"/>
              <a:gd name="connsiteY212" fmla="*/ 7033 h 10000"/>
              <a:gd name="connsiteX213" fmla="*/ 3709 w 10000"/>
              <a:gd name="connsiteY213" fmla="*/ 7060 h 10000"/>
              <a:gd name="connsiteX214" fmla="*/ 4101 w 10000"/>
              <a:gd name="connsiteY214" fmla="*/ 7088 h 10000"/>
              <a:gd name="connsiteX215" fmla="*/ 4291 w 10000"/>
              <a:gd name="connsiteY215" fmla="*/ 7116 h 10000"/>
              <a:gd name="connsiteX216" fmla="*/ 4462 w 10000"/>
              <a:gd name="connsiteY216" fmla="*/ 7135 h 10000"/>
              <a:gd name="connsiteX217" fmla="*/ 4623 w 10000"/>
              <a:gd name="connsiteY217" fmla="*/ 7172 h 10000"/>
              <a:gd name="connsiteX218" fmla="*/ 4764 w 10000"/>
              <a:gd name="connsiteY218" fmla="*/ 7219 h 10000"/>
              <a:gd name="connsiteX219" fmla="*/ 4894 w 10000"/>
              <a:gd name="connsiteY219" fmla="*/ 7274 h 10000"/>
              <a:gd name="connsiteX220" fmla="*/ 4985 w 10000"/>
              <a:gd name="connsiteY220" fmla="*/ 7330 h 10000"/>
              <a:gd name="connsiteX221" fmla="*/ 5075 w 10000"/>
              <a:gd name="connsiteY221" fmla="*/ 7395 h 10000"/>
              <a:gd name="connsiteX222" fmla="*/ 5136 w 10000"/>
              <a:gd name="connsiteY222" fmla="*/ 7460 h 10000"/>
              <a:gd name="connsiteX223" fmla="*/ 5156 w 10000"/>
              <a:gd name="connsiteY223" fmla="*/ 7507 h 10000"/>
              <a:gd name="connsiteX224" fmla="*/ 5176 w 10000"/>
              <a:gd name="connsiteY224" fmla="*/ 7553 h 10000"/>
              <a:gd name="connsiteX225" fmla="*/ 5176 w 10000"/>
              <a:gd name="connsiteY225" fmla="*/ 7600 h 10000"/>
              <a:gd name="connsiteX226" fmla="*/ 5176 w 10000"/>
              <a:gd name="connsiteY226" fmla="*/ 7656 h 10000"/>
              <a:gd name="connsiteX227" fmla="*/ 5176 w 10000"/>
              <a:gd name="connsiteY227" fmla="*/ 7656 h 10000"/>
              <a:gd name="connsiteX228" fmla="*/ 5176 w 10000"/>
              <a:gd name="connsiteY228" fmla="*/ 7665 h 10000"/>
              <a:gd name="connsiteX229" fmla="*/ 5176 w 10000"/>
              <a:gd name="connsiteY229" fmla="*/ 7665 h 10000"/>
              <a:gd name="connsiteX230" fmla="*/ 5176 w 10000"/>
              <a:gd name="connsiteY230" fmla="*/ 7665 h 10000"/>
              <a:gd name="connsiteX231" fmla="*/ 5146 w 10000"/>
              <a:gd name="connsiteY231" fmla="*/ 7851 h 10000"/>
              <a:gd name="connsiteX232" fmla="*/ 5095 w 10000"/>
              <a:gd name="connsiteY232" fmla="*/ 8037 h 10000"/>
              <a:gd name="connsiteX233" fmla="*/ 5005 w 10000"/>
              <a:gd name="connsiteY233" fmla="*/ 8437 h 10000"/>
              <a:gd name="connsiteX234" fmla="*/ 4955 w 10000"/>
              <a:gd name="connsiteY234" fmla="*/ 8642 h 10000"/>
              <a:gd name="connsiteX235" fmla="*/ 4915 w 10000"/>
              <a:gd name="connsiteY235" fmla="*/ 8828 h 10000"/>
              <a:gd name="connsiteX236" fmla="*/ 4894 w 10000"/>
              <a:gd name="connsiteY236" fmla="*/ 9023 h 10000"/>
              <a:gd name="connsiteX237" fmla="*/ 4874 w 10000"/>
              <a:gd name="connsiteY237" fmla="*/ 9200 h 10000"/>
              <a:gd name="connsiteX238" fmla="*/ 4874 w 10000"/>
              <a:gd name="connsiteY238" fmla="*/ 9200 h 10000"/>
              <a:gd name="connsiteX239" fmla="*/ 4874 w 10000"/>
              <a:gd name="connsiteY239" fmla="*/ 9293 h 10000"/>
              <a:gd name="connsiteX240" fmla="*/ 4894 w 10000"/>
              <a:gd name="connsiteY240" fmla="*/ 9395 h 10000"/>
              <a:gd name="connsiteX241" fmla="*/ 4915 w 10000"/>
              <a:gd name="connsiteY241" fmla="*/ 9488 h 10000"/>
              <a:gd name="connsiteX242" fmla="*/ 4935 w 10000"/>
              <a:gd name="connsiteY242" fmla="*/ 9563 h 10000"/>
              <a:gd name="connsiteX243" fmla="*/ 4985 w 10000"/>
              <a:gd name="connsiteY243" fmla="*/ 9647 h 10000"/>
              <a:gd name="connsiteX244" fmla="*/ 5035 w 10000"/>
              <a:gd name="connsiteY244" fmla="*/ 9721 h 10000"/>
              <a:gd name="connsiteX245" fmla="*/ 5095 w 10000"/>
              <a:gd name="connsiteY245" fmla="*/ 9786 h 10000"/>
              <a:gd name="connsiteX246" fmla="*/ 5176 w 10000"/>
              <a:gd name="connsiteY246" fmla="*/ 9842 h 10000"/>
              <a:gd name="connsiteX247" fmla="*/ 5176 w 10000"/>
              <a:gd name="connsiteY247" fmla="*/ 9842 h 10000"/>
              <a:gd name="connsiteX248" fmla="*/ 5176 w 10000"/>
              <a:gd name="connsiteY248" fmla="*/ 9842 h 10000"/>
              <a:gd name="connsiteX249" fmla="*/ 5236 w 10000"/>
              <a:gd name="connsiteY249" fmla="*/ 9879 h 10000"/>
              <a:gd name="connsiteX250" fmla="*/ 5307 w 10000"/>
              <a:gd name="connsiteY250" fmla="*/ 9916 h 10000"/>
              <a:gd name="connsiteX251" fmla="*/ 5447 w 10000"/>
              <a:gd name="connsiteY251" fmla="*/ 9963 h 10000"/>
              <a:gd name="connsiteX252" fmla="*/ 5608 w 10000"/>
              <a:gd name="connsiteY252" fmla="*/ 9991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899 w 10000"/>
              <a:gd name="connsiteY259" fmla="*/ 9991 h 10000"/>
              <a:gd name="connsiteX260" fmla="*/ 6040 w 10000"/>
              <a:gd name="connsiteY260" fmla="*/ 9981 h 10000"/>
              <a:gd name="connsiteX261" fmla="*/ 6171 w 10000"/>
              <a:gd name="connsiteY261" fmla="*/ 9963 h 10000"/>
              <a:gd name="connsiteX262" fmla="*/ 6291 w 10000"/>
              <a:gd name="connsiteY262" fmla="*/ 9926 h 10000"/>
              <a:gd name="connsiteX263" fmla="*/ 6412 w 10000"/>
              <a:gd name="connsiteY263" fmla="*/ 9888 h 10000"/>
              <a:gd name="connsiteX264" fmla="*/ 6533 w 10000"/>
              <a:gd name="connsiteY264" fmla="*/ 9842 h 10000"/>
              <a:gd name="connsiteX265" fmla="*/ 6643 w 10000"/>
              <a:gd name="connsiteY265" fmla="*/ 9805 h 10000"/>
              <a:gd name="connsiteX266" fmla="*/ 6744 w 10000"/>
              <a:gd name="connsiteY266" fmla="*/ 9740 h 10000"/>
              <a:gd name="connsiteX267" fmla="*/ 6824 w 10000"/>
              <a:gd name="connsiteY267" fmla="*/ 9674 h 10000"/>
              <a:gd name="connsiteX268" fmla="*/ 6905 w 10000"/>
              <a:gd name="connsiteY268" fmla="*/ 9609 h 10000"/>
              <a:gd name="connsiteX269" fmla="*/ 6965 w 10000"/>
              <a:gd name="connsiteY269" fmla="*/ 9544 h 10000"/>
              <a:gd name="connsiteX270" fmla="*/ 7015 w 10000"/>
              <a:gd name="connsiteY270" fmla="*/ 9460 h 10000"/>
              <a:gd name="connsiteX271" fmla="*/ 7035 w 10000"/>
              <a:gd name="connsiteY271" fmla="*/ 9395 h 10000"/>
              <a:gd name="connsiteX272" fmla="*/ 7045 w 10000"/>
              <a:gd name="connsiteY272" fmla="*/ 9302 h 10000"/>
              <a:gd name="connsiteX273" fmla="*/ 7035 w 10000"/>
              <a:gd name="connsiteY273" fmla="*/ 9228 h 10000"/>
              <a:gd name="connsiteX274" fmla="*/ 6995 w 10000"/>
              <a:gd name="connsiteY274" fmla="*/ 9144 h 10000"/>
              <a:gd name="connsiteX275" fmla="*/ 6995 w 10000"/>
              <a:gd name="connsiteY275" fmla="*/ 9144 h 10000"/>
              <a:gd name="connsiteX276" fmla="*/ 6995 w 10000"/>
              <a:gd name="connsiteY276" fmla="*/ 9135 h 10000"/>
              <a:gd name="connsiteX277" fmla="*/ 699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794 w 10000"/>
              <a:gd name="connsiteY294" fmla="*/ 8837 h 10000"/>
              <a:gd name="connsiteX295" fmla="*/ 6693 w 10000"/>
              <a:gd name="connsiteY295" fmla="*/ 8679 h 10000"/>
              <a:gd name="connsiteX296" fmla="*/ 6593 w 10000"/>
              <a:gd name="connsiteY296" fmla="*/ 8521 h 10000"/>
              <a:gd name="connsiteX297" fmla="*/ 6513 w 10000"/>
              <a:gd name="connsiteY297" fmla="*/ 8372 h 10000"/>
              <a:gd name="connsiteX298" fmla="*/ 6442 w 10000"/>
              <a:gd name="connsiteY298" fmla="*/ 8214 h 10000"/>
              <a:gd name="connsiteX299" fmla="*/ 6392 w 10000"/>
              <a:gd name="connsiteY299" fmla="*/ 8056 h 10000"/>
              <a:gd name="connsiteX300" fmla="*/ 6382 w 10000"/>
              <a:gd name="connsiteY300" fmla="*/ 7981 h 10000"/>
              <a:gd name="connsiteX301" fmla="*/ 6382 w 10000"/>
              <a:gd name="connsiteY301" fmla="*/ 7907 h 10000"/>
              <a:gd name="connsiteX302" fmla="*/ 6382 w 10000"/>
              <a:gd name="connsiteY302" fmla="*/ 7907 h 10000"/>
              <a:gd name="connsiteX303" fmla="*/ 6392 w 10000"/>
              <a:gd name="connsiteY303" fmla="*/ 7805 h 10000"/>
              <a:gd name="connsiteX304" fmla="*/ 6422 w 10000"/>
              <a:gd name="connsiteY304" fmla="*/ 7702 h 10000"/>
              <a:gd name="connsiteX305" fmla="*/ 6452 w 10000"/>
              <a:gd name="connsiteY305" fmla="*/ 7656 h 10000"/>
              <a:gd name="connsiteX306" fmla="*/ 6492 w 10000"/>
              <a:gd name="connsiteY306" fmla="*/ 7609 h 10000"/>
              <a:gd name="connsiteX307" fmla="*/ 6523 w 10000"/>
              <a:gd name="connsiteY307" fmla="*/ 7563 h 10000"/>
              <a:gd name="connsiteX308" fmla="*/ 6573 w 10000"/>
              <a:gd name="connsiteY308" fmla="*/ 7526 h 10000"/>
              <a:gd name="connsiteX309" fmla="*/ 6704 w 10000"/>
              <a:gd name="connsiteY309" fmla="*/ 7451 h 10000"/>
              <a:gd name="connsiteX310" fmla="*/ 6864 w 10000"/>
              <a:gd name="connsiteY310" fmla="*/ 7395 h 10000"/>
              <a:gd name="connsiteX311" fmla="*/ 7065 w 10000"/>
              <a:gd name="connsiteY311" fmla="*/ 7349 h 10000"/>
              <a:gd name="connsiteX312" fmla="*/ 7307 w 10000"/>
              <a:gd name="connsiteY312" fmla="*/ 7321 h 10000"/>
              <a:gd name="connsiteX313" fmla="*/ 7307 w 10000"/>
              <a:gd name="connsiteY313" fmla="*/ 7321 h 10000"/>
              <a:gd name="connsiteX314" fmla="*/ 8533 w 10000"/>
              <a:gd name="connsiteY314" fmla="*/ 7219 h 10000"/>
              <a:gd name="connsiteX315" fmla="*/ 10000 w 10000"/>
              <a:gd name="connsiteY315" fmla="*/ 7116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815 w 10000"/>
              <a:gd name="connsiteY125" fmla="*/ 3793 h 10000"/>
              <a:gd name="connsiteX126" fmla="*/ 1769 w 10000"/>
              <a:gd name="connsiteY126" fmla="*/ 3033 h 10000"/>
              <a:gd name="connsiteX127" fmla="*/ 1588 w 10000"/>
              <a:gd name="connsiteY127" fmla="*/ 2967 h 10000"/>
              <a:gd name="connsiteX128" fmla="*/ 1427 w 10000"/>
              <a:gd name="connsiteY128" fmla="*/ 2921 h 10000"/>
              <a:gd name="connsiteX129" fmla="*/ 1347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146 w 10000"/>
              <a:gd name="connsiteY136" fmla="*/ 2921 h 10000"/>
              <a:gd name="connsiteX137" fmla="*/ 1085 w 10000"/>
              <a:gd name="connsiteY137" fmla="*/ 2940 h 10000"/>
              <a:gd name="connsiteX138" fmla="*/ 1025 w 10000"/>
              <a:gd name="connsiteY138" fmla="*/ 2949 h 10000"/>
              <a:gd name="connsiteX139" fmla="*/ 965 w 10000"/>
              <a:gd name="connsiteY139" fmla="*/ 2986 h 10000"/>
              <a:gd name="connsiteX140" fmla="*/ 915 w 10000"/>
              <a:gd name="connsiteY140" fmla="*/ 3023 h 10000"/>
              <a:gd name="connsiteX141" fmla="*/ 864 w 10000"/>
              <a:gd name="connsiteY141" fmla="*/ 3060 h 10000"/>
              <a:gd name="connsiteX142" fmla="*/ 814 w 10000"/>
              <a:gd name="connsiteY142" fmla="*/ 3107 h 10000"/>
              <a:gd name="connsiteX143" fmla="*/ 784 w 10000"/>
              <a:gd name="connsiteY143" fmla="*/ 3163 h 10000"/>
              <a:gd name="connsiteX144" fmla="*/ 744 w 10000"/>
              <a:gd name="connsiteY144" fmla="*/ 3237 h 10000"/>
              <a:gd name="connsiteX145" fmla="*/ 673 w 10000"/>
              <a:gd name="connsiteY145" fmla="*/ 3377 h 10000"/>
              <a:gd name="connsiteX146" fmla="*/ 623 w 10000"/>
              <a:gd name="connsiteY146" fmla="*/ 3563 h 10000"/>
              <a:gd name="connsiteX147" fmla="*/ 603 w 10000"/>
              <a:gd name="connsiteY147" fmla="*/ 3786 h 10000"/>
              <a:gd name="connsiteX148" fmla="*/ 573 w 10000"/>
              <a:gd name="connsiteY148" fmla="*/ 4037 h 10000"/>
              <a:gd name="connsiteX149" fmla="*/ 583 w 10000"/>
              <a:gd name="connsiteY149" fmla="*/ 4326 h 10000"/>
              <a:gd name="connsiteX150" fmla="*/ 613 w 10000"/>
              <a:gd name="connsiteY150" fmla="*/ 4651 h 10000"/>
              <a:gd name="connsiteX151" fmla="*/ 663 w 10000"/>
              <a:gd name="connsiteY151" fmla="*/ 5014 h 10000"/>
              <a:gd name="connsiteX152" fmla="*/ 734 w 10000"/>
              <a:gd name="connsiteY152" fmla="*/ 5423 h 10000"/>
              <a:gd name="connsiteX153" fmla="*/ 814 w 10000"/>
              <a:gd name="connsiteY153" fmla="*/ 5870 h 10000"/>
              <a:gd name="connsiteX154" fmla="*/ 945 w 10000"/>
              <a:gd name="connsiteY154" fmla="*/ 6372 h 10000"/>
              <a:gd name="connsiteX155" fmla="*/ 1085 w 10000"/>
              <a:gd name="connsiteY155" fmla="*/ 6912 h 10000"/>
              <a:gd name="connsiteX156" fmla="*/ 1085 w 10000"/>
              <a:gd name="connsiteY156" fmla="*/ 6912 h 10000"/>
              <a:gd name="connsiteX157" fmla="*/ 1085 w 10000"/>
              <a:gd name="connsiteY157" fmla="*/ 6930 h 10000"/>
              <a:gd name="connsiteX158" fmla="*/ 1085 w 10000"/>
              <a:gd name="connsiteY158" fmla="*/ 6930 h 10000"/>
              <a:gd name="connsiteX159" fmla="*/ 1116 w 10000"/>
              <a:gd name="connsiteY159" fmla="*/ 7005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26 w 10000"/>
              <a:gd name="connsiteY164" fmla="*/ 7060 h 10000"/>
              <a:gd name="connsiteX165" fmla="*/ 1126 w 10000"/>
              <a:gd name="connsiteY165" fmla="*/ 7060 h 10000"/>
              <a:gd name="connsiteX166" fmla="*/ 1126 w 10000"/>
              <a:gd name="connsiteY166" fmla="*/ 7060 h 10000"/>
              <a:gd name="connsiteX167" fmla="*/ 1126 w 10000"/>
              <a:gd name="connsiteY167" fmla="*/ 7060 h 10000"/>
              <a:gd name="connsiteX168" fmla="*/ 1146 w 10000"/>
              <a:gd name="connsiteY168" fmla="*/ 7060 h 10000"/>
              <a:gd name="connsiteX169" fmla="*/ 1146 w 10000"/>
              <a:gd name="connsiteY169" fmla="*/ 7060 h 10000"/>
              <a:gd name="connsiteX170" fmla="*/ 115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457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980 w 10000"/>
              <a:gd name="connsiteY192" fmla="*/ 7051 h 10000"/>
              <a:gd name="connsiteX193" fmla="*/ 1980 w 10000"/>
              <a:gd name="connsiteY193" fmla="*/ 7051 h 10000"/>
              <a:gd name="connsiteX194" fmla="*/ 2281 w 10000"/>
              <a:gd name="connsiteY194" fmla="*/ 7033 h 10000"/>
              <a:gd name="connsiteX195" fmla="*/ 2281 w 10000"/>
              <a:gd name="connsiteY195" fmla="*/ 7033 h 10000"/>
              <a:gd name="connsiteX196" fmla="*/ 2281 w 10000"/>
              <a:gd name="connsiteY196" fmla="*/ 7033 h 10000"/>
              <a:gd name="connsiteX197" fmla="*/ 2281 w 10000"/>
              <a:gd name="connsiteY197" fmla="*/ 7033 h 10000"/>
              <a:gd name="connsiteX198" fmla="*/ 2291 w 10000"/>
              <a:gd name="connsiteY198" fmla="*/ 7033 h 10000"/>
              <a:gd name="connsiteX199" fmla="*/ 2291 w 10000"/>
              <a:gd name="connsiteY199" fmla="*/ 7033 h 10000"/>
              <a:gd name="connsiteX200" fmla="*/ 2302 w 10000"/>
              <a:gd name="connsiteY200" fmla="*/ 7033 h 10000"/>
              <a:gd name="connsiteX201" fmla="*/ 2302 w 10000"/>
              <a:gd name="connsiteY201" fmla="*/ 7033 h 10000"/>
              <a:gd name="connsiteX202" fmla="*/ 2332 w 10000"/>
              <a:gd name="connsiteY202" fmla="*/ 7033 h 10000"/>
              <a:gd name="connsiteX203" fmla="*/ 2332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3286 w 10000"/>
              <a:gd name="connsiteY212" fmla="*/ 7033 h 10000"/>
              <a:gd name="connsiteX213" fmla="*/ 3709 w 10000"/>
              <a:gd name="connsiteY213" fmla="*/ 7060 h 10000"/>
              <a:gd name="connsiteX214" fmla="*/ 4101 w 10000"/>
              <a:gd name="connsiteY214" fmla="*/ 7088 h 10000"/>
              <a:gd name="connsiteX215" fmla="*/ 4291 w 10000"/>
              <a:gd name="connsiteY215" fmla="*/ 7116 h 10000"/>
              <a:gd name="connsiteX216" fmla="*/ 4462 w 10000"/>
              <a:gd name="connsiteY216" fmla="*/ 7135 h 10000"/>
              <a:gd name="connsiteX217" fmla="*/ 4623 w 10000"/>
              <a:gd name="connsiteY217" fmla="*/ 7172 h 10000"/>
              <a:gd name="connsiteX218" fmla="*/ 4764 w 10000"/>
              <a:gd name="connsiteY218" fmla="*/ 7219 h 10000"/>
              <a:gd name="connsiteX219" fmla="*/ 4894 w 10000"/>
              <a:gd name="connsiteY219" fmla="*/ 7274 h 10000"/>
              <a:gd name="connsiteX220" fmla="*/ 4985 w 10000"/>
              <a:gd name="connsiteY220" fmla="*/ 7330 h 10000"/>
              <a:gd name="connsiteX221" fmla="*/ 5075 w 10000"/>
              <a:gd name="connsiteY221" fmla="*/ 7395 h 10000"/>
              <a:gd name="connsiteX222" fmla="*/ 5136 w 10000"/>
              <a:gd name="connsiteY222" fmla="*/ 7460 h 10000"/>
              <a:gd name="connsiteX223" fmla="*/ 5156 w 10000"/>
              <a:gd name="connsiteY223" fmla="*/ 7507 h 10000"/>
              <a:gd name="connsiteX224" fmla="*/ 5176 w 10000"/>
              <a:gd name="connsiteY224" fmla="*/ 7553 h 10000"/>
              <a:gd name="connsiteX225" fmla="*/ 5176 w 10000"/>
              <a:gd name="connsiteY225" fmla="*/ 7600 h 10000"/>
              <a:gd name="connsiteX226" fmla="*/ 5176 w 10000"/>
              <a:gd name="connsiteY226" fmla="*/ 7656 h 10000"/>
              <a:gd name="connsiteX227" fmla="*/ 5176 w 10000"/>
              <a:gd name="connsiteY227" fmla="*/ 7656 h 10000"/>
              <a:gd name="connsiteX228" fmla="*/ 5176 w 10000"/>
              <a:gd name="connsiteY228" fmla="*/ 7665 h 10000"/>
              <a:gd name="connsiteX229" fmla="*/ 5176 w 10000"/>
              <a:gd name="connsiteY229" fmla="*/ 7665 h 10000"/>
              <a:gd name="connsiteX230" fmla="*/ 5176 w 10000"/>
              <a:gd name="connsiteY230" fmla="*/ 7665 h 10000"/>
              <a:gd name="connsiteX231" fmla="*/ 5146 w 10000"/>
              <a:gd name="connsiteY231" fmla="*/ 7851 h 10000"/>
              <a:gd name="connsiteX232" fmla="*/ 5095 w 10000"/>
              <a:gd name="connsiteY232" fmla="*/ 8037 h 10000"/>
              <a:gd name="connsiteX233" fmla="*/ 5005 w 10000"/>
              <a:gd name="connsiteY233" fmla="*/ 8437 h 10000"/>
              <a:gd name="connsiteX234" fmla="*/ 4955 w 10000"/>
              <a:gd name="connsiteY234" fmla="*/ 8642 h 10000"/>
              <a:gd name="connsiteX235" fmla="*/ 4915 w 10000"/>
              <a:gd name="connsiteY235" fmla="*/ 8828 h 10000"/>
              <a:gd name="connsiteX236" fmla="*/ 4894 w 10000"/>
              <a:gd name="connsiteY236" fmla="*/ 9023 h 10000"/>
              <a:gd name="connsiteX237" fmla="*/ 4874 w 10000"/>
              <a:gd name="connsiteY237" fmla="*/ 9200 h 10000"/>
              <a:gd name="connsiteX238" fmla="*/ 4874 w 10000"/>
              <a:gd name="connsiteY238" fmla="*/ 9200 h 10000"/>
              <a:gd name="connsiteX239" fmla="*/ 4874 w 10000"/>
              <a:gd name="connsiteY239" fmla="*/ 9293 h 10000"/>
              <a:gd name="connsiteX240" fmla="*/ 4894 w 10000"/>
              <a:gd name="connsiteY240" fmla="*/ 9395 h 10000"/>
              <a:gd name="connsiteX241" fmla="*/ 4915 w 10000"/>
              <a:gd name="connsiteY241" fmla="*/ 9488 h 10000"/>
              <a:gd name="connsiteX242" fmla="*/ 4935 w 10000"/>
              <a:gd name="connsiteY242" fmla="*/ 9563 h 10000"/>
              <a:gd name="connsiteX243" fmla="*/ 4985 w 10000"/>
              <a:gd name="connsiteY243" fmla="*/ 9647 h 10000"/>
              <a:gd name="connsiteX244" fmla="*/ 5035 w 10000"/>
              <a:gd name="connsiteY244" fmla="*/ 9721 h 10000"/>
              <a:gd name="connsiteX245" fmla="*/ 5095 w 10000"/>
              <a:gd name="connsiteY245" fmla="*/ 9786 h 10000"/>
              <a:gd name="connsiteX246" fmla="*/ 5176 w 10000"/>
              <a:gd name="connsiteY246" fmla="*/ 9842 h 10000"/>
              <a:gd name="connsiteX247" fmla="*/ 5176 w 10000"/>
              <a:gd name="connsiteY247" fmla="*/ 9842 h 10000"/>
              <a:gd name="connsiteX248" fmla="*/ 5176 w 10000"/>
              <a:gd name="connsiteY248" fmla="*/ 9842 h 10000"/>
              <a:gd name="connsiteX249" fmla="*/ 5236 w 10000"/>
              <a:gd name="connsiteY249" fmla="*/ 9879 h 10000"/>
              <a:gd name="connsiteX250" fmla="*/ 5307 w 10000"/>
              <a:gd name="connsiteY250" fmla="*/ 9916 h 10000"/>
              <a:gd name="connsiteX251" fmla="*/ 5447 w 10000"/>
              <a:gd name="connsiteY251" fmla="*/ 9963 h 10000"/>
              <a:gd name="connsiteX252" fmla="*/ 5608 w 10000"/>
              <a:gd name="connsiteY252" fmla="*/ 9991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899 w 10000"/>
              <a:gd name="connsiteY259" fmla="*/ 9991 h 10000"/>
              <a:gd name="connsiteX260" fmla="*/ 6040 w 10000"/>
              <a:gd name="connsiteY260" fmla="*/ 9981 h 10000"/>
              <a:gd name="connsiteX261" fmla="*/ 6171 w 10000"/>
              <a:gd name="connsiteY261" fmla="*/ 9963 h 10000"/>
              <a:gd name="connsiteX262" fmla="*/ 6291 w 10000"/>
              <a:gd name="connsiteY262" fmla="*/ 9926 h 10000"/>
              <a:gd name="connsiteX263" fmla="*/ 6412 w 10000"/>
              <a:gd name="connsiteY263" fmla="*/ 9888 h 10000"/>
              <a:gd name="connsiteX264" fmla="*/ 6533 w 10000"/>
              <a:gd name="connsiteY264" fmla="*/ 9842 h 10000"/>
              <a:gd name="connsiteX265" fmla="*/ 6643 w 10000"/>
              <a:gd name="connsiteY265" fmla="*/ 9805 h 10000"/>
              <a:gd name="connsiteX266" fmla="*/ 6744 w 10000"/>
              <a:gd name="connsiteY266" fmla="*/ 9740 h 10000"/>
              <a:gd name="connsiteX267" fmla="*/ 6824 w 10000"/>
              <a:gd name="connsiteY267" fmla="*/ 9674 h 10000"/>
              <a:gd name="connsiteX268" fmla="*/ 6905 w 10000"/>
              <a:gd name="connsiteY268" fmla="*/ 9609 h 10000"/>
              <a:gd name="connsiteX269" fmla="*/ 6965 w 10000"/>
              <a:gd name="connsiteY269" fmla="*/ 9544 h 10000"/>
              <a:gd name="connsiteX270" fmla="*/ 7015 w 10000"/>
              <a:gd name="connsiteY270" fmla="*/ 9460 h 10000"/>
              <a:gd name="connsiteX271" fmla="*/ 7035 w 10000"/>
              <a:gd name="connsiteY271" fmla="*/ 9395 h 10000"/>
              <a:gd name="connsiteX272" fmla="*/ 7045 w 10000"/>
              <a:gd name="connsiteY272" fmla="*/ 9302 h 10000"/>
              <a:gd name="connsiteX273" fmla="*/ 7035 w 10000"/>
              <a:gd name="connsiteY273" fmla="*/ 9228 h 10000"/>
              <a:gd name="connsiteX274" fmla="*/ 6995 w 10000"/>
              <a:gd name="connsiteY274" fmla="*/ 9144 h 10000"/>
              <a:gd name="connsiteX275" fmla="*/ 6995 w 10000"/>
              <a:gd name="connsiteY275" fmla="*/ 9144 h 10000"/>
              <a:gd name="connsiteX276" fmla="*/ 6995 w 10000"/>
              <a:gd name="connsiteY276" fmla="*/ 9135 h 10000"/>
              <a:gd name="connsiteX277" fmla="*/ 699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794 w 10000"/>
              <a:gd name="connsiteY294" fmla="*/ 8837 h 10000"/>
              <a:gd name="connsiteX295" fmla="*/ 6693 w 10000"/>
              <a:gd name="connsiteY295" fmla="*/ 8679 h 10000"/>
              <a:gd name="connsiteX296" fmla="*/ 6593 w 10000"/>
              <a:gd name="connsiteY296" fmla="*/ 8521 h 10000"/>
              <a:gd name="connsiteX297" fmla="*/ 6513 w 10000"/>
              <a:gd name="connsiteY297" fmla="*/ 8372 h 10000"/>
              <a:gd name="connsiteX298" fmla="*/ 6442 w 10000"/>
              <a:gd name="connsiteY298" fmla="*/ 8214 h 10000"/>
              <a:gd name="connsiteX299" fmla="*/ 6392 w 10000"/>
              <a:gd name="connsiteY299" fmla="*/ 8056 h 10000"/>
              <a:gd name="connsiteX300" fmla="*/ 6382 w 10000"/>
              <a:gd name="connsiteY300" fmla="*/ 7981 h 10000"/>
              <a:gd name="connsiteX301" fmla="*/ 6382 w 10000"/>
              <a:gd name="connsiteY301" fmla="*/ 7907 h 10000"/>
              <a:gd name="connsiteX302" fmla="*/ 6382 w 10000"/>
              <a:gd name="connsiteY302" fmla="*/ 7907 h 10000"/>
              <a:gd name="connsiteX303" fmla="*/ 6392 w 10000"/>
              <a:gd name="connsiteY303" fmla="*/ 7805 h 10000"/>
              <a:gd name="connsiteX304" fmla="*/ 6422 w 10000"/>
              <a:gd name="connsiteY304" fmla="*/ 7702 h 10000"/>
              <a:gd name="connsiteX305" fmla="*/ 6452 w 10000"/>
              <a:gd name="connsiteY305" fmla="*/ 7656 h 10000"/>
              <a:gd name="connsiteX306" fmla="*/ 6492 w 10000"/>
              <a:gd name="connsiteY306" fmla="*/ 7609 h 10000"/>
              <a:gd name="connsiteX307" fmla="*/ 6523 w 10000"/>
              <a:gd name="connsiteY307" fmla="*/ 7563 h 10000"/>
              <a:gd name="connsiteX308" fmla="*/ 6573 w 10000"/>
              <a:gd name="connsiteY308" fmla="*/ 7526 h 10000"/>
              <a:gd name="connsiteX309" fmla="*/ 6704 w 10000"/>
              <a:gd name="connsiteY309" fmla="*/ 7451 h 10000"/>
              <a:gd name="connsiteX310" fmla="*/ 6864 w 10000"/>
              <a:gd name="connsiteY310" fmla="*/ 7395 h 10000"/>
              <a:gd name="connsiteX311" fmla="*/ 7065 w 10000"/>
              <a:gd name="connsiteY311" fmla="*/ 7349 h 10000"/>
              <a:gd name="connsiteX312" fmla="*/ 7307 w 10000"/>
              <a:gd name="connsiteY312" fmla="*/ 7321 h 10000"/>
              <a:gd name="connsiteX313" fmla="*/ 7307 w 10000"/>
              <a:gd name="connsiteY313" fmla="*/ 7321 h 10000"/>
              <a:gd name="connsiteX314" fmla="*/ 8533 w 10000"/>
              <a:gd name="connsiteY314" fmla="*/ 7219 h 10000"/>
              <a:gd name="connsiteX315" fmla="*/ 10000 w 10000"/>
              <a:gd name="connsiteY315" fmla="*/ 7116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769 w 10000"/>
              <a:gd name="connsiteY125" fmla="*/ 3033 h 10000"/>
              <a:gd name="connsiteX126" fmla="*/ 1588 w 10000"/>
              <a:gd name="connsiteY126" fmla="*/ 2967 h 10000"/>
              <a:gd name="connsiteX127" fmla="*/ 1427 w 10000"/>
              <a:gd name="connsiteY127" fmla="*/ 2921 h 10000"/>
              <a:gd name="connsiteX128" fmla="*/ 1347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146 w 10000"/>
              <a:gd name="connsiteY135" fmla="*/ 2921 h 10000"/>
              <a:gd name="connsiteX136" fmla="*/ 1085 w 10000"/>
              <a:gd name="connsiteY136" fmla="*/ 2940 h 10000"/>
              <a:gd name="connsiteX137" fmla="*/ 1025 w 10000"/>
              <a:gd name="connsiteY137" fmla="*/ 2949 h 10000"/>
              <a:gd name="connsiteX138" fmla="*/ 965 w 10000"/>
              <a:gd name="connsiteY138" fmla="*/ 2986 h 10000"/>
              <a:gd name="connsiteX139" fmla="*/ 915 w 10000"/>
              <a:gd name="connsiteY139" fmla="*/ 3023 h 10000"/>
              <a:gd name="connsiteX140" fmla="*/ 864 w 10000"/>
              <a:gd name="connsiteY140" fmla="*/ 3060 h 10000"/>
              <a:gd name="connsiteX141" fmla="*/ 814 w 10000"/>
              <a:gd name="connsiteY141" fmla="*/ 3107 h 10000"/>
              <a:gd name="connsiteX142" fmla="*/ 784 w 10000"/>
              <a:gd name="connsiteY142" fmla="*/ 3163 h 10000"/>
              <a:gd name="connsiteX143" fmla="*/ 744 w 10000"/>
              <a:gd name="connsiteY143" fmla="*/ 3237 h 10000"/>
              <a:gd name="connsiteX144" fmla="*/ 673 w 10000"/>
              <a:gd name="connsiteY144" fmla="*/ 3377 h 10000"/>
              <a:gd name="connsiteX145" fmla="*/ 623 w 10000"/>
              <a:gd name="connsiteY145" fmla="*/ 3563 h 10000"/>
              <a:gd name="connsiteX146" fmla="*/ 603 w 10000"/>
              <a:gd name="connsiteY146" fmla="*/ 3786 h 10000"/>
              <a:gd name="connsiteX147" fmla="*/ 573 w 10000"/>
              <a:gd name="connsiteY147" fmla="*/ 4037 h 10000"/>
              <a:gd name="connsiteX148" fmla="*/ 583 w 10000"/>
              <a:gd name="connsiteY148" fmla="*/ 4326 h 10000"/>
              <a:gd name="connsiteX149" fmla="*/ 613 w 10000"/>
              <a:gd name="connsiteY149" fmla="*/ 4651 h 10000"/>
              <a:gd name="connsiteX150" fmla="*/ 663 w 10000"/>
              <a:gd name="connsiteY150" fmla="*/ 5014 h 10000"/>
              <a:gd name="connsiteX151" fmla="*/ 734 w 10000"/>
              <a:gd name="connsiteY151" fmla="*/ 5423 h 10000"/>
              <a:gd name="connsiteX152" fmla="*/ 814 w 10000"/>
              <a:gd name="connsiteY152" fmla="*/ 5870 h 10000"/>
              <a:gd name="connsiteX153" fmla="*/ 945 w 10000"/>
              <a:gd name="connsiteY153" fmla="*/ 6372 h 10000"/>
              <a:gd name="connsiteX154" fmla="*/ 1085 w 10000"/>
              <a:gd name="connsiteY154" fmla="*/ 6912 h 10000"/>
              <a:gd name="connsiteX155" fmla="*/ 1085 w 10000"/>
              <a:gd name="connsiteY155" fmla="*/ 6912 h 10000"/>
              <a:gd name="connsiteX156" fmla="*/ 1085 w 10000"/>
              <a:gd name="connsiteY156" fmla="*/ 6930 h 10000"/>
              <a:gd name="connsiteX157" fmla="*/ 1085 w 10000"/>
              <a:gd name="connsiteY157" fmla="*/ 6930 h 10000"/>
              <a:gd name="connsiteX158" fmla="*/ 1116 w 10000"/>
              <a:gd name="connsiteY158" fmla="*/ 7005 h 10000"/>
              <a:gd name="connsiteX159" fmla="*/ 1116 w 10000"/>
              <a:gd name="connsiteY159" fmla="*/ 7005 h 10000"/>
              <a:gd name="connsiteX160" fmla="*/ 1116 w 10000"/>
              <a:gd name="connsiteY160" fmla="*/ 7005 h 10000"/>
              <a:gd name="connsiteX161" fmla="*/ 1116 w 10000"/>
              <a:gd name="connsiteY161" fmla="*/ 7005 h 10000"/>
              <a:gd name="connsiteX162" fmla="*/ 1116 w 10000"/>
              <a:gd name="connsiteY162" fmla="*/ 7005 h 10000"/>
              <a:gd name="connsiteX163" fmla="*/ 1126 w 10000"/>
              <a:gd name="connsiteY163" fmla="*/ 7060 h 10000"/>
              <a:gd name="connsiteX164" fmla="*/ 1126 w 10000"/>
              <a:gd name="connsiteY164" fmla="*/ 7060 h 10000"/>
              <a:gd name="connsiteX165" fmla="*/ 1126 w 10000"/>
              <a:gd name="connsiteY165" fmla="*/ 7060 h 10000"/>
              <a:gd name="connsiteX166" fmla="*/ 1126 w 10000"/>
              <a:gd name="connsiteY166" fmla="*/ 7060 h 10000"/>
              <a:gd name="connsiteX167" fmla="*/ 1146 w 10000"/>
              <a:gd name="connsiteY167" fmla="*/ 7060 h 10000"/>
              <a:gd name="connsiteX168" fmla="*/ 1146 w 10000"/>
              <a:gd name="connsiteY168" fmla="*/ 7060 h 10000"/>
              <a:gd name="connsiteX169" fmla="*/ 1156 w 10000"/>
              <a:gd name="connsiteY169" fmla="*/ 7060 h 10000"/>
              <a:gd name="connsiteX170" fmla="*/ 1156 w 10000"/>
              <a:gd name="connsiteY170" fmla="*/ 7060 h 10000"/>
              <a:gd name="connsiteX171" fmla="*/ 1156 w 10000"/>
              <a:gd name="connsiteY171" fmla="*/ 7060 h 10000"/>
              <a:gd name="connsiteX172" fmla="*/ 1156 w 10000"/>
              <a:gd name="connsiteY172" fmla="*/ 7060 h 10000"/>
              <a:gd name="connsiteX173" fmla="*/ 1457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980 w 10000"/>
              <a:gd name="connsiteY191" fmla="*/ 7051 h 10000"/>
              <a:gd name="connsiteX192" fmla="*/ 1980 w 10000"/>
              <a:gd name="connsiteY192" fmla="*/ 7051 h 10000"/>
              <a:gd name="connsiteX193" fmla="*/ 2281 w 10000"/>
              <a:gd name="connsiteY193" fmla="*/ 7033 h 10000"/>
              <a:gd name="connsiteX194" fmla="*/ 2281 w 10000"/>
              <a:gd name="connsiteY194" fmla="*/ 7033 h 10000"/>
              <a:gd name="connsiteX195" fmla="*/ 2281 w 10000"/>
              <a:gd name="connsiteY195" fmla="*/ 7033 h 10000"/>
              <a:gd name="connsiteX196" fmla="*/ 2281 w 10000"/>
              <a:gd name="connsiteY196" fmla="*/ 7033 h 10000"/>
              <a:gd name="connsiteX197" fmla="*/ 2291 w 10000"/>
              <a:gd name="connsiteY197" fmla="*/ 7033 h 10000"/>
              <a:gd name="connsiteX198" fmla="*/ 2291 w 10000"/>
              <a:gd name="connsiteY198" fmla="*/ 7033 h 10000"/>
              <a:gd name="connsiteX199" fmla="*/ 2302 w 10000"/>
              <a:gd name="connsiteY199" fmla="*/ 7033 h 10000"/>
              <a:gd name="connsiteX200" fmla="*/ 2302 w 10000"/>
              <a:gd name="connsiteY200" fmla="*/ 7033 h 10000"/>
              <a:gd name="connsiteX201" fmla="*/ 2332 w 10000"/>
              <a:gd name="connsiteY201" fmla="*/ 7033 h 10000"/>
              <a:gd name="connsiteX202" fmla="*/ 2332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3286 w 10000"/>
              <a:gd name="connsiteY211" fmla="*/ 7033 h 10000"/>
              <a:gd name="connsiteX212" fmla="*/ 3709 w 10000"/>
              <a:gd name="connsiteY212" fmla="*/ 7060 h 10000"/>
              <a:gd name="connsiteX213" fmla="*/ 4101 w 10000"/>
              <a:gd name="connsiteY213" fmla="*/ 7088 h 10000"/>
              <a:gd name="connsiteX214" fmla="*/ 4291 w 10000"/>
              <a:gd name="connsiteY214" fmla="*/ 7116 h 10000"/>
              <a:gd name="connsiteX215" fmla="*/ 4462 w 10000"/>
              <a:gd name="connsiteY215" fmla="*/ 7135 h 10000"/>
              <a:gd name="connsiteX216" fmla="*/ 4623 w 10000"/>
              <a:gd name="connsiteY216" fmla="*/ 7172 h 10000"/>
              <a:gd name="connsiteX217" fmla="*/ 4764 w 10000"/>
              <a:gd name="connsiteY217" fmla="*/ 7219 h 10000"/>
              <a:gd name="connsiteX218" fmla="*/ 4894 w 10000"/>
              <a:gd name="connsiteY218" fmla="*/ 7274 h 10000"/>
              <a:gd name="connsiteX219" fmla="*/ 4985 w 10000"/>
              <a:gd name="connsiteY219" fmla="*/ 7330 h 10000"/>
              <a:gd name="connsiteX220" fmla="*/ 5075 w 10000"/>
              <a:gd name="connsiteY220" fmla="*/ 7395 h 10000"/>
              <a:gd name="connsiteX221" fmla="*/ 5136 w 10000"/>
              <a:gd name="connsiteY221" fmla="*/ 7460 h 10000"/>
              <a:gd name="connsiteX222" fmla="*/ 5156 w 10000"/>
              <a:gd name="connsiteY222" fmla="*/ 7507 h 10000"/>
              <a:gd name="connsiteX223" fmla="*/ 5176 w 10000"/>
              <a:gd name="connsiteY223" fmla="*/ 7553 h 10000"/>
              <a:gd name="connsiteX224" fmla="*/ 5176 w 10000"/>
              <a:gd name="connsiteY224" fmla="*/ 7600 h 10000"/>
              <a:gd name="connsiteX225" fmla="*/ 5176 w 10000"/>
              <a:gd name="connsiteY225" fmla="*/ 7656 h 10000"/>
              <a:gd name="connsiteX226" fmla="*/ 5176 w 10000"/>
              <a:gd name="connsiteY226" fmla="*/ 7656 h 10000"/>
              <a:gd name="connsiteX227" fmla="*/ 5176 w 10000"/>
              <a:gd name="connsiteY227" fmla="*/ 7665 h 10000"/>
              <a:gd name="connsiteX228" fmla="*/ 5176 w 10000"/>
              <a:gd name="connsiteY228" fmla="*/ 7665 h 10000"/>
              <a:gd name="connsiteX229" fmla="*/ 5176 w 10000"/>
              <a:gd name="connsiteY229" fmla="*/ 7665 h 10000"/>
              <a:gd name="connsiteX230" fmla="*/ 5146 w 10000"/>
              <a:gd name="connsiteY230" fmla="*/ 7851 h 10000"/>
              <a:gd name="connsiteX231" fmla="*/ 5095 w 10000"/>
              <a:gd name="connsiteY231" fmla="*/ 8037 h 10000"/>
              <a:gd name="connsiteX232" fmla="*/ 5005 w 10000"/>
              <a:gd name="connsiteY232" fmla="*/ 8437 h 10000"/>
              <a:gd name="connsiteX233" fmla="*/ 4955 w 10000"/>
              <a:gd name="connsiteY233" fmla="*/ 8642 h 10000"/>
              <a:gd name="connsiteX234" fmla="*/ 4915 w 10000"/>
              <a:gd name="connsiteY234" fmla="*/ 8828 h 10000"/>
              <a:gd name="connsiteX235" fmla="*/ 4894 w 10000"/>
              <a:gd name="connsiteY235" fmla="*/ 9023 h 10000"/>
              <a:gd name="connsiteX236" fmla="*/ 4874 w 10000"/>
              <a:gd name="connsiteY236" fmla="*/ 9200 h 10000"/>
              <a:gd name="connsiteX237" fmla="*/ 4874 w 10000"/>
              <a:gd name="connsiteY237" fmla="*/ 9200 h 10000"/>
              <a:gd name="connsiteX238" fmla="*/ 4874 w 10000"/>
              <a:gd name="connsiteY238" fmla="*/ 9293 h 10000"/>
              <a:gd name="connsiteX239" fmla="*/ 4894 w 10000"/>
              <a:gd name="connsiteY239" fmla="*/ 9395 h 10000"/>
              <a:gd name="connsiteX240" fmla="*/ 4915 w 10000"/>
              <a:gd name="connsiteY240" fmla="*/ 9488 h 10000"/>
              <a:gd name="connsiteX241" fmla="*/ 4935 w 10000"/>
              <a:gd name="connsiteY241" fmla="*/ 9563 h 10000"/>
              <a:gd name="connsiteX242" fmla="*/ 4985 w 10000"/>
              <a:gd name="connsiteY242" fmla="*/ 9647 h 10000"/>
              <a:gd name="connsiteX243" fmla="*/ 5035 w 10000"/>
              <a:gd name="connsiteY243" fmla="*/ 9721 h 10000"/>
              <a:gd name="connsiteX244" fmla="*/ 5095 w 10000"/>
              <a:gd name="connsiteY244" fmla="*/ 9786 h 10000"/>
              <a:gd name="connsiteX245" fmla="*/ 5176 w 10000"/>
              <a:gd name="connsiteY245" fmla="*/ 9842 h 10000"/>
              <a:gd name="connsiteX246" fmla="*/ 5176 w 10000"/>
              <a:gd name="connsiteY246" fmla="*/ 9842 h 10000"/>
              <a:gd name="connsiteX247" fmla="*/ 5176 w 10000"/>
              <a:gd name="connsiteY247" fmla="*/ 9842 h 10000"/>
              <a:gd name="connsiteX248" fmla="*/ 5236 w 10000"/>
              <a:gd name="connsiteY248" fmla="*/ 9879 h 10000"/>
              <a:gd name="connsiteX249" fmla="*/ 5307 w 10000"/>
              <a:gd name="connsiteY249" fmla="*/ 9916 h 10000"/>
              <a:gd name="connsiteX250" fmla="*/ 5447 w 10000"/>
              <a:gd name="connsiteY250" fmla="*/ 9963 h 10000"/>
              <a:gd name="connsiteX251" fmla="*/ 5608 w 10000"/>
              <a:gd name="connsiteY251" fmla="*/ 9991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899 w 10000"/>
              <a:gd name="connsiteY258" fmla="*/ 9991 h 10000"/>
              <a:gd name="connsiteX259" fmla="*/ 6040 w 10000"/>
              <a:gd name="connsiteY259" fmla="*/ 9981 h 10000"/>
              <a:gd name="connsiteX260" fmla="*/ 6171 w 10000"/>
              <a:gd name="connsiteY260" fmla="*/ 9963 h 10000"/>
              <a:gd name="connsiteX261" fmla="*/ 6291 w 10000"/>
              <a:gd name="connsiteY261" fmla="*/ 9926 h 10000"/>
              <a:gd name="connsiteX262" fmla="*/ 6412 w 10000"/>
              <a:gd name="connsiteY262" fmla="*/ 9888 h 10000"/>
              <a:gd name="connsiteX263" fmla="*/ 6533 w 10000"/>
              <a:gd name="connsiteY263" fmla="*/ 9842 h 10000"/>
              <a:gd name="connsiteX264" fmla="*/ 6643 w 10000"/>
              <a:gd name="connsiteY264" fmla="*/ 9805 h 10000"/>
              <a:gd name="connsiteX265" fmla="*/ 6744 w 10000"/>
              <a:gd name="connsiteY265" fmla="*/ 9740 h 10000"/>
              <a:gd name="connsiteX266" fmla="*/ 6824 w 10000"/>
              <a:gd name="connsiteY266" fmla="*/ 9674 h 10000"/>
              <a:gd name="connsiteX267" fmla="*/ 6905 w 10000"/>
              <a:gd name="connsiteY267" fmla="*/ 9609 h 10000"/>
              <a:gd name="connsiteX268" fmla="*/ 6965 w 10000"/>
              <a:gd name="connsiteY268" fmla="*/ 9544 h 10000"/>
              <a:gd name="connsiteX269" fmla="*/ 7015 w 10000"/>
              <a:gd name="connsiteY269" fmla="*/ 9460 h 10000"/>
              <a:gd name="connsiteX270" fmla="*/ 7035 w 10000"/>
              <a:gd name="connsiteY270" fmla="*/ 9395 h 10000"/>
              <a:gd name="connsiteX271" fmla="*/ 7045 w 10000"/>
              <a:gd name="connsiteY271" fmla="*/ 9302 h 10000"/>
              <a:gd name="connsiteX272" fmla="*/ 7035 w 10000"/>
              <a:gd name="connsiteY272" fmla="*/ 9228 h 10000"/>
              <a:gd name="connsiteX273" fmla="*/ 6995 w 10000"/>
              <a:gd name="connsiteY273" fmla="*/ 9144 h 10000"/>
              <a:gd name="connsiteX274" fmla="*/ 6995 w 10000"/>
              <a:gd name="connsiteY274" fmla="*/ 9144 h 10000"/>
              <a:gd name="connsiteX275" fmla="*/ 6995 w 10000"/>
              <a:gd name="connsiteY275" fmla="*/ 9135 h 10000"/>
              <a:gd name="connsiteX276" fmla="*/ 699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794 w 10000"/>
              <a:gd name="connsiteY293" fmla="*/ 8837 h 10000"/>
              <a:gd name="connsiteX294" fmla="*/ 6693 w 10000"/>
              <a:gd name="connsiteY294" fmla="*/ 8679 h 10000"/>
              <a:gd name="connsiteX295" fmla="*/ 6593 w 10000"/>
              <a:gd name="connsiteY295" fmla="*/ 8521 h 10000"/>
              <a:gd name="connsiteX296" fmla="*/ 6513 w 10000"/>
              <a:gd name="connsiteY296" fmla="*/ 8372 h 10000"/>
              <a:gd name="connsiteX297" fmla="*/ 6442 w 10000"/>
              <a:gd name="connsiteY297" fmla="*/ 8214 h 10000"/>
              <a:gd name="connsiteX298" fmla="*/ 6392 w 10000"/>
              <a:gd name="connsiteY298" fmla="*/ 8056 h 10000"/>
              <a:gd name="connsiteX299" fmla="*/ 6382 w 10000"/>
              <a:gd name="connsiteY299" fmla="*/ 7981 h 10000"/>
              <a:gd name="connsiteX300" fmla="*/ 6382 w 10000"/>
              <a:gd name="connsiteY300" fmla="*/ 7907 h 10000"/>
              <a:gd name="connsiteX301" fmla="*/ 6382 w 10000"/>
              <a:gd name="connsiteY301" fmla="*/ 7907 h 10000"/>
              <a:gd name="connsiteX302" fmla="*/ 6392 w 10000"/>
              <a:gd name="connsiteY302" fmla="*/ 7805 h 10000"/>
              <a:gd name="connsiteX303" fmla="*/ 6422 w 10000"/>
              <a:gd name="connsiteY303" fmla="*/ 7702 h 10000"/>
              <a:gd name="connsiteX304" fmla="*/ 6452 w 10000"/>
              <a:gd name="connsiteY304" fmla="*/ 7656 h 10000"/>
              <a:gd name="connsiteX305" fmla="*/ 6492 w 10000"/>
              <a:gd name="connsiteY305" fmla="*/ 7609 h 10000"/>
              <a:gd name="connsiteX306" fmla="*/ 6523 w 10000"/>
              <a:gd name="connsiteY306" fmla="*/ 7563 h 10000"/>
              <a:gd name="connsiteX307" fmla="*/ 6573 w 10000"/>
              <a:gd name="connsiteY307" fmla="*/ 7526 h 10000"/>
              <a:gd name="connsiteX308" fmla="*/ 6704 w 10000"/>
              <a:gd name="connsiteY308" fmla="*/ 7451 h 10000"/>
              <a:gd name="connsiteX309" fmla="*/ 6864 w 10000"/>
              <a:gd name="connsiteY309" fmla="*/ 7395 h 10000"/>
              <a:gd name="connsiteX310" fmla="*/ 7065 w 10000"/>
              <a:gd name="connsiteY310" fmla="*/ 7349 h 10000"/>
              <a:gd name="connsiteX311" fmla="*/ 7307 w 10000"/>
              <a:gd name="connsiteY311" fmla="*/ 7321 h 10000"/>
              <a:gd name="connsiteX312" fmla="*/ 7307 w 10000"/>
              <a:gd name="connsiteY312" fmla="*/ 7321 h 10000"/>
              <a:gd name="connsiteX313" fmla="*/ 8533 w 10000"/>
              <a:gd name="connsiteY313" fmla="*/ 7219 h 10000"/>
              <a:gd name="connsiteX314" fmla="*/ 10000 w 10000"/>
              <a:gd name="connsiteY314" fmla="*/ 7116 h 10000"/>
              <a:gd name="connsiteX315" fmla="*/ 10000 w 10000"/>
              <a:gd name="connsiteY315" fmla="*/ 7116 h 10000"/>
              <a:gd name="connsiteX316" fmla="*/ 10000 w 10000"/>
              <a:gd name="connsiteY316" fmla="*/ 7116 h 10000"/>
              <a:gd name="connsiteX317" fmla="*/ 10000 w 10000"/>
              <a:gd name="connsiteY317" fmla="*/ 7116 h 10000"/>
              <a:gd name="connsiteX318" fmla="*/ 10000 w 10000"/>
              <a:gd name="connsiteY318"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815 w 10000"/>
              <a:gd name="connsiteY120" fmla="*/ 3851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769 w 10000"/>
              <a:gd name="connsiteY125" fmla="*/ 3033 h 10000"/>
              <a:gd name="connsiteX126" fmla="*/ 1588 w 10000"/>
              <a:gd name="connsiteY126" fmla="*/ 2967 h 10000"/>
              <a:gd name="connsiteX127" fmla="*/ 1427 w 10000"/>
              <a:gd name="connsiteY127" fmla="*/ 2921 h 10000"/>
              <a:gd name="connsiteX128" fmla="*/ 1347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146 w 10000"/>
              <a:gd name="connsiteY135" fmla="*/ 2921 h 10000"/>
              <a:gd name="connsiteX136" fmla="*/ 1085 w 10000"/>
              <a:gd name="connsiteY136" fmla="*/ 2940 h 10000"/>
              <a:gd name="connsiteX137" fmla="*/ 1025 w 10000"/>
              <a:gd name="connsiteY137" fmla="*/ 2949 h 10000"/>
              <a:gd name="connsiteX138" fmla="*/ 965 w 10000"/>
              <a:gd name="connsiteY138" fmla="*/ 2986 h 10000"/>
              <a:gd name="connsiteX139" fmla="*/ 915 w 10000"/>
              <a:gd name="connsiteY139" fmla="*/ 3023 h 10000"/>
              <a:gd name="connsiteX140" fmla="*/ 864 w 10000"/>
              <a:gd name="connsiteY140" fmla="*/ 3060 h 10000"/>
              <a:gd name="connsiteX141" fmla="*/ 814 w 10000"/>
              <a:gd name="connsiteY141" fmla="*/ 3107 h 10000"/>
              <a:gd name="connsiteX142" fmla="*/ 784 w 10000"/>
              <a:gd name="connsiteY142" fmla="*/ 3163 h 10000"/>
              <a:gd name="connsiteX143" fmla="*/ 744 w 10000"/>
              <a:gd name="connsiteY143" fmla="*/ 3237 h 10000"/>
              <a:gd name="connsiteX144" fmla="*/ 673 w 10000"/>
              <a:gd name="connsiteY144" fmla="*/ 3377 h 10000"/>
              <a:gd name="connsiteX145" fmla="*/ 623 w 10000"/>
              <a:gd name="connsiteY145" fmla="*/ 3563 h 10000"/>
              <a:gd name="connsiteX146" fmla="*/ 603 w 10000"/>
              <a:gd name="connsiteY146" fmla="*/ 3786 h 10000"/>
              <a:gd name="connsiteX147" fmla="*/ 573 w 10000"/>
              <a:gd name="connsiteY147" fmla="*/ 4037 h 10000"/>
              <a:gd name="connsiteX148" fmla="*/ 583 w 10000"/>
              <a:gd name="connsiteY148" fmla="*/ 4326 h 10000"/>
              <a:gd name="connsiteX149" fmla="*/ 613 w 10000"/>
              <a:gd name="connsiteY149" fmla="*/ 4651 h 10000"/>
              <a:gd name="connsiteX150" fmla="*/ 663 w 10000"/>
              <a:gd name="connsiteY150" fmla="*/ 5014 h 10000"/>
              <a:gd name="connsiteX151" fmla="*/ 734 w 10000"/>
              <a:gd name="connsiteY151" fmla="*/ 5423 h 10000"/>
              <a:gd name="connsiteX152" fmla="*/ 814 w 10000"/>
              <a:gd name="connsiteY152" fmla="*/ 5870 h 10000"/>
              <a:gd name="connsiteX153" fmla="*/ 945 w 10000"/>
              <a:gd name="connsiteY153" fmla="*/ 6372 h 10000"/>
              <a:gd name="connsiteX154" fmla="*/ 1085 w 10000"/>
              <a:gd name="connsiteY154" fmla="*/ 6912 h 10000"/>
              <a:gd name="connsiteX155" fmla="*/ 1085 w 10000"/>
              <a:gd name="connsiteY155" fmla="*/ 6912 h 10000"/>
              <a:gd name="connsiteX156" fmla="*/ 1085 w 10000"/>
              <a:gd name="connsiteY156" fmla="*/ 6930 h 10000"/>
              <a:gd name="connsiteX157" fmla="*/ 1085 w 10000"/>
              <a:gd name="connsiteY157" fmla="*/ 6930 h 10000"/>
              <a:gd name="connsiteX158" fmla="*/ 1116 w 10000"/>
              <a:gd name="connsiteY158" fmla="*/ 7005 h 10000"/>
              <a:gd name="connsiteX159" fmla="*/ 1116 w 10000"/>
              <a:gd name="connsiteY159" fmla="*/ 7005 h 10000"/>
              <a:gd name="connsiteX160" fmla="*/ 1116 w 10000"/>
              <a:gd name="connsiteY160" fmla="*/ 7005 h 10000"/>
              <a:gd name="connsiteX161" fmla="*/ 1116 w 10000"/>
              <a:gd name="connsiteY161" fmla="*/ 7005 h 10000"/>
              <a:gd name="connsiteX162" fmla="*/ 1116 w 10000"/>
              <a:gd name="connsiteY162" fmla="*/ 7005 h 10000"/>
              <a:gd name="connsiteX163" fmla="*/ 1126 w 10000"/>
              <a:gd name="connsiteY163" fmla="*/ 7060 h 10000"/>
              <a:gd name="connsiteX164" fmla="*/ 1126 w 10000"/>
              <a:gd name="connsiteY164" fmla="*/ 7060 h 10000"/>
              <a:gd name="connsiteX165" fmla="*/ 1126 w 10000"/>
              <a:gd name="connsiteY165" fmla="*/ 7060 h 10000"/>
              <a:gd name="connsiteX166" fmla="*/ 1126 w 10000"/>
              <a:gd name="connsiteY166" fmla="*/ 7060 h 10000"/>
              <a:gd name="connsiteX167" fmla="*/ 1146 w 10000"/>
              <a:gd name="connsiteY167" fmla="*/ 7060 h 10000"/>
              <a:gd name="connsiteX168" fmla="*/ 1146 w 10000"/>
              <a:gd name="connsiteY168" fmla="*/ 7060 h 10000"/>
              <a:gd name="connsiteX169" fmla="*/ 1156 w 10000"/>
              <a:gd name="connsiteY169" fmla="*/ 7060 h 10000"/>
              <a:gd name="connsiteX170" fmla="*/ 1156 w 10000"/>
              <a:gd name="connsiteY170" fmla="*/ 7060 h 10000"/>
              <a:gd name="connsiteX171" fmla="*/ 1156 w 10000"/>
              <a:gd name="connsiteY171" fmla="*/ 7060 h 10000"/>
              <a:gd name="connsiteX172" fmla="*/ 1156 w 10000"/>
              <a:gd name="connsiteY172" fmla="*/ 7060 h 10000"/>
              <a:gd name="connsiteX173" fmla="*/ 1457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980 w 10000"/>
              <a:gd name="connsiteY191" fmla="*/ 7051 h 10000"/>
              <a:gd name="connsiteX192" fmla="*/ 1980 w 10000"/>
              <a:gd name="connsiteY192" fmla="*/ 7051 h 10000"/>
              <a:gd name="connsiteX193" fmla="*/ 2281 w 10000"/>
              <a:gd name="connsiteY193" fmla="*/ 7033 h 10000"/>
              <a:gd name="connsiteX194" fmla="*/ 2281 w 10000"/>
              <a:gd name="connsiteY194" fmla="*/ 7033 h 10000"/>
              <a:gd name="connsiteX195" fmla="*/ 2281 w 10000"/>
              <a:gd name="connsiteY195" fmla="*/ 7033 h 10000"/>
              <a:gd name="connsiteX196" fmla="*/ 2281 w 10000"/>
              <a:gd name="connsiteY196" fmla="*/ 7033 h 10000"/>
              <a:gd name="connsiteX197" fmla="*/ 2291 w 10000"/>
              <a:gd name="connsiteY197" fmla="*/ 7033 h 10000"/>
              <a:gd name="connsiteX198" fmla="*/ 2291 w 10000"/>
              <a:gd name="connsiteY198" fmla="*/ 7033 h 10000"/>
              <a:gd name="connsiteX199" fmla="*/ 2302 w 10000"/>
              <a:gd name="connsiteY199" fmla="*/ 7033 h 10000"/>
              <a:gd name="connsiteX200" fmla="*/ 2302 w 10000"/>
              <a:gd name="connsiteY200" fmla="*/ 7033 h 10000"/>
              <a:gd name="connsiteX201" fmla="*/ 2332 w 10000"/>
              <a:gd name="connsiteY201" fmla="*/ 7033 h 10000"/>
              <a:gd name="connsiteX202" fmla="*/ 2332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3286 w 10000"/>
              <a:gd name="connsiteY211" fmla="*/ 7033 h 10000"/>
              <a:gd name="connsiteX212" fmla="*/ 3709 w 10000"/>
              <a:gd name="connsiteY212" fmla="*/ 7060 h 10000"/>
              <a:gd name="connsiteX213" fmla="*/ 4101 w 10000"/>
              <a:gd name="connsiteY213" fmla="*/ 7088 h 10000"/>
              <a:gd name="connsiteX214" fmla="*/ 4291 w 10000"/>
              <a:gd name="connsiteY214" fmla="*/ 7116 h 10000"/>
              <a:gd name="connsiteX215" fmla="*/ 4462 w 10000"/>
              <a:gd name="connsiteY215" fmla="*/ 7135 h 10000"/>
              <a:gd name="connsiteX216" fmla="*/ 4623 w 10000"/>
              <a:gd name="connsiteY216" fmla="*/ 7172 h 10000"/>
              <a:gd name="connsiteX217" fmla="*/ 4764 w 10000"/>
              <a:gd name="connsiteY217" fmla="*/ 7219 h 10000"/>
              <a:gd name="connsiteX218" fmla="*/ 4894 w 10000"/>
              <a:gd name="connsiteY218" fmla="*/ 7274 h 10000"/>
              <a:gd name="connsiteX219" fmla="*/ 4985 w 10000"/>
              <a:gd name="connsiteY219" fmla="*/ 7330 h 10000"/>
              <a:gd name="connsiteX220" fmla="*/ 5075 w 10000"/>
              <a:gd name="connsiteY220" fmla="*/ 7395 h 10000"/>
              <a:gd name="connsiteX221" fmla="*/ 5136 w 10000"/>
              <a:gd name="connsiteY221" fmla="*/ 7460 h 10000"/>
              <a:gd name="connsiteX222" fmla="*/ 5156 w 10000"/>
              <a:gd name="connsiteY222" fmla="*/ 7507 h 10000"/>
              <a:gd name="connsiteX223" fmla="*/ 5176 w 10000"/>
              <a:gd name="connsiteY223" fmla="*/ 7553 h 10000"/>
              <a:gd name="connsiteX224" fmla="*/ 5176 w 10000"/>
              <a:gd name="connsiteY224" fmla="*/ 7600 h 10000"/>
              <a:gd name="connsiteX225" fmla="*/ 5176 w 10000"/>
              <a:gd name="connsiteY225" fmla="*/ 7656 h 10000"/>
              <a:gd name="connsiteX226" fmla="*/ 5176 w 10000"/>
              <a:gd name="connsiteY226" fmla="*/ 7656 h 10000"/>
              <a:gd name="connsiteX227" fmla="*/ 5176 w 10000"/>
              <a:gd name="connsiteY227" fmla="*/ 7665 h 10000"/>
              <a:gd name="connsiteX228" fmla="*/ 5176 w 10000"/>
              <a:gd name="connsiteY228" fmla="*/ 7665 h 10000"/>
              <a:gd name="connsiteX229" fmla="*/ 5176 w 10000"/>
              <a:gd name="connsiteY229" fmla="*/ 7665 h 10000"/>
              <a:gd name="connsiteX230" fmla="*/ 5146 w 10000"/>
              <a:gd name="connsiteY230" fmla="*/ 7851 h 10000"/>
              <a:gd name="connsiteX231" fmla="*/ 5095 w 10000"/>
              <a:gd name="connsiteY231" fmla="*/ 8037 h 10000"/>
              <a:gd name="connsiteX232" fmla="*/ 5005 w 10000"/>
              <a:gd name="connsiteY232" fmla="*/ 8437 h 10000"/>
              <a:gd name="connsiteX233" fmla="*/ 4955 w 10000"/>
              <a:gd name="connsiteY233" fmla="*/ 8642 h 10000"/>
              <a:gd name="connsiteX234" fmla="*/ 4915 w 10000"/>
              <a:gd name="connsiteY234" fmla="*/ 8828 h 10000"/>
              <a:gd name="connsiteX235" fmla="*/ 4894 w 10000"/>
              <a:gd name="connsiteY235" fmla="*/ 9023 h 10000"/>
              <a:gd name="connsiteX236" fmla="*/ 4874 w 10000"/>
              <a:gd name="connsiteY236" fmla="*/ 9200 h 10000"/>
              <a:gd name="connsiteX237" fmla="*/ 4874 w 10000"/>
              <a:gd name="connsiteY237" fmla="*/ 9200 h 10000"/>
              <a:gd name="connsiteX238" fmla="*/ 4874 w 10000"/>
              <a:gd name="connsiteY238" fmla="*/ 9293 h 10000"/>
              <a:gd name="connsiteX239" fmla="*/ 4894 w 10000"/>
              <a:gd name="connsiteY239" fmla="*/ 9395 h 10000"/>
              <a:gd name="connsiteX240" fmla="*/ 4915 w 10000"/>
              <a:gd name="connsiteY240" fmla="*/ 9488 h 10000"/>
              <a:gd name="connsiteX241" fmla="*/ 4935 w 10000"/>
              <a:gd name="connsiteY241" fmla="*/ 9563 h 10000"/>
              <a:gd name="connsiteX242" fmla="*/ 4985 w 10000"/>
              <a:gd name="connsiteY242" fmla="*/ 9647 h 10000"/>
              <a:gd name="connsiteX243" fmla="*/ 5035 w 10000"/>
              <a:gd name="connsiteY243" fmla="*/ 9721 h 10000"/>
              <a:gd name="connsiteX244" fmla="*/ 5095 w 10000"/>
              <a:gd name="connsiteY244" fmla="*/ 9786 h 10000"/>
              <a:gd name="connsiteX245" fmla="*/ 5176 w 10000"/>
              <a:gd name="connsiteY245" fmla="*/ 9842 h 10000"/>
              <a:gd name="connsiteX246" fmla="*/ 5176 w 10000"/>
              <a:gd name="connsiteY246" fmla="*/ 9842 h 10000"/>
              <a:gd name="connsiteX247" fmla="*/ 5176 w 10000"/>
              <a:gd name="connsiteY247" fmla="*/ 9842 h 10000"/>
              <a:gd name="connsiteX248" fmla="*/ 5236 w 10000"/>
              <a:gd name="connsiteY248" fmla="*/ 9879 h 10000"/>
              <a:gd name="connsiteX249" fmla="*/ 5307 w 10000"/>
              <a:gd name="connsiteY249" fmla="*/ 9916 h 10000"/>
              <a:gd name="connsiteX250" fmla="*/ 5447 w 10000"/>
              <a:gd name="connsiteY250" fmla="*/ 9963 h 10000"/>
              <a:gd name="connsiteX251" fmla="*/ 5608 w 10000"/>
              <a:gd name="connsiteY251" fmla="*/ 9991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899 w 10000"/>
              <a:gd name="connsiteY258" fmla="*/ 9991 h 10000"/>
              <a:gd name="connsiteX259" fmla="*/ 6040 w 10000"/>
              <a:gd name="connsiteY259" fmla="*/ 9981 h 10000"/>
              <a:gd name="connsiteX260" fmla="*/ 6171 w 10000"/>
              <a:gd name="connsiteY260" fmla="*/ 9963 h 10000"/>
              <a:gd name="connsiteX261" fmla="*/ 6291 w 10000"/>
              <a:gd name="connsiteY261" fmla="*/ 9926 h 10000"/>
              <a:gd name="connsiteX262" fmla="*/ 6412 w 10000"/>
              <a:gd name="connsiteY262" fmla="*/ 9888 h 10000"/>
              <a:gd name="connsiteX263" fmla="*/ 6533 w 10000"/>
              <a:gd name="connsiteY263" fmla="*/ 9842 h 10000"/>
              <a:gd name="connsiteX264" fmla="*/ 6643 w 10000"/>
              <a:gd name="connsiteY264" fmla="*/ 9805 h 10000"/>
              <a:gd name="connsiteX265" fmla="*/ 6744 w 10000"/>
              <a:gd name="connsiteY265" fmla="*/ 9740 h 10000"/>
              <a:gd name="connsiteX266" fmla="*/ 6824 w 10000"/>
              <a:gd name="connsiteY266" fmla="*/ 9674 h 10000"/>
              <a:gd name="connsiteX267" fmla="*/ 6905 w 10000"/>
              <a:gd name="connsiteY267" fmla="*/ 9609 h 10000"/>
              <a:gd name="connsiteX268" fmla="*/ 6965 w 10000"/>
              <a:gd name="connsiteY268" fmla="*/ 9544 h 10000"/>
              <a:gd name="connsiteX269" fmla="*/ 7015 w 10000"/>
              <a:gd name="connsiteY269" fmla="*/ 9460 h 10000"/>
              <a:gd name="connsiteX270" fmla="*/ 7035 w 10000"/>
              <a:gd name="connsiteY270" fmla="*/ 9395 h 10000"/>
              <a:gd name="connsiteX271" fmla="*/ 7045 w 10000"/>
              <a:gd name="connsiteY271" fmla="*/ 9302 h 10000"/>
              <a:gd name="connsiteX272" fmla="*/ 7035 w 10000"/>
              <a:gd name="connsiteY272" fmla="*/ 9228 h 10000"/>
              <a:gd name="connsiteX273" fmla="*/ 6995 w 10000"/>
              <a:gd name="connsiteY273" fmla="*/ 9144 h 10000"/>
              <a:gd name="connsiteX274" fmla="*/ 6995 w 10000"/>
              <a:gd name="connsiteY274" fmla="*/ 9144 h 10000"/>
              <a:gd name="connsiteX275" fmla="*/ 6995 w 10000"/>
              <a:gd name="connsiteY275" fmla="*/ 9135 h 10000"/>
              <a:gd name="connsiteX276" fmla="*/ 699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794 w 10000"/>
              <a:gd name="connsiteY293" fmla="*/ 8837 h 10000"/>
              <a:gd name="connsiteX294" fmla="*/ 6693 w 10000"/>
              <a:gd name="connsiteY294" fmla="*/ 8679 h 10000"/>
              <a:gd name="connsiteX295" fmla="*/ 6593 w 10000"/>
              <a:gd name="connsiteY295" fmla="*/ 8521 h 10000"/>
              <a:gd name="connsiteX296" fmla="*/ 6513 w 10000"/>
              <a:gd name="connsiteY296" fmla="*/ 8372 h 10000"/>
              <a:gd name="connsiteX297" fmla="*/ 6442 w 10000"/>
              <a:gd name="connsiteY297" fmla="*/ 8214 h 10000"/>
              <a:gd name="connsiteX298" fmla="*/ 6392 w 10000"/>
              <a:gd name="connsiteY298" fmla="*/ 8056 h 10000"/>
              <a:gd name="connsiteX299" fmla="*/ 6382 w 10000"/>
              <a:gd name="connsiteY299" fmla="*/ 7981 h 10000"/>
              <a:gd name="connsiteX300" fmla="*/ 6382 w 10000"/>
              <a:gd name="connsiteY300" fmla="*/ 7907 h 10000"/>
              <a:gd name="connsiteX301" fmla="*/ 6382 w 10000"/>
              <a:gd name="connsiteY301" fmla="*/ 7907 h 10000"/>
              <a:gd name="connsiteX302" fmla="*/ 6392 w 10000"/>
              <a:gd name="connsiteY302" fmla="*/ 7805 h 10000"/>
              <a:gd name="connsiteX303" fmla="*/ 6422 w 10000"/>
              <a:gd name="connsiteY303" fmla="*/ 7702 h 10000"/>
              <a:gd name="connsiteX304" fmla="*/ 6452 w 10000"/>
              <a:gd name="connsiteY304" fmla="*/ 7656 h 10000"/>
              <a:gd name="connsiteX305" fmla="*/ 6492 w 10000"/>
              <a:gd name="connsiteY305" fmla="*/ 7609 h 10000"/>
              <a:gd name="connsiteX306" fmla="*/ 6523 w 10000"/>
              <a:gd name="connsiteY306" fmla="*/ 7563 h 10000"/>
              <a:gd name="connsiteX307" fmla="*/ 6573 w 10000"/>
              <a:gd name="connsiteY307" fmla="*/ 7526 h 10000"/>
              <a:gd name="connsiteX308" fmla="*/ 6704 w 10000"/>
              <a:gd name="connsiteY308" fmla="*/ 7451 h 10000"/>
              <a:gd name="connsiteX309" fmla="*/ 6864 w 10000"/>
              <a:gd name="connsiteY309" fmla="*/ 7395 h 10000"/>
              <a:gd name="connsiteX310" fmla="*/ 7065 w 10000"/>
              <a:gd name="connsiteY310" fmla="*/ 7349 h 10000"/>
              <a:gd name="connsiteX311" fmla="*/ 7307 w 10000"/>
              <a:gd name="connsiteY311" fmla="*/ 7321 h 10000"/>
              <a:gd name="connsiteX312" fmla="*/ 7307 w 10000"/>
              <a:gd name="connsiteY312" fmla="*/ 7321 h 10000"/>
              <a:gd name="connsiteX313" fmla="*/ 8533 w 10000"/>
              <a:gd name="connsiteY313" fmla="*/ 7219 h 10000"/>
              <a:gd name="connsiteX314" fmla="*/ 10000 w 10000"/>
              <a:gd name="connsiteY314" fmla="*/ 7116 h 10000"/>
              <a:gd name="connsiteX315" fmla="*/ 10000 w 10000"/>
              <a:gd name="connsiteY315" fmla="*/ 7116 h 10000"/>
              <a:gd name="connsiteX316" fmla="*/ 10000 w 10000"/>
              <a:gd name="connsiteY316" fmla="*/ 7116 h 10000"/>
              <a:gd name="connsiteX317" fmla="*/ 10000 w 10000"/>
              <a:gd name="connsiteY317" fmla="*/ 7116 h 10000"/>
              <a:gd name="connsiteX318" fmla="*/ 10000 w 10000"/>
              <a:gd name="connsiteY318"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950 w 10000"/>
              <a:gd name="connsiteY122" fmla="*/ 3135 h 10000"/>
              <a:gd name="connsiteX123" fmla="*/ 1950 w 10000"/>
              <a:gd name="connsiteY123" fmla="*/ 3126 h 10000"/>
              <a:gd name="connsiteX124" fmla="*/ 1769 w 10000"/>
              <a:gd name="connsiteY124" fmla="*/ 3033 h 10000"/>
              <a:gd name="connsiteX125" fmla="*/ 1588 w 10000"/>
              <a:gd name="connsiteY125" fmla="*/ 2967 h 10000"/>
              <a:gd name="connsiteX126" fmla="*/ 1427 w 10000"/>
              <a:gd name="connsiteY126" fmla="*/ 2921 h 10000"/>
              <a:gd name="connsiteX127" fmla="*/ 1347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146 w 10000"/>
              <a:gd name="connsiteY134" fmla="*/ 2921 h 10000"/>
              <a:gd name="connsiteX135" fmla="*/ 1085 w 10000"/>
              <a:gd name="connsiteY135" fmla="*/ 2940 h 10000"/>
              <a:gd name="connsiteX136" fmla="*/ 1025 w 10000"/>
              <a:gd name="connsiteY136" fmla="*/ 2949 h 10000"/>
              <a:gd name="connsiteX137" fmla="*/ 965 w 10000"/>
              <a:gd name="connsiteY137" fmla="*/ 2986 h 10000"/>
              <a:gd name="connsiteX138" fmla="*/ 915 w 10000"/>
              <a:gd name="connsiteY138" fmla="*/ 3023 h 10000"/>
              <a:gd name="connsiteX139" fmla="*/ 864 w 10000"/>
              <a:gd name="connsiteY139" fmla="*/ 3060 h 10000"/>
              <a:gd name="connsiteX140" fmla="*/ 814 w 10000"/>
              <a:gd name="connsiteY140" fmla="*/ 3107 h 10000"/>
              <a:gd name="connsiteX141" fmla="*/ 784 w 10000"/>
              <a:gd name="connsiteY141" fmla="*/ 3163 h 10000"/>
              <a:gd name="connsiteX142" fmla="*/ 744 w 10000"/>
              <a:gd name="connsiteY142" fmla="*/ 3237 h 10000"/>
              <a:gd name="connsiteX143" fmla="*/ 673 w 10000"/>
              <a:gd name="connsiteY143" fmla="*/ 3377 h 10000"/>
              <a:gd name="connsiteX144" fmla="*/ 623 w 10000"/>
              <a:gd name="connsiteY144" fmla="*/ 3563 h 10000"/>
              <a:gd name="connsiteX145" fmla="*/ 603 w 10000"/>
              <a:gd name="connsiteY145" fmla="*/ 3786 h 10000"/>
              <a:gd name="connsiteX146" fmla="*/ 573 w 10000"/>
              <a:gd name="connsiteY146" fmla="*/ 4037 h 10000"/>
              <a:gd name="connsiteX147" fmla="*/ 583 w 10000"/>
              <a:gd name="connsiteY147" fmla="*/ 4326 h 10000"/>
              <a:gd name="connsiteX148" fmla="*/ 613 w 10000"/>
              <a:gd name="connsiteY148" fmla="*/ 4651 h 10000"/>
              <a:gd name="connsiteX149" fmla="*/ 663 w 10000"/>
              <a:gd name="connsiteY149" fmla="*/ 5014 h 10000"/>
              <a:gd name="connsiteX150" fmla="*/ 734 w 10000"/>
              <a:gd name="connsiteY150" fmla="*/ 5423 h 10000"/>
              <a:gd name="connsiteX151" fmla="*/ 814 w 10000"/>
              <a:gd name="connsiteY151" fmla="*/ 5870 h 10000"/>
              <a:gd name="connsiteX152" fmla="*/ 945 w 10000"/>
              <a:gd name="connsiteY152" fmla="*/ 6372 h 10000"/>
              <a:gd name="connsiteX153" fmla="*/ 1085 w 10000"/>
              <a:gd name="connsiteY153" fmla="*/ 6912 h 10000"/>
              <a:gd name="connsiteX154" fmla="*/ 1085 w 10000"/>
              <a:gd name="connsiteY154" fmla="*/ 6912 h 10000"/>
              <a:gd name="connsiteX155" fmla="*/ 1085 w 10000"/>
              <a:gd name="connsiteY155" fmla="*/ 6930 h 10000"/>
              <a:gd name="connsiteX156" fmla="*/ 1085 w 10000"/>
              <a:gd name="connsiteY156" fmla="*/ 6930 h 10000"/>
              <a:gd name="connsiteX157" fmla="*/ 1116 w 10000"/>
              <a:gd name="connsiteY157" fmla="*/ 7005 h 10000"/>
              <a:gd name="connsiteX158" fmla="*/ 1116 w 10000"/>
              <a:gd name="connsiteY158" fmla="*/ 7005 h 10000"/>
              <a:gd name="connsiteX159" fmla="*/ 1116 w 10000"/>
              <a:gd name="connsiteY159" fmla="*/ 7005 h 10000"/>
              <a:gd name="connsiteX160" fmla="*/ 1116 w 10000"/>
              <a:gd name="connsiteY160" fmla="*/ 7005 h 10000"/>
              <a:gd name="connsiteX161" fmla="*/ 1116 w 10000"/>
              <a:gd name="connsiteY161" fmla="*/ 7005 h 10000"/>
              <a:gd name="connsiteX162" fmla="*/ 1126 w 10000"/>
              <a:gd name="connsiteY162" fmla="*/ 7060 h 10000"/>
              <a:gd name="connsiteX163" fmla="*/ 1126 w 10000"/>
              <a:gd name="connsiteY163" fmla="*/ 7060 h 10000"/>
              <a:gd name="connsiteX164" fmla="*/ 1126 w 10000"/>
              <a:gd name="connsiteY164" fmla="*/ 7060 h 10000"/>
              <a:gd name="connsiteX165" fmla="*/ 1126 w 10000"/>
              <a:gd name="connsiteY165" fmla="*/ 7060 h 10000"/>
              <a:gd name="connsiteX166" fmla="*/ 1146 w 10000"/>
              <a:gd name="connsiteY166" fmla="*/ 7060 h 10000"/>
              <a:gd name="connsiteX167" fmla="*/ 1146 w 10000"/>
              <a:gd name="connsiteY167" fmla="*/ 7060 h 10000"/>
              <a:gd name="connsiteX168" fmla="*/ 1156 w 10000"/>
              <a:gd name="connsiteY168" fmla="*/ 7060 h 10000"/>
              <a:gd name="connsiteX169" fmla="*/ 1156 w 10000"/>
              <a:gd name="connsiteY169" fmla="*/ 7060 h 10000"/>
              <a:gd name="connsiteX170" fmla="*/ 1156 w 10000"/>
              <a:gd name="connsiteY170" fmla="*/ 7060 h 10000"/>
              <a:gd name="connsiteX171" fmla="*/ 1156 w 10000"/>
              <a:gd name="connsiteY171" fmla="*/ 7060 h 10000"/>
              <a:gd name="connsiteX172" fmla="*/ 1457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980 w 10000"/>
              <a:gd name="connsiteY190" fmla="*/ 7051 h 10000"/>
              <a:gd name="connsiteX191" fmla="*/ 1980 w 10000"/>
              <a:gd name="connsiteY191" fmla="*/ 7051 h 10000"/>
              <a:gd name="connsiteX192" fmla="*/ 2281 w 10000"/>
              <a:gd name="connsiteY192" fmla="*/ 7033 h 10000"/>
              <a:gd name="connsiteX193" fmla="*/ 2281 w 10000"/>
              <a:gd name="connsiteY193" fmla="*/ 7033 h 10000"/>
              <a:gd name="connsiteX194" fmla="*/ 2281 w 10000"/>
              <a:gd name="connsiteY194" fmla="*/ 7033 h 10000"/>
              <a:gd name="connsiteX195" fmla="*/ 2281 w 10000"/>
              <a:gd name="connsiteY195" fmla="*/ 7033 h 10000"/>
              <a:gd name="connsiteX196" fmla="*/ 2291 w 10000"/>
              <a:gd name="connsiteY196" fmla="*/ 7033 h 10000"/>
              <a:gd name="connsiteX197" fmla="*/ 2291 w 10000"/>
              <a:gd name="connsiteY197" fmla="*/ 7033 h 10000"/>
              <a:gd name="connsiteX198" fmla="*/ 2302 w 10000"/>
              <a:gd name="connsiteY198" fmla="*/ 7033 h 10000"/>
              <a:gd name="connsiteX199" fmla="*/ 2302 w 10000"/>
              <a:gd name="connsiteY199" fmla="*/ 7033 h 10000"/>
              <a:gd name="connsiteX200" fmla="*/ 2332 w 10000"/>
              <a:gd name="connsiteY200" fmla="*/ 7033 h 10000"/>
              <a:gd name="connsiteX201" fmla="*/ 2332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3286 w 10000"/>
              <a:gd name="connsiteY210" fmla="*/ 7033 h 10000"/>
              <a:gd name="connsiteX211" fmla="*/ 3709 w 10000"/>
              <a:gd name="connsiteY211" fmla="*/ 7060 h 10000"/>
              <a:gd name="connsiteX212" fmla="*/ 4101 w 10000"/>
              <a:gd name="connsiteY212" fmla="*/ 7088 h 10000"/>
              <a:gd name="connsiteX213" fmla="*/ 4291 w 10000"/>
              <a:gd name="connsiteY213" fmla="*/ 7116 h 10000"/>
              <a:gd name="connsiteX214" fmla="*/ 4462 w 10000"/>
              <a:gd name="connsiteY214" fmla="*/ 7135 h 10000"/>
              <a:gd name="connsiteX215" fmla="*/ 4623 w 10000"/>
              <a:gd name="connsiteY215" fmla="*/ 7172 h 10000"/>
              <a:gd name="connsiteX216" fmla="*/ 4764 w 10000"/>
              <a:gd name="connsiteY216" fmla="*/ 7219 h 10000"/>
              <a:gd name="connsiteX217" fmla="*/ 4894 w 10000"/>
              <a:gd name="connsiteY217" fmla="*/ 7274 h 10000"/>
              <a:gd name="connsiteX218" fmla="*/ 4985 w 10000"/>
              <a:gd name="connsiteY218" fmla="*/ 7330 h 10000"/>
              <a:gd name="connsiteX219" fmla="*/ 5075 w 10000"/>
              <a:gd name="connsiteY219" fmla="*/ 7395 h 10000"/>
              <a:gd name="connsiteX220" fmla="*/ 5136 w 10000"/>
              <a:gd name="connsiteY220" fmla="*/ 7460 h 10000"/>
              <a:gd name="connsiteX221" fmla="*/ 5156 w 10000"/>
              <a:gd name="connsiteY221" fmla="*/ 7507 h 10000"/>
              <a:gd name="connsiteX222" fmla="*/ 5176 w 10000"/>
              <a:gd name="connsiteY222" fmla="*/ 7553 h 10000"/>
              <a:gd name="connsiteX223" fmla="*/ 5176 w 10000"/>
              <a:gd name="connsiteY223" fmla="*/ 7600 h 10000"/>
              <a:gd name="connsiteX224" fmla="*/ 5176 w 10000"/>
              <a:gd name="connsiteY224" fmla="*/ 7656 h 10000"/>
              <a:gd name="connsiteX225" fmla="*/ 5176 w 10000"/>
              <a:gd name="connsiteY225" fmla="*/ 7656 h 10000"/>
              <a:gd name="connsiteX226" fmla="*/ 5176 w 10000"/>
              <a:gd name="connsiteY226" fmla="*/ 7665 h 10000"/>
              <a:gd name="connsiteX227" fmla="*/ 5176 w 10000"/>
              <a:gd name="connsiteY227" fmla="*/ 7665 h 10000"/>
              <a:gd name="connsiteX228" fmla="*/ 5176 w 10000"/>
              <a:gd name="connsiteY228" fmla="*/ 7665 h 10000"/>
              <a:gd name="connsiteX229" fmla="*/ 5146 w 10000"/>
              <a:gd name="connsiteY229" fmla="*/ 7851 h 10000"/>
              <a:gd name="connsiteX230" fmla="*/ 5095 w 10000"/>
              <a:gd name="connsiteY230" fmla="*/ 8037 h 10000"/>
              <a:gd name="connsiteX231" fmla="*/ 5005 w 10000"/>
              <a:gd name="connsiteY231" fmla="*/ 8437 h 10000"/>
              <a:gd name="connsiteX232" fmla="*/ 4955 w 10000"/>
              <a:gd name="connsiteY232" fmla="*/ 8642 h 10000"/>
              <a:gd name="connsiteX233" fmla="*/ 4915 w 10000"/>
              <a:gd name="connsiteY233" fmla="*/ 8828 h 10000"/>
              <a:gd name="connsiteX234" fmla="*/ 4894 w 10000"/>
              <a:gd name="connsiteY234" fmla="*/ 9023 h 10000"/>
              <a:gd name="connsiteX235" fmla="*/ 4874 w 10000"/>
              <a:gd name="connsiteY235" fmla="*/ 9200 h 10000"/>
              <a:gd name="connsiteX236" fmla="*/ 4874 w 10000"/>
              <a:gd name="connsiteY236" fmla="*/ 9200 h 10000"/>
              <a:gd name="connsiteX237" fmla="*/ 4874 w 10000"/>
              <a:gd name="connsiteY237" fmla="*/ 9293 h 10000"/>
              <a:gd name="connsiteX238" fmla="*/ 4894 w 10000"/>
              <a:gd name="connsiteY238" fmla="*/ 9395 h 10000"/>
              <a:gd name="connsiteX239" fmla="*/ 4915 w 10000"/>
              <a:gd name="connsiteY239" fmla="*/ 9488 h 10000"/>
              <a:gd name="connsiteX240" fmla="*/ 4935 w 10000"/>
              <a:gd name="connsiteY240" fmla="*/ 9563 h 10000"/>
              <a:gd name="connsiteX241" fmla="*/ 4985 w 10000"/>
              <a:gd name="connsiteY241" fmla="*/ 9647 h 10000"/>
              <a:gd name="connsiteX242" fmla="*/ 5035 w 10000"/>
              <a:gd name="connsiteY242" fmla="*/ 9721 h 10000"/>
              <a:gd name="connsiteX243" fmla="*/ 5095 w 10000"/>
              <a:gd name="connsiteY243" fmla="*/ 9786 h 10000"/>
              <a:gd name="connsiteX244" fmla="*/ 5176 w 10000"/>
              <a:gd name="connsiteY244" fmla="*/ 9842 h 10000"/>
              <a:gd name="connsiteX245" fmla="*/ 5176 w 10000"/>
              <a:gd name="connsiteY245" fmla="*/ 9842 h 10000"/>
              <a:gd name="connsiteX246" fmla="*/ 5176 w 10000"/>
              <a:gd name="connsiteY246" fmla="*/ 9842 h 10000"/>
              <a:gd name="connsiteX247" fmla="*/ 5236 w 10000"/>
              <a:gd name="connsiteY247" fmla="*/ 9879 h 10000"/>
              <a:gd name="connsiteX248" fmla="*/ 5307 w 10000"/>
              <a:gd name="connsiteY248" fmla="*/ 9916 h 10000"/>
              <a:gd name="connsiteX249" fmla="*/ 5447 w 10000"/>
              <a:gd name="connsiteY249" fmla="*/ 9963 h 10000"/>
              <a:gd name="connsiteX250" fmla="*/ 5608 w 10000"/>
              <a:gd name="connsiteY250" fmla="*/ 9991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899 w 10000"/>
              <a:gd name="connsiteY257" fmla="*/ 9991 h 10000"/>
              <a:gd name="connsiteX258" fmla="*/ 6040 w 10000"/>
              <a:gd name="connsiteY258" fmla="*/ 9981 h 10000"/>
              <a:gd name="connsiteX259" fmla="*/ 6171 w 10000"/>
              <a:gd name="connsiteY259" fmla="*/ 9963 h 10000"/>
              <a:gd name="connsiteX260" fmla="*/ 6291 w 10000"/>
              <a:gd name="connsiteY260" fmla="*/ 9926 h 10000"/>
              <a:gd name="connsiteX261" fmla="*/ 6412 w 10000"/>
              <a:gd name="connsiteY261" fmla="*/ 9888 h 10000"/>
              <a:gd name="connsiteX262" fmla="*/ 6533 w 10000"/>
              <a:gd name="connsiteY262" fmla="*/ 9842 h 10000"/>
              <a:gd name="connsiteX263" fmla="*/ 6643 w 10000"/>
              <a:gd name="connsiteY263" fmla="*/ 9805 h 10000"/>
              <a:gd name="connsiteX264" fmla="*/ 6744 w 10000"/>
              <a:gd name="connsiteY264" fmla="*/ 9740 h 10000"/>
              <a:gd name="connsiteX265" fmla="*/ 6824 w 10000"/>
              <a:gd name="connsiteY265" fmla="*/ 9674 h 10000"/>
              <a:gd name="connsiteX266" fmla="*/ 6905 w 10000"/>
              <a:gd name="connsiteY266" fmla="*/ 9609 h 10000"/>
              <a:gd name="connsiteX267" fmla="*/ 6965 w 10000"/>
              <a:gd name="connsiteY267" fmla="*/ 9544 h 10000"/>
              <a:gd name="connsiteX268" fmla="*/ 7015 w 10000"/>
              <a:gd name="connsiteY268" fmla="*/ 9460 h 10000"/>
              <a:gd name="connsiteX269" fmla="*/ 7035 w 10000"/>
              <a:gd name="connsiteY269" fmla="*/ 9395 h 10000"/>
              <a:gd name="connsiteX270" fmla="*/ 7045 w 10000"/>
              <a:gd name="connsiteY270" fmla="*/ 9302 h 10000"/>
              <a:gd name="connsiteX271" fmla="*/ 7035 w 10000"/>
              <a:gd name="connsiteY271" fmla="*/ 9228 h 10000"/>
              <a:gd name="connsiteX272" fmla="*/ 6995 w 10000"/>
              <a:gd name="connsiteY272" fmla="*/ 9144 h 10000"/>
              <a:gd name="connsiteX273" fmla="*/ 6995 w 10000"/>
              <a:gd name="connsiteY273" fmla="*/ 9144 h 10000"/>
              <a:gd name="connsiteX274" fmla="*/ 6995 w 10000"/>
              <a:gd name="connsiteY274" fmla="*/ 9135 h 10000"/>
              <a:gd name="connsiteX275" fmla="*/ 699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794 w 10000"/>
              <a:gd name="connsiteY292" fmla="*/ 8837 h 10000"/>
              <a:gd name="connsiteX293" fmla="*/ 6693 w 10000"/>
              <a:gd name="connsiteY293" fmla="*/ 8679 h 10000"/>
              <a:gd name="connsiteX294" fmla="*/ 6593 w 10000"/>
              <a:gd name="connsiteY294" fmla="*/ 8521 h 10000"/>
              <a:gd name="connsiteX295" fmla="*/ 6513 w 10000"/>
              <a:gd name="connsiteY295" fmla="*/ 8372 h 10000"/>
              <a:gd name="connsiteX296" fmla="*/ 6442 w 10000"/>
              <a:gd name="connsiteY296" fmla="*/ 8214 h 10000"/>
              <a:gd name="connsiteX297" fmla="*/ 6392 w 10000"/>
              <a:gd name="connsiteY297" fmla="*/ 8056 h 10000"/>
              <a:gd name="connsiteX298" fmla="*/ 6382 w 10000"/>
              <a:gd name="connsiteY298" fmla="*/ 7981 h 10000"/>
              <a:gd name="connsiteX299" fmla="*/ 6382 w 10000"/>
              <a:gd name="connsiteY299" fmla="*/ 7907 h 10000"/>
              <a:gd name="connsiteX300" fmla="*/ 6382 w 10000"/>
              <a:gd name="connsiteY300" fmla="*/ 7907 h 10000"/>
              <a:gd name="connsiteX301" fmla="*/ 6392 w 10000"/>
              <a:gd name="connsiteY301" fmla="*/ 7805 h 10000"/>
              <a:gd name="connsiteX302" fmla="*/ 6422 w 10000"/>
              <a:gd name="connsiteY302" fmla="*/ 7702 h 10000"/>
              <a:gd name="connsiteX303" fmla="*/ 6452 w 10000"/>
              <a:gd name="connsiteY303" fmla="*/ 7656 h 10000"/>
              <a:gd name="connsiteX304" fmla="*/ 6492 w 10000"/>
              <a:gd name="connsiteY304" fmla="*/ 7609 h 10000"/>
              <a:gd name="connsiteX305" fmla="*/ 6523 w 10000"/>
              <a:gd name="connsiteY305" fmla="*/ 7563 h 10000"/>
              <a:gd name="connsiteX306" fmla="*/ 6573 w 10000"/>
              <a:gd name="connsiteY306" fmla="*/ 7526 h 10000"/>
              <a:gd name="connsiteX307" fmla="*/ 6704 w 10000"/>
              <a:gd name="connsiteY307" fmla="*/ 7451 h 10000"/>
              <a:gd name="connsiteX308" fmla="*/ 6864 w 10000"/>
              <a:gd name="connsiteY308" fmla="*/ 7395 h 10000"/>
              <a:gd name="connsiteX309" fmla="*/ 7065 w 10000"/>
              <a:gd name="connsiteY309" fmla="*/ 7349 h 10000"/>
              <a:gd name="connsiteX310" fmla="*/ 7307 w 10000"/>
              <a:gd name="connsiteY310" fmla="*/ 7321 h 10000"/>
              <a:gd name="connsiteX311" fmla="*/ 7307 w 10000"/>
              <a:gd name="connsiteY311" fmla="*/ 7321 h 10000"/>
              <a:gd name="connsiteX312" fmla="*/ 8533 w 10000"/>
              <a:gd name="connsiteY312" fmla="*/ 7219 h 10000"/>
              <a:gd name="connsiteX313" fmla="*/ 10000 w 10000"/>
              <a:gd name="connsiteY313" fmla="*/ 7116 h 10000"/>
              <a:gd name="connsiteX314" fmla="*/ 10000 w 10000"/>
              <a:gd name="connsiteY314" fmla="*/ 7116 h 10000"/>
              <a:gd name="connsiteX315" fmla="*/ 10000 w 10000"/>
              <a:gd name="connsiteY315" fmla="*/ 7116 h 10000"/>
              <a:gd name="connsiteX316" fmla="*/ 10000 w 10000"/>
              <a:gd name="connsiteY316" fmla="*/ 7116 h 10000"/>
              <a:gd name="connsiteX317" fmla="*/ 10000 w 10000"/>
              <a:gd name="connsiteY317"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950 w 10000"/>
              <a:gd name="connsiteY122" fmla="*/ 3135 h 10000"/>
              <a:gd name="connsiteX123" fmla="*/ 1798 w 10000"/>
              <a:gd name="connsiteY123" fmla="*/ 3779 h 10000"/>
              <a:gd name="connsiteX124" fmla="*/ 1769 w 10000"/>
              <a:gd name="connsiteY124" fmla="*/ 3033 h 10000"/>
              <a:gd name="connsiteX125" fmla="*/ 1588 w 10000"/>
              <a:gd name="connsiteY125" fmla="*/ 2967 h 10000"/>
              <a:gd name="connsiteX126" fmla="*/ 1427 w 10000"/>
              <a:gd name="connsiteY126" fmla="*/ 2921 h 10000"/>
              <a:gd name="connsiteX127" fmla="*/ 1347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146 w 10000"/>
              <a:gd name="connsiteY134" fmla="*/ 2921 h 10000"/>
              <a:gd name="connsiteX135" fmla="*/ 1085 w 10000"/>
              <a:gd name="connsiteY135" fmla="*/ 2940 h 10000"/>
              <a:gd name="connsiteX136" fmla="*/ 1025 w 10000"/>
              <a:gd name="connsiteY136" fmla="*/ 2949 h 10000"/>
              <a:gd name="connsiteX137" fmla="*/ 965 w 10000"/>
              <a:gd name="connsiteY137" fmla="*/ 2986 h 10000"/>
              <a:gd name="connsiteX138" fmla="*/ 915 w 10000"/>
              <a:gd name="connsiteY138" fmla="*/ 3023 h 10000"/>
              <a:gd name="connsiteX139" fmla="*/ 864 w 10000"/>
              <a:gd name="connsiteY139" fmla="*/ 3060 h 10000"/>
              <a:gd name="connsiteX140" fmla="*/ 814 w 10000"/>
              <a:gd name="connsiteY140" fmla="*/ 3107 h 10000"/>
              <a:gd name="connsiteX141" fmla="*/ 784 w 10000"/>
              <a:gd name="connsiteY141" fmla="*/ 3163 h 10000"/>
              <a:gd name="connsiteX142" fmla="*/ 744 w 10000"/>
              <a:gd name="connsiteY142" fmla="*/ 3237 h 10000"/>
              <a:gd name="connsiteX143" fmla="*/ 673 w 10000"/>
              <a:gd name="connsiteY143" fmla="*/ 3377 h 10000"/>
              <a:gd name="connsiteX144" fmla="*/ 623 w 10000"/>
              <a:gd name="connsiteY144" fmla="*/ 3563 h 10000"/>
              <a:gd name="connsiteX145" fmla="*/ 603 w 10000"/>
              <a:gd name="connsiteY145" fmla="*/ 3786 h 10000"/>
              <a:gd name="connsiteX146" fmla="*/ 573 w 10000"/>
              <a:gd name="connsiteY146" fmla="*/ 4037 h 10000"/>
              <a:gd name="connsiteX147" fmla="*/ 583 w 10000"/>
              <a:gd name="connsiteY147" fmla="*/ 4326 h 10000"/>
              <a:gd name="connsiteX148" fmla="*/ 613 w 10000"/>
              <a:gd name="connsiteY148" fmla="*/ 4651 h 10000"/>
              <a:gd name="connsiteX149" fmla="*/ 663 w 10000"/>
              <a:gd name="connsiteY149" fmla="*/ 5014 h 10000"/>
              <a:gd name="connsiteX150" fmla="*/ 734 w 10000"/>
              <a:gd name="connsiteY150" fmla="*/ 5423 h 10000"/>
              <a:gd name="connsiteX151" fmla="*/ 814 w 10000"/>
              <a:gd name="connsiteY151" fmla="*/ 5870 h 10000"/>
              <a:gd name="connsiteX152" fmla="*/ 945 w 10000"/>
              <a:gd name="connsiteY152" fmla="*/ 6372 h 10000"/>
              <a:gd name="connsiteX153" fmla="*/ 1085 w 10000"/>
              <a:gd name="connsiteY153" fmla="*/ 6912 h 10000"/>
              <a:gd name="connsiteX154" fmla="*/ 1085 w 10000"/>
              <a:gd name="connsiteY154" fmla="*/ 6912 h 10000"/>
              <a:gd name="connsiteX155" fmla="*/ 1085 w 10000"/>
              <a:gd name="connsiteY155" fmla="*/ 6930 h 10000"/>
              <a:gd name="connsiteX156" fmla="*/ 1085 w 10000"/>
              <a:gd name="connsiteY156" fmla="*/ 6930 h 10000"/>
              <a:gd name="connsiteX157" fmla="*/ 1116 w 10000"/>
              <a:gd name="connsiteY157" fmla="*/ 7005 h 10000"/>
              <a:gd name="connsiteX158" fmla="*/ 1116 w 10000"/>
              <a:gd name="connsiteY158" fmla="*/ 7005 h 10000"/>
              <a:gd name="connsiteX159" fmla="*/ 1116 w 10000"/>
              <a:gd name="connsiteY159" fmla="*/ 7005 h 10000"/>
              <a:gd name="connsiteX160" fmla="*/ 1116 w 10000"/>
              <a:gd name="connsiteY160" fmla="*/ 7005 h 10000"/>
              <a:gd name="connsiteX161" fmla="*/ 1116 w 10000"/>
              <a:gd name="connsiteY161" fmla="*/ 7005 h 10000"/>
              <a:gd name="connsiteX162" fmla="*/ 1126 w 10000"/>
              <a:gd name="connsiteY162" fmla="*/ 7060 h 10000"/>
              <a:gd name="connsiteX163" fmla="*/ 1126 w 10000"/>
              <a:gd name="connsiteY163" fmla="*/ 7060 h 10000"/>
              <a:gd name="connsiteX164" fmla="*/ 1126 w 10000"/>
              <a:gd name="connsiteY164" fmla="*/ 7060 h 10000"/>
              <a:gd name="connsiteX165" fmla="*/ 1126 w 10000"/>
              <a:gd name="connsiteY165" fmla="*/ 7060 h 10000"/>
              <a:gd name="connsiteX166" fmla="*/ 1146 w 10000"/>
              <a:gd name="connsiteY166" fmla="*/ 7060 h 10000"/>
              <a:gd name="connsiteX167" fmla="*/ 1146 w 10000"/>
              <a:gd name="connsiteY167" fmla="*/ 7060 h 10000"/>
              <a:gd name="connsiteX168" fmla="*/ 1156 w 10000"/>
              <a:gd name="connsiteY168" fmla="*/ 7060 h 10000"/>
              <a:gd name="connsiteX169" fmla="*/ 1156 w 10000"/>
              <a:gd name="connsiteY169" fmla="*/ 7060 h 10000"/>
              <a:gd name="connsiteX170" fmla="*/ 1156 w 10000"/>
              <a:gd name="connsiteY170" fmla="*/ 7060 h 10000"/>
              <a:gd name="connsiteX171" fmla="*/ 1156 w 10000"/>
              <a:gd name="connsiteY171" fmla="*/ 7060 h 10000"/>
              <a:gd name="connsiteX172" fmla="*/ 1457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980 w 10000"/>
              <a:gd name="connsiteY190" fmla="*/ 7051 h 10000"/>
              <a:gd name="connsiteX191" fmla="*/ 1980 w 10000"/>
              <a:gd name="connsiteY191" fmla="*/ 7051 h 10000"/>
              <a:gd name="connsiteX192" fmla="*/ 2281 w 10000"/>
              <a:gd name="connsiteY192" fmla="*/ 7033 h 10000"/>
              <a:gd name="connsiteX193" fmla="*/ 2281 w 10000"/>
              <a:gd name="connsiteY193" fmla="*/ 7033 h 10000"/>
              <a:gd name="connsiteX194" fmla="*/ 2281 w 10000"/>
              <a:gd name="connsiteY194" fmla="*/ 7033 h 10000"/>
              <a:gd name="connsiteX195" fmla="*/ 2281 w 10000"/>
              <a:gd name="connsiteY195" fmla="*/ 7033 h 10000"/>
              <a:gd name="connsiteX196" fmla="*/ 2291 w 10000"/>
              <a:gd name="connsiteY196" fmla="*/ 7033 h 10000"/>
              <a:gd name="connsiteX197" fmla="*/ 2291 w 10000"/>
              <a:gd name="connsiteY197" fmla="*/ 7033 h 10000"/>
              <a:gd name="connsiteX198" fmla="*/ 2302 w 10000"/>
              <a:gd name="connsiteY198" fmla="*/ 7033 h 10000"/>
              <a:gd name="connsiteX199" fmla="*/ 2302 w 10000"/>
              <a:gd name="connsiteY199" fmla="*/ 7033 h 10000"/>
              <a:gd name="connsiteX200" fmla="*/ 2332 w 10000"/>
              <a:gd name="connsiteY200" fmla="*/ 7033 h 10000"/>
              <a:gd name="connsiteX201" fmla="*/ 2332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3286 w 10000"/>
              <a:gd name="connsiteY210" fmla="*/ 7033 h 10000"/>
              <a:gd name="connsiteX211" fmla="*/ 3709 w 10000"/>
              <a:gd name="connsiteY211" fmla="*/ 7060 h 10000"/>
              <a:gd name="connsiteX212" fmla="*/ 4101 w 10000"/>
              <a:gd name="connsiteY212" fmla="*/ 7088 h 10000"/>
              <a:gd name="connsiteX213" fmla="*/ 4291 w 10000"/>
              <a:gd name="connsiteY213" fmla="*/ 7116 h 10000"/>
              <a:gd name="connsiteX214" fmla="*/ 4462 w 10000"/>
              <a:gd name="connsiteY214" fmla="*/ 7135 h 10000"/>
              <a:gd name="connsiteX215" fmla="*/ 4623 w 10000"/>
              <a:gd name="connsiteY215" fmla="*/ 7172 h 10000"/>
              <a:gd name="connsiteX216" fmla="*/ 4764 w 10000"/>
              <a:gd name="connsiteY216" fmla="*/ 7219 h 10000"/>
              <a:gd name="connsiteX217" fmla="*/ 4894 w 10000"/>
              <a:gd name="connsiteY217" fmla="*/ 7274 h 10000"/>
              <a:gd name="connsiteX218" fmla="*/ 4985 w 10000"/>
              <a:gd name="connsiteY218" fmla="*/ 7330 h 10000"/>
              <a:gd name="connsiteX219" fmla="*/ 5075 w 10000"/>
              <a:gd name="connsiteY219" fmla="*/ 7395 h 10000"/>
              <a:gd name="connsiteX220" fmla="*/ 5136 w 10000"/>
              <a:gd name="connsiteY220" fmla="*/ 7460 h 10000"/>
              <a:gd name="connsiteX221" fmla="*/ 5156 w 10000"/>
              <a:gd name="connsiteY221" fmla="*/ 7507 h 10000"/>
              <a:gd name="connsiteX222" fmla="*/ 5176 w 10000"/>
              <a:gd name="connsiteY222" fmla="*/ 7553 h 10000"/>
              <a:gd name="connsiteX223" fmla="*/ 5176 w 10000"/>
              <a:gd name="connsiteY223" fmla="*/ 7600 h 10000"/>
              <a:gd name="connsiteX224" fmla="*/ 5176 w 10000"/>
              <a:gd name="connsiteY224" fmla="*/ 7656 h 10000"/>
              <a:gd name="connsiteX225" fmla="*/ 5176 w 10000"/>
              <a:gd name="connsiteY225" fmla="*/ 7656 h 10000"/>
              <a:gd name="connsiteX226" fmla="*/ 5176 w 10000"/>
              <a:gd name="connsiteY226" fmla="*/ 7665 h 10000"/>
              <a:gd name="connsiteX227" fmla="*/ 5176 w 10000"/>
              <a:gd name="connsiteY227" fmla="*/ 7665 h 10000"/>
              <a:gd name="connsiteX228" fmla="*/ 5176 w 10000"/>
              <a:gd name="connsiteY228" fmla="*/ 7665 h 10000"/>
              <a:gd name="connsiteX229" fmla="*/ 5146 w 10000"/>
              <a:gd name="connsiteY229" fmla="*/ 7851 h 10000"/>
              <a:gd name="connsiteX230" fmla="*/ 5095 w 10000"/>
              <a:gd name="connsiteY230" fmla="*/ 8037 h 10000"/>
              <a:gd name="connsiteX231" fmla="*/ 5005 w 10000"/>
              <a:gd name="connsiteY231" fmla="*/ 8437 h 10000"/>
              <a:gd name="connsiteX232" fmla="*/ 4955 w 10000"/>
              <a:gd name="connsiteY232" fmla="*/ 8642 h 10000"/>
              <a:gd name="connsiteX233" fmla="*/ 4915 w 10000"/>
              <a:gd name="connsiteY233" fmla="*/ 8828 h 10000"/>
              <a:gd name="connsiteX234" fmla="*/ 4894 w 10000"/>
              <a:gd name="connsiteY234" fmla="*/ 9023 h 10000"/>
              <a:gd name="connsiteX235" fmla="*/ 4874 w 10000"/>
              <a:gd name="connsiteY235" fmla="*/ 9200 h 10000"/>
              <a:gd name="connsiteX236" fmla="*/ 4874 w 10000"/>
              <a:gd name="connsiteY236" fmla="*/ 9200 h 10000"/>
              <a:gd name="connsiteX237" fmla="*/ 4874 w 10000"/>
              <a:gd name="connsiteY237" fmla="*/ 9293 h 10000"/>
              <a:gd name="connsiteX238" fmla="*/ 4894 w 10000"/>
              <a:gd name="connsiteY238" fmla="*/ 9395 h 10000"/>
              <a:gd name="connsiteX239" fmla="*/ 4915 w 10000"/>
              <a:gd name="connsiteY239" fmla="*/ 9488 h 10000"/>
              <a:gd name="connsiteX240" fmla="*/ 4935 w 10000"/>
              <a:gd name="connsiteY240" fmla="*/ 9563 h 10000"/>
              <a:gd name="connsiteX241" fmla="*/ 4985 w 10000"/>
              <a:gd name="connsiteY241" fmla="*/ 9647 h 10000"/>
              <a:gd name="connsiteX242" fmla="*/ 5035 w 10000"/>
              <a:gd name="connsiteY242" fmla="*/ 9721 h 10000"/>
              <a:gd name="connsiteX243" fmla="*/ 5095 w 10000"/>
              <a:gd name="connsiteY243" fmla="*/ 9786 h 10000"/>
              <a:gd name="connsiteX244" fmla="*/ 5176 w 10000"/>
              <a:gd name="connsiteY244" fmla="*/ 9842 h 10000"/>
              <a:gd name="connsiteX245" fmla="*/ 5176 w 10000"/>
              <a:gd name="connsiteY245" fmla="*/ 9842 h 10000"/>
              <a:gd name="connsiteX246" fmla="*/ 5176 w 10000"/>
              <a:gd name="connsiteY246" fmla="*/ 9842 h 10000"/>
              <a:gd name="connsiteX247" fmla="*/ 5236 w 10000"/>
              <a:gd name="connsiteY247" fmla="*/ 9879 h 10000"/>
              <a:gd name="connsiteX248" fmla="*/ 5307 w 10000"/>
              <a:gd name="connsiteY248" fmla="*/ 9916 h 10000"/>
              <a:gd name="connsiteX249" fmla="*/ 5447 w 10000"/>
              <a:gd name="connsiteY249" fmla="*/ 9963 h 10000"/>
              <a:gd name="connsiteX250" fmla="*/ 5608 w 10000"/>
              <a:gd name="connsiteY250" fmla="*/ 9991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899 w 10000"/>
              <a:gd name="connsiteY257" fmla="*/ 9991 h 10000"/>
              <a:gd name="connsiteX258" fmla="*/ 6040 w 10000"/>
              <a:gd name="connsiteY258" fmla="*/ 9981 h 10000"/>
              <a:gd name="connsiteX259" fmla="*/ 6171 w 10000"/>
              <a:gd name="connsiteY259" fmla="*/ 9963 h 10000"/>
              <a:gd name="connsiteX260" fmla="*/ 6291 w 10000"/>
              <a:gd name="connsiteY260" fmla="*/ 9926 h 10000"/>
              <a:gd name="connsiteX261" fmla="*/ 6412 w 10000"/>
              <a:gd name="connsiteY261" fmla="*/ 9888 h 10000"/>
              <a:gd name="connsiteX262" fmla="*/ 6533 w 10000"/>
              <a:gd name="connsiteY262" fmla="*/ 9842 h 10000"/>
              <a:gd name="connsiteX263" fmla="*/ 6643 w 10000"/>
              <a:gd name="connsiteY263" fmla="*/ 9805 h 10000"/>
              <a:gd name="connsiteX264" fmla="*/ 6744 w 10000"/>
              <a:gd name="connsiteY264" fmla="*/ 9740 h 10000"/>
              <a:gd name="connsiteX265" fmla="*/ 6824 w 10000"/>
              <a:gd name="connsiteY265" fmla="*/ 9674 h 10000"/>
              <a:gd name="connsiteX266" fmla="*/ 6905 w 10000"/>
              <a:gd name="connsiteY266" fmla="*/ 9609 h 10000"/>
              <a:gd name="connsiteX267" fmla="*/ 6965 w 10000"/>
              <a:gd name="connsiteY267" fmla="*/ 9544 h 10000"/>
              <a:gd name="connsiteX268" fmla="*/ 7015 w 10000"/>
              <a:gd name="connsiteY268" fmla="*/ 9460 h 10000"/>
              <a:gd name="connsiteX269" fmla="*/ 7035 w 10000"/>
              <a:gd name="connsiteY269" fmla="*/ 9395 h 10000"/>
              <a:gd name="connsiteX270" fmla="*/ 7045 w 10000"/>
              <a:gd name="connsiteY270" fmla="*/ 9302 h 10000"/>
              <a:gd name="connsiteX271" fmla="*/ 7035 w 10000"/>
              <a:gd name="connsiteY271" fmla="*/ 9228 h 10000"/>
              <a:gd name="connsiteX272" fmla="*/ 6995 w 10000"/>
              <a:gd name="connsiteY272" fmla="*/ 9144 h 10000"/>
              <a:gd name="connsiteX273" fmla="*/ 6995 w 10000"/>
              <a:gd name="connsiteY273" fmla="*/ 9144 h 10000"/>
              <a:gd name="connsiteX274" fmla="*/ 6995 w 10000"/>
              <a:gd name="connsiteY274" fmla="*/ 9135 h 10000"/>
              <a:gd name="connsiteX275" fmla="*/ 699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794 w 10000"/>
              <a:gd name="connsiteY292" fmla="*/ 8837 h 10000"/>
              <a:gd name="connsiteX293" fmla="*/ 6693 w 10000"/>
              <a:gd name="connsiteY293" fmla="*/ 8679 h 10000"/>
              <a:gd name="connsiteX294" fmla="*/ 6593 w 10000"/>
              <a:gd name="connsiteY294" fmla="*/ 8521 h 10000"/>
              <a:gd name="connsiteX295" fmla="*/ 6513 w 10000"/>
              <a:gd name="connsiteY295" fmla="*/ 8372 h 10000"/>
              <a:gd name="connsiteX296" fmla="*/ 6442 w 10000"/>
              <a:gd name="connsiteY296" fmla="*/ 8214 h 10000"/>
              <a:gd name="connsiteX297" fmla="*/ 6392 w 10000"/>
              <a:gd name="connsiteY297" fmla="*/ 8056 h 10000"/>
              <a:gd name="connsiteX298" fmla="*/ 6382 w 10000"/>
              <a:gd name="connsiteY298" fmla="*/ 7981 h 10000"/>
              <a:gd name="connsiteX299" fmla="*/ 6382 w 10000"/>
              <a:gd name="connsiteY299" fmla="*/ 7907 h 10000"/>
              <a:gd name="connsiteX300" fmla="*/ 6382 w 10000"/>
              <a:gd name="connsiteY300" fmla="*/ 7907 h 10000"/>
              <a:gd name="connsiteX301" fmla="*/ 6392 w 10000"/>
              <a:gd name="connsiteY301" fmla="*/ 7805 h 10000"/>
              <a:gd name="connsiteX302" fmla="*/ 6422 w 10000"/>
              <a:gd name="connsiteY302" fmla="*/ 7702 h 10000"/>
              <a:gd name="connsiteX303" fmla="*/ 6452 w 10000"/>
              <a:gd name="connsiteY303" fmla="*/ 7656 h 10000"/>
              <a:gd name="connsiteX304" fmla="*/ 6492 w 10000"/>
              <a:gd name="connsiteY304" fmla="*/ 7609 h 10000"/>
              <a:gd name="connsiteX305" fmla="*/ 6523 w 10000"/>
              <a:gd name="connsiteY305" fmla="*/ 7563 h 10000"/>
              <a:gd name="connsiteX306" fmla="*/ 6573 w 10000"/>
              <a:gd name="connsiteY306" fmla="*/ 7526 h 10000"/>
              <a:gd name="connsiteX307" fmla="*/ 6704 w 10000"/>
              <a:gd name="connsiteY307" fmla="*/ 7451 h 10000"/>
              <a:gd name="connsiteX308" fmla="*/ 6864 w 10000"/>
              <a:gd name="connsiteY308" fmla="*/ 7395 h 10000"/>
              <a:gd name="connsiteX309" fmla="*/ 7065 w 10000"/>
              <a:gd name="connsiteY309" fmla="*/ 7349 h 10000"/>
              <a:gd name="connsiteX310" fmla="*/ 7307 w 10000"/>
              <a:gd name="connsiteY310" fmla="*/ 7321 h 10000"/>
              <a:gd name="connsiteX311" fmla="*/ 7307 w 10000"/>
              <a:gd name="connsiteY311" fmla="*/ 7321 h 10000"/>
              <a:gd name="connsiteX312" fmla="*/ 8533 w 10000"/>
              <a:gd name="connsiteY312" fmla="*/ 7219 h 10000"/>
              <a:gd name="connsiteX313" fmla="*/ 10000 w 10000"/>
              <a:gd name="connsiteY313" fmla="*/ 7116 h 10000"/>
              <a:gd name="connsiteX314" fmla="*/ 10000 w 10000"/>
              <a:gd name="connsiteY314" fmla="*/ 7116 h 10000"/>
              <a:gd name="connsiteX315" fmla="*/ 10000 w 10000"/>
              <a:gd name="connsiteY315" fmla="*/ 7116 h 10000"/>
              <a:gd name="connsiteX316" fmla="*/ 10000 w 10000"/>
              <a:gd name="connsiteY316" fmla="*/ 7116 h 10000"/>
              <a:gd name="connsiteX317" fmla="*/ 10000 w 10000"/>
              <a:gd name="connsiteY317"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950 w 10000"/>
              <a:gd name="connsiteY122" fmla="*/ 3135 h 10000"/>
              <a:gd name="connsiteX123" fmla="*/ 1769 w 10000"/>
              <a:gd name="connsiteY123" fmla="*/ 3033 h 10000"/>
              <a:gd name="connsiteX124" fmla="*/ 1588 w 10000"/>
              <a:gd name="connsiteY124" fmla="*/ 2967 h 10000"/>
              <a:gd name="connsiteX125" fmla="*/ 1427 w 10000"/>
              <a:gd name="connsiteY125" fmla="*/ 2921 h 10000"/>
              <a:gd name="connsiteX126" fmla="*/ 1347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146 w 10000"/>
              <a:gd name="connsiteY133" fmla="*/ 2921 h 10000"/>
              <a:gd name="connsiteX134" fmla="*/ 1085 w 10000"/>
              <a:gd name="connsiteY134" fmla="*/ 2940 h 10000"/>
              <a:gd name="connsiteX135" fmla="*/ 1025 w 10000"/>
              <a:gd name="connsiteY135" fmla="*/ 2949 h 10000"/>
              <a:gd name="connsiteX136" fmla="*/ 965 w 10000"/>
              <a:gd name="connsiteY136" fmla="*/ 2986 h 10000"/>
              <a:gd name="connsiteX137" fmla="*/ 915 w 10000"/>
              <a:gd name="connsiteY137" fmla="*/ 3023 h 10000"/>
              <a:gd name="connsiteX138" fmla="*/ 864 w 10000"/>
              <a:gd name="connsiteY138" fmla="*/ 3060 h 10000"/>
              <a:gd name="connsiteX139" fmla="*/ 814 w 10000"/>
              <a:gd name="connsiteY139" fmla="*/ 3107 h 10000"/>
              <a:gd name="connsiteX140" fmla="*/ 784 w 10000"/>
              <a:gd name="connsiteY140" fmla="*/ 3163 h 10000"/>
              <a:gd name="connsiteX141" fmla="*/ 744 w 10000"/>
              <a:gd name="connsiteY141" fmla="*/ 3237 h 10000"/>
              <a:gd name="connsiteX142" fmla="*/ 673 w 10000"/>
              <a:gd name="connsiteY142" fmla="*/ 3377 h 10000"/>
              <a:gd name="connsiteX143" fmla="*/ 623 w 10000"/>
              <a:gd name="connsiteY143" fmla="*/ 3563 h 10000"/>
              <a:gd name="connsiteX144" fmla="*/ 603 w 10000"/>
              <a:gd name="connsiteY144" fmla="*/ 3786 h 10000"/>
              <a:gd name="connsiteX145" fmla="*/ 573 w 10000"/>
              <a:gd name="connsiteY145" fmla="*/ 4037 h 10000"/>
              <a:gd name="connsiteX146" fmla="*/ 583 w 10000"/>
              <a:gd name="connsiteY146" fmla="*/ 4326 h 10000"/>
              <a:gd name="connsiteX147" fmla="*/ 613 w 10000"/>
              <a:gd name="connsiteY147" fmla="*/ 4651 h 10000"/>
              <a:gd name="connsiteX148" fmla="*/ 663 w 10000"/>
              <a:gd name="connsiteY148" fmla="*/ 5014 h 10000"/>
              <a:gd name="connsiteX149" fmla="*/ 734 w 10000"/>
              <a:gd name="connsiteY149" fmla="*/ 5423 h 10000"/>
              <a:gd name="connsiteX150" fmla="*/ 814 w 10000"/>
              <a:gd name="connsiteY150" fmla="*/ 5870 h 10000"/>
              <a:gd name="connsiteX151" fmla="*/ 945 w 10000"/>
              <a:gd name="connsiteY151" fmla="*/ 6372 h 10000"/>
              <a:gd name="connsiteX152" fmla="*/ 1085 w 10000"/>
              <a:gd name="connsiteY152" fmla="*/ 6912 h 10000"/>
              <a:gd name="connsiteX153" fmla="*/ 1085 w 10000"/>
              <a:gd name="connsiteY153" fmla="*/ 6912 h 10000"/>
              <a:gd name="connsiteX154" fmla="*/ 1085 w 10000"/>
              <a:gd name="connsiteY154" fmla="*/ 6930 h 10000"/>
              <a:gd name="connsiteX155" fmla="*/ 1085 w 10000"/>
              <a:gd name="connsiteY155" fmla="*/ 6930 h 10000"/>
              <a:gd name="connsiteX156" fmla="*/ 1116 w 10000"/>
              <a:gd name="connsiteY156" fmla="*/ 7005 h 10000"/>
              <a:gd name="connsiteX157" fmla="*/ 1116 w 10000"/>
              <a:gd name="connsiteY157" fmla="*/ 7005 h 10000"/>
              <a:gd name="connsiteX158" fmla="*/ 1116 w 10000"/>
              <a:gd name="connsiteY158" fmla="*/ 7005 h 10000"/>
              <a:gd name="connsiteX159" fmla="*/ 1116 w 10000"/>
              <a:gd name="connsiteY159" fmla="*/ 7005 h 10000"/>
              <a:gd name="connsiteX160" fmla="*/ 1116 w 10000"/>
              <a:gd name="connsiteY160" fmla="*/ 7005 h 10000"/>
              <a:gd name="connsiteX161" fmla="*/ 1126 w 10000"/>
              <a:gd name="connsiteY161" fmla="*/ 7060 h 10000"/>
              <a:gd name="connsiteX162" fmla="*/ 1126 w 10000"/>
              <a:gd name="connsiteY162" fmla="*/ 7060 h 10000"/>
              <a:gd name="connsiteX163" fmla="*/ 1126 w 10000"/>
              <a:gd name="connsiteY163" fmla="*/ 7060 h 10000"/>
              <a:gd name="connsiteX164" fmla="*/ 1126 w 10000"/>
              <a:gd name="connsiteY164" fmla="*/ 7060 h 10000"/>
              <a:gd name="connsiteX165" fmla="*/ 1146 w 10000"/>
              <a:gd name="connsiteY165" fmla="*/ 7060 h 10000"/>
              <a:gd name="connsiteX166" fmla="*/ 1146 w 10000"/>
              <a:gd name="connsiteY166" fmla="*/ 7060 h 10000"/>
              <a:gd name="connsiteX167" fmla="*/ 1156 w 10000"/>
              <a:gd name="connsiteY167" fmla="*/ 7060 h 10000"/>
              <a:gd name="connsiteX168" fmla="*/ 1156 w 10000"/>
              <a:gd name="connsiteY168" fmla="*/ 7060 h 10000"/>
              <a:gd name="connsiteX169" fmla="*/ 1156 w 10000"/>
              <a:gd name="connsiteY169" fmla="*/ 7060 h 10000"/>
              <a:gd name="connsiteX170" fmla="*/ 1156 w 10000"/>
              <a:gd name="connsiteY170" fmla="*/ 7060 h 10000"/>
              <a:gd name="connsiteX171" fmla="*/ 1457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6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980 w 10000"/>
              <a:gd name="connsiteY189" fmla="*/ 7051 h 10000"/>
              <a:gd name="connsiteX190" fmla="*/ 1980 w 10000"/>
              <a:gd name="connsiteY190" fmla="*/ 7051 h 10000"/>
              <a:gd name="connsiteX191" fmla="*/ 2281 w 10000"/>
              <a:gd name="connsiteY191" fmla="*/ 7033 h 10000"/>
              <a:gd name="connsiteX192" fmla="*/ 2281 w 10000"/>
              <a:gd name="connsiteY192" fmla="*/ 7033 h 10000"/>
              <a:gd name="connsiteX193" fmla="*/ 2281 w 10000"/>
              <a:gd name="connsiteY193" fmla="*/ 7033 h 10000"/>
              <a:gd name="connsiteX194" fmla="*/ 2281 w 10000"/>
              <a:gd name="connsiteY194" fmla="*/ 7033 h 10000"/>
              <a:gd name="connsiteX195" fmla="*/ 2291 w 10000"/>
              <a:gd name="connsiteY195" fmla="*/ 7033 h 10000"/>
              <a:gd name="connsiteX196" fmla="*/ 2291 w 10000"/>
              <a:gd name="connsiteY196" fmla="*/ 7033 h 10000"/>
              <a:gd name="connsiteX197" fmla="*/ 2302 w 10000"/>
              <a:gd name="connsiteY197" fmla="*/ 7033 h 10000"/>
              <a:gd name="connsiteX198" fmla="*/ 2302 w 10000"/>
              <a:gd name="connsiteY198" fmla="*/ 7033 h 10000"/>
              <a:gd name="connsiteX199" fmla="*/ 2332 w 10000"/>
              <a:gd name="connsiteY199" fmla="*/ 7033 h 10000"/>
              <a:gd name="connsiteX200" fmla="*/ 2332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3286 w 10000"/>
              <a:gd name="connsiteY209" fmla="*/ 7033 h 10000"/>
              <a:gd name="connsiteX210" fmla="*/ 3709 w 10000"/>
              <a:gd name="connsiteY210" fmla="*/ 7060 h 10000"/>
              <a:gd name="connsiteX211" fmla="*/ 4101 w 10000"/>
              <a:gd name="connsiteY211" fmla="*/ 7088 h 10000"/>
              <a:gd name="connsiteX212" fmla="*/ 4291 w 10000"/>
              <a:gd name="connsiteY212" fmla="*/ 7116 h 10000"/>
              <a:gd name="connsiteX213" fmla="*/ 4462 w 10000"/>
              <a:gd name="connsiteY213" fmla="*/ 7135 h 10000"/>
              <a:gd name="connsiteX214" fmla="*/ 4623 w 10000"/>
              <a:gd name="connsiteY214" fmla="*/ 7172 h 10000"/>
              <a:gd name="connsiteX215" fmla="*/ 4764 w 10000"/>
              <a:gd name="connsiteY215" fmla="*/ 7219 h 10000"/>
              <a:gd name="connsiteX216" fmla="*/ 4894 w 10000"/>
              <a:gd name="connsiteY216" fmla="*/ 7274 h 10000"/>
              <a:gd name="connsiteX217" fmla="*/ 4985 w 10000"/>
              <a:gd name="connsiteY217" fmla="*/ 7330 h 10000"/>
              <a:gd name="connsiteX218" fmla="*/ 5075 w 10000"/>
              <a:gd name="connsiteY218" fmla="*/ 7395 h 10000"/>
              <a:gd name="connsiteX219" fmla="*/ 5136 w 10000"/>
              <a:gd name="connsiteY219" fmla="*/ 7460 h 10000"/>
              <a:gd name="connsiteX220" fmla="*/ 5156 w 10000"/>
              <a:gd name="connsiteY220" fmla="*/ 7507 h 10000"/>
              <a:gd name="connsiteX221" fmla="*/ 5176 w 10000"/>
              <a:gd name="connsiteY221" fmla="*/ 7553 h 10000"/>
              <a:gd name="connsiteX222" fmla="*/ 5176 w 10000"/>
              <a:gd name="connsiteY222" fmla="*/ 7600 h 10000"/>
              <a:gd name="connsiteX223" fmla="*/ 5176 w 10000"/>
              <a:gd name="connsiteY223" fmla="*/ 7656 h 10000"/>
              <a:gd name="connsiteX224" fmla="*/ 5176 w 10000"/>
              <a:gd name="connsiteY224" fmla="*/ 7656 h 10000"/>
              <a:gd name="connsiteX225" fmla="*/ 5176 w 10000"/>
              <a:gd name="connsiteY225" fmla="*/ 7665 h 10000"/>
              <a:gd name="connsiteX226" fmla="*/ 5176 w 10000"/>
              <a:gd name="connsiteY226" fmla="*/ 7665 h 10000"/>
              <a:gd name="connsiteX227" fmla="*/ 5176 w 10000"/>
              <a:gd name="connsiteY227" fmla="*/ 7665 h 10000"/>
              <a:gd name="connsiteX228" fmla="*/ 5146 w 10000"/>
              <a:gd name="connsiteY228" fmla="*/ 7851 h 10000"/>
              <a:gd name="connsiteX229" fmla="*/ 5095 w 10000"/>
              <a:gd name="connsiteY229" fmla="*/ 8037 h 10000"/>
              <a:gd name="connsiteX230" fmla="*/ 5005 w 10000"/>
              <a:gd name="connsiteY230" fmla="*/ 8437 h 10000"/>
              <a:gd name="connsiteX231" fmla="*/ 4955 w 10000"/>
              <a:gd name="connsiteY231" fmla="*/ 8642 h 10000"/>
              <a:gd name="connsiteX232" fmla="*/ 4915 w 10000"/>
              <a:gd name="connsiteY232" fmla="*/ 8828 h 10000"/>
              <a:gd name="connsiteX233" fmla="*/ 4894 w 10000"/>
              <a:gd name="connsiteY233" fmla="*/ 9023 h 10000"/>
              <a:gd name="connsiteX234" fmla="*/ 4874 w 10000"/>
              <a:gd name="connsiteY234" fmla="*/ 9200 h 10000"/>
              <a:gd name="connsiteX235" fmla="*/ 4874 w 10000"/>
              <a:gd name="connsiteY235" fmla="*/ 9200 h 10000"/>
              <a:gd name="connsiteX236" fmla="*/ 4874 w 10000"/>
              <a:gd name="connsiteY236" fmla="*/ 9293 h 10000"/>
              <a:gd name="connsiteX237" fmla="*/ 4894 w 10000"/>
              <a:gd name="connsiteY237" fmla="*/ 9395 h 10000"/>
              <a:gd name="connsiteX238" fmla="*/ 4915 w 10000"/>
              <a:gd name="connsiteY238" fmla="*/ 9488 h 10000"/>
              <a:gd name="connsiteX239" fmla="*/ 4935 w 10000"/>
              <a:gd name="connsiteY239" fmla="*/ 9563 h 10000"/>
              <a:gd name="connsiteX240" fmla="*/ 4985 w 10000"/>
              <a:gd name="connsiteY240" fmla="*/ 9647 h 10000"/>
              <a:gd name="connsiteX241" fmla="*/ 5035 w 10000"/>
              <a:gd name="connsiteY241" fmla="*/ 9721 h 10000"/>
              <a:gd name="connsiteX242" fmla="*/ 5095 w 10000"/>
              <a:gd name="connsiteY242" fmla="*/ 9786 h 10000"/>
              <a:gd name="connsiteX243" fmla="*/ 5176 w 10000"/>
              <a:gd name="connsiteY243" fmla="*/ 9842 h 10000"/>
              <a:gd name="connsiteX244" fmla="*/ 5176 w 10000"/>
              <a:gd name="connsiteY244" fmla="*/ 9842 h 10000"/>
              <a:gd name="connsiteX245" fmla="*/ 5176 w 10000"/>
              <a:gd name="connsiteY245" fmla="*/ 9842 h 10000"/>
              <a:gd name="connsiteX246" fmla="*/ 5236 w 10000"/>
              <a:gd name="connsiteY246" fmla="*/ 9879 h 10000"/>
              <a:gd name="connsiteX247" fmla="*/ 5307 w 10000"/>
              <a:gd name="connsiteY247" fmla="*/ 9916 h 10000"/>
              <a:gd name="connsiteX248" fmla="*/ 5447 w 10000"/>
              <a:gd name="connsiteY248" fmla="*/ 9963 h 10000"/>
              <a:gd name="connsiteX249" fmla="*/ 5608 w 10000"/>
              <a:gd name="connsiteY249" fmla="*/ 9991 h 10000"/>
              <a:gd name="connsiteX250" fmla="*/ 5779 w 10000"/>
              <a:gd name="connsiteY250" fmla="*/ 10000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899 w 10000"/>
              <a:gd name="connsiteY256" fmla="*/ 9991 h 10000"/>
              <a:gd name="connsiteX257" fmla="*/ 6040 w 10000"/>
              <a:gd name="connsiteY257" fmla="*/ 9981 h 10000"/>
              <a:gd name="connsiteX258" fmla="*/ 6171 w 10000"/>
              <a:gd name="connsiteY258" fmla="*/ 9963 h 10000"/>
              <a:gd name="connsiteX259" fmla="*/ 6291 w 10000"/>
              <a:gd name="connsiteY259" fmla="*/ 9926 h 10000"/>
              <a:gd name="connsiteX260" fmla="*/ 6412 w 10000"/>
              <a:gd name="connsiteY260" fmla="*/ 9888 h 10000"/>
              <a:gd name="connsiteX261" fmla="*/ 6533 w 10000"/>
              <a:gd name="connsiteY261" fmla="*/ 9842 h 10000"/>
              <a:gd name="connsiteX262" fmla="*/ 6643 w 10000"/>
              <a:gd name="connsiteY262" fmla="*/ 9805 h 10000"/>
              <a:gd name="connsiteX263" fmla="*/ 6744 w 10000"/>
              <a:gd name="connsiteY263" fmla="*/ 9740 h 10000"/>
              <a:gd name="connsiteX264" fmla="*/ 6824 w 10000"/>
              <a:gd name="connsiteY264" fmla="*/ 9674 h 10000"/>
              <a:gd name="connsiteX265" fmla="*/ 6905 w 10000"/>
              <a:gd name="connsiteY265" fmla="*/ 9609 h 10000"/>
              <a:gd name="connsiteX266" fmla="*/ 6965 w 10000"/>
              <a:gd name="connsiteY266" fmla="*/ 9544 h 10000"/>
              <a:gd name="connsiteX267" fmla="*/ 7015 w 10000"/>
              <a:gd name="connsiteY267" fmla="*/ 9460 h 10000"/>
              <a:gd name="connsiteX268" fmla="*/ 7035 w 10000"/>
              <a:gd name="connsiteY268" fmla="*/ 9395 h 10000"/>
              <a:gd name="connsiteX269" fmla="*/ 7045 w 10000"/>
              <a:gd name="connsiteY269" fmla="*/ 9302 h 10000"/>
              <a:gd name="connsiteX270" fmla="*/ 7035 w 10000"/>
              <a:gd name="connsiteY270" fmla="*/ 9228 h 10000"/>
              <a:gd name="connsiteX271" fmla="*/ 6995 w 10000"/>
              <a:gd name="connsiteY271" fmla="*/ 9144 h 10000"/>
              <a:gd name="connsiteX272" fmla="*/ 6995 w 10000"/>
              <a:gd name="connsiteY272" fmla="*/ 9144 h 10000"/>
              <a:gd name="connsiteX273" fmla="*/ 6995 w 10000"/>
              <a:gd name="connsiteY273" fmla="*/ 9135 h 10000"/>
              <a:gd name="connsiteX274" fmla="*/ 699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794 w 10000"/>
              <a:gd name="connsiteY291" fmla="*/ 8837 h 10000"/>
              <a:gd name="connsiteX292" fmla="*/ 6693 w 10000"/>
              <a:gd name="connsiteY292" fmla="*/ 8679 h 10000"/>
              <a:gd name="connsiteX293" fmla="*/ 6593 w 10000"/>
              <a:gd name="connsiteY293" fmla="*/ 8521 h 10000"/>
              <a:gd name="connsiteX294" fmla="*/ 6513 w 10000"/>
              <a:gd name="connsiteY294" fmla="*/ 8372 h 10000"/>
              <a:gd name="connsiteX295" fmla="*/ 6442 w 10000"/>
              <a:gd name="connsiteY295" fmla="*/ 8214 h 10000"/>
              <a:gd name="connsiteX296" fmla="*/ 6392 w 10000"/>
              <a:gd name="connsiteY296" fmla="*/ 8056 h 10000"/>
              <a:gd name="connsiteX297" fmla="*/ 6382 w 10000"/>
              <a:gd name="connsiteY297" fmla="*/ 7981 h 10000"/>
              <a:gd name="connsiteX298" fmla="*/ 6382 w 10000"/>
              <a:gd name="connsiteY298" fmla="*/ 7907 h 10000"/>
              <a:gd name="connsiteX299" fmla="*/ 6382 w 10000"/>
              <a:gd name="connsiteY299" fmla="*/ 7907 h 10000"/>
              <a:gd name="connsiteX300" fmla="*/ 6392 w 10000"/>
              <a:gd name="connsiteY300" fmla="*/ 7805 h 10000"/>
              <a:gd name="connsiteX301" fmla="*/ 6422 w 10000"/>
              <a:gd name="connsiteY301" fmla="*/ 7702 h 10000"/>
              <a:gd name="connsiteX302" fmla="*/ 6452 w 10000"/>
              <a:gd name="connsiteY302" fmla="*/ 7656 h 10000"/>
              <a:gd name="connsiteX303" fmla="*/ 6492 w 10000"/>
              <a:gd name="connsiteY303" fmla="*/ 7609 h 10000"/>
              <a:gd name="connsiteX304" fmla="*/ 6523 w 10000"/>
              <a:gd name="connsiteY304" fmla="*/ 7563 h 10000"/>
              <a:gd name="connsiteX305" fmla="*/ 6573 w 10000"/>
              <a:gd name="connsiteY305" fmla="*/ 7526 h 10000"/>
              <a:gd name="connsiteX306" fmla="*/ 6704 w 10000"/>
              <a:gd name="connsiteY306" fmla="*/ 7451 h 10000"/>
              <a:gd name="connsiteX307" fmla="*/ 6864 w 10000"/>
              <a:gd name="connsiteY307" fmla="*/ 7395 h 10000"/>
              <a:gd name="connsiteX308" fmla="*/ 7065 w 10000"/>
              <a:gd name="connsiteY308" fmla="*/ 7349 h 10000"/>
              <a:gd name="connsiteX309" fmla="*/ 7307 w 10000"/>
              <a:gd name="connsiteY309" fmla="*/ 7321 h 10000"/>
              <a:gd name="connsiteX310" fmla="*/ 7307 w 10000"/>
              <a:gd name="connsiteY310" fmla="*/ 7321 h 10000"/>
              <a:gd name="connsiteX311" fmla="*/ 8533 w 10000"/>
              <a:gd name="connsiteY311" fmla="*/ 7219 h 10000"/>
              <a:gd name="connsiteX312" fmla="*/ 10000 w 10000"/>
              <a:gd name="connsiteY312" fmla="*/ 7116 h 10000"/>
              <a:gd name="connsiteX313" fmla="*/ 10000 w 10000"/>
              <a:gd name="connsiteY313" fmla="*/ 7116 h 10000"/>
              <a:gd name="connsiteX314" fmla="*/ 10000 w 10000"/>
              <a:gd name="connsiteY314" fmla="*/ 7116 h 10000"/>
              <a:gd name="connsiteX315" fmla="*/ 10000 w 10000"/>
              <a:gd name="connsiteY315" fmla="*/ 7116 h 10000"/>
              <a:gd name="connsiteX316" fmla="*/ 10000 w 10000"/>
              <a:gd name="connsiteY316"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950 w 10000"/>
              <a:gd name="connsiteY122" fmla="*/ 3508 h 10000"/>
              <a:gd name="connsiteX123" fmla="*/ 1769 w 10000"/>
              <a:gd name="connsiteY123" fmla="*/ 3033 h 10000"/>
              <a:gd name="connsiteX124" fmla="*/ 1588 w 10000"/>
              <a:gd name="connsiteY124" fmla="*/ 2967 h 10000"/>
              <a:gd name="connsiteX125" fmla="*/ 1427 w 10000"/>
              <a:gd name="connsiteY125" fmla="*/ 2921 h 10000"/>
              <a:gd name="connsiteX126" fmla="*/ 1347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146 w 10000"/>
              <a:gd name="connsiteY133" fmla="*/ 2921 h 10000"/>
              <a:gd name="connsiteX134" fmla="*/ 1085 w 10000"/>
              <a:gd name="connsiteY134" fmla="*/ 2940 h 10000"/>
              <a:gd name="connsiteX135" fmla="*/ 1025 w 10000"/>
              <a:gd name="connsiteY135" fmla="*/ 2949 h 10000"/>
              <a:gd name="connsiteX136" fmla="*/ 965 w 10000"/>
              <a:gd name="connsiteY136" fmla="*/ 2986 h 10000"/>
              <a:gd name="connsiteX137" fmla="*/ 915 w 10000"/>
              <a:gd name="connsiteY137" fmla="*/ 3023 h 10000"/>
              <a:gd name="connsiteX138" fmla="*/ 864 w 10000"/>
              <a:gd name="connsiteY138" fmla="*/ 3060 h 10000"/>
              <a:gd name="connsiteX139" fmla="*/ 814 w 10000"/>
              <a:gd name="connsiteY139" fmla="*/ 3107 h 10000"/>
              <a:gd name="connsiteX140" fmla="*/ 784 w 10000"/>
              <a:gd name="connsiteY140" fmla="*/ 3163 h 10000"/>
              <a:gd name="connsiteX141" fmla="*/ 744 w 10000"/>
              <a:gd name="connsiteY141" fmla="*/ 3237 h 10000"/>
              <a:gd name="connsiteX142" fmla="*/ 673 w 10000"/>
              <a:gd name="connsiteY142" fmla="*/ 3377 h 10000"/>
              <a:gd name="connsiteX143" fmla="*/ 623 w 10000"/>
              <a:gd name="connsiteY143" fmla="*/ 3563 h 10000"/>
              <a:gd name="connsiteX144" fmla="*/ 603 w 10000"/>
              <a:gd name="connsiteY144" fmla="*/ 3786 h 10000"/>
              <a:gd name="connsiteX145" fmla="*/ 573 w 10000"/>
              <a:gd name="connsiteY145" fmla="*/ 4037 h 10000"/>
              <a:gd name="connsiteX146" fmla="*/ 583 w 10000"/>
              <a:gd name="connsiteY146" fmla="*/ 4326 h 10000"/>
              <a:gd name="connsiteX147" fmla="*/ 613 w 10000"/>
              <a:gd name="connsiteY147" fmla="*/ 4651 h 10000"/>
              <a:gd name="connsiteX148" fmla="*/ 663 w 10000"/>
              <a:gd name="connsiteY148" fmla="*/ 5014 h 10000"/>
              <a:gd name="connsiteX149" fmla="*/ 734 w 10000"/>
              <a:gd name="connsiteY149" fmla="*/ 5423 h 10000"/>
              <a:gd name="connsiteX150" fmla="*/ 814 w 10000"/>
              <a:gd name="connsiteY150" fmla="*/ 5870 h 10000"/>
              <a:gd name="connsiteX151" fmla="*/ 945 w 10000"/>
              <a:gd name="connsiteY151" fmla="*/ 6372 h 10000"/>
              <a:gd name="connsiteX152" fmla="*/ 1085 w 10000"/>
              <a:gd name="connsiteY152" fmla="*/ 6912 h 10000"/>
              <a:gd name="connsiteX153" fmla="*/ 1085 w 10000"/>
              <a:gd name="connsiteY153" fmla="*/ 6912 h 10000"/>
              <a:gd name="connsiteX154" fmla="*/ 1085 w 10000"/>
              <a:gd name="connsiteY154" fmla="*/ 6930 h 10000"/>
              <a:gd name="connsiteX155" fmla="*/ 1085 w 10000"/>
              <a:gd name="connsiteY155" fmla="*/ 6930 h 10000"/>
              <a:gd name="connsiteX156" fmla="*/ 1116 w 10000"/>
              <a:gd name="connsiteY156" fmla="*/ 7005 h 10000"/>
              <a:gd name="connsiteX157" fmla="*/ 1116 w 10000"/>
              <a:gd name="connsiteY157" fmla="*/ 7005 h 10000"/>
              <a:gd name="connsiteX158" fmla="*/ 1116 w 10000"/>
              <a:gd name="connsiteY158" fmla="*/ 7005 h 10000"/>
              <a:gd name="connsiteX159" fmla="*/ 1116 w 10000"/>
              <a:gd name="connsiteY159" fmla="*/ 7005 h 10000"/>
              <a:gd name="connsiteX160" fmla="*/ 1116 w 10000"/>
              <a:gd name="connsiteY160" fmla="*/ 7005 h 10000"/>
              <a:gd name="connsiteX161" fmla="*/ 1126 w 10000"/>
              <a:gd name="connsiteY161" fmla="*/ 7060 h 10000"/>
              <a:gd name="connsiteX162" fmla="*/ 1126 w 10000"/>
              <a:gd name="connsiteY162" fmla="*/ 7060 h 10000"/>
              <a:gd name="connsiteX163" fmla="*/ 1126 w 10000"/>
              <a:gd name="connsiteY163" fmla="*/ 7060 h 10000"/>
              <a:gd name="connsiteX164" fmla="*/ 1126 w 10000"/>
              <a:gd name="connsiteY164" fmla="*/ 7060 h 10000"/>
              <a:gd name="connsiteX165" fmla="*/ 1146 w 10000"/>
              <a:gd name="connsiteY165" fmla="*/ 7060 h 10000"/>
              <a:gd name="connsiteX166" fmla="*/ 1146 w 10000"/>
              <a:gd name="connsiteY166" fmla="*/ 7060 h 10000"/>
              <a:gd name="connsiteX167" fmla="*/ 1156 w 10000"/>
              <a:gd name="connsiteY167" fmla="*/ 7060 h 10000"/>
              <a:gd name="connsiteX168" fmla="*/ 1156 w 10000"/>
              <a:gd name="connsiteY168" fmla="*/ 7060 h 10000"/>
              <a:gd name="connsiteX169" fmla="*/ 1156 w 10000"/>
              <a:gd name="connsiteY169" fmla="*/ 7060 h 10000"/>
              <a:gd name="connsiteX170" fmla="*/ 1156 w 10000"/>
              <a:gd name="connsiteY170" fmla="*/ 7060 h 10000"/>
              <a:gd name="connsiteX171" fmla="*/ 1457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6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980 w 10000"/>
              <a:gd name="connsiteY189" fmla="*/ 7051 h 10000"/>
              <a:gd name="connsiteX190" fmla="*/ 1980 w 10000"/>
              <a:gd name="connsiteY190" fmla="*/ 7051 h 10000"/>
              <a:gd name="connsiteX191" fmla="*/ 2281 w 10000"/>
              <a:gd name="connsiteY191" fmla="*/ 7033 h 10000"/>
              <a:gd name="connsiteX192" fmla="*/ 2281 w 10000"/>
              <a:gd name="connsiteY192" fmla="*/ 7033 h 10000"/>
              <a:gd name="connsiteX193" fmla="*/ 2281 w 10000"/>
              <a:gd name="connsiteY193" fmla="*/ 7033 h 10000"/>
              <a:gd name="connsiteX194" fmla="*/ 2281 w 10000"/>
              <a:gd name="connsiteY194" fmla="*/ 7033 h 10000"/>
              <a:gd name="connsiteX195" fmla="*/ 2291 w 10000"/>
              <a:gd name="connsiteY195" fmla="*/ 7033 h 10000"/>
              <a:gd name="connsiteX196" fmla="*/ 2291 w 10000"/>
              <a:gd name="connsiteY196" fmla="*/ 7033 h 10000"/>
              <a:gd name="connsiteX197" fmla="*/ 2302 w 10000"/>
              <a:gd name="connsiteY197" fmla="*/ 7033 h 10000"/>
              <a:gd name="connsiteX198" fmla="*/ 2302 w 10000"/>
              <a:gd name="connsiteY198" fmla="*/ 7033 h 10000"/>
              <a:gd name="connsiteX199" fmla="*/ 2332 w 10000"/>
              <a:gd name="connsiteY199" fmla="*/ 7033 h 10000"/>
              <a:gd name="connsiteX200" fmla="*/ 2332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3286 w 10000"/>
              <a:gd name="connsiteY209" fmla="*/ 7033 h 10000"/>
              <a:gd name="connsiteX210" fmla="*/ 3709 w 10000"/>
              <a:gd name="connsiteY210" fmla="*/ 7060 h 10000"/>
              <a:gd name="connsiteX211" fmla="*/ 4101 w 10000"/>
              <a:gd name="connsiteY211" fmla="*/ 7088 h 10000"/>
              <a:gd name="connsiteX212" fmla="*/ 4291 w 10000"/>
              <a:gd name="connsiteY212" fmla="*/ 7116 h 10000"/>
              <a:gd name="connsiteX213" fmla="*/ 4462 w 10000"/>
              <a:gd name="connsiteY213" fmla="*/ 7135 h 10000"/>
              <a:gd name="connsiteX214" fmla="*/ 4623 w 10000"/>
              <a:gd name="connsiteY214" fmla="*/ 7172 h 10000"/>
              <a:gd name="connsiteX215" fmla="*/ 4764 w 10000"/>
              <a:gd name="connsiteY215" fmla="*/ 7219 h 10000"/>
              <a:gd name="connsiteX216" fmla="*/ 4894 w 10000"/>
              <a:gd name="connsiteY216" fmla="*/ 7274 h 10000"/>
              <a:gd name="connsiteX217" fmla="*/ 4985 w 10000"/>
              <a:gd name="connsiteY217" fmla="*/ 7330 h 10000"/>
              <a:gd name="connsiteX218" fmla="*/ 5075 w 10000"/>
              <a:gd name="connsiteY218" fmla="*/ 7395 h 10000"/>
              <a:gd name="connsiteX219" fmla="*/ 5136 w 10000"/>
              <a:gd name="connsiteY219" fmla="*/ 7460 h 10000"/>
              <a:gd name="connsiteX220" fmla="*/ 5156 w 10000"/>
              <a:gd name="connsiteY220" fmla="*/ 7507 h 10000"/>
              <a:gd name="connsiteX221" fmla="*/ 5176 w 10000"/>
              <a:gd name="connsiteY221" fmla="*/ 7553 h 10000"/>
              <a:gd name="connsiteX222" fmla="*/ 5176 w 10000"/>
              <a:gd name="connsiteY222" fmla="*/ 7600 h 10000"/>
              <a:gd name="connsiteX223" fmla="*/ 5176 w 10000"/>
              <a:gd name="connsiteY223" fmla="*/ 7656 h 10000"/>
              <a:gd name="connsiteX224" fmla="*/ 5176 w 10000"/>
              <a:gd name="connsiteY224" fmla="*/ 7656 h 10000"/>
              <a:gd name="connsiteX225" fmla="*/ 5176 w 10000"/>
              <a:gd name="connsiteY225" fmla="*/ 7665 h 10000"/>
              <a:gd name="connsiteX226" fmla="*/ 5176 w 10000"/>
              <a:gd name="connsiteY226" fmla="*/ 7665 h 10000"/>
              <a:gd name="connsiteX227" fmla="*/ 5176 w 10000"/>
              <a:gd name="connsiteY227" fmla="*/ 7665 h 10000"/>
              <a:gd name="connsiteX228" fmla="*/ 5146 w 10000"/>
              <a:gd name="connsiteY228" fmla="*/ 7851 h 10000"/>
              <a:gd name="connsiteX229" fmla="*/ 5095 w 10000"/>
              <a:gd name="connsiteY229" fmla="*/ 8037 h 10000"/>
              <a:gd name="connsiteX230" fmla="*/ 5005 w 10000"/>
              <a:gd name="connsiteY230" fmla="*/ 8437 h 10000"/>
              <a:gd name="connsiteX231" fmla="*/ 4955 w 10000"/>
              <a:gd name="connsiteY231" fmla="*/ 8642 h 10000"/>
              <a:gd name="connsiteX232" fmla="*/ 4915 w 10000"/>
              <a:gd name="connsiteY232" fmla="*/ 8828 h 10000"/>
              <a:gd name="connsiteX233" fmla="*/ 4894 w 10000"/>
              <a:gd name="connsiteY233" fmla="*/ 9023 h 10000"/>
              <a:gd name="connsiteX234" fmla="*/ 4874 w 10000"/>
              <a:gd name="connsiteY234" fmla="*/ 9200 h 10000"/>
              <a:gd name="connsiteX235" fmla="*/ 4874 w 10000"/>
              <a:gd name="connsiteY235" fmla="*/ 9200 h 10000"/>
              <a:gd name="connsiteX236" fmla="*/ 4874 w 10000"/>
              <a:gd name="connsiteY236" fmla="*/ 9293 h 10000"/>
              <a:gd name="connsiteX237" fmla="*/ 4894 w 10000"/>
              <a:gd name="connsiteY237" fmla="*/ 9395 h 10000"/>
              <a:gd name="connsiteX238" fmla="*/ 4915 w 10000"/>
              <a:gd name="connsiteY238" fmla="*/ 9488 h 10000"/>
              <a:gd name="connsiteX239" fmla="*/ 4935 w 10000"/>
              <a:gd name="connsiteY239" fmla="*/ 9563 h 10000"/>
              <a:gd name="connsiteX240" fmla="*/ 4985 w 10000"/>
              <a:gd name="connsiteY240" fmla="*/ 9647 h 10000"/>
              <a:gd name="connsiteX241" fmla="*/ 5035 w 10000"/>
              <a:gd name="connsiteY241" fmla="*/ 9721 h 10000"/>
              <a:gd name="connsiteX242" fmla="*/ 5095 w 10000"/>
              <a:gd name="connsiteY242" fmla="*/ 9786 h 10000"/>
              <a:gd name="connsiteX243" fmla="*/ 5176 w 10000"/>
              <a:gd name="connsiteY243" fmla="*/ 9842 h 10000"/>
              <a:gd name="connsiteX244" fmla="*/ 5176 w 10000"/>
              <a:gd name="connsiteY244" fmla="*/ 9842 h 10000"/>
              <a:gd name="connsiteX245" fmla="*/ 5176 w 10000"/>
              <a:gd name="connsiteY245" fmla="*/ 9842 h 10000"/>
              <a:gd name="connsiteX246" fmla="*/ 5236 w 10000"/>
              <a:gd name="connsiteY246" fmla="*/ 9879 h 10000"/>
              <a:gd name="connsiteX247" fmla="*/ 5307 w 10000"/>
              <a:gd name="connsiteY247" fmla="*/ 9916 h 10000"/>
              <a:gd name="connsiteX248" fmla="*/ 5447 w 10000"/>
              <a:gd name="connsiteY248" fmla="*/ 9963 h 10000"/>
              <a:gd name="connsiteX249" fmla="*/ 5608 w 10000"/>
              <a:gd name="connsiteY249" fmla="*/ 9991 h 10000"/>
              <a:gd name="connsiteX250" fmla="*/ 5779 w 10000"/>
              <a:gd name="connsiteY250" fmla="*/ 10000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899 w 10000"/>
              <a:gd name="connsiteY256" fmla="*/ 9991 h 10000"/>
              <a:gd name="connsiteX257" fmla="*/ 6040 w 10000"/>
              <a:gd name="connsiteY257" fmla="*/ 9981 h 10000"/>
              <a:gd name="connsiteX258" fmla="*/ 6171 w 10000"/>
              <a:gd name="connsiteY258" fmla="*/ 9963 h 10000"/>
              <a:gd name="connsiteX259" fmla="*/ 6291 w 10000"/>
              <a:gd name="connsiteY259" fmla="*/ 9926 h 10000"/>
              <a:gd name="connsiteX260" fmla="*/ 6412 w 10000"/>
              <a:gd name="connsiteY260" fmla="*/ 9888 h 10000"/>
              <a:gd name="connsiteX261" fmla="*/ 6533 w 10000"/>
              <a:gd name="connsiteY261" fmla="*/ 9842 h 10000"/>
              <a:gd name="connsiteX262" fmla="*/ 6643 w 10000"/>
              <a:gd name="connsiteY262" fmla="*/ 9805 h 10000"/>
              <a:gd name="connsiteX263" fmla="*/ 6744 w 10000"/>
              <a:gd name="connsiteY263" fmla="*/ 9740 h 10000"/>
              <a:gd name="connsiteX264" fmla="*/ 6824 w 10000"/>
              <a:gd name="connsiteY264" fmla="*/ 9674 h 10000"/>
              <a:gd name="connsiteX265" fmla="*/ 6905 w 10000"/>
              <a:gd name="connsiteY265" fmla="*/ 9609 h 10000"/>
              <a:gd name="connsiteX266" fmla="*/ 6965 w 10000"/>
              <a:gd name="connsiteY266" fmla="*/ 9544 h 10000"/>
              <a:gd name="connsiteX267" fmla="*/ 7015 w 10000"/>
              <a:gd name="connsiteY267" fmla="*/ 9460 h 10000"/>
              <a:gd name="connsiteX268" fmla="*/ 7035 w 10000"/>
              <a:gd name="connsiteY268" fmla="*/ 9395 h 10000"/>
              <a:gd name="connsiteX269" fmla="*/ 7045 w 10000"/>
              <a:gd name="connsiteY269" fmla="*/ 9302 h 10000"/>
              <a:gd name="connsiteX270" fmla="*/ 7035 w 10000"/>
              <a:gd name="connsiteY270" fmla="*/ 9228 h 10000"/>
              <a:gd name="connsiteX271" fmla="*/ 6995 w 10000"/>
              <a:gd name="connsiteY271" fmla="*/ 9144 h 10000"/>
              <a:gd name="connsiteX272" fmla="*/ 6995 w 10000"/>
              <a:gd name="connsiteY272" fmla="*/ 9144 h 10000"/>
              <a:gd name="connsiteX273" fmla="*/ 6995 w 10000"/>
              <a:gd name="connsiteY273" fmla="*/ 9135 h 10000"/>
              <a:gd name="connsiteX274" fmla="*/ 699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794 w 10000"/>
              <a:gd name="connsiteY291" fmla="*/ 8837 h 10000"/>
              <a:gd name="connsiteX292" fmla="*/ 6693 w 10000"/>
              <a:gd name="connsiteY292" fmla="*/ 8679 h 10000"/>
              <a:gd name="connsiteX293" fmla="*/ 6593 w 10000"/>
              <a:gd name="connsiteY293" fmla="*/ 8521 h 10000"/>
              <a:gd name="connsiteX294" fmla="*/ 6513 w 10000"/>
              <a:gd name="connsiteY294" fmla="*/ 8372 h 10000"/>
              <a:gd name="connsiteX295" fmla="*/ 6442 w 10000"/>
              <a:gd name="connsiteY295" fmla="*/ 8214 h 10000"/>
              <a:gd name="connsiteX296" fmla="*/ 6392 w 10000"/>
              <a:gd name="connsiteY296" fmla="*/ 8056 h 10000"/>
              <a:gd name="connsiteX297" fmla="*/ 6382 w 10000"/>
              <a:gd name="connsiteY297" fmla="*/ 7981 h 10000"/>
              <a:gd name="connsiteX298" fmla="*/ 6382 w 10000"/>
              <a:gd name="connsiteY298" fmla="*/ 7907 h 10000"/>
              <a:gd name="connsiteX299" fmla="*/ 6382 w 10000"/>
              <a:gd name="connsiteY299" fmla="*/ 7907 h 10000"/>
              <a:gd name="connsiteX300" fmla="*/ 6392 w 10000"/>
              <a:gd name="connsiteY300" fmla="*/ 7805 h 10000"/>
              <a:gd name="connsiteX301" fmla="*/ 6422 w 10000"/>
              <a:gd name="connsiteY301" fmla="*/ 7702 h 10000"/>
              <a:gd name="connsiteX302" fmla="*/ 6452 w 10000"/>
              <a:gd name="connsiteY302" fmla="*/ 7656 h 10000"/>
              <a:gd name="connsiteX303" fmla="*/ 6492 w 10000"/>
              <a:gd name="connsiteY303" fmla="*/ 7609 h 10000"/>
              <a:gd name="connsiteX304" fmla="*/ 6523 w 10000"/>
              <a:gd name="connsiteY304" fmla="*/ 7563 h 10000"/>
              <a:gd name="connsiteX305" fmla="*/ 6573 w 10000"/>
              <a:gd name="connsiteY305" fmla="*/ 7526 h 10000"/>
              <a:gd name="connsiteX306" fmla="*/ 6704 w 10000"/>
              <a:gd name="connsiteY306" fmla="*/ 7451 h 10000"/>
              <a:gd name="connsiteX307" fmla="*/ 6864 w 10000"/>
              <a:gd name="connsiteY307" fmla="*/ 7395 h 10000"/>
              <a:gd name="connsiteX308" fmla="*/ 7065 w 10000"/>
              <a:gd name="connsiteY308" fmla="*/ 7349 h 10000"/>
              <a:gd name="connsiteX309" fmla="*/ 7307 w 10000"/>
              <a:gd name="connsiteY309" fmla="*/ 7321 h 10000"/>
              <a:gd name="connsiteX310" fmla="*/ 7307 w 10000"/>
              <a:gd name="connsiteY310" fmla="*/ 7321 h 10000"/>
              <a:gd name="connsiteX311" fmla="*/ 8533 w 10000"/>
              <a:gd name="connsiteY311" fmla="*/ 7219 h 10000"/>
              <a:gd name="connsiteX312" fmla="*/ 10000 w 10000"/>
              <a:gd name="connsiteY312" fmla="*/ 7116 h 10000"/>
              <a:gd name="connsiteX313" fmla="*/ 10000 w 10000"/>
              <a:gd name="connsiteY313" fmla="*/ 7116 h 10000"/>
              <a:gd name="connsiteX314" fmla="*/ 10000 w 10000"/>
              <a:gd name="connsiteY314" fmla="*/ 7116 h 10000"/>
              <a:gd name="connsiteX315" fmla="*/ 10000 w 10000"/>
              <a:gd name="connsiteY315" fmla="*/ 7116 h 10000"/>
              <a:gd name="connsiteX316" fmla="*/ 10000 w 10000"/>
              <a:gd name="connsiteY316"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769 w 10000"/>
              <a:gd name="connsiteY122" fmla="*/ 3033 h 10000"/>
              <a:gd name="connsiteX123" fmla="*/ 1588 w 10000"/>
              <a:gd name="connsiteY123" fmla="*/ 2967 h 10000"/>
              <a:gd name="connsiteX124" fmla="*/ 1427 w 10000"/>
              <a:gd name="connsiteY124" fmla="*/ 2921 h 10000"/>
              <a:gd name="connsiteX125" fmla="*/ 1347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146 w 10000"/>
              <a:gd name="connsiteY132" fmla="*/ 2921 h 10000"/>
              <a:gd name="connsiteX133" fmla="*/ 1085 w 10000"/>
              <a:gd name="connsiteY133" fmla="*/ 2940 h 10000"/>
              <a:gd name="connsiteX134" fmla="*/ 1025 w 10000"/>
              <a:gd name="connsiteY134" fmla="*/ 2949 h 10000"/>
              <a:gd name="connsiteX135" fmla="*/ 965 w 10000"/>
              <a:gd name="connsiteY135" fmla="*/ 2986 h 10000"/>
              <a:gd name="connsiteX136" fmla="*/ 915 w 10000"/>
              <a:gd name="connsiteY136" fmla="*/ 3023 h 10000"/>
              <a:gd name="connsiteX137" fmla="*/ 864 w 10000"/>
              <a:gd name="connsiteY137" fmla="*/ 3060 h 10000"/>
              <a:gd name="connsiteX138" fmla="*/ 814 w 10000"/>
              <a:gd name="connsiteY138" fmla="*/ 3107 h 10000"/>
              <a:gd name="connsiteX139" fmla="*/ 784 w 10000"/>
              <a:gd name="connsiteY139" fmla="*/ 3163 h 10000"/>
              <a:gd name="connsiteX140" fmla="*/ 744 w 10000"/>
              <a:gd name="connsiteY140" fmla="*/ 3237 h 10000"/>
              <a:gd name="connsiteX141" fmla="*/ 673 w 10000"/>
              <a:gd name="connsiteY141" fmla="*/ 3377 h 10000"/>
              <a:gd name="connsiteX142" fmla="*/ 623 w 10000"/>
              <a:gd name="connsiteY142" fmla="*/ 3563 h 10000"/>
              <a:gd name="connsiteX143" fmla="*/ 603 w 10000"/>
              <a:gd name="connsiteY143" fmla="*/ 3786 h 10000"/>
              <a:gd name="connsiteX144" fmla="*/ 573 w 10000"/>
              <a:gd name="connsiteY144" fmla="*/ 4037 h 10000"/>
              <a:gd name="connsiteX145" fmla="*/ 583 w 10000"/>
              <a:gd name="connsiteY145" fmla="*/ 4326 h 10000"/>
              <a:gd name="connsiteX146" fmla="*/ 613 w 10000"/>
              <a:gd name="connsiteY146" fmla="*/ 4651 h 10000"/>
              <a:gd name="connsiteX147" fmla="*/ 663 w 10000"/>
              <a:gd name="connsiteY147" fmla="*/ 5014 h 10000"/>
              <a:gd name="connsiteX148" fmla="*/ 734 w 10000"/>
              <a:gd name="connsiteY148" fmla="*/ 5423 h 10000"/>
              <a:gd name="connsiteX149" fmla="*/ 814 w 10000"/>
              <a:gd name="connsiteY149" fmla="*/ 5870 h 10000"/>
              <a:gd name="connsiteX150" fmla="*/ 945 w 10000"/>
              <a:gd name="connsiteY150" fmla="*/ 6372 h 10000"/>
              <a:gd name="connsiteX151" fmla="*/ 1085 w 10000"/>
              <a:gd name="connsiteY151" fmla="*/ 6912 h 10000"/>
              <a:gd name="connsiteX152" fmla="*/ 1085 w 10000"/>
              <a:gd name="connsiteY152" fmla="*/ 6912 h 10000"/>
              <a:gd name="connsiteX153" fmla="*/ 1085 w 10000"/>
              <a:gd name="connsiteY153" fmla="*/ 6930 h 10000"/>
              <a:gd name="connsiteX154" fmla="*/ 1085 w 10000"/>
              <a:gd name="connsiteY154" fmla="*/ 6930 h 10000"/>
              <a:gd name="connsiteX155" fmla="*/ 1116 w 10000"/>
              <a:gd name="connsiteY155" fmla="*/ 7005 h 10000"/>
              <a:gd name="connsiteX156" fmla="*/ 1116 w 10000"/>
              <a:gd name="connsiteY156" fmla="*/ 7005 h 10000"/>
              <a:gd name="connsiteX157" fmla="*/ 1116 w 10000"/>
              <a:gd name="connsiteY157" fmla="*/ 7005 h 10000"/>
              <a:gd name="connsiteX158" fmla="*/ 1116 w 10000"/>
              <a:gd name="connsiteY158" fmla="*/ 7005 h 10000"/>
              <a:gd name="connsiteX159" fmla="*/ 1116 w 10000"/>
              <a:gd name="connsiteY159" fmla="*/ 7005 h 10000"/>
              <a:gd name="connsiteX160" fmla="*/ 1126 w 10000"/>
              <a:gd name="connsiteY160" fmla="*/ 7060 h 10000"/>
              <a:gd name="connsiteX161" fmla="*/ 1126 w 10000"/>
              <a:gd name="connsiteY161" fmla="*/ 7060 h 10000"/>
              <a:gd name="connsiteX162" fmla="*/ 1126 w 10000"/>
              <a:gd name="connsiteY162" fmla="*/ 7060 h 10000"/>
              <a:gd name="connsiteX163" fmla="*/ 1126 w 10000"/>
              <a:gd name="connsiteY163" fmla="*/ 7060 h 10000"/>
              <a:gd name="connsiteX164" fmla="*/ 1146 w 10000"/>
              <a:gd name="connsiteY164" fmla="*/ 7060 h 10000"/>
              <a:gd name="connsiteX165" fmla="*/ 1146 w 10000"/>
              <a:gd name="connsiteY165" fmla="*/ 7060 h 10000"/>
              <a:gd name="connsiteX166" fmla="*/ 1156 w 10000"/>
              <a:gd name="connsiteY166" fmla="*/ 7060 h 10000"/>
              <a:gd name="connsiteX167" fmla="*/ 1156 w 10000"/>
              <a:gd name="connsiteY167" fmla="*/ 7060 h 10000"/>
              <a:gd name="connsiteX168" fmla="*/ 1156 w 10000"/>
              <a:gd name="connsiteY168" fmla="*/ 7060 h 10000"/>
              <a:gd name="connsiteX169" fmla="*/ 1156 w 10000"/>
              <a:gd name="connsiteY169" fmla="*/ 7060 h 10000"/>
              <a:gd name="connsiteX170" fmla="*/ 1457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69 w 10000"/>
              <a:gd name="connsiteY183" fmla="*/ 7051 h 10000"/>
              <a:gd name="connsiteX184" fmla="*/ 176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980 w 10000"/>
              <a:gd name="connsiteY188" fmla="*/ 7051 h 10000"/>
              <a:gd name="connsiteX189" fmla="*/ 1980 w 10000"/>
              <a:gd name="connsiteY189" fmla="*/ 7051 h 10000"/>
              <a:gd name="connsiteX190" fmla="*/ 2281 w 10000"/>
              <a:gd name="connsiteY190" fmla="*/ 7033 h 10000"/>
              <a:gd name="connsiteX191" fmla="*/ 2281 w 10000"/>
              <a:gd name="connsiteY191" fmla="*/ 7033 h 10000"/>
              <a:gd name="connsiteX192" fmla="*/ 2281 w 10000"/>
              <a:gd name="connsiteY192" fmla="*/ 7033 h 10000"/>
              <a:gd name="connsiteX193" fmla="*/ 2281 w 10000"/>
              <a:gd name="connsiteY193" fmla="*/ 7033 h 10000"/>
              <a:gd name="connsiteX194" fmla="*/ 2291 w 10000"/>
              <a:gd name="connsiteY194" fmla="*/ 7033 h 10000"/>
              <a:gd name="connsiteX195" fmla="*/ 2291 w 10000"/>
              <a:gd name="connsiteY195" fmla="*/ 7033 h 10000"/>
              <a:gd name="connsiteX196" fmla="*/ 2302 w 10000"/>
              <a:gd name="connsiteY196" fmla="*/ 7033 h 10000"/>
              <a:gd name="connsiteX197" fmla="*/ 2302 w 10000"/>
              <a:gd name="connsiteY197" fmla="*/ 7033 h 10000"/>
              <a:gd name="connsiteX198" fmla="*/ 2332 w 10000"/>
              <a:gd name="connsiteY198" fmla="*/ 7033 h 10000"/>
              <a:gd name="connsiteX199" fmla="*/ 2332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3286 w 10000"/>
              <a:gd name="connsiteY208" fmla="*/ 7033 h 10000"/>
              <a:gd name="connsiteX209" fmla="*/ 3709 w 10000"/>
              <a:gd name="connsiteY209" fmla="*/ 7060 h 10000"/>
              <a:gd name="connsiteX210" fmla="*/ 4101 w 10000"/>
              <a:gd name="connsiteY210" fmla="*/ 7088 h 10000"/>
              <a:gd name="connsiteX211" fmla="*/ 4291 w 10000"/>
              <a:gd name="connsiteY211" fmla="*/ 7116 h 10000"/>
              <a:gd name="connsiteX212" fmla="*/ 4462 w 10000"/>
              <a:gd name="connsiteY212" fmla="*/ 7135 h 10000"/>
              <a:gd name="connsiteX213" fmla="*/ 4623 w 10000"/>
              <a:gd name="connsiteY213" fmla="*/ 7172 h 10000"/>
              <a:gd name="connsiteX214" fmla="*/ 4764 w 10000"/>
              <a:gd name="connsiteY214" fmla="*/ 7219 h 10000"/>
              <a:gd name="connsiteX215" fmla="*/ 4894 w 10000"/>
              <a:gd name="connsiteY215" fmla="*/ 7274 h 10000"/>
              <a:gd name="connsiteX216" fmla="*/ 4985 w 10000"/>
              <a:gd name="connsiteY216" fmla="*/ 7330 h 10000"/>
              <a:gd name="connsiteX217" fmla="*/ 5075 w 10000"/>
              <a:gd name="connsiteY217" fmla="*/ 7395 h 10000"/>
              <a:gd name="connsiteX218" fmla="*/ 5136 w 10000"/>
              <a:gd name="connsiteY218" fmla="*/ 7460 h 10000"/>
              <a:gd name="connsiteX219" fmla="*/ 5156 w 10000"/>
              <a:gd name="connsiteY219" fmla="*/ 7507 h 10000"/>
              <a:gd name="connsiteX220" fmla="*/ 5176 w 10000"/>
              <a:gd name="connsiteY220" fmla="*/ 7553 h 10000"/>
              <a:gd name="connsiteX221" fmla="*/ 5176 w 10000"/>
              <a:gd name="connsiteY221" fmla="*/ 7600 h 10000"/>
              <a:gd name="connsiteX222" fmla="*/ 5176 w 10000"/>
              <a:gd name="connsiteY222" fmla="*/ 7656 h 10000"/>
              <a:gd name="connsiteX223" fmla="*/ 5176 w 10000"/>
              <a:gd name="connsiteY223" fmla="*/ 7656 h 10000"/>
              <a:gd name="connsiteX224" fmla="*/ 5176 w 10000"/>
              <a:gd name="connsiteY224" fmla="*/ 7665 h 10000"/>
              <a:gd name="connsiteX225" fmla="*/ 5176 w 10000"/>
              <a:gd name="connsiteY225" fmla="*/ 7665 h 10000"/>
              <a:gd name="connsiteX226" fmla="*/ 5176 w 10000"/>
              <a:gd name="connsiteY226" fmla="*/ 7665 h 10000"/>
              <a:gd name="connsiteX227" fmla="*/ 5146 w 10000"/>
              <a:gd name="connsiteY227" fmla="*/ 7851 h 10000"/>
              <a:gd name="connsiteX228" fmla="*/ 5095 w 10000"/>
              <a:gd name="connsiteY228" fmla="*/ 8037 h 10000"/>
              <a:gd name="connsiteX229" fmla="*/ 5005 w 10000"/>
              <a:gd name="connsiteY229" fmla="*/ 8437 h 10000"/>
              <a:gd name="connsiteX230" fmla="*/ 4955 w 10000"/>
              <a:gd name="connsiteY230" fmla="*/ 8642 h 10000"/>
              <a:gd name="connsiteX231" fmla="*/ 4915 w 10000"/>
              <a:gd name="connsiteY231" fmla="*/ 8828 h 10000"/>
              <a:gd name="connsiteX232" fmla="*/ 4894 w 10000"/>
              <a:gd name="connsiteY232" fmla="*/ 9023 h 10000"/>
              <a:gd name="connsiteX233" fmla="*/ 4874 w 10000"/>
              <a:gd name="connsiteY233" fmla="*/ 9200 h 10000"/>
              <a:gd name="connsiteX234" fmla="*/ 4874 w 10000"/>
              <a:gd name="connsiteY234" fmla="*/ 9200 h 10000"/>
              <a:gd name="connsiteX235" fmla="*/ 4874 w 10000"/>
              <a:gd name="connsiteY235" fmla="*/ 9293 h 10000"/>
              <a:gd name="connsiteX236" fmla="*/ 4894 w 10000"/>
              <a:gd name="connsiteY236" fmla="*/ 9395 h 10000"/>
              <a:gd name="connsiteX237" fmla="*/ 4915 w 10000"/>
              <a:gd name="connsiteY237" fmla="*/ 9488 h 10000"/>
              <a:gd name="connsiteX238" fmla="*/ 4935 w 10000"/>
              <a:gd name="connsiteY238" fmla="*/ 9563 h 10000"/>
              <a:gd name="connsiteX239" fmla="*/ 4985 w 10000"/>
              <a:gd name="connsiteY239" fmla="*/ 9647 h 10000"/>
              <a:gd name="connsiteX240" fmla="*/ 5035 w 10000"/>
              <a:gd name="connsiteY240" fmla="*/ 9721 h 10000"/>
              <a:gd name="connsiteX241" fmla="*/ 5095 w 10000"/>
              <a:gd name="connsiteY241" fmla="*/ 9786 h 10000"/>
              <a:gd name="connsiteX242" fmla="*/ 5176 w 10000"/>
              <a:gd name="connsiteY242" fmla="*/ 9842 h 10000"/>
              <a:gd name="connsiteX243" fmla="*/ 5176 w 10000"/>
              <a:gd name="connsiteY243" fmla="*/ 9842 h 10000"/>
              <a:gd name="connsiteX244" fmla="*/ 5176 w 10000"/>
              <a:gd name="connsiteY244" fmla="*/ 9842 h 10000"/>
              <a:gd name="connsiteX245" fmla="*/ 5236 w 10000"/>
              <a:gd name="connsiteY245" fmla="*/ 9879 h 10000"/>
              <a:gd name="connsiteX246" fmla="*/ 5307 w 10000"/>
              <a:gd name="connsiteY246" fmla="*/ 9916 h 10000"/>
              <a:gd name="connsiteX247" fmla="*/ 5447 w 10000"/>
              <a:gd name="connsiteY247" fmla="*/ 9963 h 10000"/>
              <a:gd name="connsiteX248" fmla="*/ 5608 w 10000"/>
              <a:gd name="connsiteY248" fmla="*/ 9991 h 10000"/>
              <a:gd name="connsiteX249" fmla="*/ 5779 w 10000"/>
              <a:gd name="connsiteY249" fmla="*/ 10000 h 10000"/>
              <a:gd name="connsiteX250" fmla="*/ 5779 w 10000"/>
              <a:gd name="connsiteY250" fmla="*/ 10000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899 w 10000"/>
              <a:gd name="connsiteY255" fmla="*/ 9991 h 10000"/>
              <a:gd name="connsiteX256" fmla="*/ 6040 w 10000"/>
              <a:gd name="connsiteY256" fmla="*/ 9981 h 10000"/>
              <a:gd name="connsiteX257" fmla="*/ 6171 w 10000"/>
              <a:gd name="connsiteY257" fmla="*/ 9963 h 10000"/>
              <a:gd name="connsiteX258" fmla="*/ 6291 w 10000"/>
              <a:gd name="connsiteY258" fmla="*/ 9926 h 10000"/>
              <a:gd name="connsiteX259" fmla="*/ 6412 w 10000"/>
              <a:gd name="connsiteY259" fmla="*/ 9888 h 10000"/>
              <a:gd name="connsiteX260" fmla="*/ 6533 w 10000"/>
              <a:gd name="connsiteY260" fmla="*/ 9842 h 10000"/>
              <a:gd name="connsiteX261" fmla="*/ 6643 w 10000"/>
              <a:gd name="connsiteY261" fmla="*/ 9805 h 10000"/>
              <a:gd name="connsiteX262" fmla="*/ 6744 w 10000"/>
              <a:gd name="connsiteY262" fmla="*/ 9740 h 10000"/>
              <a:gd name="connsiteX263" fmla="*/ 6824 w 10000"/>
              <a:gd name="connsiteY263" fmla="*/ 9674 h 10000"/>
              <a:gd name="connsiteX264" fmla="*/ 6905 w 10000"/>
              <a:gd name="connsiteY264" fmla="*/ 9609 h 10000"/>
              <a:gd name="connsiteX265" fmla="*/ 6965 w 10000"/>
              <a:gd name="connsiteY265" fmla="*/ 9544 h 10000"/>
              <a:gd name="connsiteX266" fmla="*/ 7015 w 10000"/>
              <a:gd name="connsiteY266" fmla="*/ 9460 h 10000"/>
              <a:gd name="connsiteX267" fmla="*/ 7035 w 10000"/>
              <a:gd name="connsiteY267" fmla="*/ 9395 h 10000"/>
              <a:gd name="connsiteX268" fmla="*/ 7045 w 10000"/>
              <a:gd name="connsiteY268" fmla="*/ 9302 h 10000"/>
              <a:gd name="connsiteX269" fmla="*/ 7035 w 10000"/>
              <a:gd name="connsiteY269" fmla="*/ 9228 h 10000"/>
              <a:gd name="connsiteX270" fmla="*/ 6995 w 10000"/>
              <a:gd name="connsiteY270" fmla="*/ 9144 h 10000"/>
              <a:gd name="connsiteX271" fmla="*/ 6995 w 10000"/>
              <a:gd name="connsiteY271" fmla="*/ 9144 h 10000"/>
              <a:gd name="connsiteX272" fmla="*/ 6995 w 10000"/>
              <a:gd name="connsiteY272" fmla="*/ 9135 h 10000"/>
              <a:gd name="connsiteX273" fmla="*/ 699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794 w 10000"/>
              <a:gd name="connsiteY290" fmla="*/ 8837 h 10000"/>
              <a:gd name="connsiteX291" fmla="*/ 6693 w 10000"/>
              <a:gd name="connsiteY291" fmla="*/ 8679 h 10000"/>
              <a:gd name="connsiteX292" fmla="*/ 6593 w 10000"/>
              <a:gd name="connsiteY292" fmla="*/ 8521 h 10000"/>
              <a:gd name="connsiteX293" fmla="*/ 6513 w 10000"/>
              <a:gd name="connsiteY293" fmla="*/ 8372 h 10000"/>
              <a:gd name="connsiteX294" fmla="*/ 6442 w 10000"/>
              <a:gd name="connsiteY294" fmla="*/ 8214 h 10000"/>
              <a:gd name="connsiteX295" fmla="*/ 6392 w 10000"/>
              <a:gd name="connsiteY295" fmla="*/ 8056 h 10000"/>
              <a:gd name="connsiteX296" fmla="*/ 6382 w 10000"/>
              <a:gd name="connsiteY296" fmla="*/ 7981 h 10000"/>
              <a:gd name="connsiteX297" fmla="*/ 6382 w 10000"/>
              <a:gd name="connsiteY297" fmla="*/ 7907 h 10000"/>
              <a:gd name="connsiteX298" fmla="*/ 6382 w 10000"/>
              <a:gd name="connsiteY298" fmla="*/ 7907 h 10000"/>
              <a:gd name="connsiteX299" fmla="*/ 6392 w 10000"/>
              <a:gd name="connsiteY299" fmla="*/ 7805 h 10000"/>
              <a:gd name="connsiteX300" fmla="*/ 6422 w 10000"/>
              <a:gd name="connsiteY300" fmla="*/ 7702 h 10000"/>
              <a:gd name="connsiteX301" fmla="*/ 6452 w 10000"/>
              <a:gd name="connsiteY301" fmla="*/ 7656 h 10000"/>
              <a:gd name="connsiteX302" fmla="*/ 6492 w 10000"/>
              <a:gd name="connsiteY302" fmla="*/ 7609 h 10000"/>
              <a:gd name="connsiteX303" fmla="*/ 6523 w 10000"/>
              <a:gd name="connsiteY303" fmla="*/ 7563 h 10000"/>
              <a:gd name="connsiteX304" fmla="*/ 6573 w 10000"/>
              <a:gd name="connsiteY304" fmla="*/ 7526 h 10000"/>
              <a:gd name="connsiteX305" fmla="*/ 6704 w 10000"/>
              <a:gd name="connsiteY305" fmla="*/ 7451 h 10000"/>
              <a:gd name="connsiteX306" fmla="*/ 6864 w 10000"/>
              <a:gd name="connsiteY306" fmla="*/ 7395 h 10000"/>
              <a:gd name="connsiteX307" fmla="*/ 7065 w 10000"/>
              <a:gd name="connsiteY307" fmla="*/ 7349 h 10000"/>
              <a:gd name="connsiteX308" fmla="*/ 7307 w 10000"/>
              <a:gd name="connsiteY308" fmla="*/ 7321 h 10000"/>
              <a:gd name="connsiteX309" fmla="*/ 7307 w 10000"/>
              <a:gd name="connsiteY309" fmla="*/ 7321 h 10000"/>
              <a:gd name="connsiteX310" fmla="*/ 8533 w 10000"/>
              <a:gd name="connsiteY310" fmla="*/ 7219 h 10000"/>
              <a:gd name="connsiteX311" fmla="*/ 10000 w 10000"/>
              <a:gd name="connsiteY311" fmla="*/ 7116 h 10000"/>
              <a:gd name="connsiteX312" fmla="*/ 10000 w 10000"/>
              <a:gd name="connsiteY312" fmla="*/ 7116 h 10000"/>
              <a:gd name="connsiteX313" fmla="*/ 10000 w 10000"/>
              <a:gd name="connsiteY313" fmla="*/ 7116 h 10000"/>
              <a:gd name="connsiteX314" fmla="*/ 10000 w 10000"/>
              <a:gd name="connsiteY314" fmla="*/ 7116 h 10000"/>
              <a:gd name="connsiteX315" fmla="*/ 10000 w 10000"/>
              <a:gd name="connsiteY315"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769 w 10000"/>
              <a:gd name="connsiteY121" fmla="*/ 3033 h 10000"/>
              <a:gd name="connsiteX122" fmla="*/ 1588 w 10000"/>
              <a:gd name="connsiteY122" fmla="*/ 2967 h 10000"/>
              <a:gd name="connsiteX123" fmla="*/ 1427 w 10000"/>
              <a:gd name="connsiteY123" fmla="*/ 2921 h 10000"/>
              <a:gd name="connsiteX124" fmla="*/ 1347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146 w 10000"/>
              <a:gd name="connsiteY131" fmla="*/ 2921 h 10000"/>
              <a:gd name="connsiteX132" fmla="*/ 1085 w 10000"/>
              <a:gd name="connsiteY132" fmla="*/ 2940 h 10000"/>
              <a:gd name="connsiteX133" fmla="*/ 1025 w 10000"/>
              <a:gd name="connsiteY133" fmla="*/ 2949 h 10000"/>
              <a:gd name="connsiteX134" fmla="*/ 965 w 10000"/>
              <a:gd name="connsiteY134" fmla="*/ 2986 h 10000"/>
              <a:gd name="connsiteX135" fmla="*/ 915 w 10000"/>
              <a:gd name="connsiteY135" fmla="*/ 3023 h 10000"/>
              <a:gd name="connsiteX136" fmla="*/ 864 w 10000"/>
              <a:gd name="connsiteY136" fmla="*/ 3060 h 10000"/>
              <a:gd name="connsiteX137" fmla="*/ 814 w 10000"/>
              <a:gd name="connsiteY137" fmla="*/ 3107 h 10000"/>
              <a:gd name="connsiteX138" fmla="*/ 784 w 10000"/>
              <a:gd name="connsiteY138" fmla="*/ 3163 h 10000"/>
              <a:gd name="connsiteX139" fmla="*/ 744 w 10000"/>
              <a:gd name="connsiteY139" fmla="*/ 3237 h 10000"/>
              <a:gd name="connsiteX140" fmla="*/ 673 w 10000"/>
              <a:gd name="connsiteY140" fmla="*/ 3377 h 10000"/>
              <a:gd name="connsiteX141" fmla="*/ 623 w 10000"/>
              <a:gd name="connsiteY141" fmla="*/ 3563 h 10000"/>
              <a:gd name="connsiteX142" fmla="*/ 603 w 10000"/>
              <a:gd name="connsiteY142" fmla="*/ 3786 h 10000"/>
              <a:gd name="connsiteX143" fmla="*/ 573 w 10000"/>
              <a:gd name="connsiteY143" fmla="*/ 4037 h 10000"/>
              <a:gd name="connsiteX144" fmla="*/ 583 w 10000"/>
              <a:gd name="connsiteY144" fmla="*/ 4326 h 10000"/>
              <a:gd name="connsiteX145" fmla="*/ 613 w 10000"/>
              <a:gd name="connsiteY145" fmla="*/ 4651 h 10000"/>
              <a:gd name="connsiteX146" fmla="*/ 663 w 10000"/>
              <a:gd name="connsiteY146" fmla="*/ 5014 h 10000"/>
              <a:gd name="connsiteX147" fmla="*/ 734 w 10000"/>
              <a:gd name="connsiteY147" fmla="*/ 5423 h 10000"/>
              <a:gd name="connsiteX148" fmla="*/ 814 w 10000"/>
              <a:gd name="connsiteY148" fmla="*/ 5870 h 10000"/>
              <a:gd name="connsiteX149" fmla="*/ 945 w 10000"/>
              <a:gd name="connsiteY149" fmla="*/ 6372 h 10000"/>
              <a:gd name="connsiteX150" fmla="*/ 1085 w 10000"/>
              <a:gd name="connsiteY150" fmla="*/ 6912 h 10000"/>
              <a:gd name="connsiteX151" fmla="*/ 1085 w 10000"/>
              <a:gd name="connsiteY151" fmla="*/ 6912 h 10000"/>
              <a:gd name="connsiteX152" fmla="*/ 1085 w 10000"/>
              <a:gd name="connsiteY152" fmla="*/ 6930 h 10000"/>
              <a:gd name="connsiteX153" fmla="*/ 1085 w 10000"/>
              <a:gd name="connsiteY153" fmla="*/ 6930 h 10000"/>
              <a:gd name="connsiteX154" fmla="*/ 1116 w 10000"/>
              <a:gd name="connsiteY154" fmla="*/ 7005 h 10000"/>
              <a:gd name="connsiteX155" fmla="*/ 1116 w 10000"/>
              <a:gd name="connsiteY155" fmla="*/ 7005 h 10000"/>
              <a:gd name="connsiteX156" fmla="*/ 1116 w 10000"/>
              <a:gd name="connsiteY156" fmla="*/ 7005 h 10000"/>
              <a:gd name="connsiteX157" fmla="*/ 1116 w 10000"/>
              <a:gd name="connsiteY157" fmla="*/ 7005 h 10000"/>
              <a:gd name="connsiteX158" fmla="*/ 1116 w 10000"/>
              <a:gd name="connsiteY158" fmla="*/ 7005 h 10000"/>
              <a:gd name="connsiteX159" fmla="*/ 1126 w 10000"/>
              <a:gd name="connsiteY159" fmla="*/ 7060 h 10000"/>
              <a:gd name="connsiteX160" fmla="*/ 1126 w 10000"/>
              <a:gd name="connsiteY160" fmla="*/ 7060 h 10000"/>
              <a:gd name="connsiteX161" fmla="*/ 1126 w 10000"/>
              <a:gd name="connsiteY161" fmla="*/ 7060 h 10000"/>
              <a:gd name="connsiteX162" fmla="*/ 1126 w 10000"/>
              <a:gd name="connsiteY162" fmla="*/ 7060 h 10000"/>
              <a:gd name="connsiteX163" fmla="*/ 1146 w 10000"/>
              <a:gd name="connsiteY163" fmla="*/ 7060 h 10000"/>
              <a:gd name="connsiteX164" fmla="*/ 1146 w 10000"/>
              <a:gd name="connsiteY164" fmla="*/ 7060 h 10000"/>
              <a:gd name="connsiteX165" fmla="*/ 1156 w 10000"/>
              <a:gd name="connsiteY165" fmla="*/ 7060 h 10000"/>
              <a:gd name="connsiteX166" fmla="*/ 1156 w 10000"/>
              <a:gd name="connsiteY166" fmla="*/ 7060 h 10000"/>
              <a:gd name="connsiteX167" fmla="*/ 1156 w 10000"/>
              <a:gd name="connsiteY167" fmla="*/ 7060 h 10000"/>
              <a:gd name="connsiteX168" fmla="*/ 1156 w 10000"/>
              <a:gd name="connsiteY168" fmla="*/ 7060 h 10000"/>
              <a:gd name="connsiteX169" fmla="*/ 1457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69 w 10000"/>
              <a:gd name="connsiteY182" fmla="*/ 7051 h 10000"/>
              <a:gd name="connsiteX183" fmla="*/ 1769 w 10000"/>
              <a:gd name="connsiteY183" fmla="*/ 7051 h 10000"/>
              <a:gd name="connsiteX184" fmla="*/ 1769 w 10000"/>
              <a:gd name="connsiteY184" fmla="*/ 7051 h 10000"/>
              <a:gd name="connsiteX185" fmla="*/ 1769 w 10000"/>
              <a:gd name="connsiteY185" fmla="*/ 7051 h 10000"/>
              <a:gd name="connsiteX186" fmla="*/ 1769 w 10000"/>
              <a:gd name="connsiteY186" fmla="*/ 7051 h 10000"/>
              <a:gd name="connsiteX187" fmla="*/ 1980 w 10000"/>
              <a:gd name="connsiteY187" fmla="*/ 7051 h 10000"/>
              <a:gd name="connsiteX188" fmla="*/ 1980 w 10000"/>
              <a:gd name="connsiteY188" fmla="*/ 7051 h 10000"/>
              <a:gd name="connsiteX189" fmla="*/ 2281 w 10000"/>
              <a:gd name="connsiteY189" fmla="*/ 7033 h 10000"/>
              <a:gd name="connsiteX190" fmla="*/ 2281 w 10000"/>
              <a:gd name="connsiteY190" fmla="*/ 7033 h 10000"/>
              <a:gd name="connsiteX191" fmla="*/ 2281 w 10000"/>
              <a:gd name="connsiteY191" fmla="*/ 7033 h 10000"/>
              <a:gd name="connsiteX192" fmla="*/ 2281 w 10000"/>
              <a:gd name="connsiteY192" fmla="*/ 7033 h 10000"/>
              <a:gd name="connsiteX193" fmla="*/ 2291 w 10000"/>
              <a:gd name="connsiteY193" fmla="*/ 7033 h 10000"/>
              <a:gd name="connsiteX194" fmla="*/ 2291 w 10000"/>
              <a:gd name="connsiteY194" fmla="*/ 7033 h 10000"/>
              <a:gd name="connsiteX195" fmla="*/ 2302 w 10000"/>
              <a:gd name="connsiteY195" fmla="*/ 7033 h 10000"/>
              <a:gd name="connsiteX196" fmla="*/ 2302 w 10000"/>
              <a:gd name="connsiteY196" fmla="*/ 7033 h 10000"/>
              <a:gd name="connsiteX197" fmla="*/ 2332 w 10000"/>
              <a:gd name="connsiteY197" fmla="*/ 7033 h 10000"/>
              <a:gd name="connsiteX198" fmla="*/ 2332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3286 w 10000"/>
              <a:gd name="connsiteY207" fmla="*/ 7033 h 10000"/>
              <a:gd name="connsiteX208" fmla="*/ 3709 w 10000"/>
              <a:gd name="connsiteY208" fmla="*/ 7060 h 10000"/>
              <a:gd name="connsiteX209" fmla="*/ 4101 w 10000"/>
              <a:gd name="connsiteY209" fmla="*/ 7088 h 10000"/>
              <a:gd name="connsiteX210" fmla="*/ 4291 w 10000"/>
              <a:gd name="connsiteY210" fmla="*/ 7116 h 10000"/>
              <a:gd name="connsiteX211" fmla="*/ 4462 w 10000"/>
              <a:gd name="connsiteY211" fmla="*/ 7135 h 10000"/>
              <a:gd name="connsiteX212" fmla="*/ 4623 w 10000"/>
              <a:gd name="connsiteY212" fmla="*/ 7172 h 10000"/>
              <a:gd name="connsiteX213" fmla="*/ 4764 w 10000"/>
              <a:gd name="connsiteY213" fmla="*/ 7219 h 10000"/>
              <a:gd name="connsiteX214" fmla="*/ 4894 w 10000"/>
              <a:gd name="connsiteY214" fmla="*/ 7274 h 10000"/>
              <a:gd name="connsiteX215" fmla="*/ 4985 w 10000"/>
              <a:gd name="connsiteY215" fmla="*/ 7330 h 10000"/>
              <a:gd name="connsiteX216" fmla="*/ 5075 w 10000"/>
              <a:gd name="connsiteY216" fmla="*/ 7395 h 10000"/>
              <a:gd name="connsiteX217" fmla="*/ 5136 w 10000"/>
              <a:gd name="connsiteY217" fmla="*/ 7460 h 10000"/>
              <a:gd name="connsiteX218" fmla="*/ 5156 w 10000"/>
              <a:gd name="connsiteY218" fmla="*/ 7507 h 10000"/>
              <a:gd name="connsiteX219" fmla="*/ 5176 w 10000"/>
              <a:gd name="connsiteY219" fmla="*/ 7553 h 10000"/>
              <a:gd name="connsiteX220" fmla="*/ 5176 w 10000"/>
              <a:gd name="connsiteY220" fmla="*/ 7600 h 10000"/>
              <a:gd name="connsiteX221" fmla="*/ 5176 w 10000"/>
              <a:gd name="connsiteY221" fmla="*/ 7656 h 10000"/>
              <a:gd name="connsiteX222" fmla="*/ 5176 w 10000"/>
              <a:gd name="connsiteY222" fmla="*/ 7656 h 10000"/>
              <a:gd name="connsiteX223" fmla="*/ 5176 w 10000"/>
              <a:gd name="connsiteY223" fmla="*/ 7665 h 10000"/>
              <a:gd name="connsiteX224" fmla="*/ 5176 w 10000"/>
              <a:gd name="connsiteY224" fmla="*/ 7665 h 10000"/>
              <a:gd name="connsiteX225" fmla="*/ 5176 w 10000"/>
              <a:gd name="connsiteY225" fmla="*/ 7665 h 10000"/>
              <a:gd name="connsiteX226" fmla="*/ 5146 w 10000"/>
              <a:gd name="connsiteY226" fmla="*/ 7851 h 10000"/>
              <a:gd name="connsiteX227" fmla="*/ 5095 w 10000"/>
              <a:gd name="connsiteY227" fmla="*/ 8037 h 10000"/>
              <a:gd name="connsiteX228" fmla="*/ 5005 w 10000"/>
              <a:gd name="connsiteY228" fmla="*/ 8437 h 10000"/>
              <a:gd name="connsiteX229" fmla="*/ 4955 w 10000"/>
              <a:gd name="connsiteY229" fmla="*/ 8642 h 10000"/>
              <a:gd name="connsiteX230" fmla="*/ 4915 w 10000"/>
              <a:gd name="connsiteY230" fmla="*/ 8828 h 10000"/>
              <a:gd name="connsiteX231" fmla="*/ 4894 w 10000"/>
              <a:gd name="connsiteY231" fmla="*/ 9023 h 10000"/>
              <a:gd name="connsiteX232" fmla="*/ 4874 w 10000"/>
              <a:gd name="connsiteY232" fmla="*/ 9200 h 10000"/>
              <a:gd name="connsiteX233" fmla="*/ 4874 w 10000"/>
              <a:gd name="connsiteY233" fmla="*/ 9200 h 10000"/>
              <a:gd name="connsiteX234" fmla="*/ 4874 w 10000"/>
              <a:gd name="connsiteY234" fmla="*/ 9293 h 10000"/>
              <a:gd name="connsiteX235" fmla="*/ 4894 w 10000"/>
              <a:gd name="connsiteY235" fmla="*/ 9395 h 10000"/>
              <a:gd name="connsiteX236" fmla="*/ 4915 w 10000"/>
              <a:gd name="connsiteY236" fmla="*/ 9488 h 10000"/>
              <a:gd name="connsiteX237" fmla="*/ 4935 w 10000"/>
              <a:gd name="connsiteY237" fmla="*/ 9563 h 10000"/>
              <a:gd name="connsiteX238" fmla="*/ 4985 w 10000"/>
              <a:gd name="connsiteY238" fmla="*/ 9647 h 10000"/>
              <a:gd name="connsiteX239" fmla="*/ 5035 w 10000"/>
              <a:gd name="connsiteY239" fmla="*/ 9721 h 10000"/>
              <a:gd name="connsiteX240" fmla="*/ 5095 w 10000"/>
              <a:gd name="connsiteY240" fmla="*/ 9786 h 10000"/>
              <a:gd name="connsiteX241" fmla="*/ 5176 w 10000"/>
              <a:gd name="connsiteY241" fmla="*/ 9842 h 10000"/>
              <a:gd name="connsiteX242" fmla="*/ 5176 w 10000"/>
              <a:gd name="connsiteY242" fmla="*/ 9842 h 10000"/>
              <a:gd name="connsiteX243" fmla="*/ 5176 w 10000"/>
              <a:gd name="connsiteY243" fmla="*/ 9842 h 10000"/>
              <a:gd name="connsiteX244" fmla="*/ 5236 w 10000"/>
              <a:gd name="connsiteY244" fmla="*/ 9879 h 10000"/>
              <a:gd name="connsiteX245" fmla="*/ 5307 w 10000"/>
              <a:gd name="connsiteY245" fmla="*/ 9916 h 10000"/>
              <a:gd name="connsiteX246" fmla="*/ 5447 w 10000"/>
              <a:gd name="connsiteY246" fmla="*/ 9963 h 10000"/>
              <a:gd name="connsiteX247" fmla="*/ 5608 w 10000"/>
              <a:gd name="connsiteY247" fmla="*/ 9991 h 10000"/>
              <a:gd name="connsiteX248" fmla="*/ 5779 w 10000"/>
              <a:gd name="connsiteY248" fmla="*/ 10000 h 10000"/>
              <a:gd name="connsiteX249" fmla="*/ 5779 w 10000"/>
              <a:gd name="connsiteY249" fmla="*/ 10000 h 10000"/>
              <a:gd name="connsiteX250" fmla="*/ 5779 w 10000"/>
              <a:gd name="connsiteY250" fmla="*/ 10000 h 10000"/>
              <a:gd name="connsiteX251" fmla="*/ 5779 w 10000"/>
              <a:gd name="connsiteY251" fmla="*/ 10000 h 10000"/>
              <a:gd name="connsiteX252" fmla="*/ 5779 w 10000"/>
              <a:gd name="connsiteY252" fmla="*/ 10000 h 10000"/>
              <a:gd name="connsiteX253" fmla="*/ 5779 w 10000"/>
              <a:gd name="connsiteY253" fmla="*/ 10000 h 10000"/>
              <a:gd name="connsiteX254" fmla="*/ 5899 w 10000"/>
              <a:gd name="connsiteY254" fmla="*/ 9991 h 10000"/>
              <a:gd name="connsiteX255" fmla="*/ 6040 w 10000"/>
              <a:gd name="connsiteY255" fmla="*/ 9981 h 10000"/>
              <a:gd name="connsiteX256" fmla="*/ 6171 w 10000"/>
              <a:gd name="connsiteY256" fmla="*/ 9963 h 10000"/>
              <a:gd name="connsiteX257" fmla="*/ 6291 w 10000"/>
              <a:gd name="connsiteY257" fmla="*/ 9926 h 10000"/>
              <a:gd name="connsiteX258" fmla="*/ 6412 w 10000"/>
              <a:gd name="connsiteY258" fmla="*/ 9888 h 10000"/>
              <a:gd name="connsiteX259" fmla="*/ 6533 w 10000"/>
              <a:gd name="connsiteY259" fmla="*/ 9842 h 10000"/>
              <a:gd name="connsiteX260" fmla="*/ 6643 w 10000"/>
              <a:gd name="connsiteY260" fmla="*/ 9805 h 10000"/>
              <a:gd name="connsiteX261" fmla="*/ 6744 w 10000"/>
              <a:gd name="connsiteY261" fmla="*/ 9740 h 10000"/>
              <a:gd name="connsiteX262" fmla="*/ 6824 w 10000"/>
              <a:gd name="connsiteY262" fmla="*/ 9674 h 10000"/>
              <a:gd name="connsiteX263" fmla="*/ 6905 w 10000"/>
              <a:gd name="connsiteY263" fmla="*/ 9609 h 10000"/>
              <a:gd name="connsiteX264" fmla="*/ 6965 w 10000"/>
              <a:gd name="connsiteY264" fmla="*/ 9544 h 10000"/>
              <a:gd name="connsiteX265" fmla="*/ 7015 w 10000"/>
              <a:gd name="connsiteY265" fmla="*/ 9460 h 10000"/>
              <a:gd name="connsiteX266" fmla="*/ 7035 w 10000"/>
              <a:gd name="connsiteY266" fmla="*/ 9395 h 10000"/>
              <a:gd name="connsiteX267" fmla="*/ 7045 w 10000"/>
              <a:gd name="connsiteY267" fmla="*/ 9302 h 10000"/>
              <a:gd name="connsiteX268" fmla="*/ 7035 w 10000"/>
              <a:gd name="connsiteY268" fmla="*/ 9228 h 10000"/>
              <a:gd name="connsiteX269" fmla="*/ 6995 w 10000"/>
              <a:gd name="connsiteY269" fmla="*/ 9144 h 10000"/>
              <a:gd name="connsiteX270" fmla="*/ 6995 w 10000"/>
              <a:gd name="connsiteY270" fmla="*/ 9144 h 10000"/>
              <a:gd name="connsiteX271" fmla="*/ 6995 w 10000"/>
              <a:gd name="connsiteY271" fmla="*/ 9135 h 10000"/>
              <a:gd name="connsiteX272" fmla="*/ 699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794 w 10000"/>
              <a:gd name="connsiteY289" fmla="*/ 8837 h 10000"/>
              <a:gd name="connsiteX290" fmla="*/ 6693 w 10000"/>
              <a:gd name="connsiteY290" fmla="*/ 8679 h 10000"/>
              <a:gd name="connsiteX291" fmla="*/ 6593 w 10000"/>
              <a:gd name="connsiteY291" fmla="*/ 8521 h 10000"/>
              <a:gd name="connsiteX292" fmla="*/ 6513 w 10000"/>
              <a:gd name="connsiteY292" fmla="*/ 8372 h 10000"/>
              <a:gd name="connsiteX293" fmla="*/ 6442 w 10000"/>
              <a:gd name="connsiteY293" fmla="*/ 8214 h 10000"/>
              <a:gd name="connsiteX294" fmla="*/ 6392 w 10000"/>
              <a:gd name="connsiteY294" fmla="*/ 8056 h 10000"/>
              <a:gd name="connsiteX295" fmla="*/ 6382 w 10000"/>
              <a:gd name="connsiteY295" fmla="*/ 7981 h 10000"/>
              <a:gd name="connsiteX296" fmla="*/ 6382 w 10000"/>
              <a:gd name="connsiteY296" fmla="*/ 7907 h 10000"/>
              <a:gd name="connsiteX297" fmla="*/ 6382 w 10000"/>
              <a:gd name="connsiteY297" fmla="*/ 7907 h 10000"/>
              <a:gd name="connsiteX298" fmla="*/ 6392 w 10000"/>
              <a:gd name="connsiteY298" fmla="*/ 7805 h 10000"/>
              <a:gd name="connsiteX299" fmla="*/ 6422 w 10000"/>
              <a:gd name="connsiteY299" fmla="*/ 7702 h 10000"/>
              <a:gd name="connsiteX300" fmla="*/ 6452 w 10000"/>
              <a:gd name="connsiteY300" fmla="*/ 7656 h 10000"/>
              <a:gd name="connsiteX301" fmla="*/ 6492 w 10000"/>
              <a:gd name="connsiteY301" fmla="*/ 7609 h 10000"/>
              <a:gd name="connsiteX302" fmla="*/ 6523 w 10000"/>
              <a:gd name="connsiteY302" fmla="*/ 7563 h 10000"/>
              <a:gd name="connsiteX303" fmla="*/ 6573 w 10000"/>
              <a:gd name="connsiteY303" fmla="*/ 7526 h 10000"/>
              <a:gd name="connsiteX304" fmla="*/ 6704 w 10000"/>
              <a:gd name="connsiteY304" fmla="*/ 7451 h 10000"/>
              <a:gd name="connsiteX305" fmla="*/ 6864 w 10000"/>
              <a:gd name="connsiteY305" fmla="*/ 7395 h 10000"/>
              <a:gd name="connsiteX306" fmla="*/ 7065 w 10000"/>
              <a:gd name="connsiteY306" fmla="*/ 7349 h 10000"/>
              <a:gd name="connsiteX307" fmla="*/ 7307 w 10000"/>
              <a:gd name="connsiteY307" fmla="*/ 7321 h 10000"/>
              <a:gd name="connsiteX308" fmla="*/ 7307 w 10000"/>
              <a:gd name="connsiteY308" fmla="*/ 7321 h 10000"/>
              <a:gd name="connsiteX309" fmla="*/ 8533 w 10000"/>
              <a:gd name="connsiteY309" fmla="*/ 7219 h 10000"/>
              <a:gd name="connsiteX310" fmla="*/ 10000 w 10000"/>
              <a:gd name="connsiteY310" fmla="*/ 7116 h 10000"/>
              <a:gd name="connsiteX311" fmla="*/ 10000 w 10000"/>
              <a:gd name="connsiteY311" fmla="*/ 7116 h 10000"/>
              <a:gd name="connsiteX312" fmla="*/ 10000 w 10000"/>
              <a:gd name="connsiteY312" fmla="*/ 7116 h 10000"/>
              <a:gd name="connsiteX313" fmla="*/ 10000 w 10000"/>
              <a:gd name="connsiteY313" fmla="*/ 7116 h 10000"/>
              <a:gd name="connsiteX314" fmla="*/ 10000 w 10000"/>
              <a:gd name="connsiteY314"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769 w 10000"/>
              <a:gd name="connsiteY120" fmla="*/ 3033 h 10000"/>
              <a:gd name="connsiteX121" fmla="*/ 1588 w 10000"/>
              <a:gd name="connsiteY121" fmla="*/ 2967 h 10000"/>
              <a:gd name="connsiteX122" fmla="*/ 1427 w 10000"/>
              <a:gd name="connsiteY122" fmla="*/ 2921 h 10000"/>
              <a:gd name="connsiteX123" fmla="*/ 1347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146 w 10000"/>
              <a:gd name="connsiteY130" fmla="*/ 2921 h 10000"/>
              <a:gd name="connsiteX131" fmla="*/ 1085 w 10000"/>
              <a:gd name="connsiteY131" fmla="*/ 2940 h 10000"/>
              <a:gd name="connsiteX132" fmla="*/ 1025 w 10000"/>
              <a:gd name="connsiteY132" fmla="*/ 2949 h 10000"/>
              <a:gd name="connsiteX133" fmla="*/ 965 w 10000"/>
              <a:gd name="connsiteY133" fmla="*/ 2986 h 10000"/>
              <a:gd name="connsiteX134" fmla="*/ 915 w 10000"/>
              <a:gd name="connsiteY134" fmla="*/ 3023 h 10000"/>
              <a:gd name="connsiteX135" fmla="*/ 864 w 10000"/>
              <a:gd name="connsiteY135" fmla="*/ 3060 h 10000"/>
              <a:gd name="connsiteX136" fmla="*/ 814 w 10000"/>
              <a:gd name="connsiteY136" fmla="*/ 3107 h 10000"/>
              <a:gd name="connsiteX137" fmla="*/ 784 w 10000"/>
              <a:gd name="connsiteY137" fmla="*/ 3163 h 10000"/>
              <a:gd name="connsiteX138" fmla="*/ 744 w 10000"/>
              <a:gd name="connsiteY138" fmla="*/ 3237 h 10000"/>
              <a:gd name="connsiteX139" fmla="*/ 673 w 10000"/>
              <a:gd name="connsiteY139" fmla="*/ 3377 h 10000"/>
              <a:gd name="connsiteX140" fmla="*/ 623 w 10000"/>
              <a:gd name="connsiteY140" fmla="*/ 3563 h 10000"/>
              <a:gd name="connsiteX141" fmla="*/ 603 w 10000"/>
              <a:gd name="connsiteY141" fmla="*/ 3786 h 10000"/>
              <a:gd name="connsiteX142" fmla="*/ 573 w 10000"/>
              <a:gd name="connsiteY142" fmla="*/ 4037 h 10000"/>
              <a:gd name="connsiteX143" fmla="*/ 583 w 10000"/>
              <a:gd name="connsiteY143" fmla="*/ 4326 h 10000"/>
              <a:gd name="connsiteX144" fmla="*/ 613 w 10000"/>
              <a:gd name="connsiteY144" fmla="*/ 4651 h 10000"/>
              <a:gd name="connsiteX145" fmla="*/ 663 w 10000"/>
              <a:gd name="connsiteY145" fmla="*/ 5014 h 10000"/>
              <a:gd name="connsiteX146" fmla="*/ 734 w 10000"/>
              <a:gd name="connsiteY146" fmla="*/ 5423 h 10000"/>
              <a:gd name="connsiteX147" fmla="*/ 814 w 10000"/>
              <a:gd name="connsiteY147" fmla="*/ 5870 h 10000"/>
              <a:gd name="connsiteX148" fmla="*/ 945 w 10000"/>
              <a:gd name="connsiteY148" fmla="*/ 6372 h 10000"/>
              <a:gd name="connsiteX149" fmla="*/ 1085 w 10000"/>
              <a:gd name="connsiteY149" fmla="*/ 6912 h 10000"/>
              <a:gd name="connsiteX150" fmla="*/ 1085 w 10000"/>
              <a:gd name="connsiteY150" fmla="*/ 6912 h 10000"/>
              <a:gd name="connsiteX151" fmla="*/ 1085 w 10000"/>
              <a:gd name="connsiteY151" fmla="*/ 6930 h 10000"/>
              <a:gd name="connsiteX152" fmla="*/ 1085 w 10000"/>
              <a:gd name="connsiteY152" fmla="*/ 6930 h 10000"/>
              <a:gd name="connsiteX153" fmla="*/ 1116 w 10000"/>
              <a:gd name="connsiteY153" fmla="*/ 7005 h 10000"/>
              <a:gd name="connsiteX154" fmla="*/ 1116 w 10000"/>
              <a:gd name="connsiteY154" fmla="*/ 7005 h 10000"/>
              <a:gd name="connsiteX155" fmla="*/ 1116 w 10000"/>
              <a:gd name="connsiteY155" fmla="*/ 7005 h 10000"/>
              <a:gd name="connsiteX156" fmla="*/ 1116 w 10000"/>
              <a:gd name="connsiteY156" fmla="*/ 7005 h 10000"/>
              <a:gd name="connsiteX157" fmla="*/ 1116 w 10000"/>
              <a:gd name="connsiteY157" fmla="*/ 7005 h 10000"/>
              <a:gd name="connsiteX158" fmla="*/ 1126 w 10000"/>
              <a:gd name="connsiteY158" fmla="*/ 7060 h 10000"/>
              <a:gd name="connsiteX159" fmla="*/ 1126 w 10000"/>
              <a:gd name="connsiteY159" fmla="*/ 7060 h 10000"/>
              <a:gd name="connsiteX160" fmla="*/ 1126 w 10000"/>
              <a:gd name="connsiteY160" fmla="*/ 7060 h 10000"/>
              <a:gd name="connsiteX161" fmla="*/ 1126 w 10000"/>
              <a:gd name="connsiteY161" fmla="*/ 7060 h 10000"/>
              <a:gd name="connsiteX162" fmla="*/ 1146 w 10000"/>
              <a:gd name="connsiteY162" fmla="*/ 7060 h 10000"/>
              <a:gd name="connsiteX163" fmla="*/ 1146 w 10000"/>
              <a:gd name="connsiteY163" fmla="*/ 7060 h 10000"/>
              <a:gd name="connsiteX164" fmla="*/ 1156 w 10000"/>
              <a:gd name="connsiteY164" fmla="*/ 7060 h 10000"/>
              <a:gd name="connsiteX165" fmla="*/ 1156 w 10000"/>
              <a:gd name="connsiteY165" fmla="*/ 7060 h 10000"/>
              <a:gd name="connsiteX166" fmla="*/ 1156 w 10000"/>
              <a:gd name="connsiteY166" fmla="*/ 7060 h 10000"/>
              <a:gd name="connsiteX167" fmla="*/ 1156 w 10000"/>
              <a:gd name="connsiteY167" fmla="*/ 7060 h 10000"/>
              <a:gd name="connsiteX168" fmla="*/ 1457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69 w 10000"/>
              <a:gd name="connsiteY181" fmla="*/ 7051 h 10000"/>
              <a:gd name="connsiteX182" fmla="*/ 1769 w 10000"/>
              <a:gd name="connsiteY182" fmla="*/ 7051 h 10000"/>
              <a:gd name="connsiteX183" fmla="*/ 1769 w 10000"/>
              <a:gd name="connsiteY183" fmla="*/ 7051 h 10000"/>
              <a:gd name="connsiteX184" fmla="*/ 1769 w 10000"/>
              <a:gd name="connsiteY184" fmla="*/ 7051 h 10000"/>
              <a:gd name="connsiteX185" fmla="*/ 1769 w 10000"/>
              <a:gd name="connsiteY185" fmla="*/ 7051 h 10000"/>
              <a:gd name="connsiteX186" fmla="*/ 1980 w 10000"/>
              <a:gd name="connsiteY186" fmla="*/ 7051 h 10000"/>
              <a:gd name="connsiteX187" fmla="*/ 1980 w 10000"/>
              <a:gd name="connsiteY187" fmla="*/ 7051 h 10000"/>
              <a:gd name="connsiteX188" fmla="*/ 2281 w 10000"/>
              <a:gd name="connsiteY188" fmla="*/ 7033 h 10000"/>
              <a:gd name="connsiteX189" fmla="*/ 2281 w 10000"/>
              <a:gd name="connsiteY189" fmla="*/ 7033 h 10000"/>
              <a:gd name="connsiteX190" fmla="*/ 2281 w 10000"/>
              <a:gd name="connsiteY190" fmla="*/ 7033 h 10000"/>
              <a:gd name="connsiteX191" fmla="*/ 2281 w 10000"/>
              <a:gd name="connsiteY191" fmla="*/ 7033 h 10000"/>
              <a:gd name="connsiteX192" fmla="*/ 2291 w 10000"/>
              <a:gd name="connsiteY192" fmla="*/ 7033 h 10000"/>
              <a:gd name="connsiteX193" fmla="*/ 2291 w 10000"/>
              <a:gd name="connsiteY193" fmla="*/ 7033 h 10000"/>
              <a:gd name="connsiteX194" fmla="*/ 2302 w 10000"/>
              <a:gd name="connsiteY194" fmla="*/ 7033 h 10000"/>
              <a:gd name="connsiteX195" fmla="*/ 2302 w 10000"/>
              <a:gd name="connsiteY195" fmla="*/ 7033 h 10000"/>
              <a:gd name="connsiteX196" fmla="*/ 2332 w 10000"/>
              <a:gd name="connsiteY196" fmla="*/ 7033 h 10000"/>
              <a:gd name="connsiteX197" fmla="*/ 2332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3286 w 10000"/>
              <a:gd name="connsiteY206" fmla="*/ 7033 h 10000"/>
              <a:gd name="connsiteX207" fmla="*/ 3709 w 10000"/>
              <a:gd name="connsiteY207" fmla="*/ 7060 h 10000"/>
              <a:gd name="connsiteX208" fmla="*/ 4101 w 10000"/>
              <a:gd name="connsiteY208" fmla="*/ 7088 h 10000"/>
              <a:gd name="connsiteX209" fmla="*/ 4291 w 10000"/>
              <a:gd name="connsiteY209" fmla="*/ 7116 h 10000"/>
              <a:gd name="connsiteX210" fmla="*/ 4462 w 10000"/>
              <a:gd name="connsiteY210" fmla="*/ 7135 h 10000"/>
              <a:gd name="connsiteX211" fmla="*/ 4623 w 10000"/>
              <a:gd name="connsiteY211" fmla="*/ 7172 h 10000"/>
              <a:gd name="connsiteX212" fmla="*/ 4764 w 10000"/>
              <a:gd name="connsiteY212" fmla="*/ 7219 h 10000"/>
              <a:gd name="connsiteX213" fmla="*/ 4894 w 10000"/>
              <a:gd name="connsiteY213" fmla="*/ 7274 h 10000"/>
              <a:gd name="connsiteX214" fmla="*/ 4985 w 10000"/>
              <a:gd name="connsiteY214" fmla="*/ 7330 h 10000"/>
              <a:gd name="connsiteX215" fmla="*/ 5075 w 10000"/>
              <a:gd name="connsiteY215" fmla="*/ 7395 h 10000"/>
              <a:gd name="connsiteX216" fmla="*/ 5136 w 10000"/>
              <a:gd name="connsiteY216" fmla="*/ 7460 h 10000"/>
              <a:gd name="connsiteX217" fmla="*/ 5156 w 10000"/>
              <a:gd name="connsiteY217" fmla="*/ 7507 h 10000"/>
              <a:gd name="connsiteX218" fmla="*/ 5176 w 10000"/>
              <a:gd name="connsiteY218" fmla="*/ 7553 h 10000"/>
              <a:gd name="connsiteX219" fmla="*/ 5176 w 10000"/>
              <a:gd name="connsiteY219" fmla="*/ 7600 h 10000"/>
              <a:gd name="connsiteX220" fmla="*/ 5176 w 10000"/>
              <a:gd name="connsiteY220" fmla="*/ 7656 h 10000"/>
              <a:gd name="connsiteX221" fmla="*/ 5176 w 10000"/>
              <a:gd name="connsiteY221" fmla="*/ 7656 h 10000"/>
              <a:gd name="connsiteX222" fmla="*/ 5176 w 10000"/>
              <a:gd name="connsiteY222" fmla="*/ 7665 h 10000"/>
              <a:gd name="connsiteX223" fmla="*/ 5176 w 10000"/>
              <a:gd name="connsiteY223" fmla="*/ 7665 h 10000"/>
              <a:gd name="connsiteX224" fmla="*/ 5176 w 10000"/>
              <a:gd name="connsiteY224" fmla="*/ 7665 h 10000"/>
              <a:gd name="connsiteX225" fmla="*/ 5146 w 10000"/>
              <a:gd name="connsiteY225" fmla="*/ 7851 h 10000"/>
              <a:gd name="connsiteX226" fmla="*/ 5095 w 10000"/>
              <a:gd name="connsiteY226" fmla="*/ 8037 h 10000"/>
              <a:gd name="connsiteX227" fmla="*/ 5005 w 10000"/>
              <a:gd name="connsiteY227" fmla="*/ 8437 h 10000"/>
              <a:gd name="connsiteX228" fmla="*/ 4955 w 10000"/>
              <a:gd name="connsiteY228" fmla="*/ 8642 h 10000"/>
              <a:gd name="connsiteX229" fmla="*/ 4915 w 10000"/>
              <a:gd name="connsiteY229" fmla="*/ 8828 h 10000"/>
              <a:gd name="connsiteX230" fmla="*/ 4894 w 10000"/>
              <a:gd name="connsiteY230" fmla="*/ 9023 h 10000"/>
              <a:gd name="connsiteX231" fmla="*/ 4874 w 10000"/>
              <a:gd name="connsiteY231" fmla="*/ 9200 h 10000"/>
              <a:gd name="connsiteX232" fmla="*/ 4874 w 10000"/>
              <a:gd name="connsiteY232" fmla="*/ 9200 h 10000"/>
              <a:gd name="connsiteX233" fmla="*/ 4874 w 10000"/>
              <a:gd name="connsiteY233" fmla="*/ 9293 h 10000"/>
              <a:gd name="connsiteX234" fmla="*/ 4894 w 10000"/>
              <a:gd name="connsiteY234" fmla="*/ 9395 h 10000"/>
              <a:gd name="connsiteX235" fmla="*/ 4915 w 10000"/>
              <a:gd name="connsiteY235" fmla="*/ 9488 h 10000"/>
              <a:gd name="connsiteX236" fmla="*/ 4935 w 10000"/>
              <a:gd name="connsiteY236" fmla="*/ 9563 h 10000"/>
              <a:gd name="connsiteX237" fmla="*/ 4985 w 10000"/>
              <a:gd name="connsiteY237" fmla="*/ 9647 h 10000"/>
              <a:gd name="connsiteX238" fmla="*/ 5035 w 10000"/>
              <a:gd name="connsiteY238" fmla="*/ 9721 h 10000"/>
              <a:gd name="connsiteX239" fmla="*/ 5095 w 10000"/>
              <a:gd name="connsiteY239" fmla="*/ 9786 h 10000"/>
              <a:gd name="connsiteX240" fmla="*/ 5176 w 10000"/>
              <a:gd name="connsiteY240" fmla="*/ 9842 h 10000"/>
              <a:gd name="connsiteX241" fmla="*/ 5176 w 10000"/>
              <a:gd name="connsiteY241" fmla="*/ 9842 h 10000"/>
              <a:gd name="connsiteX242" fmla="*/ 5176 w 10000"/>
              <a:gd name="connsiteY242" fmla="*/ 9842 h 10000"/>
              <a:gd name="connsiteX243" fmla="*/ 5236 w 10000"/>
              <a:gd name="connsiteY243" fmla="*/ 9879 h 10000"/>
              <a:gd name="connsiteX244" fmla="*/ 5307 w 10000"/>
              <a:gd name="connsiteY244" fmla="*/ 9916 h 10000"/>
              <a:gd name="connsiteX245" fmla="*/ 5447 w 10000"/>
              <a:gd name="connsiteY245" fmla="*/ 9963 h 10000"/>
              <a:gd name="connsiteX246" fmla="*/ 5608 w 10000"/>
              <a:gd name="connsiteY246" fmla="*/ 9991 h 10000"/>
              <a:gd name="connsiteX247" fmla="*/ 5779 w 10000"/>
              <a:gd name="connsiteY247" fmla="*/ 10000 h 10000"/>
              <a:gd name="connsiteX248" fmla="*/ 5779 w 10000"/>
              <a:gd name="connsiteY248" fmla="*/ 10000 h 10000"/>
              <a:gd name="connsiteX249" fmla="*/ 5779 w 10000"/>
              <a:gd name="connsiteY249" fmla="*/ 10000 h 10000"/>
              <a:gd name="connsiteX250" fmla="*/ 5779 w 10000"/>
              <a:gd name="connsiteY250" fmla="*/ 10000 h 10000"/>
              <a:gd name="connsiteX251" fmla="*/ 5779 w 10000"/>
              <a:gd name="connsiteY251" fmla="*/ 10000 h 10000"/>
              <a:gd name="connsiteX252" fmla="*/ 5779 w 10000"/>
              <a:gd name="connsiteY252" fmla="*/ 10000 h 10000"/>
              <a:gd name="connsiteX253" fmla="*/ 5899 w 10000"/>
              <a:gd name="connsiteY253" fmla="*/ 9991 h 10000"/>
              <a:gd name="connsiteX254" fmla="*/ 6040 w 10000"/>
              <a:gd name="connsiteY254" fmla="*/ 9981 h 10000"/>
              <a:gd name="connsiteX255" fmla="*/ 6171 w 10000"/>
              <a:gd name="connsiteY255" fmla="*/ 9963 h 10000"/>
              <a:gd name="connsiteX256" fmla="*/ 6291 w 10000"/>
              <a:gd name="connsiteY256" fmla="*/ 9926 h 10000"/>
              <a:gd name="connsiteX257" fmla="*/ 6412 w 10000"/>
              <a:gd name="connsiteY257" fmla="*/ 9888 h 10000"/>
              <a:gd name="connsiteX258" fmla="*/ 6533 w 10000"/>
              <a:gd name="connsiteY258" fmla="*/ 9842 h 10000"/>
              <a:gd name="connsiteX259" fmla="*/ 6643 w 10000"/>
              <a:gd name="connsiteY259" fmla="*/ 9805 h 10000"/>
              <a:gd name="connsiteX260" fmla="*/ 6744 w 10000"/>
              <a:gd name="connsiteY260" fmla="*/ 9740 h 10000"/>
              <a:gd name="connsiteX261" fmla="*/ 6824 w 10000"/>
              <a:gd name="connsiteY261" fmla="*/ 9674 h 10000"/>
              <a:gd name="connsiteX262" fmla="*/ 6905 w 10000"/>
              <a:gd name="connsiteY262" fmla="*/ 9609 h 10000"/>
              <a:gd name="connsiteX263" fmla="*/ 6965 w 10000"/>
              <a:gd name="connsiteY263" fmla="*/ 9544 h 10000"/>
              <a:gd name="connsiteX264" fmla="*/ 7015 w 10000"/>
              <a:gd name="connsiteY264" fmla="*/ 9460 h 10000"/>
              <a:gd name="connsiteX265" fmla="*/ 7035 w 10000"/>
              <a:gd name="connsiteY265" fmla="*/ 9395 h 10000"/>
              <a:gd name="connsiteX266" fmla="*/ 7045 w 10000"/>
              <a:gd name="connsiteY266" fmla="*/ 9302 h 10000"/>
              <a:gd name="connsiteX267" fmla="*/ 7035 w 10000"/>
              <a:gd name="connsiteY267" fmla="*/ 9228 h 10000"/>
              <a:gd name="connsiteX268" fmla="*/ 6995 w 10000"/>
              <a:gd name="connsiteY268" fmla="*/ 9144 h 10000"/>
              <a:gd name="connsiteX269" fmla="*/ 6995 w 10000"/>
              <a:gd name="connsiteY269" fmla="*/ 9144 h 10000"/>
              <a:gd name="connsiteX270" fmla="*/ 6995 w 10000"/>
              <a:gd name="connsiteY270" fmla="*/ 9135 h 10000"/>
              <a:gd name="connsiteX271" fmla="*/ 699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794 w 10000"/>
              <a:gd name="connsiteY288" fmla="*/ 8837 h 10000"/>
              <a:gd name="connsiteX289" fmla="*/ 6693 w 10000"/>
              <a:gd name="connsiteY289" fmla="*/ 8679 h 10000"/>
              <a:gd name="connsiteX290" fmla="*/ 6593 w 10000"/>
              <a:gd name="connsiteY290" fmla="*/ 8521 h 10000"/>
              <a:gd name="connsiteX291" fmla="*/ 6513 w 10000"/>
              <a:gd name="connsiteY291" fmla="*/ 8372 h 10000"/>
              <a:gd name="connsiteX292" fmla="*/ 6442 w 10000"/>
              <a:gd name="connsiteY292" fmla="*/ 8214 h 10000"/>
              <a:gd name="connsiteX293" fmla="*/ 6392 w 10000"/>
              <a:gd name="connsiteY293" fmla="*/ 8056 h 10000"/>
              <a:gd name="connsiteX294" fmla="*/ 6382 w 10000"/>
              <a:gd name="connsiteY294" fmla="*/ 7981 h 10000"/>
              <a:gd name="connsiteX295" fmla="*/ 6382 w 10000"/>
              <a:gd name="connsiteY295" fmla="*/ 7907 h 10000"/>
              <a:gd name="connsiteX296" fmla="*/ 6382 w 10000"/>
              <a:gd name="connsiteY296" fmla="*/ 7907 h 10000"/>
              <a:gd name="connsiteX297" fmla="*/ 6392 w 10000"/>
              <a:gd name="connsiteY297" fmla="*/ 7805 h 10000"/>
              <a:gd name="connsiteX298" fmla="*/ 6422 w 10000"/>
              <a:gd name="connsiteY298" fmla="*/ 7702 h 10000"/>
              <a:gd name="connsiteX299" fmla="*/ 6452 w 10000"/>
              <a:gd name="connsiteY299" fmla="*/ 7656 h 10000"/>
              <a:gd name="connsiteX300" fmla="*/ 6492 w 10000"/>
              <a:gd name="connsiteY300" fmla="*/ 7609 h 10000"/>
              <a:gd name="connsiteX301" fmla="*/ 6523 w 10000"/>
              <a:gd name="connsiteY301" fmla="*/ 7563 h 10000"/>
              <a:gd name="connsiteX302" fmla="*/ 6573 w 10000"/>
              <a:gd name="connsiteY302" fmla="*/ 7526 h 10000"/>
              <a:gd name="connsiteX303" fmla="*/ 6704 w 10000"/>
              <a:gd name="connsiteY303" fmla="*/ 7451 h 10000"/>
              <a:gd name="connsiteX304" fmla="*/ 6864 w 10000"/>
              <a:gd name="connsiteY304" fmla="*/ 7395 h 10000"/>
              <a:gd name="connsiteX305" fmla="*/ 7065 w 10000"/>
              <a:gd name="connsiteY305" fmla="*/ 7349 h 10000"/>
              <a:gd name="connsiteX306" fmla="*/ 7307 w 10000"/>
              <a:gd name="connsiteY306" fmla="*/ 7321 h 10000"/>
              <a:gd name="connsiteX307" fmla="*/ 7307 w 10000"/>
              <a:gd name="connsiteY307" fmla="*/ 7321 h 10000"/>
              <a:gd name="connsiteX308" fmla="*/ 8533 w 10000"/>
              <a:gd name="connsiteY308" fmla="*/ 7219 h 10000"/>
              <a:gd name="connsiteX309" fmla="*/ 10000 w 10000"/>
              <a:gd name="connsiteY309" fmla="*/ 7116 h 10000"/>
              <a:gd name="connsiteX310" fmla="*/ 10000 w 10000"/>
              <a:gd name="connsiteY310" fmla="*/ 7116 h 10000"/>
              <a:gd name="connsiteX311" fmla="*/ 10000 w 10000"/>
              <a:gd name="connsiteY311" fmla="*/ 7116 h 10000"/>
              <a:gd name="connsiteX312" fmla="*/ 10000 w 10000"/>
              <a:gd name="connsiteY312" fmla="*/ 7116 h 10000"/>
              <a:gd name="connsiteX313" fmla="*/ 10000 w 10000"/>
              <a:gd name="connsiteY313"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1769 w 10000"/>
              <a:gd name="connsiteY119" fmla="*/ 3033 h 10000"/>
              <a:gd name="connsiteX120" fmla="*/ 1588 w 10000"/>
              <a:gd name="connsiteY120" fmla="*/ 2967 h 10000"/>
              <a:gd name="connsiteX121" fmla="*/ 1427 w 10000"/>
              <a:gd name="connsiteY121" fmla="*/ 2921 h 10000"/>
              <a:gd name="connsiteX122" fmla="*/ 1347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146 w 10000"/>
              <a:gd name="connsiteY129" fmla="*/ 2921 h 10000"/>
              <a:gd name="connsiteX130" fmla="*/ 1085 w 10000"/>
              <a:gd name="connsiteY130" fmla="*/ 2940 h 10000"/>
              <a:gd name="connsiteX131" fmla="*/ 1025 w 10000"/>
              <a:gd name="connsiteY131" fmla="*/ 2949 h 10000"/>
              <a:gd name="connsiteX132" fmla="*/ 965 w 10000"/>
              <a:gd name="connsiteY132" fmla="*/ 2986 h 10000"/>
              <a:gd name="connsiteX133" fmla="*/ 915 w 10000"/>
              <a:gd name="connsiteY133" fmla="*/ 3023 h 10000"/>
              <a:gd name="connsiteX134" fmla="*/ 864 w 10000"/>
              <a:gd name="connsiteY134" fmla="*/ 3060 h 10000"/>
              <a:gd name="connsiteX135" fmla="*/ 814 w 10000"/>
              <a:gd name="connsiteY135" fmla="*/ 3107 h 10000"/>
              <a:gd name="connsiteX136" fmla="*/ 784 w 10000"/>
              <a:gd name="connsiteY136" fmla="*/ 3163 h 10000"/>
              <a:gd name="connsiteX137" fmla="*/ 744 w 10000"/>
              <a:gd name="connsiteY137" fmla="*/ 3237 h 10000"/>
              <a:gd name="connsiteX138" fmla="*/ 673 w 10000"/>
              <a:gd name="connsiteY138" fmla="*/ 3377 h 10000"/>
              <a:gd name="connsiteX139" fmla="*/ 623 w 10000"/>
              <a:gd name="connsiteY139" fmla="*/ 3563 h 10000"/>
              <a:gd name="connsiteX140" fmla="*/ 603 w 10000"/>
              <a:gd name="connsiteY140" fmla="*/ 3786 h 10000"/>
              <a:gd name="connsiteX141" fmla="*/ 573 w 10000"/>
              <a:gd name="connsiteY141" fmla="*/ 4037 h 10000"/>
              <a:gd name="connsiteX142" fmla="*/ 583 w 10000"/>
              <a:gd name="connsiteY142" fmla="*/ 4326 h 10000"/>
              <a:gd name="connsiteX143" fmla="*/ 613 w 10000"/>
              <a:gd name="connsiteY143" fmla="*/ 4651 h 10000"/>
              <a:gd name="connsiteX144" fmla="*/ 663 w 10000"/>
              <a:gd name="connsiteY144" fmla="*/ 5014 h 10000"/>
              <a:gd name="connsiteX145" fmla="*/ 734 w 10000"/>
              <a:gd name="connsiteY145" fmla="*/ 5423 h 10000"/>
              <a:gd name="connsiteX146" fmla="*/ 814 w 10000"/>
              <a:gd name="connsiteY146" fmla="*/ 5870 h 10000"/>
              <a:gd name="connsiteX147" fmla="*/ 945 w 10000"/>
              <a:gd name="connsiteY147" fmla="*/ 6372 h 10000"/>
              <a:gd name="connsiteX148" fmla="*/ 1085 w 10000"/>
              <a:gd name="connsiteY148" fmla="*/ 6912 h 10000"/>
              <a:gd name="connsiteX149" fmla="*/ 1085 w 10000"/>
              <a:gd name="connsiteY149" fmla="*/ 6912 h 10000"/>
              <a:gd name="connsiteX150" fmla="*/ 1085 w 10000"/>
              <a:gd name="connsiteY150" fmla="*/ 6930 h 10000"/>
              <a:gd name="connsiteX151" fmla="*/ 1085 w 10000"/>
              <a:gd name="connsiteY151" fmla="*/ 6930 h 10000"/>
              <a:gd name="connsiteX152" fmla="*/ 1116 w 10000"/>
              <a:gd name="connsiteY152" fmla="*/ 7005 h 10000"/>
              <a:gd name="connsiteX153" fmla="*/ 1116 w 10000"/>
              <a:gd name="connsiteY153" fmla="*/ 7005 h 10000"/>
              <a:gd name="connsiteX154" fmla="*/ 1116 w 10000"/>
              <a:gd name="connsiteY154" fmla="*/ 7005 h 10000"/>
              <a:gd name="connsiteX155" fmla="*/ 1116 w 10000"/>
              <a:gd name="connsiteY155" fmla="*/ 7005 h 10000"/>
              <a:gd name="connsiteX156" fmla="*/ 1116 w 10000"/>
              <a:gd name="connsiteY156" fmla="*/ 7005 h 10000"/>
              <a:gd name="connsiteX157" fmla="*/ 1126 w 10000"/>
              <a:gd name="connsiteY157" fmla="*/ 7060 h 10000"/>
              <a:gd name="connsiteX158" fmla="*/ 1126 w 10000"/>
              <a:gd name="connsiteY158" fmla="*/ 7060 h 10000"/>
              <a:gd name="connsiteX159" fmla="*/ 1126 w 10000"/>
              <a:gd name="connsiteY159" fmla="*/ 7060 h 10000"/>
              <a:gd name="connsiteX160" fmla="*/ 1126 w 10000"/>
              <a:gd name="connsiteY160" fmla="*/ 7060 h 10000"/>
              <a:gd name="connsiteX161" fmla="*/ 1146 w 10000"/>
              <a:gd name="connsiteY161" fmla="*/ 7060 h 10000"/>
              <a:gd name="connsiteX162" fmla="*/ 1146 w 10000"/>
              <a:gd name="connsiteY162" fmla="*/ 7060 h 10000"/>
              <a:gd name="connsiteX163" fmla="*/ 1156 w 10000"/>
              <a:gd name="connsiteY163" fmla="*/ 7060 h 10000"/>
              <a:gd name="connsiteX164" fmla="*/ 1156 w 10000"/>
              <a:gd name="connsiteY164" fmla="*/ 7060 h 10000"/>
              <a:gd name="connsiteX165" fmla="*/ 1156 w 10000"/>
              <a:gd name="connsiteY165" fmla="*/ 7060 h 10000"/>
              <a:gd name="connsiteX166" fmla="*/ 1156 w 10000"/>
              <a:gd name="connsiteY166" fmla="*/ 7060 h 10000"/>
              <a:gd name="connsiteX167" fmla="*/ 1457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769 w 10000"/>
              <a:gd name="connsiteY183" fmla="*/ 7051 h 10000"/>
              <a:gd name="connsiteX184" fmla="*/ 1769 w 10000"/>
              <a:gd name="connsiteY184" fmla="*/ 7051 h 10000"/>
              <a:gd name="connsiteX185" fmla="*/ 1980 w 10000"/>
              <a:gd name="connsiteY185" fmla="*/ 7051 h 10000"/>
              <a:gd name="connsiteX186" fmla="*/ 1980 w 10000"/>
              <a:gd name="connsiteY186" fmla="*/ 7051 h 10000"/>
              <a:gd name="connsiteX187" fmla="*/ 2281 w 10000"/>
              <a:gd name="connsiteY187" fmla="*/ 7033 h 10000"/>
              <a:gd name="connsiteX188" fmla="*/ 2281 w 10000"/>
              <a:gd name="connsiteY188" fmla="*/ 7033 h 10000"/>
              <a:gd name="connsiteX189" fmla="*/ 2281 w 10000"/>
              <a:gd name="connsiteY189" fmla="*/ 7033 h 10000"/>
              <a:gd name="connsiteX190" fmla="*/ 2281 w 10000"/>
              <a:gd name="connsiteY190" fmla="*/ 7033 h 10000"/>
              <a:gd name="connsiteX191" fmla="*/ 2291 w 10000"/>
              <a:gd name="connsiteY191" fmla="*/ 7033 h 10000"/>
              <a:gd name="connsiteX192" fmla="*/ 2291 w 10000"/>
              <a:gd name="connsiteY192" fmla="*/ 7033 h 10000"/>
              <a:gd name="connsiteX193" fmla="*/ 2302 w 10000"/>
              <a:gd name="connsiteY193" fmla="*/ 7033 h 10000"/>
              <a:gd name="connsiteX194" fmla="*/ 2302 w 10000"/>
              <a:gd name="connsiteY194" fmla="*/ 7033 h 10000"/>
              <a:gd name="connsiteX195" fmla="*/ 2332 w 10000"/>
              <a:gd name="connsiteY195" fmla="*/ 7033 h 10000"/>
              <a:gd name="connsiteX196" fmla="*/ 2332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3286 w 10000"/>
              <a:gd name="connsiteY205" fmla="*/ 7033 h 10000"/>
              <a:gd name="connsiteX206" fmla="*/ 3709 w 10000"/>
              <a:gd name="connsiteY206" fmla="*/ 7060 h 10000"/>
              <a:gd name="connsiteX207" fmla="*/ 4101 w 10000"/>
              <a:gd name="connsiteY207" fmla="*/ 7088 h 10000"/>
              <a:gd name="connsiteX208" fmla="*/ 4291 w 10000"/>
              <a:gd name="connsiteY208" fmla="*/ 7116 h 10000"/>
              <a:gd name="connsiteX209" fmla="*/ 4462 w 10000"/>
              <a:gd name="connsiteY209" fmla="*/ 7135 h 10000"/>
              <a:gd name="connsiteX210" fmla="*/ 4623 w 10000"/>
              <a:gd name="connsiteY210" fmla="*/ 7172 h 10000"/>
              <a:gd name="connsiteX211" fmla="*/ 4764 w 10000"/>
              <a:gd name="connsiteY211" fmla="*/ 7219 h 10000"/>
              <a:gd name="connsiteX212" fmla="*/ 4894 w 10000"/>
              <a:gd name="connsiteY212" fmla="*/ 7274 h 10000"/>
              <a:gd name="connsiteX213" fmla="*/ 4985 w 10000"/>
              <a:gd name="connsiteY213" fmla="*/ 7330 h 10000"/>
              <a:gd name="connsiteX214" fmla="*/ 5075 w 10000"/>
              <a:gd name="connsiteY214" fmla="*/ 7395 h 10000"/>
              <a:gd name="connsiteX215" fmla="*/ 5136 w 10000"/>
              <a:gd name="connsiteY215" fmla="*/ 7460 h 10000"/>
              <a:gd name="connsiteX216" fmla="*/ 5156 w 10000"/>
              <a:gd name="connsiteY216" fmla="*/ 7507 h 10000"/>
              <a:gd name="connsiteX217" fmla="*/ 5176 w 10000"/>
              <a:gd name="connsiteY217" fmla="*/ 7553 h 10000"/>
              <a:gd name="connsiteX218" fmla="*/ 5176 w 10000"/>
              <a:gd name="connsiteY218" fmla="*/ 7600 h 10000"/>
              <a:gd name="connsiteX219" fmla="*/ 5176 w 10000"/>
              <a:gd name="connsiteY219" fmla="*/ 7656 h 10000"/>
              <a:gd name="connsiteX220" fmla="*/ 5176 w 10000"/>
              <a:gd name="connsiteY220" fmla="*/ 7656 h 10000"/>
              <a:gd name="connsiteX221" fmla="*/ 5176 w 10000"/>
              <a:gd name="connsiteY221" fmla="*/ 7665 h 10000"/>
              <a:gd name="connsiteX222" fmla="*/ 5176 w 10000"/>
              <a:gd name="connsiteY222" fmla="*/ 7665 h 10000"/>
              <a:gd name="connsiteX223" fmla="*/ 5176 w 10000"/>
              <a:gd name="connsiteY223" fmla="*/ 7665 h 10000"/>
              <a:gd name="connsiteX224" fmla="*/ 5146 w 10000"/>
              <a:gd name="connsiteY224" fmla="*/ 7851 h 10000"/>
              <a:gd name="connsiteX225" fmla="*/ 5095 w 10000"/>
              <a:gd name="connsiteY225" fmla="*/ 8037 h 10000"/>
              <a:gd name="connsiteX226" fmla="*/ 5005 w 10000"/>
              <a:gd name="connsiteY226" fmla="*/ 8437 h 10000"/>
              <a:gd name="connsiteX227" fmla="*/ 4955 w 10000"/>
              <a:gd name="connsiteY227" fmla="*/ 8642 h 10000"/>
              <a:gd name="connsiteX228" fmla="*/ 4915 w 10000"/>
              <a:gd name="connsiteY228" fmla="*/ 8828 h 10000"/>
              <a:gd name="connsiteX229" fmla="*/ 4894 w 10000"/>
              <a:gd name="connsiteY229" fmla="*/ 9023 h 10000"/>
              <a:gd name="connsiteX230" fmla="*/ 4874 w 10000"/>
              <a:gd name="connsiteY230" fmla="*/ 9200 h 10000"/>
              <a:gd name="connsiteX231" fmla="*/ 4874 w 10000"/>
              <a:gd name="connsiteY231" fmla="*/ 9200 h 10000"/>
              <a:gd name="connsiteX232" fmla="*/ 4874 w 10000"/>
              <a:gd name="connsiteY232" fmla="*/ 9293 h 10000"/>
              <a:gd name="connsiteX233" fmla="*/ 4894 w 10000"/>
              <a:gd name="connsiteY233" fmla="*/ 9395 h 10000"/>
              <a:gd name="connsiteX234" fmla="*/ 4915 w 10000"/>
              <a:gd name="connsiteY234" fmla="*/ 9488 h 10000"/>
              <a:gd name="connsiteX235" fmla="*/ 4935 w 10000"/>
              <a:gd name="connsiteY235" fmla="*/ 9563 h 10000"/>
              <a:gd name="connsiteX236" fmla="*/ 4985 w 10000"/>
              <a:gd name="connsiteY236" fmla="*/ 9647 h 10000"/>
              <a:gd name="connsiteX237" fmla="*/ 5035 w 10000"/>
              <a:gd name="connsiteY237" fmla="*/ 9721 h 10000"/>
              <a:gd name="connsiteX238" fmla="*/ 5095 w 10000"/>
              <a:gd name="connsiteY238" fmla="*/ 9786 h 10000"/>
              <a:gd name="connsiteX239" fmla="*/ 5176 w 10000"/>
              <a:gd name="connsiteY239" fmla="*/ 9842 h 10000"/>
              <a:gd name="connsiteX240" fmla="*/ 5176 w 10000"/>
              <a:gd name="connsiteY240" fmla="*/ 9842 h 10000"/>
              <a:gd name="connsiteX241" fmla="*/ 5176 w 10000"/>
              <a:gd name="connsiteY241" fmla="*/ 9842 h 10000"/>
              <a:gd name="connsiteX242" fmla="*/ 5236 w 10000"/>
              <a:gd name="connsiteY242" fmla="*/ 9879 h 10000"/>
              <a:gd name="connsiteX243" fmla="*/ 5307 w 10000"/>
              <a:gd name="connsiteY243" fmla="*/ 9916 h 10000"/>
              <a:gd name="connsiteX244" fmla="*/ 5447 w 10000"/>
              <a:gd name="connsiteY244" fmla="*/ 9963 h 10000"/>
              <a:gd name="connsiteX245" fmla="*/ 5608 w 10000"/>
              <a:gd name="connsiteY245" fmla="*/ 9991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779 w 10000"/>
              <a:gd name="connsiteY250" fmla="*/ 10000 h 10000"/>
              <a:gd name="connsiteX251" fmla="*/ 5779 w 10000"/>
              <a:gd name="connsiteY251" fmla="*/ 10000 h 10000"/>
              <a:gd name="connsiteX252" fmla="*/ 5899 w 10000"/>
              <a:gd name="connsiteY252" fmla="*/ 9991 h 10000"/>
              <a:gd name="connsiteX253" fmla="*/ 6040 w 10000"/>
              <a:gd name="connsiteY253" fmla="*/ 9981 h 10000"/>
              <a:gd name="connsiteX254" fmla="*/ 6171 w 10000"/>
              <a:gd name="connsiteY254" fmla="*/ 9963 h 10000"/>
              <a:gd name="connsiteX255" fmla="*/ 6291 w 10000"/>
              <a:gd name="connsiteY255" fmla="*/ 9926 h 10000"/>
              <a:gd name="connsiteX256" fmla="*/ 6412 w 10000"/>
              <a:gd name="connsiteY256" fmla="*/ 9888 h 10000"/>
              <a:gd name="connsiteX257" fmla="*/ 6533 w 10000"/>
              <a:gd name="connsiteY257" fmla="*/ 9842 h 10000"/>
              <a:gd name="connsiteX258" fmla="*/ 6643 w 10000"/>
              <a:gd name="connsiteY258" fmla="*/ 9805 h 10000"/>
              <a:gd name="connsiteX259" fmla="*/ 6744 w 10000"/>
              <a:gd name="connsiteY259" fmla="*/ 9740 h 10000"/>
              <a:gd name="connsiteX260" fmla="*/ 6824 w 10000"/>
              <a:gd name="connsiteY260" fmla="*/ 9674 h 10000"/>
              <a:gd name="connsiteX261" fmla="*/ 6905 w 10000"/>
              <a:gd name="connsiteY261" fmla="*/ 9609 h 10000"/>
              <a:gd name="connsiteX262" fmla="*/ 6965 w 10000"/>
              <a:gd name="connsiteY262" fmla="*/ 9544 h 10000"/>
              <a:gd name="connsiteX263" fmla="*/ 7015 w 10000"/>
              <a:gd name="connsiteY263" fmla="*/ 9460 h 10000"/>
              <a:gd name="connsiteX264" fmla="*/ 7035 w 10000"/>
              <a:gd name="connsiteY264" fmla="*/ 9395 h 10000"/>
              <a:gd name="connsiteX265" fmla="*/ 7045 w 10000"/>
              <a:gd name="connsiteY265" fmla="*/ 9302 h 10000"/>
              <a:gd name="connsiteX266" fmla="*/ 7035 w 10000"/>
              <a:gd name="connsiteY266" fmla="*/ 9228 h 10000"/>
              <a:gd name="connsiteX267" fmla="*/ 6995 w 10000"/>
              <a:gd name="connsiteY267" fmla="*/ 9144 h 10000"/>
              <a:gd name="connsiteX268" fmla="*/ 6995 w 10000"/>
              <a:gd name="connsiteY268" fmla="*/ 9144 h 10000"/>
              <a:gd name="connsiteX269" fmla="*/ 6995 w 10000"/>
              <a:gd name="connsiteY269" fmla="*/ 9135 h 10000"/>
              <a:gd name="connsiteX270" fmla="*/ 699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794 w 10000"/>
              <a:gd name="connsiteY287" fmla="*/ 8837 h 10000"/>
              <a:gd name="connsiteX288" fmla="*/ 6693 w 10000"/>
              <a:gd name="connsiteY288" fmla="*/ 8679 h 10000"/>
              <a:gd name="connsiteX289" fmla="*/ 6593 w 10000"/>
              <a:gd name="connsiteY289" fmla="*/ 8521 h 10000"/>
              <a:gd name="connsiteX290" fmla="*/ 6513 w 10000"/>
              <a:gd name="connsiteY290" fmla="*/ 8372 h 10000"/>
              <a:gd name="connsiteX291" fmla="*/ 6442 w 10000"/>
              <a:gd name="connsiteY291" fmla="*/ 8214 h 10000"/>
              <a:gd name="connsiteX292" fmla="*/ 6392 w 10000"/>
              <a:gd name="connsiteY292" fmla="*/ 8056 h 10000"/>
              <a:gd name="connsiteX293" fmla="*/ 6382 w 10000"/>
              <a:gd name="connsiteY293" fmla="*/ 7981 h 10000"/>
              <a:gd name="connsiteX294" fmla="*/ 6382 w 10000"/>
              <a:gd name="connsiteY294" fmla="*/ 7907 h 10000"/>
              <a:gd name="connsiteX295" fmla="*/ 6382 w 10000"/>
              <a:gd name="connsiteY295" fmla="*/ 7907 h 10000"/>
              <a:gd name="connsiteX296" fmla="*/ 6392 w 10000"/>
              <a:gd name="connsiteY296" fmla="*/ 7805 h 10000"/>
              <a:gd name="connsiteX297" fmla="*/ 6422 w 10000"/>
              <a:gd name="connsiteY297" fmla="*/ 7702 h 10000"/>
              <a:gd name="connsiteX298" fmla="*/ 6452 w 10000"/>
              <a:gd name="connsiteY298" fmla="*/ 7656 h 10000"/>
              <a:gd name="connsiteX299" fmla="*/ 6492 w 10000"/>
              <a:gd name="connsiteY299" fmla="*/ 7609 h 10000"/>
              <a:gd name="connsiteX300" fmla="*/ 6523 w 10000"/>
              <a:gd name="connsiteY300" fmla="*/ 7563 h 10000"/>
              <a:gd name="connsiteX301" fmla="*/ 6573 w 10000"/>
              <a:gd name="connsiteY301" fmla="*/ 7526 h 10000"/>
              <a:gd name="connsiteX302" fmla="*/ 6704 w 10000"/>
              <a:gd name="connsiteY302" fmla="*/ 7451 h 10000"/>
              <a:gd name="connsiteX303" fmla="*/ 6864 w 10000"/>
              <a:gd name="connsiteY303" fmla="*/ 7395 h 10000"/>
              <a:gd name="connsiteX304" fmla="*/ 7065 w 10000"/>
              <a:gd name="connsiteY304" fmla="*/ 7349 h 10000"/>
              <a:gd name="connsiteX305" fmla="*/ 7307 w 10000"/>
              <a:gd name="connsiteY305" fmla="*/ 7321 h 10000"/>
              <a:gd name="connsiteX306" fmla="*/ 7307 w 10000"/>
              <a:gd name="connsiteY306" fmla="*/ 7321 h 10000"/>
              <a:gd name="connsiteX307" fmla="*/ 8533 w 10000"/>
              <a:gd name="connsiteY307" fmla="*/ 7219 h 10000"/>
              <a:gd name="connsiteX308" fmla="*/ 10000 w 10000"/>
              <a:gd name="connsiteY308" fmla="*/ 7116 h 10000"/>
              <a:gd name="connsiteX309" fmla="*/ 10000 w 10000"/>
              <a:gd name="connsiteY309" fmla="*/ 7116 h 10000"/>
              <a:gd name="connsiteX310" fmla="*/ 10000 w 10000"/>
              <a:gd name="connsiteY310" fmla="*/ 7116 h 10000"/>
              <a:gd name="connsiteX311" fmla="*/ 10000 w 10000"/>
              <a:gd name="connsiteY311" fmla="*/ 7116 h 10000"/>
              <a:gd name="connsiteX312" fmla="*/ 10000 w 10000"/>
              <a:gd name="connsiteY312"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5063 w 10000"/>
              <a:gd name="connsiteY93" fmla="*/ 4486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1769 w 10000"/>
              <a:gd name="connsiteY119" fmla="*/ 3033 h 10000"/>
              <a:gd name="connsiteX120" fmla="*/ 1588 w 10000"/>
              <a:gd name="connsiteY120" fmla="*/ 2967 h 10000"/>
              <a:gd name="connsiteX121" fmla="*/ 1427 w 10000"/>
              <a:gd name="connsiteY121" fmla="*/ 2921 h 10000"/>
              <a:gd name="connsiteX122" fmla="*/ 1347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146 w 10000"/>
              <a:gd name="connsiteY129" fmla="*/ 2921 h 10000"/>
              <a:gd name="connsiteX130" fmla="*/ 1085 w 10000"/>
              <a:gd name="connsiteY130" fmla="*/ 2940 h 10000"/>
              <a:gd name="connsiteX131" fmla="*/ 1025 w 10000"/>
              <a:gd name="connsiteY131" fmla="*/ 2949 h 10000"/>
              <a:gd name="connsiteX132" fmla="*/ 965 w 10000"/>
              <a:gd name="connsiteY132" fmla="*/ 2986 h 10000"/>
              <a:gd name="connsiteX133" fmla="*/ 915 w 10000"/>
              <a:gd name="connsiteY133" fmla="*/ 3023 h 10000"/>
              <a:gd name="connsiteX134" fmla="*/ 864 w 10000"/>
              <a:gd name="connsiteY134" fmla="*/ 3060 h 10000"/>
              <a:gd name="connsiteX135" fmla="*/ 814 w 10000"/>
              <a:gd name="connsiteY135" fmla="*/ 3107 h 10000"/>
              <a:gd name="connsiteX136" fmla="*/ 784 w 10000"/>
              <a:gd name="connsiteY136" fmla="*/ 3163 h 10000"/>
              <a:gd name="connsiteX137" fmla="*/ 744 w 10000"/>
              <a:gd name="connsiteY137" fmla="*/ 3237 h 10000"/>
              <a:gd name="connsiteX138" fmla="*/ 673 w 10000"/>
              <a:gd name="connsiteY138" fmla="*/ 3377 h 10000"/>
              <a:gd name="connsiteX139" fmla="*/ 623 w 10000"/>
              <a:gd name="connsiteY139" fmla="*/ 3563 h 10000"/>
              <a:gd name="connsiteX140" fmla="*/ 603 w 10000"/>
              <a:gd name="connsiteY140" fmla="*/ 3786 h 10000"/>
              <a:gd name="connsiteX141" fmla="*/ 573 w 10000"/>
              <a:gd name="connsiteY141" fmla="*/ 4037 h 10000"/>
              <a:gd name="connsiteX142" fmla="*/ 583 w 10000"/>
              <a:gd name="connsiteY142" fmla="*/ 4326 h 10000"/>
              <a:gd name="connsiteX143" fmla="*/ 613 w 10000"/>
              <a:gd name="connsiteY143" fmla="*/ 4651 h 10000"/>
              <a:gd name="connsiteX144" fmla="*/ 663 w 10000"/>
              <a:gd name="connsiteY144" fmla="*/ 5014 h 10000"/>
              <a:gd name="connsiteX145" fmla="*/ 734 w 10000"/>
              <a:gd name="connsiteY145" fmla="*/ 5423 h 10000"/>
              <a:gd name="connsiteX146" fmla="*/ 814 w 10000"/>
              <a:gd name="connsiteY146" fmla="*/ 5870 h 10000"/>
              <a:gd name="connsiteX147" fmla="*/ 945 w 10000"/>
              <a:gd name="connsiteY147" fmla="*/ 6372 h 10000"/>
              <a:gd name="connsiteX148" fmla="*/ 1085 w 10000"/>
              <a:gd name="connsiteY148" fmla="*/ 6912 h 10000"/>
              <a:gd name="connsiteX149" fmla="*/ 1085 w 10000"/>
              <a:gd name="connsiteY149" fmla="*/ 6912 h 10000"/>
              <a:gd name="connsiteX150" fmla="*/ 1085 w 10000"/>
              <a:gd name="connsiteY150" fmla="*/ 6930 h 10000"/>
              <a:gd name="connsiteX151" fmla="*/ 1085 w 10000"/>
              <a:gd name="connsiteY151" fmla="*/ 6930 h 10000"/>
              <a:gd name="connsiteX152" fmla="*/ 1116 w 10000"/>
              <a:gd name="connsiteY152" fmla="*/ 7005 h 10000"/>
              <a:gd name="connsiteX153" fmla="*/ 1116 w 10000"/>
              <a:gd name="connsiteY153" fmla="*/ 7005 h 10000"/>
              <a:gd name="connsiteX154" fmla="*/ 1116 w 10000"/>
              <a:gd name="connsiteY154" fmla="*/ 7005 h 10000"/>
              <a:gd name="connsiteX155" fmla="*/ 1116 w 10000"/>
              <a:gd name="connsiteY155" fmla="*/ 7005 h 10000"/>
              <a:gd name="connsiteX156" fmla="*/ 1116 w 10000"/>
              <a:gd name="connsiteY156" fmla="*/ 7005 h 10000"/>
              <a:gd name="connsiteX157" fmla="*/ 1126 w 10000"/>
              <a:gd name="connsiteY157" fmla="*/ 7060 h 10000"/>
              <a:gd name="connsiteX158" fmla="*/ 1126 w 10000"/>
              <a:gd name="connsiteY158" fmla="*/ 7060 h 10000"/>
              <a:gd name="connsiteX159" fmla="*/ 1126 w 10000"/>
              <a:gd name="connsiteY159" fmla="*/ 7060 h 10000"/>
              <a:gd name="connsiteX160" fmla="*/ 1126 w 10000"/>
              <a:gd name="connsiteY160" fmla="*/ 7060 h 10000"/>
              <a:gd name="connsiteX161" fmla="*/ 1146 w 10000"/>
              <a:gd name="connsiteY161" fmla="*/ 7060 h 10000"/>
              <a:gd name="connsiteX162" fmla="*/ 1146 w 10000"/>
              <a:gd name="connsiteY162" fmla="*/ 7060 h 10000"/>
              <a:gd name="connsiteX163" fmla="*/ 1156 w 10000"/>
              <a:gd name="connsiteY163" fmla="*/ 7060 h 10000"/>
              <a:gd name="connsiteX164" fmla="*/ 1156 w 10000"/>
              <a:gd name="connsiteY164" fmla="*/ 7060 h 10000"/>
              <a:gd name="connsiteX165" fmla="*/ 1156 w 10000"/>
              <a:gd name="connsiteY165" fmla="*/ 7060 h 10000"/>
              <a:gd name="connsiteX166" fmla="*/ 1156 w 10000"/>
              <a:gd name="connsiteY166" fmla="*/ 7060 h 10000"/>
              <a:gd name="connsiteX167" fmla="*/ 1457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769 w 10000"/>
              <a:gd name="connsiteY183" fmla="*/ 7051 h 10000"/>
              <a:gd name="connsiteX184" fmla="*/ 1769 w 10000"/>
              <a:gd name="connsiteY184" fmla="*/ 7051 h 10000"/>
              <a:gd name="connsiteX185" fmla="*/ 1980 w 10000"/>
              <a:gd name="connsiteY185" fmla="*/ 7051 h 10000"/>
              <a:gd name="connsiteX186" fmla="*/ 1980 w 10000"/>
              <a:gd name="connsiteY186" fmla="*/ 7051 h 10000"/>
              <a:gd name="connsiteX187" fmla="*/ 2281 w 10000"/>
              <a:gd name="connsiteY187" fmla="*/ 7033 h 10000"/>
              <a:gd name="connsiteX188" fmla="*/ 2281 w 10000"/>
              <a:gd name="connsiteY188" fmla="*/ 7033 h 10000"/>
              <a:gd name="connsiteX189" fmla="*/ 2281 w 10000"/>
              <a:gd name="connsiteY189" fmla="*/ 7033 h 10000"/>
              <a:gd name="connsiteX190" fmla="*/ 2281 w 10000"/>
              <a:gd name="connsiteY190" fmla="*/ 7033 h 10000"/>
              <a:gd name="connsiteX191" fmla="*/ 2291 w 10000"/>
              <a:gd name="connsiteY191" fmla="*/ 7033 h 10000"/>
              <a:gd name="connsiteX192" fmla="*/ 2291 w 10000"/>
              <a:gd name="connsiteY192" fmla="*/ 7033 h 10000"/>
              <a:gd name="connsiteX193" fmla="*/ 2302 w 10000"/>
              <a:gd name="connsiteY193" fmla="*/ 7033 h 10000"/>
              <a:gd name="connsiteX194" fmla="*/ 2302 w 10000"/>
              <a:gd name="connsiteY194" fmla="*/ 7033 h 10000"/>
              <a:gd name="connsiteX195" fmla="*/ 2332 w 10000"/>
              <a:gd name="connsiteY195" fmla="*/ 7033 h 10000"/>
              <a:gd name="connsiteX196" fmla="*/ 2332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3286 w 10000"/>
              <a:gd name="connsiteY205" fmla="*/ 7033 h 10000"/>
              <a:gd name="connsiteX206" fmla="*/ 3709 w 10000"/>
              <a:gd name="connsiteY206" fmla="*/ 7060 h 10000"/>
              <a:gd name="connsiteX207" fmla="*/ 4101 w 10000"/>
              <a:gd name="connsiteY207" fmla="*/ 7088 h 10000"/>
              <a:gd name="connsiteX208" fmla="*/ 4291 w 10000"/>
              <a:gd name="connsiteY208" fmla="*/ 7116 h 10000"/>
              <a:gd name="connsiteX209" fmla="*/ 4462 w 10000"/>
              <a:gd name="connsiteY209" fmla="*/ 7135 h 10000"/>
              <a:gd name="connsiteX210" fmla="*/ 4623 w 10000"/>
              <a:gd name="connsiteY210" fmla="*/ 7172 h 10000"/>
              <a:gd name="connsiteX211" fmla="*/ 4764 w 10000"/>
              <a:gd name="connsiteY211" fmla="*/ 7219 h 10000"/>
              <a:gd name="connsiteX212" fmla="*/ 4894 w 10000"/>
              <a:gd name="connsiteY212" fmla="*/ 7274 h 10000"/>
              <a:gd name="connsiteX213" fmla="*/ 4985 w 10000"/>
              <a:gd name="connsiteY213" fmla="*/ 7330 h 10000"/>
              <a:gd name="connsiteX214" fmla="*/ 5075 w 10000"/>
              <a:gd name="connsiteY214" fmla="*/ 7395 h 10000"/>
              <a:gd name="connsiteX215" fmla="*/ 5136 w 10000"/>
              <a:gd name="connsiteY215" fmla="*/ 7460 h 10000"/>
              <a:gd name="connsiteX216" fmla="*/ 5156 w 10000"/>
              <a:gd name="connsiteY216" fmla="*/ 7507 h 10000"/>
              <a:gd name="connsiteX217" fmla="*/ 5176 w 10000"/>
              <a:gd name="connsiteY217" fmla="*/ 7553 h 10000"/>
              <a:gd name="connsiteX218" fmla="*/ 5176 w 10000"/>
              <a:gd name="connsiteY218" fmla="*/ 7600 h 10000"/>
              <a:gd name="connsiteX219" fmla="*/ 5176 w 10000"/>
              <a:gd name="connsiteY219" fmla="*/ 7656 h 10000"/>
              <a:gd name="connsiteX220" fmla="*/ 5176 w 10000"/>
              <a:gd name="connsiteY220" fmla="*/ 7656 h 10000"/>
              <a:gd name="connsiteX221" fmla="*/ 5176 w 10000"/>
              <a:gd name="connsiteY221" fmla="*/ 7665 h 10000"/>
              <a:gd name="connsiteX222" fmla="*/ 5176 w 10000"/>
              <a:gd name="connsiteY222" fmla="*/ 7665 h 10000"/>
              <a:gd name="connsiteX223" fmla="*/ 5176 w 10000"/>
              <a:gd name="connsiteY223" fmla="*/ 7665 h 10000"/>
              <a:gd name="connsiteX224" fmla="*/ 5146 w 10000"/>
              <a:gd name="connsiteY224" fmla="*/ 7851 h 10000"/>
              <a:gd name="connsiteX225" fmla="*/ 5095 w 10000"/>
              <a:gd name="connsiteY225" fmla="*/ 8037 h 10000"/>
              <a:gd name="connsiteX226" fmla="*/ 5005 w 10000"/>
              <a:gd name="connsiteY226" fmla="*/ 8437 h 10000"/>
              <a:gd name="connsiteX227" fmla="*/ 4955 w 10000"/>
              <a:gd name="connsiteY227" fmla="*/ 8642 h 10000"/>
              <a:gd name="connsiteX228" fmla="*/ 4915 w 10000"/>
              <a:gd name="connsiteY228" fmla="*/ 8828 h 10000"/>
              <a:gd name="connsiteX229" fmla="*/ 4894 w 10000"/>
              <a:gd name="connsiteY229" fmla="*/ 9023 h 10000"/>
              <a:gd name="connsiteX230" fmla="*/ 4874 w 10000"/>
              <a:gd name="connsiteY230" fmla="*/ 9200 h 10000"/>
              <a:gd name="connsiteX231" fmla="*/ 4874 w 10000"/>
              <a:gd name="connsiteY231" fmla="*/ 9200 h 10000"/>
              <a:gd name="connsiteX232" fmla="*/ 4874 w 10000"/>
              <a:gd name="connsiteY232" fmla="*/ 9293 h 10000"/>
              <a:gd name="connsiteX233" fmla="*/ 4894 w 10000"/>
              <a:gd name="connsiteY233" fmla="*/ 9395 h 10000"/>
              <a:gd name="connsiteX234" fmla="*/ 4915 w 10000"/>
              <a:gd name="connsiteY234" fmla="*/ 9488 h 10000"/>
              <a:gd name="connsiteX235" fmla="*/ 4935 w 10000"/>
              <a:gd name="connsiteY235" fmla="*/ 9563 h 10000"/>
              <a:gd name="connsiteX236" fmla="*/ 4985 w 10000"/>
              <a:gd name="connsiteY236" fmla="*/ 9647 h 10000"/>
              <a:gd name="connsiteX237" fmla="*/ 5035 w 10000"/>
              <a:gd name="connsiteY237" fmla="*/ 9721 h 10000"/>
              <a:gd name="connsiteX238" fmla="*/ 5095 w 10000"/>
              <a:gd name="connsiteY238" fmla="*/ 9786 h 10000"/>
              <a:gd name="connsiteX239" fmla="*/ 5176 w 10000"/>
              <a:gd name="connsiteY239" fmla="*/ 9842 h 10000"/>
              <a:gd name="connsiteX240" fmla="*/ 5176 w 10000"/>
              <a:gd name="connsiteY240" fmla="*/ 9842 h 10000"/>
              <a:gd name="connsiteX241" fmla="*/ 5176 w 10000"/>
              <a:gd name="connsiteY241" fmla="*/ 9842 h 10000"/>
              <a:gd name="connsiteX242" fmla="*/ 5236 w 10000"/>
              <a:gd name="connsiteY242" fmla="*/ 9879 h 10000"/>
              <a:gd name="connsiteX243" fmla="*/ 5307 w 10000"/>
              <a:gd name="connsiteY243" fmla="*/ 9916 h 10000"/>
              <a:gd name="connsiteX244" fmla="*/ 5447 w 10000"/>
              <a:gd name="connsiteY244" fmla="*/ 9963 h 10000"/>
              <a:gd name="connsiteX245" fmla="*/ 5608 w 10000"/>
              <a:gd name="connsiteY245" fmla="*/ 9991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779 w 10000"/>
              <a:gd name="connsiteY250" fmla="*/ 10000 h 10000"/>
              <a:gd name="connsiteX251" fmla="*/ 5779 w 10000"/>
              <a:gd name="connsiteY251" fmla="*/ 10000 h 10000"/>
              <a:gd name="connsiteX252" fmla="*/ 5899 w 10000"/>
              <a:gd name="connsiteY252" fmla="*/ 9991 h 10000"/>
              <a:gd name="connsiteX253" fmla="*/ 6040 w 10000"/>
              <a:gd name="connsiteY253" fmla="*/ 9981 h 10000"/>
              <a:gd name="connsiteX254" fmla="*/ 6171 w 10000"/>
              <a:gd name="connsiteY254" fmla="*/ 9963 h 10000"/>
              <a:gd name="connsiteX255" fmla="*/ 6291 w 10000"/>
              <a:gd name="connsiteY255" fmla="*/ 9926 h 10000"/>
              <a:gd name="connsiteX256" fmla="*/ 6412 w 10000"/>
              <a:gd name="connsiteY256" fmla="*/ 9888 h 10000"/>
              <a:gd name="connsiteX257" fmla="*/ 6533 w 10000"/>
              <a:gd name="connsiteY257" fmla="*/ 9842 h 10000"/>
              <a:gd name="connsiteX258" fmla="*/ 6643 w 10000"/>
              <a:gd name="connsiteY258" fmla="*/ 9805 h 10000"/>
              <a:gd name="connsiteX259" fmla="*/ 6744 w 10000"/>
              <a:gd name="connsiteY259" fmla="*/ 9740 h 10000"/>
              <a:gd name="connsiteX260" fmla="*/ 6824 w 10000"/>
              <a:gd name="connsiteY260" fmla="*/ 9674 h 10000"/>
              <a:gd name="connsiteX261" fmla="*/ 6905 w 10000"/>
              <a:gd name="connsiteY261" fmla="*/ 9609 h 10000"/>
              <a:gd name="connsiteX262" fmla="*/ 6965 w 10000"/>
              <a:gd name="connsiteY262" fmla="*/ 9544 h 10000"/>
              <a:gd name="connsiteX263" fmla="*/ 7015 w 10000"/>
              <a:gd name="connsiteY263" fmla="*/ 9460 h 10000"/>
              <a:gd name="connsiteX264" fmla="*/ 7035 w 10000"/>
              <a:gd name="connsiteY264" fmla="*/ 9395 h 10000"/>
              <a:gd name="connsiteX265" fmla="*/ 7045 w 10000"/>
              <a:gd name="connsiteY265" fmla="*/ 9302 h 10000"/>
              <a:gd name="connsiteX266" fmla="*/ 7035 w 10000"/>
              <a:gd name="connsiteY266" fmla="*/ 9228 h 10000"/>
              <a:gd name="connsiteX267" fmla="*/ 6995 w 10000"/>
              <a:gd name="connsiteY267" fmla="*/ 9144 h 10000"/>
              <a:gd name="connsiteX268" fmla="*/ 6995 w 10000"/>
              <a:gd name="connsiteY268" fmla="*/ 9144 h 10000"/>
              <a:gd name="connsiteX269" fmla="*/ 6995 w 10000"/>
              <a:gd name="connsiteY269" fmla="*/ 9135 h 10000"/>
              <a:gd name="connsiteX270" fmla="*/ 699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794 w 10000"/>
              <a:gd name="connsiteY287" fmla="*/ 8837 h 10000"/>
              <a:gd name="connsiteX288" fmla="*/ 6693 w 10000"/>
              <a:gd name="connsiteY288" fmla="*/ 8679 h 10000"/>
              <a:gd name="connsiteX289" fmla="*/ 6593 w 10000"/>
              <a:gd name="connsiteY289" fmla="*/ 8521 h 10000"/>
              <a:gd name="connsiteX290" fmla="*/ 6513 w 10000"/>
              <a:gd name="connsiteY290" fmla="*/ 8372 h 10000"/>
              <a:gd name="connsiteX291" fmla="*/ 6442 w 10000"/>
              <a:gd name="connsiteY291" fmla="*/ 8214 h 10000"/>
              <a:gd name="connsiteX292" fmla="*/ 6392 w 10000"/>
              <a:gd name="connsiteY292" fmla="*/ 8056 h 10000"/>
              <a:gd name="connsiteX293" fmla="*/ 6382 w 10000"/>
              <a:gd name="connsiteY293" fmla="*/ 7981 h 10000"/>
              <a:gd name="connsiteX294" fmla="*/ 6382 w 10000"/>
              <a:gd name="connsiteY294" fmla="*/ 7907 h 10000"/>
              <a:gd name="connsiteX295" fmla="*/ 6382 w 10000"/>
              <a:gd name="connsiteY295" fmla="*/ 7907 h 10000"/>
              <a:gd name="connsiteX296" fmla="*/ 6392 w 10000"/>
              <a:gd name="connsiteY296" fmla="*/ 7805 h 10000"/>
              <a:gd name="connsiteX297" fmla="*/ 6422 w 10000"/>
              <a:gd name="connsiteY297" fmla="*/ 7702 h 10000"/>
              <a:gd name="connsiteX298" fmla="*/ 6452 w 10000"/>
              <a:gd name="connsiteY298" fmla="*/ 7656 h 10000"/>
              <a:gd name="connsiteX299" fmla="*/ 6492 w 10000"/>
              <a:gd name="connsiteY299" fmla="*/ 7609 h 10000"/>
              <a:gd name="connsiteX300" fmla="*/ 6523 w 10000"/>
              <a:gd name="connsiteY300" fmla="*/ 7563 h 10000"/>
              <a:gd name="connsiteX301" fmla="*/ 6573 w 10000"/>
              <a:gd name="connsiteY301" fmla="*/ 7526 h 10000"/>
              <a:gd name="connsiteX302" fmla="*/ 6704 w 10000"/>
              <a:gd name="connsiteY302" fmla="*/ 7451 h 10000"/>
              <a:gd name="connsiteX303" fmla="*/ 6864 w 10000"/>
              <a:gd name="connsiteY303" fmla="*/ 7395 h 10000"/>
              <a:gd name="connsiteX304" fmla="*/ 7065 w 10000"/>
              <a:gd name="connsiteY304" fmla="*/ 7349 h 10000"/>
              <a:gd name="connsiteX305" fmla="*/ 7307 w 10000"/>
              <a:gd name="connsiteY305" fmla="*/ 7321 h 10000"/>
              <a:gd name="connsiteX306" fmla="*/ 7307 w 10000"/>
              <a:gd name="connsiteY306" fmla="*/ 7321 h 10000"/>
              <a:gd name="connsiteX307" fmla="*/ 8533 w 10000"/>
              <a:gd name="connsiteY307" fmla="*/ 7219 h 10000"/>
              <a:gd name="connsiteX308" fmla="*/ 10000 w 10000"/>
              <a:gd name="connsiteY308" fmla="*/ 7116 h 10000"/>
              <a:gd name="connsiteX309" fmla="*/ 10000 w 10000"/>
              <a:gd name="connsiteY309" fmla="*/ 7116 h 10000"/>
              <a:gd name="connsiteX310" fmla="*/ 10000 w 10000"/>
              <a:gd name="connsiteY310" fmla="*/ 7116 h 10000"/>
              <a:gd name="connsiteX311" fmla="*/ 10000 w 10000"/>
              <a:gd name="connsiteY311" fmla="*/ 7116 h 10000"/>
              <a:gd name="connsiteX312" fmla="*/ 10000 w 10000"/>
              <a:gd name="connsiteY312"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27 w 10000"/>
              <a:gd name="connsiteY93" fmla="*/ 3498 h 10000"/>
              <a:gd name="connsiteX94" fmla="*/ 3347 w 10000"/>
              <a:gd name="connsiteY94" fmla="*/ 3535 h 10000"/>
              <a:gd name="connsiteX95" fmla="*/ 3246 w 10000"/>
              <a:gd name="connsiteY95" fmla="*/ 3563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16 w 10000"/>
              <a:gd name="connsiteY102" fmla="*/ 3572 h 10000"/>
              <a:gd name="connsiteX103" fmla="*/ 3116 w 10000"/>
              <a:gd name="connsiteY103" fmla="*/ 3572 h 10000"/>
              <a:gd name="connsiteX104" fmla="*/ 3025 w 10000"/>
              <a:gd name="connsiteY104" fmla="*/ 3572 h 10000"/>
              <a:gd name="connsiteX105" fmla="*/ 2925 w 10000"/>
              <a:gd name="connsiteY105" fmla="*/ 3553 h 10000"/>
              <a:gd name="connsiteX106" fmla="*/ 2814 w 10000"/>
              <a:gd name="connsiteY106" fmla="*/ 3526 h 10000"/>
              <a:gd name="connsiteX107" fmla="*/ 2693 w 10000"/>
              <a:gd name="connsiteY107" fmla="*/ 3479 h 10000"/>
              <a:gd name="connsiteX108" fmla="*/ 2553 w 10000"/>
              <a:gd name="connsiteY108" fmla="*/ 3423 h 10000"/>
              <a:gd name="connsiteX109" fmla="*/ 2392 w 10000"/>
              <a:gd name="connsiteY109" fmla="*/ 3349 h 10000"/>
              <a:gd name="connsiteX110" fmla="*/ 2010 w 10000"/>
              <a:gd name="connsiteY110" fmla="*/ 3153 h 10000"/>
              <a:gd name="connsiteX111" fmla="*/ 2010 w 10000"/>
              <a:gd name="connsiteY111" fmla="*/ 3153 h 10000"/>
              <a:gd name="connsiteX112" fmla="*/ 2010 w 10000"/>
              <a:gd name="connsiteY112" fmla="*/ 3153 h 10000"/>
              <a:gd name="connsiteX113" fmla="*/ 2010 w 10000"/>
              <a:gd name="connsiteY113" fmla="*/ 3153 h 10000"/>
              <a:gd name="connsiteX114" fmla="*/ 200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1769 w 10000"/>
              <a:gd name="connsiteY118" fmla="*/ 3033 h 10000"/>
              <a:gd name="connsiteX119" fmla="*/ 1588 w 10000"/>
              <a:gd name="connsiteY119" fmla="*/ 2967 h 10000"/>
              <a:gd name="connsiteX120" fmla="*/ 1427 w 10000"/>
              <a:gd name="connsiteY120" fmla="*/ 2921 h 10000"/>
              <a:gd name="connsiteX121" fmla="*/ 1347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146 w 10000"/>
              <a:gd name="connsiteY128" fmla="*/ 2921 h 10000"/>
              <a:gd name="connsiteX129" fmla="*/ 1085 w 10000"/>
              <a:gd name="connsiteY129" fmla="*/ 2940 h 10000"/>
              <a:gd name="connsiteX130" fmla="*/ 1025 w 10000"/>
              <a:gd name="connsiteY130" fmla="*/ 2949 h 10000"/>
              <a:gd name="connsiteX131" fmla="*/ 965 w 10000"/>
              <a:gd name="connsiteY131" fmla="*/ 2986 h 10000"/>
              <a:gd name="connsiteX132" fmla="*/ 915 w 10000"/>
              <a:gd name="connsiteY132" fmla="*/ 3023 h 10000"/>
              <a:gd name="connsiteX133" fmla="*/ 864 w 10000"/>
              <a:gd name="connsiteY133" fmla="*/ 3060 h 10000"/>
              <a:gd name="connsiteX134" fmla="*/ 814 w 10000"/>
              <a:gd name="connsiteY134" fmla="*/ 3107 h 10000"/>
              <a:gd name="connsiteX135" fmla="*/ 784 w 10000"/>
              <a:gd name="connsiteY135" fmla="*/ 3163 h 10000"/>
              <a:gd name="connsiteX136" fmla="*/ 744 w 10000"/>
              <a:gd name="connsiteY136" fmla="*/ 3237 h 10000"/>
              <a:gd name="connsiteX137" fmla="*/ 673 w 10000"/>
              <a:gd name="connsiteY137" fmla="*/ 3377 h 10000"/>
              <a:gd name="connsiteX138" fmla="*/ 623 w 10000"/>
              <a:gd name="connsiteY138" fmla="*/ 3563 h 10000"/>
              <a:gd name="connsiteX139" fmla="*/ 603 w 10000"/>
              <a:gd name="connsiteY139" fmla="*/ 3786 h 10000"/>
              <a:gd name="connsiteX140" fmla="*/ 573 w 10000"/>
              <a:gd name="connsiteY140" fmla="*/ 4037 h 10000"/>
              <a:gd name="connsiteX141" fmla="*/ 583 w 10000"/>
              <a:gd name="connsiteY141" fmla="*/ 4326 h 10000"/>
              <a:gd name="connsiteX142" fmla="*/ 613 w 10000"/>
              <a:gd name="connsiteY142" fmla="*/ 4651 h 10000"/>
              <a:gd name="connsiteX143" fmla="*/ 663 w 10000"/>
              <a:gd name="connsiteY143" fmla="*/ 5014 h 10000"/>
              <a:gd name="connsiteX144" fmla="*/ 734 w 10000"/>
              <a:gd name="connsiteY144" fmla="*/ 5423 h 10000"/>
              <a:gd name="connsiteX145" fmla="*/ 814 w 10000"/>
              <a:gd name="connsiteY145" fmla="*/ 5870 h 10000"/>
              <a:gd name="connsiteX146" fmla="*/ 945 w 10000"/>
              <a:gd name="connsiteY146" fmla="*/ 6372 h 10000"/>
              <a:gd name="connsiteX147" fmla="*/ 1085 w 10000"/>
              <a:gd name="connsiteY147" fmla="*/ 6912 h 10000"/>
              <a:gd name="connsiteX148" fmla="*/ 1085 w 10000"/>
              <a:gd name="connsiteY148" fmla="*/ 6912 h 10000"/>
              <a:gd name="connsiteX149" fmla="*/ 1085 w 10000"/>
              <a:gd name="connsiteY149" fmla="*/ 6930 h 10000"/>
              <a:gd name="connsiteX150" fmla="*/ 1085 w 10000"/>
              <a:gd name="connsiteY150" fmla="*/ 6930 h 10000"/>
              <a:gd name="connsiteX151" fmla="*/ 1116 w 10000"/>
              <a:gd name="connsiteY151" fmla="*/ 7005 h 10000"/>
              <a:gd name="connsiteX152" fmla="*/ 1116 w 10000"/>
              <a:gd name="connsiteY152" fmla="*/ 7005 h 10000"/>
              <a:gd name="connsiteX153" fmla="*/ 1116 w 10000"/>
              <a:gd name="connsiteY153" fmla="*/ 7005 h 10000"/>
              <a:gd name="connsiteX154" fmla="*/ 1116 w 10000"/>
              <a:gd name="connsiteY154" fmla="*/ 7005 h 10000"/>
              <a:gd name="connsiteX155" fmla="*/ 1116 w 10000"/>
              <a:gd name="connsiteY155" fmla="*/ 7005 h 10000"/>
              <a:gd name="connsiteX156" fmla="*/ 1126 w 10000"/>
              <a:gd name="connsiteY156" fmla="*/ 7060 h 10000"/>
              <a:gd name="connsiteX157" fmla="*/ 1126 w 10000"/>
              <a:gd name="connsiteY157" fmla="*/ 7060 h 10000"/>
              <a:gd name="connsiteX158" fmla="*/ 1126 w 10000"/>
              <a:gd name="connsiteY158" fmla="*/ 7060 h 10000"/>
              <a:gd name="connsiteX159" fmla="*/ 1126 w 10000"/>
              <a:gd name="connsiteY159" fmla="*/ 7060 h 10000"/>
              <a:gd name="connsiteX160" fmla="*/ 1146 w 10000"/>
              <a:gd name="connsiteY160" fmla="*/ 7060 h 10000"/>
              <a:gd name="connsiteX161" fmla="*/ 1146 w 10000"/>
              <a:gd name="connsiteY161" fmla="*/ 7060 h 10000"/>
              <a:gd name="connsiteX162" fmla="*/ 1156 w 10000"/>
              <a:gd name="connsiteY162" fmla="*/ 7060 h 10000"/>
              <a:gd name="connsiteX163" fmla="*/ 1156 w 10000"/>
              <a:gd name="connsiteY163" fmla="*/ 7060 h 10000"/>
              <a:gd name="connsiteX164" fmla="*/ 1156 w 10000"/>
              <a:gd name="connsiteY164" fmla="*/ 7060 h 10000"/>
              <a:gd name="connsiteX165" fmla="*/ 1156 w 10000"/>
              <a:gd name="connsiteY165" fmla="*/ 7060 h 10000"/>
              <a:gd name="connsiteX166" fmla="*/ 1457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769 w 10000"/>
              <a:gd name="connsiteY183" fmla="*/ 7051 h 10000"/>
              <a:gd name="connsiteX184" fmla="*/ 1980 w 10000"/>
              <a:gd name="connsiteY184" fmla="*/ 7051 h 10000"/>
              <a:gd name="connsiteX185" fmla="*/ 1980 w 10000"/>
              <a:gd name="connsiteY185" fmla="*/ 7051 h 10000"/>
              <a:gd name="connsiteX186" fmla="*/ 2281 w 10000"/>
              <a:gd name="connsiteY186" fmla="*/ 7033 h 10000"/>
              <a:gd name="connsiteX187" fmla="*/ 2281 w 10000"/>
              <a:gd name="connsiteY187" fmla="*/ 7033 h 10000"/>
              <a:gd name="connsiteX188" fmla="*/ 2281 w 10000"/>
              <a:gd name="connsiteY188" fmla="*/ 7033 h 10000"/>
              <a:gd name="connsiteX189" fmla="*/ 2281 w 10000"/>
              <a:gd name="connsiteY189" fmla="*/ 7033 h 10000"/>
              <a:gd name="connsiteX190" fmla="*/ 2291 w 10000"/>
              <a:gd name="connsiteY190" fmla="*/ 7033 h 10000"/>
              <a:gd name="connsiteX191" fmla="*/ 2291 w 10000"/>
              <a:gd name="connsiteY191" fmla="*/ 7033 h 10000"/>
              <a:gd name="connsiteX192" fmla="*/ 2302 w 10000"/>
              <a:gd name="connsiteY192" fmla="*/ 7033 h 10000"/>
              <a:gd name="connsiteX193" fmla="*/ 2302 w 10000"/>
              <a:gd name="connsiteY193" fmla="*/ 7033 h 10000"/>
              <a:gd name="connsiteX194" fmla="*/ 2332 w 10000"/>
              <a:gd name="connsiteY194" fmla="*/ 7033 h 10000"/>
              <a:gd name="connsiteX195" fmla="*/ 2332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3286 w 10000"/>
              <a:gd name="connsiteY204" fmla="*/ 7033 h 10000"/>
              <a:gd name="connsiteX205" fmla="*/ 3709 w 10000"/>
              <a:gd name="connsiteY205" fmla="*/ 7060 h 10000"/>
              <a:gd name="connsiteX206" fmla="*/ 4101 w 10000"/>
              <a:gd name="connsiteY206" fmla="*/ 7088 h 10000"/>
              <a:gd name="connsiteX207" fmla="*/ 4291 w 10000"/>
              <a:gd name="connsiteY207" fmla="*/ 7116 h 10000"/>
              <a:gd name="connsiteX208" fmla="*/ 4462 w 10000"/>
              <a:gd name="connsiteY208" fmla="*/ 7135 h 10000"/>
              <a:gd name="connsiteX209" fmla="*/ 4623 w 10000"/>
              <a:gd name="connsiteY209" fmla="*/ 7172 h 10000"/>
              <a:gd name="connsiteX210" fmla="*/ 4764 w 10000"/>
              <a:gd name="connsiteY210" fmla="*/ 7219 h 10000"/>
              <a:gd name="connsiteX211" fmla="*/ 4894 w 10000"/>
              <a:gd name="connsiteY211" fmla="*/ 7274 h 10000"/>
              <a:gd name="connsiteX212" fmla="*/ 4985 w 10000"/>
              <a:gd name="connsiteY212" fmla="*/ 7330 h 10000"/>
              <a:gd name="connsiteX213" fmla="*/ 5075 w 10000"/>
              <a:gd name="connsiteY213" fmla="*/ 7395 h 10000"/>
              <a:gd name="connsiteX214" fmla="*/ 5136 w 10000"/>
              <a:gd name="connsiteY214" fmla="*/ 7460 h 10000"/>
              <a:gd name="connsiteX215" fmla="*/ 5156 w 10000"/>
              <a:gd name="connsiteY215" fmla="*/ 7507 h 10000"/>
              <a:gd name="connsiteX216" fmla="*/ 5176 w 10000"/>
              <a:gd name="connsiteY216" fmla="*/ 7553 h 10000"/>
              <a:gd name="connsiteX217" fmla="*/ 5176 w 10000"/>
              <a:gd name="connsiteY217" fmla="*/ 7600 h 10000"/>
              <a:gd name="connsiteX218" fmla="*/ 5176 w 10000"/>
              <a:gd name="connsiteY218" fmla="*/ 7656 h 10000"/>
              <a:gd name="connsiteX219" fmla="*/ 5176 w 10000"/>
              <a:gd name="connsiteY219" fmla="*/ 7656 h 10000"/>
              <a:gd name="connsiteX220" fmla="*/ 5176 w 10000"/>
              <a:gd name="connsiteY220" fmla="*/ 7665 h 10000"/>
              <a:gd name="connsiteX221" fmla="*/ 5176 w 10000"/>
              <a:gd name="connsiteY221" fmla="*/ 7665 h 10000"/>
              <a:gd name="connsiteX222" fmla="*/ 5176 w 10000"/>
              <a:gd name="connsiteY222" fmla="*/ 7665 h 10000"/>
              <a:gd name="connsiteX223" fmla="*/ 5146 w 10000"/>
              <a:gd name="connsiteY223" fmla="*/ 7851 h 10000"/>
              <a:gd name="connsiteX224" fmla="*/ 5095 w 10000"/>
              <a:gd name="connsiteY224" fmla="*/ 8037 h 10000"/>
              <a:gd name="connsiteX225" fmla="*/ 5005 w 10000"/>
              <a:gd name="connsiteY225" fmla="*/ 8437 h 10000"/>
              <a:gd name="connsiteX226" fmla="*/ 4955 w 10000"/>
              <a:gd name="connsiteY226" fmla="*/ 8642 h 10000"/>
              <a:gd name="connsiteX227" fmla="*/ 4915 w 10000"/>
              <a:gd name="connsiteY227" fmla="*/ 8828 h 10000"/>
              <a:gd name="connsiteX228" fmla="*/ 4894 w 10000"/>
              <a:gd name="connsiteY228" fmla="*/ 9023 h 10000"/>
              <a:gd name="connsiteX229" fmla="*/ 4874 w 10000"/>
              <a:gd name="connsiteY229" fmla="*/ 9200 h 10000"/>
              <a:gd name="connsiteX230" fmla="*/ 4874 w 10000"/>
              <a:gd name="connsiteY230" fmla="*/ 9200 h 10000"/>
              <a:gd name="connsiteX231" fmla="*/ 4874 w 10000"/>
              <a:gd name="connsiteY231" fmla="*/ 9293 h 10000"/>
              <a:gd name="connsiteX232" fmla="*/ 4894 w 10000"/>
              <a:gd name="connsiteY232" fmla="*/ 9395 h 10000"/>
              <a:gd name="connsiteX233" fmla="*/ 4915 w 10000"/>
              <a:gd name="connsiteY233" fmla="*/ 9488 h 10000"/>
              <a:gd name="connsiteX234" fmla="*/ 4935 w 10000"/>
              <a:gd name="connsiteY234" fmla="*/ 9563 h 10000"/>
              <a:gd name="connsiteX235" fmla="*/ 4985 w 10000"/>
              <a:gd name="connsiteY235" fmla="*/ 9647 h 10000"/>
              <a:gd name="connsiteX236" fmla="*/ 5035 w 10000"/>
              <a:gd name="connsiteY236" fmla="*/ 9721 h 10000"/>
              <a:gd name="connsiteX237" fmla="*/ 5095 w 10000"/>
              <a:gd name="connsiteY237" fmla="*/ 9786 h 10000"/>
              <a:gd name="connsiteX238" fmla="*/ 5176 w 10000"/>
              <a:gd name="connsiteY238" fmla="*/ 9842 h 10000"/>
              <a:gd name="connsiteX239" fmla="*/ 5176 w 10000"/>
              <a:gd name="connsiteY239" fmla="*/ 9842 h 10000"/>
              <a:gd name="connsiteX240" fmla="*/ 5176 w 10000"/>
              <a:gd name="connsiteY240" fmla="*/ 9842 h 10000"/>
              <a:gd name="connsiteX241" fmla="*/ 5236 w 10000"/>
              <a:gd name="connsiteY241" fmla="*/ 9879 h 10000"/>
              <a:gd name="connsiteX242" fmla="*/ 5307 w 10000"/>
              <a:gd name="connsiteY242" fmla="*/ 9916 h 10000"/>
              <a:gd name="connsiteX243" fmla="*/ 5447 w 10000"/>
              <a:gd name="connsiteY243" fmla="*/ 9963 h 10000"/>
              <a:gd name="connsiteX244" fmla="*/ 5608 w 10000"/>
              <a:gd name="connsiteY244" fmla="*/ 9991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779 w 10000"/>
              <a:gd name="connsiteY250" fmla="*/ 10000 h 10000"/>
              <a:gd name="connsiteX251" fmla="*/ 5899 w 10000"/>
              <a:gd name="connsiteY251" fmla="*/ 9991 h 10000"/>
              <a:gd name="connsiteX252" fmla="*/ 6040 w 10000"/>
              <a:gd name="connsiteY252" fmla="*/ 9981 h 10000"/>
              <a:gd name="connsiteX253" fmla="*/ 6171 w 10000"/>
              <a:gd name="connsiteY253" fmla="*/ 9963 h 10000"/>
              <a:gd name="connsiteX254" fmla="*/ 6291 w 10000"/>
              <a:gd name="connsiteY254" fmla="*/ 9926 h 10000"/>
              <a:gd name="connsiteX255" fmla="*/ 6412 w 10000"/>
              <a:gd name="connsiteY255" fmla="*/ 9888 h 10000"/>
              <a:gd name="connsiteX256" fmla="*/ 6533 w 10000"/>
              <a:gd name="connsiteY256" fmla="*/ 9842 h 10000"/>
              <a:gd name="connsiteX257" fmla="*/ 6643 w 10000"/>
              <a:gd name="connsiteY257" fmla="*/ 9805 h 10000"/>
              <a:gd name="connsiteX258" fmla="*/ 6744 w 10000"/>
              <a:gd name="connsiteY258" fmla="*/ 9740 h 10000"/>
              <a:gd name="connsiteX259" fmla="*/ 6824 w 10000"/>
              <a:gd name="connsiteY259" fmla="*/ 9674 h 10000"/>
              <a:gd name="connsiteX260" fmla="*/ 6905 w 10000"/>
              <a:gd name="connsiteY260" fmla="*/ 9609 h 10000"/>
              <a:gd name="connsiteX261" fmla="*/ 6965 w 10000"/>
              <a:gd name="connsiteY261" fmla="*/ 9544 h 10000"/>
              <a:gd name="connsiteX262" fmla="*/ 7015 w 10000"/>
              <a:gd name="connsiteY262" fmla="*/ 9460 h 10000"/>
              <a:gd name="connsiteX263" fmla="*/ 7035 w 10000"/>
              <a:gd name="connsiteY263" fmla="*/ 9395 h 10000"/>
              <a:gd name="connsiteX264" fmla="*/ 7045 w 10000"/>
              <a:gd name="connsiteY264" fmla="*/ 9302 h 10000"/>
              <a:gd name="connsiteX265" fmla="*/ 7035 w 10000"/>
              <a:gd name="connsiteY265" fmla="*/ 9228 h 10000"/>
              <a:gd name="connsiteX266" fmla="*/ 6995 w 10000"/>
              <a:gd name="connsiteY266" fmla="*/ 9144 h 10000"/>
              <a:gd name="connsiteX267" fmla="*/ 6995 w 10000"/>
              <a:gd name="connsiteY267" fmla="*/ 9144 h 10000"/>
              <a:gd name="connsiteX268" fmla="*/ 6995 w 10000"/>
              <a:gd name="connsiteY268" fmla="*/ 9135 h 10000"/>
              <a:gd name="connsiteX269" fmla="*/ 699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794 w 10000"/>
              <a:gd name="connsiteY286" fmla="*/ 8837 h 10000"/>
              <a:gd name="connsiteX287" fmla="*/ 6693 w 10000"/>
              <a:gd name="connsiteY287" fmla="*/ 8679 h 10000"/>
              <a:gd name="connsiteX288" fmla="*/ 6593 w 10000"/>
              <a:gd name="connsiteY288" fmla="*/ 8521 h 10000"/>
              <a:gd name="connsiteX289" fmla="*/ 6513 w 10000"/>
              <a:gd name="connsiteY289" fmla="*/ 8372 h 10000"/>
              <a:gd name="connsiteX290" fmla="*/ 6442 w 10000"/>
              <a:gd name="connsiteY290" fmla="*/ 8214 h 10000"/>
              <a:gd name="connsiteX291" fmla="*/ 6392 w 10000"/>
              <a:gd name="connsiteY291" fmla="*/ 8056 h 10000"/>
              <a:gd name="connsiteX292" fmla="*/ 6382 w 10000"/>
              <a:gd name="connsiteY292" fmla="*/ 7981 h 10000"/>
              <a:gd name="connsiteX293" fmla="*/ 6382 w 10000"/>
              <a:gd name="connsiteY293" fmla="*/ 7907 h 10000"/>
              <a:gd name="connsiteX294" fmla="*/ 6382 w 10000"/>
              <a:gd name="connsiteY294" fmla="*/ 7907 h 10000"/>
              <a:gd name="connsiteX295" fmla="*/ 6392 w 10000"/>
              <a:gd name="connsiteY295" fmla="*/ 7805 h 10000"/>
              <a:gd name="connsiteX296" fmla="*/ 6422 w 10000"/>
              <a:gd name="connsiteY296" fmla="*/ 7702 h 10000"/>
              <a:gd name="connsiteX297" fmla="*/ 6452 w 10000"/>
              <a:gd name="connsiteY297" fmla="*/ 7656 h 10000"/>
              <a:gd name="connsiteX298" fmla="*/ 6492 w 10000"/>
              <a:gd name="connsiteY298" fmla="*/ 7609 h 10000"/>
              <a:gd name="connsiteX299" fmla="*/ 6523 w 10000"/>
              <a:gd name="connsiteY299" fmla="*/ 7563 h 10000"/>
              <a:gd name="connsiteX300" fmla="*/ 6573 w 10000"/>
              <a:gd name="connsiteY300" fmla="*/ 7526 h 10000"/>
              <a:gd name="connsiteX301" fmla="*/ 6704 w 10000"/>
              <a:gd name="connsiteY301" fmla="*/ 7451 h 10000"/>
              <a:gd name="connsiteX302" fmla="*/ 6864 w 10000"/>
              <a:gd name="connsiteY302" fmla="*/ 7395 h 10000"/>
              <a:gd name="connsiteX303" fmla="*/ 7065 w 10000"/>
              <a:gd name="connsiteY303" fmla="*/ 7349 h 10000"/>
              <a:gd name="connsiteX304" fmla="*/ 7307 w 10000"/>
              <a:gd name="connsiteY304" fmla="*/ 7321 h 10000"/>
              <a:gd name="connsiteX305" fmla="*/ 7307 w 10000"/>
              <a:gd name="connsiteY305" fmla="*/ 7321 h 10000"/>
              <a:gd name="connsiteX306" fmla="*/ 8533 w 10000"/>
              <a:gd name="connsiteY306" fmla="*/ 7219 h 10000"/>
              <a:gd name="connsiteX307" fmla="*/ 10000 w 10000"/>
              <a:gd name="connsiteY307" fmla="*/ 7116 h 10000"/>
              <a:gd name="connsiteX308" fmla="*/ 10000 w 10000"/>
              <a:gd name="connsiteY308" fmla="*/ 7116 h 10000"/>
              <a:gd name="connsiteX309" fmla="*/ 10000 w 10000"/>
              <a:gd name="connsiteY309" fmla="*/ 7116 h 10000"/>
              <a:gd name="connsiteX310" fmla="*/ 10000 w 10000"/>
              <a:gd name="connsiteY310" fmla="*/ 7116 h 10000"/>
              <a:gd name="connsiteX311" fmla="*/ 10000 w 10000"/>
              <a:gd name="connsiteY311"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27 w 10000"/>
              <a:gd name="connsiteY92" fmla="*/ 3498 h 10000"/>
              <a:gd name="connsiteX93" fmla="*/ 3347 w 10000"/>
              <a:gd name="connsiteY93" fmla="*/ 3535 h 10000"/>
              <a:gd name="connsiteX94" fmla="*/ 3246 w 10000"/>
              <a:gd name="connsiteY94" fmla="*/ 3563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16 w 10000"/>
              <a:gd name="connsiteY101" fmla="*/ 3572 h 10000"/>
              <a:gd name="connsiteX102" fmla="*/ 3116 w 10000"/>
              <a:gd name="connsiteY102" fmla="*/ 3572 h 10000"/>
              <a:gd name="connsiteX103" fmla="*/ 3025 w 10000"/>
              <a:gd name="connsiteY103" fmla="*/ 3572 h 10000"/>
              <a:gd name="connsiteX104" fmla="*/ 2925 w 10000"/>
              <a:gd name="connsiteY104" fmla="*/ 3553 h 10000"/>
              <a:gd name="connsiteX105" fmla="*/ 2814 w 10000"/>
              <a:gd name="connsiteY105" fmla="*/ 3526 h 10000"/>
              <a:gd name="connsiteX106" fmla="*/ 2693 w 10000"/>
              <a:gd name="connsiteY106" fmla="*/ 3479 h 10000"/>
              <a:gd name="connsiteX107" fmla="*/ 2553 w 10000"/>
              <a:gd name="connsiteY107" fmla="*/ 3423 h 10000"/>
              <a:gd name="connsiteX108" fmla="*/ 2392 w 10000"/>
              <a:gd name="connsiteY108" fmla="*/ 3349 h 10000"/>
              <a:gd name="connsiteX109" fmla="*/ 2010 w 10000"/>
              <a:gd name="connsiteY109" fmla="*/ 3153 h 10000"/>
              <a:gd name="connsiteX110" fmla="*/ 2010 w 10000"/>
              <a:gd name="connsiteY110" fmla="*/ 3153 h 10000"/>
              <a:gd name="connsiteX111" fmla="*/ 2010 w 10000"/>
              <a:gd name="connsiteY111" fmla="*/ 3153 h 10000"/>
              <a:gd name="connsiteX112" fmla="*/ 2010 w 10000"/>
              <a:gd name="connsiteY112" fmla="*/ 3153 h 10000"/>
              <a:gd name="connsiteX113" fmla="*/ 2000 w 10000"/>
              <a:gd name="connsiteY113" fmla="*/ 3153 h 10000"/>
              <a:gd name="connsiteX114" fmla="*/ 2000 w 10000"/>
              <a:gd name="connsiteY114" fmla="*/ 3153 h 10000"/>
              <a:gd name="connsiteX115" fmla="*/ 2000 w 10000"/>
              <a:gd name="connsiteY115" fmla="*/ 3153 h 10000"/>
              <a:gd name="connsiteX116" fmla="*/ 2000 w 10000"/>
              <a:gd name="connsiteY116" fmla="*/ 3153 h 10000"/>
              <a:gd name="connsiteX117" fmla="*/ 1769 w 10000"/>
              <a:gd name="connsiteY117" fmla="*/ 3033 h 10000"/>
              <a:gd name="connsiteX118" fmla="*/ 1588 w 10000"/>
              <a:gd name="connsiteY118" fmla="*/ 2967 h 10000"/>
              <a:gd name="connsiteX119" fmla="*/ 1427 w 10000"/>
              <a:gd name="connsiteY119" fmla="*/ 2921 h 10000"/>
              <a:gd name="connsiteX120" fmla="*/ 1347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146 w 10000"/>
              <a:gd name="connsiteY127" fmla="*/ 2921 h 10000"/>
              <a:gd name="connsiteX128" fmla="*/ 1085 w 10000"/>
              <a:gd name="connsiteY128" fmla="*/ 2940 h 10000"/>
              <a:gd name="connsiteX129" fmla="*/ 1025 w 10000"/>
              <a:gd name="connsiteY129" fmla="*/ 2949 h 10000"/>
              <a:gd name="connsiteX130" fmla="*/ 965 w 10000"/>
              <a:gd name="connsiteY130" fmla="*/ 2986 h 10000"/>
              <a:gd name="connsiteX131" fmla="*/ 915 w 10000"/>
              <a:gd name="connsiteY131" fmla="*/ 3023 h 10000"/>
              <a:gd name="connsiteX132" fmla="*/ 864 w 10000"/>
              <a:gd name="connsiteY132" fmla="*/ 3060 h 10000"/>
              <a:gd name="connsiteX133" fmla="*/ 814 w 10000"/>
              <a:gd name="connsiteY133" fmla="*/ 3107 h 10000"/>
              <a:gd name="connsiteX134" fmla="*/ 784 w 10000"/>
              <a:gd name="connsiteY134" fmla="*/ 3163 h 10000"/>
              <a:gd name="connsiteX135" fmla="*/ 744 w 10000"/>
              <a:gd name="connsiteY135" fmla="*/ 3237 h 10000"/>
              <a:gd name="connsiteX136" fmla="*/ 673 w 10000"/>
              <a:gd name="connsiteY136" fmla="*/ 3377 h 10000"/>
              <a:gd name="connsiteX137" fmla="*/ 623 w 10000"/>
              <a:gd name="connsiteY137" fmla="*/ 3563 h 10000"/>
              <a:gd name="connsiteX138" fmla="*/ 603 w 10000"/>
              <a:gd name="connsiteY138" fmla="*/ 3786 h 10000"/>
              <a:gd name="connsiteX139" fmla="*/ 573 w 10000"/>
              <a:gd name="connsiteY139" fmla="*/ 4037 h 10000"/>
              <a:gd name="connsiteX140" fmla="*/ 583 w 10000"/>
              <a:gd name="connsiteY140" fmla="*/ 4326 h 10000"/>
              <a:gd name="connsiteX141" fmla="*/ 613 w 10000"/>
              <a:gd name="connsiteY141" fmla="*/ 4651 h 10000"/>
              <a:gd name="connsiteX142" fmla="*/ 663 w 10000"/>
              <a:gd name="connsiteY142" fmla="*/ 5014 h 10000"/>
              <a:gd name="connsiteX143" fmla="*/ 734 w 10000"/>
              <a:gd name="connsiteY143" fmla="*/ 5423 h 10000"/>
              <a:gd name="connsiteX144" fmla="*/ 814 w 10000"/>
              <a:gd name="connsiteY144" fmla="*/ 5870 h 10000"/>
              <a:gd name="connsiteX145" fmla="*/ 945 w 10000"/>
              <a:gd name="connsiteY145" fmla="*/ 6372 h 10000"/>
              <a:gd name="connsiteX146" fmla="*/ 1085 w 10000"/>
              <a:gd name="connsiteY146" fmla="*/ 6912 h 10000"/>
              <a:gd name="connsiteX147" fmla="*/ 1085 w 10000"/>
              <a:gd name="connsiteY147" fmla="*/ 6912 h 10000"/>
              <a:gd name="connsiteX148" fmla="*/ 1085 w 10000"/>
              <a:gd name="connsiteY148" fmla="*/ 6930 h 10000"/>
              <a:gd name="connsiteX149" fmla="*/ 1085 w 10000"/>
              <a:gd name="connsiteY149" fmla="*/ 6930 h 10000"/>
              <a:gd name="connsiteX150" fmla="*/ 1116 w 10000"/>
              <a:gd name="connsiteY150" fmla="*/ 7005 h 10000"/>
              <a:gd name="connsiteX151" fmla="*/ 1116 w 10000"/>
              <a:gd name="connsiteY151" fmla="*/ 7005 h 10000"/>
              <a:gd name="connsiteX152" fmla="*/ 1116 w 10000"/>
              <a:gd name="connsiteY152" fmla="*/ 7005 h 10000"/>
              <a:gd name="connsiteX153" fmla="*/ 1116 w 10000"/>
              <a:gd name="connsiteY153" fmla="*/ 7005 h 10000"/>
              <a:gd name="connsiteX154" fmla="*/ 1116 w 10000"/>
              <a:gd name="connsiteY154" fmla="*/ 7005 h 10000"/>
              <a:gd name="connsiteX155" fmla="*/ 1126 w 10000"/>
              <a:gd name="connsiteY155" fmla="*/ 7060 h 10000"/>
              <a:gd name="connsiteX156" fmla="*/ 1126 w 10000"/>
              <a:gd name="connsiteY156" fmla="*/ 7060 h 10000"/>
              <a:gd name="connsiteX157" fmla="*/ 1126 w 10000"/>
              <a:gd name="connsiteY157" fmla="*/ 7060 h 10000"/>
              <a:gd name="connsiteX158" fmla="*/ 1126 w 10000"/>
              <a:gd name="connsiteY158" fmla="*/ 7060 h 10000"/>
              <a:gd name="connsiteX159" fmla="*/ 1146 w 10000"/>
              <a:gd name="connsiteY159" fmla="*/ 7060 h 10000"/>
              <a:gd name="connsiteX160" fmla="*/ 1146 w 10000"/>
              <a:gd name="connsiteY160" fmla="*/ 7060 h 10000"/>
              <a:gd name="connsiteX161" fmla="*/ 1156 w 10000"/>
              <a:gd name="connsiteY161" fmla="*/ 7060 h 10000"/>
              <a:gd name="connsiteX162" fmla="*/ 1156 w 10000"/>
              <a:gd name="connsiteY162" fmla="*/ 7060 h 10000"/>
              <a:gd name="connsiteX163" fmla="*/ 1156 w 10000"/>
              <a:gd name="connsiteY163" fmla="*/ 7060 h 10000"/>
              <a:gd name="connsiteX164" fmla="*/ 1156 w 10000"/>
              <a:gd name="connsiteY164" fmla="*/ 7060 h 10000"/>
              <a:gd name="connsiteX165" fmla="*/ 1457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980 w 10000"/>
              <a:gd name="connsiteY183" fmla="*/ 7051 h 10000"/>
              <a:gd name="connsiteX184" fmla="*/ 1980 w 10000"/>
              <a:gd name="connsiteY184" fmla="*/ 7051 h 10000"/>
              <a:gd name="connsiteX185" fmla="*/ 2281 w 10000"/>
              <a:gd name="connsiteY185" fmla="*/ 7033 h 10000"/>
              <a:gd name="connsiteX186" fmla="*/ 2281 w 10000"/>
              <a:gd name="connsiteY186" fmla="*/ 7033 h 10000"/>
              <a:gd name="connsiteX187" fmla="*/ 2281 w 10000"/>
              <a:gd name="connsiteY187" fmla="*/ 7033 h 10000"/>
              <a:gd name="connsiteX188" fmla="*/ 2281 w 10000"/>
              <a:gd name="connsiteY188" fmla="*/ 7033 h 10000"/>
              <a:gd name="connsiteX189" fmla="*/ 2291 w 10000"/>
              <a:gd name="connsiteY189" fmla="*/ 7033 h 10000"/>
              <a:gd name="connsiteX190" fmla="*/ 2291 w 10000"/>
              <a:gd name="connsiteY190" fmla="*/ 7033 h 10000"/>
              <a:gd name="connsiteX191" fmla="*/ 2302 w 10000"/>
              <a:gd name="connsiteY191" fmla="*/ 7033 h 10000"/>
              <a:gd name="connsiteX192" fmla="*/ 2302 w 10000"/>
              <a:gd name="connsiteY192" fmla="*/ 7033 h 10000"/>
              <a:gd name="connsiteX193" fmla="*/ 2332 w 10000"/>
              <a:gd name="connsiteY193" fmla="*/ 7033 h 10000"/>
              <a:gd name="connsiteX194" fmla="*/ 2332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3286 w 10000"/>
              <a:gd name="connsiteY203" fmla="*/ 7033 h 10000"/>
              <a:gd name="connsiteX204" fmla="*/ 3709 w 10000"/>
              <a:gd name="connsiteY204" fmla="*/ 7060 h 10000"/>
              <a:gd name="connsiteX205" fmla="*/ 4101 w 10000"/>
              <a:gd name="connsiteY205" fmla="*/ 7088 h 10000"/>
              <a:gd name="connsiteX206" fmla="*/ 4291 w 10000"/>
              <a:gd name="connsiteY206" fmla="*/ 7116 h 10000"/>
              <a:gd name="connsiteX207" fmla="*/ 4462 w 10000"/>
              <a:gd name="connsiteY207" fmla="*/ 7135 h 10000"/>
              <a:gd name="connsiteX208" fmla="*/ 4623 w 10000"/>
              <a:gd name="connsiteY208" fmla="*/ 7172 h 10000"/>
              <a:gd name="connsiteX209" fmla="*/ 4764 w 10000"/>
              <a:gd name="connsiteY209" fmla="*/ 7219 h 10000"/>
              <a:gd name="connsiteX210" fmla="*/ 4894 w 10000"/>
              <a:gd name="connsiteY210" fmla="*/ 7274 h 10000"/>
              <a:gd name="connsiteX211" fmla="*/ 4985 w 10000"/>
              <a:gd name="connsiteY211" fmla="*/ 7330 h 10000"/>
              <a:gd name="connsiteX212" fmla="*/ 5075 w 10000"/>
              <a:gd name="connsiteY212" fmla="*/ 7395 h 10000"/>
              <a:gd name="connsiteX213" fmla="*/ 5136 w 10000"/>
              <a:gd name="connsiteY213" fmla="*/ 7460 h 10000"/>
              <a:gd name="connsiteX214" fmla="*/ 5156 w 10000"/>
              <a:gd name="connsiteY214" fmla="*/ 7507 h 10000"/>
              <a:gd name="connsiteX215" fmla="*/ 5176 w 10000"/>
              <a:gd name="connsiteY215" fmla="*/ 7553 h 10000"/>
              <a:gd name="connsiteX216" fmla="*/ 5176 w 10000"/>
              <a:gd name="connsiteY216" fmla="*/ 7600 h 10000"/>
              <a:gd name="connsiteX217" fmla="*/ 5176 w 10000"/>
              <a:gd name="connsiteY217" fmla="*/ 7656 h 10000"/>
              <a:gd name="connsiteX218" fmla="*/ 5176 w 10000"/>
              <a:gd name="connsiteY218" fmla="*/ 7656 h 10000"/>
              <a:gd name="connsiteX219" fmla="*/ 5176 w 10000"/>
              <a:gd name="connsiteY219" fmla="*/ 7665 h 10000"/>
              <a:gd name="connsiteX220" fmla="*/ 5176 w 10000"/>
              <a:gd name="connsiteY220" fmla="*/ 7665 h 10000"/>
              <a:gd name="connsiteX221" fmla="*/ 5176 w 10000"/>
              <a:gd name="connsiteY221" fmla="*/ 7665 h 10000"/>
              <a:gd name="connsiteX222" fmla="*/ 5146 w 10000"/>
              <a:gd name="connsiteY222" fmla="*/ 7851 h 10000"/>
              <a:gd name="connsiteX223" fmla="*/ 5095 w 10000"/>
              <a:gd name="connsiteY223" fmla="*/ 8037 h 10000"/>
              <a:gd name="connsiteX224" fmla="*/ 5005 w 10000"/>
              <a:gd name="connsiteY224" fmla="*/ 8437 h 10000"/>
              <a:gd name="connsiteX225" fmla="*/ 4955 w 10000"/>
              <a:gd name="connsiteY225" fmla="*/ 8642 h 10000"/>
              <a:gd name="connsiteX226" fmla="*/ 4915 w 10000"/>
              <a:gd name="connsiteY226" fmla="*/ 8828 h 10000"/>
              <a:gd name="connsiteX227" fmla="*/ 4894 w 10000"/>
              <a:gd name="connsiteY227" fmla="*/ 9023 h 10000"/>
              <a:gd name="connsiteX228" fmla="*/ 4874 w 10000"/>
              <a:gd name="connsiteY228" fmla="*/ 9200 h 10000"/>
              <a:gd name="connsiteX229" fmla="*/ 4874 w 10000"/>
              <a:gd name="connsiteY229" fmla="*/ 9200 h 10000"/>
              <a:gd name="connsiteX230" fmla="*/ 4874 w 10000"/>
              <a:gd name="connsiteY230" fmla="*/ 9293 h 10000"/>
              <a:gd name="connsiteX231" fmla="*/ 4894 w 10000"/>
              <a:gd name="connsiteY231" fmla="*/ 9395 h 10000"/>
              <a:gd name="connsiteX232" fmla="*/ 4915 w 10000"/>
              <a:gd name="connsiteY232" fmla="*/ 9488 h 10000"/>
              <a:gd name="connsiteX233" fmla="*/ 4935 w 10000"/>
              <a:gd name="connsiteY233" fmla="*/ 9563 h 10000"/>
              <a:gd name="connsiteX234" fmla="*/ 4985 w 10000"/>
              <a:gd name="connsiteY234" fmla="*/ 9647 h 10000"/>
              <a:gd name="connsiteX235" fmla="*/ 5035 w 10000"/>
              <a:gd name="connsiteY235" fmla="*/ 9721 h 10000"/>
              <a:gd name="connsiteX236" fmla="*/ 5095 w 10000"/>
              <a:gd name="connsiteY236" fmla="*/ 9786 h 10000"/>
              <a:gd name="connsiteX237" fmla="*/ 5176 w 10000"/>
              <a:gd name="connsiteY237" fmla="*/ 9842 h 10000"/>
              <a:gd name="connsiteX238" fmla="*/ 5176 w 10000"/>
              <a:gd name="connsiteY238" fmla="*/ 9842 h 10000"/>
              <a:gd name="connsiteX239" fmla="*/ 5176 w 10000"/>
              <a:gd name="connsiteY239" fmla="*/ 9842 h 10000"/>
              <a:gd name="connsiteX240" fmla="*/ 5236 w 10000"/>
              <a:gd name="connsiteY240" fmla="*/ 9879 h 10000"/>
              <a:gd name="connsiteX241" fmla="*/ 5307 w 10000"/>
              <a:gd name="connsiteY241" fmla="*/ 9916 h 10000"/>
              <a:gd name="connsiteX242" fmla="*/ 5447 w 10000"/>
              <a:gd name="connsiteY242" fmla="*/ 9963 h 10000"/>
              <a:gd name="connsiteX243" fmla="*/ 5608 w 10000"/>
              <a:gd name="connsiteY243" fmla="*/ 9991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899 w 10000"/>
              <a:gd name="connsiteY250" fmla="*/ 9991 h 10000"/>
              <a:gd name="connsiteX251" fmla="*/ 6040 w 10000"/>
              <a:gd name="connsiteY251" fmla="*/ 9981 h 10000"/>
              <a:gd name="connsiteX252" fmla="*/ 6171 w 10000"/>
              <a:gd name="connsiteY252" fmla="*/ 9963 h 10000"/>
              <a:gd name="connsiteX253" fmla="*/ 6291 w 10000"/>
              <a:gd name="connsiteY253" fmla="*/ 9926 h 10000"/>
              <a:gd name="connsiteX254" fmla="*/ 6412 w 10000"/>
              <a:gd name="connsiteY254" fmla="*/ 9888 h 10000"/>
              <a:gd name="connsiteX255" fmla="*/ 6533 w 10000"/>
              <a:gd name="connsiteY255" fmla="*/ 9842 h 10000"/>
              <a:gd name="connsiteX256" fmla="*/ 6643 w 10000"/>
              <a:gd name="connsiteY256" fmla="*/ 9805 h 10000"/>
              <a:gd name="connsiteX257" fmla="*/ 6744 w 10000"/>
              <a:gd name="connsiteY257" fmla="*/ 9740 h 10000"/>
              <a:gd name="connsiteX258" fmla="*/ 6824 w 10000"/>
              <a:gd name="connsiteY258" fmla="*/ 9674 h 10000"/>
              <a:gd name="connsiteX259" fmla="*/ 6905 w 10000"/>
              <a:gd name="connsiteY259" fmla="*/ 9609 h 10000"/>
              <a:gd name="connsiteX260" fmla="*/ 6965 w 10000"/>
              <a:gd name="connsiteY260" fmla="*/ 9544 h 10000"/>
              <a:gd name="connsiteX261" fmla="*/ 7015 w 10000"/>
              <a:gd name="connsiteY261" fmla="*/ 9460 h 10000"/>
              <a:gd name="connsiteX262" fmla="*/ 7035 w 10000"/>
              <a:gd name="connsiteY262" fmla="*/ 9395 h 10000"/>
              <a:gd name="connsiteX263" fmla="*/ 7045 w 10000"/>
              <a:gd name="connsiteY263" fmla="*/ 9302 h 10000"/>
              <a:gd name="connsiteX264" fmla="*/ 7035 w 10000"/>
              <a:gd name="connsiteY264" fmla="*/ 9228 h 10000"/>
              <a:gd name="connsiteX265" fmla="*/ 6995 w 10000"/>
              <a:gd name="connsiteY265" fmla="*/ 9144 h 10000"/>
              <a:gd name="connsiteX266" fmla="*/ 6995 w 10000"/>
              <a:gd name="connsiteY266" fmla="*/ 9144 h 10000"/>
              <a:gd name="connsiteX267" fmla="*/ 6995 w 10000"/>
              <a:gd name="connsiteY267" fmla="*/ 9135 h 10000"/>
              <a:gd name="connsiteX268" fmla="*/ 699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794 w 10000"/>
              <a:gd name="connsiteY285" fmla="*/ 8837 h 10000"/>
              <a:gd name="connsiteX286" fmla="*/ 6693 w 10000"/>
              <a:gd name="connsiteY286" fmla="*/ 8679 h 10000"/>
              <a:gd name="connsiteX287" fmla="*/ 6593 w 10000"/>
              <a:gd name="connsiteY287" fmla="*/ 8521 h 10000"/>
              <a:gd name="connsiteX288" fmla="*/ 6513 w 10000"/>
              <a:gd name="connsiteY288" fmla="*/ 8372 h 10000"/>
              <a:gd name="connsiteX289" fmla="*/ 6442 w 10000"/>
              <a:gd name="connsiteY289" fmla="*/ 8214 h 10000"/>
              <a:gd name="connsiteX290" fmla="*/ 6392 w 10000"/>
              <a:gd name="connsiteY290" fmla="*/ 8056 h 10000"/>
              <a:gd name="connsiteX291" fmla="*/ 6382 w 10000"/>
              <a:gd name="connsiteY291" fmla="*/ 7981 h 10000"/>
              <a:gd name="connsiteX292" fmla="*/ 6382 w 10000"/>
              <a:gd name="connsiteY292" fmla="*/ 7907 h 10000"/>
              <a:gd name="connsiteX293" fmla="*/ 6382 w 10000"/>
              <a:gd name="connsiteY293" fmla="*/ 7907 h 10000"/>
              <a:gd name="connsiteX294" fmla="*/ 6392 w 10000"/>
              <a:gd name="connsiteY294" fmla="*/ 7805 h 10000"/>
              <a:gd name="connsiteX295" fmla="*/ 6422 w 10000"/>
              <a:gd name="connsiteY295" fmla="*/ 7702 h 10000"/>
              <a:gd name="connsiteX296" fmla="*/ 6452 w 10000"/>
              <a:gd name="connsiteY296" fmla="*/ 7656 h 10000"/>
              <a:gd name="connsiteX297" fmla="*/ 6492 w 10000"/>
              <a:gd name="connsiteY297" fmla="*/ 7609 h 10000"/>
              <a:gd name="connsiteX298" fmla="*/ 6523 w 10000"/>
              <a:gd name="connsiteY298" fmla="*/ 7563 h 10000"/>
              <a:gd name="connsiteX299" fmla="*/ 6573 w 10000"/>
              <a:gd name="connsiteY299" fmla="*/ 7526 h 10000"/>
              <a:gd name="connsiteX300" fmla="*/ 6704 w 10000"/>
              <a:gd name="connsiteY300" fmla="*/ 7451 h 10000"/>
              <a:gd name="connsiteX301" fmla="*/ 6864 w 10000"/>
              <a:gd name="connsiteY301" fmla="*/ 7395 h 10000"/>
              <a:gd name="connsiteX302" fmla="*/ 7065 w 10000"/>
              <a:gd name="connsiteY302" fmla="*/ 7349 h 10000"/>
              <a:gd name="connsiteX303" fmla="*/ 7307 w 10000"/>
              <a:gd name="connsiteY303" fmla="*/ 7321 h 10000"/>
              <a:gd name="connsiteX304" fmla="*/ 7307 w 10000"/>
              <a:gd name="connsiteY304" fmla="*/ 7321 h 10000"/>
              <a:gd name="connsiteX305" fmla="*/ 8533 w 10000"/>
              <a:gd name="connsiteY305" fmla="*/ 7219 h 10000"/>
              <a:gd name="connsiteX306" fmla="*/ 10000 w 10000"/>
              <a:gd name="connsiteY306" fmla="*/ 7116 h 10000"/>
              <a:gd name="connsiteX307" fmla="*/ 10000 w 10000"/>
              <a:gd name="connsiteY307" fmla="*/ 7116 h 10000"/>
              <a:gd name="connsiteX308" fmla="*/ 10000 w 10000"/>
              <a:gd name="connsiteY308" fmla="*/ 7116 h 10000"/>
              <a:gd name="connsiteX309" fmla="*/ 10000 w 10000"/>
              <a:gd name="connsiteY309" fmla="*/ 7116 h 10000"/>
              <a:gd name="connsiteX310" fmla="*/ 10000 w 10000"/>
              <a:gd name="connsiteY310"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4201 w 10000"/>
              <a:gd name="connsiteY92" fmla="*/ 4085 h 10000"/>
              <a:gd name="connsiteX93" fmla="*/ 3347 w 10000"/>
              <a:gd name="connsiteY93" fmla="*/ 3535 h 10000"/>
              <a:gd name="connsiteX94" fmla="*/ 3246 w 10000"/>
              <a:gd name="connsiteY94" fmla="*/ 3563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16 w 10000"/>
              <a:gd name="connsiteY101" fmla="*/ 3572 h 10000"/>
              <a:gd name="connsiteX102" fmla="*/ 3116 w 10000"/>
              <a:gd name="connsiteY102" fmla="*/ 3572 h 10000"/>
              <a:gd name="connsiteX103" fmla="*/ 3025 w 10000"/>
              <a:gd name="connsiteY103" fmla="*/ 3572 h 10000"/>
              <a:gd name="connsiteX104" fmla="*/ 2925 w 10000"/>
              <a:gd name="connsiteY104" fmla="*/ 3553 h 10000"/>
              <a:gd name="connsiteX105" fmla="*/ 2814 w 10000"/>
              <a:gd name="connsiteY105" fmla="*/ 3526 h 10000"/>
              <a:gd name="connsiteX106" fmla="*/ 2693 w 10000"/>
              <a:gd name="connsiteY106" fmla="*/ 3479 h 10000"/>
              <a:gd name="connsiteX107" fmla="*/ 2553 w 10000"/>
              <a:gd name="connsiteY107" fmla="*/ 3423 h 10000"/>
              <a:gd name="connsiteX108" fmla="*/ 2392 w 10000"/>
              <a:gd name="connsiteY108" fmla="*/ 3349 h 10000"/>
              <a:gd name="connsiteX109" fmla="*/ 2010 w 10000"/>
              <a:gd name="connsiteY109" fmla="*/ 3153 h 10000"/>
              <a:gd name="connsiteX110" fmla="*/ 2010 w 10000"/>
              <a:gd name="connsiteY110" fmla="*/ 3153 h 10000"/>
              <a:gd name="connsiteX111" fmla="*/ 2010 w 10000"/>
              <a:gd name="connsiteY111" fmla="*/ 3153 h 10000"/>
              <a:gd name="connsiteX112" fmla="*/ 2010 w 10000"/>
              <a:gd name="connsiteY112" fmla="*/ 3153 h 10000"/>
              <a:gd name="connsiteX113" fmla="*/ 2000 w 10000"/>
              <a:gd name="connsiteY113" fmla="*/ 3153 h 10000"/>
              <a:gd name="connsiteX114" fmla="*/ 2000 w 10000"/>
              <a:gd name="connsiteY114" fmla="*/ 3153 h 10000"/>
              <a:gd name="connsiteX115" fmla="*/ 2000 w 10000"/>
              <a:gd name="connsiteY115" fmla="*/ 3153 h 10000"/>
              <a:gd name="connsiteX116" fmla="*/ 2000 w 10000"/>
              <a:gd name="connsiteY116" fmla="*/ 3153 h 10000"/>
              <a:gd name="connsiteX117" fmla="*/ 1769 w 10000"/>
              <a:gd name="connsiteY117" fmla="*/ 3033 h 10000"/>
              <a:gd name="connsiteX118" fmla="*/ 1588 w 10000"/>
              <a:gd name="connsiteY118" fmla="*/ 2967 h 10000"/>
              <a:gd name="connsiteX119" fmla="*/ 1427 w 10000"/>
              <a:gd name="connsiteY119" fmla="*/ 2921 h 10000"/>
              <a:gd name="connsiteX120" fmla="*/ 1347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146 w 10000"/>
              <a:gd name="connsiteY127" fmla="*/ 2921 h 10000"/>
              <a:gd name="connsiteX128" fmla="*/ 1085 w 10000"/>
              <a:gd name="connsiteY128" fmla="*/ 2940 h 10000"/>
              <a:gd name="connsiteX129" fmla="*/ 1025 w 10000"/>
              <a:gd name="connsiteY129" fmla="*/ 2949 h 10000"/>
              <a:gd name="connsiteX130" fmla="*/ 965 w 10000"/>
              <a:gd name="connsiteY130" fmla="*/ 2986 h 10000"/>
              <a:gd name="connsiteX131" fmla="*/ 915 w 10000"/>
              <a:gd name="connsiteY131" fmla="*/ 3023 h 10000"/>
              <a:gd name="connsiteX132" fmla="*/ 864 w 10000"/>
              <a:gd name="connsiteY132" fmla="*/ 3060 h 10000"/>
              <a:gd name="connsiteX133" fmla="*/ 814 w 10000"/>
              <a:gd name="connsiteY133" fmla="*/ 3107 h 10000"/>
              <a:gd name="connsiteX134" fmla="*/ 784 w 10000"/>
              <a:gd name="connsiteY134" fmla="*/ 3163 h 10000"/>
              <a:gd name="connsiteX135" fmla="*/ 744 w 10000"/>
              <a:gd name="connsiteY135" fmla="*/ 3237 h 10000"/>
              <a:gd name="connsiteX136" fmla="*/ 673 w 10000"/>
              <a:gd name="connsiteY136" fmla="*/ 3377 h 10000"/>
              <a:gd name="connsiteX137" fmla="*/ 623 w 10000"/>
              <a:gd name="connsiteY137" fmla="*/ 3563 h 10000"/>
              <a:gd name="connsiteX138" fmla="*/ 603 w 10000"/>
              <a:gd name="connsiteY138" fmla="*/ 3786 h 10000"/>
              <a:gd name="connsiteX139" fmla="*/ 573 w 10000"/>
              <a:gd name="connsiteY139" fmla="*/ 4037 h 10000"/>
              <a:gd name="connsiteX140" fmla="*/ 583 w 10000"/>
              <a:gd name="connsiteY140" fmla="*/ 4326 h 10000"/>
              <a:gd name="connsiteX141" fmla="*/ 613 w 10000"/>
              <a:gd name="connsiteY141" fmla="*/ 4651 h 10000"/>
              <a:gd name="connsiteX142" fmla="*/ 663 w 10000"/>
              <a:gd name="connsiteY142" fmla="*/ 5014 h 10000"/>
              <a:gd name="connsiteX143" fmla="*/ 734 w 10000"/>
              <a:gd name="connsiteY143" fmla="*/ 5423 h 10000"/>
              <a:gd name="connsiteX144" fmla="*/ 814 w 10000"/>
              <a:gd name="connsiteY144" fmla="*/ 5870 h 10000"/>
              <a:gd name="connsiteX145" fmla="*/ 945 w 10000"/>
              <a:gd name="connsiteY145" fmla="*/ 6372 h 10000"/>
              <a:gd name="connsiteX146" fmla="*/ 1085 w 10000"/>
              <a:gd name="connsiteY146" fmla="*/ 6912 h 10000"/>
              <a:gd name="connsiteX147" fmla="*/ 1085 w 10000"/>
              <a:gd name="connsiteY147" fmla="*/ 6912 h 10000"/>
              <a:gd name="connsiteX148" fmla="*/ 1085 w 10000"/>
              <a:gd name="connsiteY148" fmla="*/ 6930 h 10000"/>
              <a:gd name="connsiteX149" fmla="*/ 1085 w 10000"/>
              <a:gd name="connsiteY149" fmla="*/ 6930 h 10000"/>
              <a:gd name="connsiteX150" fmla="*/ 1116 w 10000"/>
              <a:gd name="connsiteY150" fmla="*/ 7005 h 10000"/>
              <a:gd name="connsiteX151" fmla="*/ 1116 w 10000"/>
              <a:gd name="connsiteY151" fmla="*/ 7005 h 10000"/>
              <a:gd name="connsiteX152" fmla="*/ 1116 w 10000"/>
              <a:gd name="connsiteY152" fmla="*/ 7005 h 10000"/>
              <a:gd name="connsiteX153" fmla="*/ 1116 w 10000"/>
              <a:gd name="connsiteY153" fmla="*/ 7005 h 10000"/>
              <a:gd name="connsiteX154" fmla="*/ 1116 w 10000"/>
              <a:gd name="connsiteY154" fmla="*/ 7005 h 10000"/>
              <a:gd name="connsiteX155" fmla="*/ 1126 w 10000"/>
              <a:gd name="connsiteY155" fmla="*/ 7060 h 10000"/>
              <a:gd name="connsiteX156" fmla="*/ 1126 w 10000"/>
              <a:gd name="connsiteY156" fmla="*/ 7060 h 10000"/>
              <a:gd name="connsiteX157" fmla="*/ 1126 w 10000"/>
              <a:gd name="connsiteY157" fmla="*/ 7060 h 10000"/>
              <a:gd name="connsiteX158" fmla="*/ 1126 w 10000"/>
              <a:gd name="connsiteY158" fmla="*/ 7060 h 10000"/>
              <a:gd name="connsiteX159" fmla="*/ 1146 w 10000"/>
              <a:gd name="connsiteY159" fmla="*/ 7060 h 10000"/>
              <a:gd name="connsiteX160" fmla="*/ 1146 w 10000"/>
              <a:gd name="connsiteY160" fmla="*/ 7060 h 10000"/>
              <a:gd name="connsiteX161" fmla="*/ 1156 w 10000"/>
              <a:gd name="connsiteY161" fmla="*/ 7060 h 10000"/>
              <a:gd name="connsiteX162" fmla="*/ 1156 w 10000"/>
              <a:gd name="connsiteY162" fmla="*/ 7060 h 10000"/>
              <a:gd name="connsiteX163" fmla="*/ 1156 w 10000"/>
              <a:gd name="connsiteY163" fmla="*/ 7060 h 10000"/>
              <a:gd name="connsiteX164" fmla="*/ 1156 w 10000"/>
              <a:gd name="connsiteY164" fmla="*/ 7060 h 10000"/>
              <a:gd name="connsiteX165" fmla="*/ 1457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980 w 10000"/>
              <a:gd name="connsiteY183" fmla="*/ 7051 h 10000"/>
              <a:gd name="connsiteX184" fmla="*/ 1980 w 10000"/>
              <a:gd name="connsiteY184" fmla="*/ 7051 h 10000"/>
              <a:gd name="connsiteX185" fmla="*/ 2281 w 10000"/>
              <a:gd name="connsiteY185" fmla="*/ 7033 h 10000"/>
              <a:gd name="connsiteX186" fmla="*/ 2281 w 10000"/>
              <a:gd name="connsiteY186" fmla="*/ 7033 h 10000"/>
              <a:gd name="connsiteX187" fmla="*/ 2281 w 10000"/>
              <a:gd name="connsiteY187" fmla="*/ 7033 h 10000"/>
              <a:gd name="connsiteX188" fmla="*/ 2281 w 10000"/>
              <a:gd name="connsiteY188" fmla="*/ 7033 h 10000"/>
              <a:gd name="connsiteX189" fmla="*/ 2291 w 10000"/>
              <a:gd name="connsiteY189" fmla="*/ 7033 h 10000"/>
              <a:gd name="connsiteX190" fmla="*/ 2291 w 10000"/>
              <a:gd name="connsiteY190" fmla="*/ 7033 h 10000"/>
              <a:gd name="connsiteX191" fmla="*/ 2302 w 10000"/>
              <a:gd name="connsiteY191" fmla="*/ 7033 h 10000"/>
              <a:gd name="connsiteX192" fmla="*/ 2302 w 10000"/>
              <a:gd name="connsiteY192" fmla="*/ 7033 h 10000"/>
              <a:gd name="connsiteX193" fmla="*/ 2332 w 10000"/>
              <a:gd name="connsiteY193" fmla="*/ 7033 h 10000"/>
              <a:gd name="connsiteX194" fmla="*/ 2332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3286 w 10000"/>
              <a:gd name="connsiteY203" fmla="*/ 7033 h 10000"/>
              <a:gd name="connsiteX204" fmla="*/ 3709 w 10000"/>
              <a:gd name="connsiteY204" fmla="*/ 7060 h 10000"/>
              <a:gd name="connsiteX205" fmla="*/ 4101 w 10000"/>
              <a:gd name="connsiteY205" fmla="*/ 7088 h 10000"/>
              <a:gd name="connsiteX206" fmla="*/ 4291 w 10000"/>
              <a:gd name="connsiteY206" fmla="*/ 7116 h 10000"/>
              <a:gd name="connsiteX207" fmla="*/ 4462 w 10000"/>
              <a:gd name="connsiteY207" fmla="*/ 7135 h 10000"/>
              <a:gd name="connsiteX208" fmla="*/ 4623 w 10000"/>
              <a:gd name="connsiteY208" fmla="*/ 7172 h 10000"/>
              <a:gd name="connsiteX209" fmla="*/ 4764 w 10000"/>
              <a:gd name="connsiteY209" fmla="*/ 7219 h 10000"/>
              <a:gd name="connsiteX210" fmla="*/ 4894 w 10000"/>
              <a:gd name="connsiteY210" fmla="*/ 7274 h 10000"/>
              <a:gd name="connsiteX211" fmla="*/ 4985 w 10000"/>
              <a:gd name="connsiteY211" fmla="*/ 7330 h 10000"/>
              <a:gd name="connsiteX212" fmla="*/ 5075 w 10000"/>
              <a:gd name="connsiteY212" fmla="*/ 7395 h 10000"/>
              <a:gd name="connsiteX213" fmla="*/ 5136 w 10000"/>
              <a:gd name="connsiteY213" fmla="*/ 7460 h 10000"/>
              <a:gd name="connsiteX214" fmla="*/ 5156 w 10000"/>
              <a:gd name="connsiteY214" fmla="*/ 7507 h 10000"/>
              <a:gd name="connsiteX215" fmla="*/ 5176 w 10000"/>
              <a:gd name="connsiteY215" fmla="*/ 7553 h 10000"/>
              <a:gd name="connsiteX216" fmla="*/ 5176 w 10000"/>
              <a:gd name="connsiteY216" fmla="*/ 7600 h 10000"/>
              <a:gd name="connsiteX217" fmla="*/ 5176 w 10000"/>
              <a:gd name="connsiteY217" fmla="*/ 7656 h 10000"/>
              <a:gd name="connsiteX218" fmla="*/ 5176 w 10000"/>
              <a:gd name="connsiteY218" fmla="*/ 7656 h 10000"/>
              <a:gd name="connsiteX219" fmla="*/ 5176 w 10000"/>
              <a:gd name="connsiteY219" fmla="*/ 7665 h 10000"/>
              <a:gd name="connsiteX220" fmla="*/ 5176 w 10000"/>
              <a:gd name="connsiteY220" fmla="*/ 7665 h 10000"/>
              <a:gd name="connsiteX221" fmla="*/ 5176 w 10000"/>
              <a:gd name="connsiteY221" fmla="*/ 7665 h 10000"/>
              <a:gd name="connsiteX222" fmla="*/ 5146 w 10000"/>
              <a:gd name="connsiteY222" fmla="*/ 7851 h 10000"/>
              <a:gd name="connsiteX223" fmla="*/ 5095 w 10000"/>
              <a:gd name="connsiteY223" fmla="*/ 8037 h 10000"/>
              <a:gd name="connsiteX224" fmla="*/ 5005 w 10000"/>
              <a:gd name="connsiteY224" fmla="*/ 8437 h 10000"/>
              <a:gd name="connsiteX225" fmla="*/ 4955 w 10000"/>
              <a:gd name="connsiteY225" fmla="*/ 8642 h 10000"/>
              <a:gd name="connsiteX226" fmla="*/ 4915 w 10000"/>
              <a:gd name="connsiteY226" fmla="*/ 8828 h 10000"/>
              <a:gd name="connsiteX227" fmla="*/ 4894 w 10000"/>
              <a:gd name="connsiteY227" fmla="*/ 9023 h 10000"/>
              <a:gd name="connsiteX228" fmla="*/ 4874 w 10000"/>
              <a:gd name="connsiteY228" fmla="*/ 9200 h 10000"/>
              <a:gd name="connsiteX229" fmla="*/ 4874 w 10000"/>
              <a:gd name="connsiteY229" fmla="*/ 9200 h 10000"/>
              <a:gd name="connsiteX230" fmla="*/ 4874 w 10000"/>
              <a:gd name="connsiteY230" fmla="*/ 9293 h 10000"/>
              <a:gd name="connsiteX231" fmla="*/ 4894 w 10000"/>
              <a:gd name="connsiteY231" fmla="*/ 9395 h 10000"/>
              <a:gd name="connsiteX232" fmla="*/ 4915 w 10000"/>
              <a:gd name="connsiteY232" fmla="*/ 9488 h 10000"/>
              <a:gd name="connsiteX233" fmla="*/ 4935 w 10000"/>
              <a:gd name="connsiteY233" fmla="*/ 9563 h 10000"/>
              <a:gd name="connsiteX234" fmla="*/ 4985 w 10000"/>
              <a:gd name="connsiteY234" fmla="*/ 9647 h 10000"/>
              <a:gd name="connsiteX235" fmla="*/ 5035 w 10000"/>
              <a:gd name="connsiteY235" fmla="*/ 9721 h 10000"/>
              <a:gd name="connsiteX236" fmla="*/ 5095 w 10000"/>
              <a:gd name="connsiteY236" fmla="*/ 9786 h 10000"/>
              <a:gd name="connsiteX237" fmla="*/ 5176 w 10000"/>
              <a:gd name="connsiteY237" fmla="*/ 9842 h 10000"/>
              <a:gd name="connsiteX238" fmla="*/ 5176 w 10000"/>
              <a:gd name="connsiteY238" fmla="*/ 9842 h 10000"/>
              <a:gd name="connsiteX239" fmla="*/ 5176 w 10000"/>
              <a:gd name="connsiteY239" fmla="*/ 9842 h 10000"/>
              <a:gd name="connsiteX240" fmla="*/ 5236 w 10000"/>
              <a:gd name="connsiteY240" fmla="*/ 9879 h 10000"/>
              <a:gd name="connsiteX241" fmla="*/ 5307 w 10000"/>
              <a:gd name="connsiteY241" fmla="*/ 9916 h 10000"/>
              <a:gd name="connsiteX242" fmla="*/ 5447 w 10000"/>
              <a:gd name="connsiteY242" fmla="*/ 9963 h 10000"/>
              <a:gd name="connsiteX243" fmla="*/ 5608 w 10000"/>
              <a:gd name="connsiteY243" fmla="*/ 9991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899 w 10000"/>
              <a:gd name="connsiteY250" fmla="*/ 9991 h 10000"/>
              <a:gd name="connsiteX251" fmla="*/ 6040 w 10000"/>
              <a:gd name="connsiteY251" fmla="*/ 9981 h 10000"/>
              <a:gd name="connsiteX252" fmla="*/ 6171 w 10000"/>
              <a:gd name="connsiteY252" fmla="*/ 9963 h 10000"/>
              <a:gd name="connsiteX253" fmla="*/ 6291 w 10000"/>
              <a:gd name="connsiteY253" fmla="*/ 9926 h 10000"/>
              <a:gd name="connsiteX254" fmla="*/ 6412 w 10000"/>
              <a:gd name="connsiteY254" fmla="*/ 9888 h 10000"/>
              <a:gd name="connsiteX255" fmla="*/ 6533 w 10000"/>
              <a:gd name="connsiteY255" fmla="*/ 9842 h 10000"/>
              <a:gd name="connsiteX256" fmla="*/ 6643 w 10000"/>
              <a:gd name="connsiteY256" fmla="*/ 9805 h 10000"/>
              <a:gd name="connsiteX257" fmla="*/ 6744 w 10000"/>
              <a:gd name="connsiteY257" fmla="*/ 9740 h 10000"/>
              <a:gd name="connsiteX258" fmla="*/ 6824 w 10000"/>
              <a:gd name="connsiteY258" fmla="*/ 9674 h 10000"/>
              <a:gd name="connsiteX259" fmla="*/ 6905 w 10000"/>
              <a:gd name="connsiteY259" fmla="*/ 9609 h 10000"/>
              <a:gd name="connsiteX260" fmla="*/ 6965 w 10000"/>
              <a:gd name="connsiteY260" fmla="*/ 9544 h 10000"/>
              <a:gd name="connsiteX261" fmla="*/ 7015 w 10000"/>
              <a:gd name="connsiteY261" fmla="*/ 9460 h 10000"/>
              <a:gd name="connsiteX262" fmla="*/ 7035 w 10000"/>
              <a:gd name="connsiteY262" fmla="*/ 9395 h 10000"/>
              <a:gd name="connsiteX263" fmla="*/ 7045 w 10000"/>
              <a:gd name="connsiteY263" fmla="*/ 9302 h 10000"/>
              <a:gd name="connsiteX264" fmla="*/ 7035 w 10000"/>
              <a:gd name="connsiteY264" fmla="*/ 9228 h 10000"/>
              <a:gd name="connsiteX265" fmla="*/ 6995 w 10000"/>
              <a:gd name="connsiteY265" fmla="*/ 9144 h 10000"/>
              <a:gd name="connsiteX266" fmla="*/ 6995 w 10000"/>
              <a:gd name="connsiteY266" fmla="*/ 9144 h 10000"/>
              <a:gd name="connsiteX267" fmla="*/ 6995 w 10000"/>
              <a:gd name="connsiteY267" fmla="*/ 9135 h 10000"/>
              <a:gd name="connsiteX268" fmla="*/ 699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794 w 10000"/>
              <a:gd name="connsiteY285" fmla="*/ 8837 h 10000"/>
              <a:gd name="connsiteX286" fmla="*/ 6693 w 10000"/>
              <a:gd name="connsiteY286" fmla="*/ 8679 h 10000"/>
              <a:gd name="connsiteX287" fmla="*/ 6593 w 10000"/>
              <a:gd name="connsiteY287" fmla="*/ 8521 h 10000"/>
              <a:gd name="connsiteX288" fmla="*/ 6513 w 10000"/>
              <a:gd name="connsiteY288" fmla="*/ 8372 h 10000"/>
              <a:gd name="connsiteX289" fmla="*/ 6442 w 10000"/>
              <a:gd name="connsiteY289" fmla="*/ 8214 h 10000"/>
              <a:gd name="connsiteX290" fmla="*/ 6392 w 10000"/>
              <a:gd name="connsiteY290" fmla="*/ 8056 h 10000"/>
              <a:gd name="connsiteX291" fmla="*/ 6382 w 10000"/>
              <a:gd name="connsiteY291" fmla="*/ 7981 h 10000"/>
              <a:gd name="connsiteX292" fmla="*/ 6382 w 10000"/>
              <a:gd name="connsiteY292" fmla="*/ 7907 h 10000"/>
              <a:gd name="connsiteX293" fmla="*/ 6382 w 10000"/>
              <a:gd name="connsiteY293" fmla="*/ 7907 h 10000"/>
              <a:gd name="connsiteX294" fmla="*/ 6392 w 10000"/>
              <a:gd name="connsiteY294" fmla="*/ 7805 h 10000"/>
              <a:gd name="connsiteX295" fmla="*/ 6422 w 10000"/>
              <a:gd name="connsiteY295" fmla="*/ 7702 h 10000"/>
              <a:gd name="connsiteX296" fmla="*/ 6452 w 10000"/>
              <a:gd name="connsiteY296" fmla="*/ 7656 h 10000"/>
              <a:gd name="connsiteX297" fmla="*/ 6492 w 10000"/>
              <a:gd name="connsiteY297" fmla="*/ 7609 h 10000"/>
              <a:gd name="connsiteX298" fmla="*/ 6523 w 10000"/>
              <a:gd name="connsiteY298" fmla="*/ 7563 h 10000"/>
              <a:gd name="connsiteX299" fmla="*/ 6573 w 10000"/>
              <a:gd name="connsiteY299" fmla="*/ 7526 h 10000"/>
              <a:gd name="connsiteX300" fmla="*/ 6704 w 10000"/>
              <a:gd name="connsiteY300" fmla="*/ 7451 h 10000"/>
              <a:gd name="connsiteX301" fmla="*/ 6864 w 10000"/>
              <a:gd name="connsiteY301" fmla="*/ 7395 h 10000"/>
              <a:gd name="connsiteX302" fmla="*/ 7065 w 10000"/>
              <a:gd name="connsiteY302" fmla="*/ 7349 h 10000"/>
              <a:gd name="connsiteX303" fmla="*/ 7307 w 10000"/>
              <a:gd name="connsiteY303" fmla="*/ 7321 h 10000"/>
              <a:gd name="connsiteX304" fmla="*/ 7307 w 10000"/>
              <a:gd name="connsiteY304" fmla="*/ 7321 h 10000"/>
              <a:gd name="connsiteX305" fmla="*/ 8533 w 10000"/>
              <a:gd name="connsiteY305" fmla="*/ 7219 h 10000"/>
              <a:gd name="connsiteX306" fmla="*/ 10000 w 10000"/>
              <a:gd name="connsiteY306" fmla="*/ 7116 h 10000"/>
              <a:gd name="connsiteX307" fmla="*/ 10000 w 10000"/>
              <a:gd name="connsiteY307" fmla="*/ 7116 h 10000"/>
              <a:gd name="connsiteX308" fmla="*/ 10000 w 10000"/>
              <a:gd name="connsiteY308" fmla="*/ 7116 h 10000"/>
              <a:gd name="connsiteX309" fmla="*/ 10000 w 10000"/>
              <a:gd name="connsiteY309" fmla="*/ 7116 h 10000"/>
              <a:gd name="connsiteX310" fmla="*/ 10000 w 10000"/>
              <a:gd name="connsiteY310"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347 w 10000"/>
              <a:gd name="connsiteY92" fmla="*/ 3535 h 10000"/>
              <a:gd name="connsiteX93" fmla="*/ 3246 w 10000"/>
              <a:gd name="connsiteY93" fmla="*/ 3563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16 w 10000"/>
              <a:gd name="connsiteY100" fmla="*/ 3572 h 10000"/>
              <a:gd name="connsiteX101" fmla="*/ 3116 w 10000"/>
              <a:gd name="connsiteY101" fmla="*/ 3572 h 10000"/>
              <a:gd name="connsiteX102" fmla="*/ 3025 w 10000"/>
              <a:gd name="connsiteY102" fmla="*/ 3572 h 10000"/>
              <a:gd name="connsiteX103" fmla="*/ 2925 w 10000"/>
              <a:gd name="connsiteY103" fmla="*/ 3553 h 10000"/>
              <a:gd name="connsiteX104" fmla="*/ 2814 w 10000"/>
              <a:gd name="connsiteY104" fmla="*/ 3526 h 10000"/>
              <a:gd name="connsiteX105" fmla="*/ 2693 w 10000"/>
              <a:gd name="connsiteY105" fmla="*/ 3479 h 10000"/>
              <a:gd name="connsiteX106" fmla="*/ 2553 w 10000"/>
              <a:gd name="connsiteY106" fmla="*/ 3423 h 10000"/>
              <a:gd name="connsiteX107" fmla="*/ 2392 w 10000"/>
              <a:gd name="connsiteY107" fmla="*/ 3349 h 10000"/>
              <a:gd name="connsiteX108" fmla="*/ 2010 w 10000"/>
              <a:gd name="connsiteY108" fmla="*/ 3153 h 10000"/>
              <a:gd name="connsiteX109" fmla="*/ 2010 w 10000"/>
              <a:gd name="connsiteY109" fmla="*/ 3153 h 10000"/>
              <a:gd name="connsiteX110" fmla="*/ 2010 w 10000"/>
              <a:gd name="connsiteY110" fmla="*/ 3153 h 10000"/>
              <a:gd name="connsiteX111" fmla="*/ 2010 w 10000"/>
              <a:gd name="connsiteY111" fmla="*/ 3153 h 10000"/>
              <a:gd name="connsiteX112" fmla="*/ 2000 w 10000"/>
              <a:gd name="connsiteY112" fmla="*/ 3153 h 10000"/>
              <a:gd name="connsiteX113" fmla="*/ 2000 w 10000"/>
              <a:gd name="connsiteY113" fmla="*/ 3153 h 10000"/>
              <a:gd name="connsiteX114" fmla="*/ 2000 w 10000"/>
              <a:gd name="connsiteY114" fmla="*/ 3153 h 10000"/>
              <a:gd name="connsiteX115" fmla="*/ 2000 w 10000"/>
              <a:gd name="connsiteY115" fmla="*/ 3153 h 10000"/>
              <a:gd name="connsiteX116" fmla="*/ 1769 w 10000"/>
              <a:gd name="connsiteY116" fmla="*/ 3033 h 10000"/>
              <a:gd name="connsiteX117" fmla="*/ 1588 w 10000"/>
              <a:gd name="connsiteY117" fmla="*/ 2967 h 10000"/>
              <a:gd name="connsiteX118" fmla="*/ 1427 w 10000"/>
              <a:gd name="connsiteY118" fmla="*/ 2921 h 10000"/>
              <a:gd name="connsiteX119" fmla="*/ 1347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146 w 10000"/>
              <a:gd name="connsiteY126" fmla="*/ 2921 h 10000"/>
              <a:gd name="connsiteX127" fmla="*/ 1085 w 10000"/>
              <a:gd name="connsiteY127" fmla="*/ 2940 h 10000"/>
              <a:gd name="connsiteX128" fmla="*/ 1025 w 10000"/>
              <a:gd name="connsiteY128" fmla="*/ 2949 h 10000"/>
              <a:gd name="connsiteX129" fmla="*/ 965 w 10000"/>
              <a:gd name="connsiteY129" fmla="*/ 2986 h 10000"/>
              <a:gd name="connsiteX130" fmla="*/ 915 w 10000"/>
              <a:gd name="connsiteY130" fmla="*/ 3023 h 10000"/>
              <a:gd name="connsiteX131" fmla="*/ 864 w 10000"/>
              <a:gd name="connsiteY131" fmla="*/ 3060 h 10000"/>
              <a:gd name="connsiteX132" fmla="*/ 814 w 10000"/>
              <a:gd name="connsiteY132" fmla="*/ 3107 h 10000"/>
              <a:gd name="connsiteX133" fmla="*/ 784 w 10000"/>
              <a:gd name="connsiteY133" fmla="*/ 3163 h 10000"/>
              <a:gd name="connsiteX134" fmla="*/ 744 w 10000"/>
              <a:gd name="connsiteY134" fmla="*/ 3237 h 10000"/>
              <a:gd name="connsiteX135" fmla="*/ 673 w 10000"/>
              <a:gd name="connsiteY135" fmla="*/ 3377 h 10000"/>
              <a:gd name="connsiteX136" fmla="*/ 623 w 10000"/>
              <a:gd name="connsiteY136" fmla="*/ 3563 h 10000"/>
              <a:gd name="connsiteX137" fmla="*/ 603 w 10000"/>
              <a:gd name="connsiteY137" fmla="*/ 3786 h 10000"/>
              <a:gd name="connsiteX138" fmla="*/ 573 w 10000"/>
              <a:gd name="connsiteY138" fmla="*/ 4037 h 10000"/>
              <a:gd name="connsiteX139" fmla="*/ 583 w 10000"/>
              <a:gd name="connsiteY139" fmla="*/ 4326 h 10000"/>
              <a:gd name="connsiteX140" fmla="*/ 613 w 10000"/>
              <a:gd name="connsiteY140" fmla="*/ 4651 h 10000"/>
              <a:gd name="connsiteX141" fmla="*/ 663 w 10000"/>
              <a:gd name="connsiteY141" fmla="*/ 5014 h 10000"/>
              <a:gd name="connsiteX142" fmla="*/ 734 w 10000"/>
              <a:gd name="connsiteY142" fmla="*/ 5423 h 10000"/>
              <a:gd name="connsiteX143" fmla="*/ 814 w 10000"/>
              <a:gd name="connsiteY143" fmla="*/ 5870 h 10000"/>
              <a:gd name="connsiteX144" fmla="*/ 945 w 10000"/>
              <a:gd name="connsiteY144" fmla="*/ 6372 h 10000"/>
              <a:gd name="connsiteX145" fmla="*/ 1085 w 10000"/>
              <a:gd name="connsiteY145" fmla="*/ 6912 h 10000"/>
              <a:gd name="connsiteX146" fmla="*/ 1085 w 10000"/>
              <a:gd name="connsiteY146" fmla="*/ 6912 h 10000"/>
              <a:gd name="connsiteX147" fmla="*/ 1085 w 10000"/>
              <a:gd name="connsiteY147" fmla="*/ 6930 h 10000"/>
              <a:gd name="connsiteX148" fmla="*/ 1085 w 10000"/>
              <a:gd name="connsiteY148" fmla="*/ 6930 h 10000"/>
              <a:gd name="connsiteX149" fmla="*/ 1116 w 10000"/>
              <a:gd name="connsiteY149" fmla="*/ 7005 h 10000"/>
              <a:gd name="connsiteX150" fmla="*/ 1116 w 10000"/>
              <a:gd name="connsiteY150" fmla="*/ 7005 h 10000"/>
              <a:gd name="connsiteX151" fmla="*/ 1116 w 10000"/>
              <a:gd name="connsiteY151" fmla="*/ 7005 h 10000"/>
              <a:gd name="connsiteX152" fmla="*/ 1116 w 10000"/>
              <a:gd name="connsiteY152" fmla="*/ 7005 h 10000"/>
              <a:gd name="connsiteX153" fmla="*/ 1116 w 10000"/>
              <a:gd name="connsiteY153" fmla="*/ 7005 h 10000"/>
              <a:gd name="connsiteX154" fmla="*/ 1126 w 10000"/>
              <a:gd name="connsiteY154" fmla="*/ 7060 h 10000"/>
              <a:gd name="connsiteX155" fmla="*/ 1126 w 10000"/>
              <a:gd name="connsiteY155" fmla="*/ 7060 h 10000"/>
              <a:gd name="connsiteX156" fmla="*/ 1126 w 10000"/>
              <a:gd name="connsiteY156" fmla="*/ 7060 h 10000"/>
              <a:gd name="connsiteX157" fmla="*/ 1126 w 10000"/>
              <a:gd name="connsiteY157" fmla="*/ 7060 h 10000"/>
              <a:gd name="connsiteX158" fmla="*/ 1146 w 10000"/>
              <a:gd name="connsiteY158" fmla="*/ 7060 h 10000"/>
              <a:gd name="connsiteX159" fmla="*/ 1146 w 10000"/>
              <a:gd name="connsiteY159" fmla="*/ 7060 h 10000"/>
              <a:gd name="connsiteX160" fmla="*/ 1156 w 10000"/>
              <a:gd name="connsiteY160" fmla="*/ 7060 h 10000"/>
              <a:gd name="connsiteX161" fmla="*/ 1156 w 10000"/>
              <a:gd name="connsiteY161" fmla="*/ 7060 h 10000"/>
              <a:gd name="connsiteX162" fmla="*/ 1156 w 10000"/>
              <a:gd name="connsiteY162" fmla="*/ 7060 h 10000"/>
              <a:gd name="connsiteX163" fmla="*/ 1156 w 10000"/>
              <a:gd name="connsiteY163" fmla="*/ 7060 h 10000"/>
              <a:gd name="connsiteX164" fmla="*/ 1457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980 w 10000"/>
              <a:gd name="connsiteY182" fmla="*/ 7051 h 10000"/>
              <a:gd name="connsiteX183" fmla="*/ 1980 w 10000"/>
              <a:gd name="connsiteY183" fmla="*/ 7051 h 10000"/>
              <a:gd name="connsiteX184" fmla="*/ 2281 w 10000"/>
              <a:gd name="connsiteY184" fmla="*/ 7033 h 10000"/>
              <a:gd name="connsiteX185" fmla="*/ 2281 w 10000"/>
              <a:gd name="connsiteY185" fmla="*/ 7033 h 10000"/>
              <a:gd name="connsiteX186" fmla="*/ 2281 w 10000"/>
              <a:gd name="connsiteY186" fmla="*/ 7033 h 10000"/>
              <a:gd name="connsiteX187" fmla="*/ 2281 w 10000"/>
              <a:gd name="connsiteY187" fmla="*/ 7033 h 10000"/>
              <a:gd name="connsiteX188" fmla="*/ 2291 w 10000"/>
              <a:gd name="connsiteY188" fmla="*/ 7033 h 10000"/>
              <a:gd name="connsiteX189" fmla="*/ 2291 w 10000"/>
              <a:gd name="connsiteY189" fmla="*/ 7033 h 10000"/>
              <a:gd name="connsiteX190" fmla="*/ 2302 w 10000"/>
              <a:gd name="connsiteY190" fmla="*/ 7033 h 10000"/>
              <a:gd name="connsiteX191" fmla="*/ 2302 w 10000"/>
              <a:gd name="connsiteY191" fmla="*/ 7033 h 10000"/>
              <a:gd name="connsiteX192" fmla="*/ 2332 w 10000"/>
              <a:gd name="connsiteY192" fmla="*/ 7033 h 10000"/>
              <a:gd name="connsiteX193" fmla="*/ 2332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3286 w 10000"/>
              <a:gd name="connsiteY202" fmla="*/ 7033 h 10000"/>
              <a:gd name="connsiteX203" fmla="*/ 3709 w 10000"/>
              <a:gd name="connsiteY203" fmla="*/ 7060 h 10000"/>
              <a:gd name="connsiteX204" fmla="*/ 4101 w 10000"/>
              <a:gd name="connsiteY204" fmla="*/ 7088 h 10000"/>
              <a:gd name="connsiteX205" fmla="*/ 4291 w 10000"/>
              <a:gd name="connsiteY205" fmla="*/ 7116 h 10000"/>
              <a:gd name="connsiteX206" fmla="*/ 4462 w 10000"/>
              <a:gd name="connsiteY206" fmla="*/ 7135 h 10000"/>
              <a:gd name="connsiteX207" fmla="*/ 4623 w 10000"/>
              <a:gd name="connsiteY207" fmla="*/ 7172 h 10000"/>
              <a:gd name="connsiteX208" fmla="*/ 4764 w 10000"/>
              <a:gd name="connsiteY208" fmla="*/ 7219 h 10000"/>
              <a:gd name="connsiteX209" fmla="*/ 4894 w 10000"/>
              <a:gd name="connsiteY209" fmla="*/ 7274 h 10000"/>
              <a:gd name="connsiteX210" fmla="*/ 4985 w 10000"/>
              <a:gd name="connsiteY210" fmla="*/ 7330 h 10000"/>
              <a:gd name="connsiteX211" fmla="*/ 5075 w 10000"/>
              <a:gd name="connsiteY211" fmla="*/ 7395 h 10000"/>
              <a:gd name="connsiteX212" fmla="*/ 5136 w 10000"/>
              <a:gd name="connsiteY212" fmla="*/ 7460 h 10000"/>
              <a:gd name="connsiteX213" fmla="*/ 5156 w 10000"/>
              <a:gd name="connsiteY213" fmla="*/ 7507 h 10000"/>
              <a:gd name="connsiteX214" fmla="*/ 5176 w 10000"/>
              <a:gd name="connsiteY214" fmla="*/ 7553 h 10000"/>
              <a:gd name="connsiteX215" fmla="*/ 5176 w 10000"/>
              <a:gd name="connsiteY215" fmla="*/ 7600 h 10000"/>
              <a:gd name="connsiteX216" fmla="*/ 5176 w 10000"/>
              <a:gd name="connsiteY216" fmla="*/ 7656 h 10000"/>
              <a:gd name="connsiteX217" fmla="*/ 5176 w 10000"/>
              <a:gd name="connsiteY217" fmla="*/ 7656 h 10000"/>
              <a:gd name="connsiteX218" fmla="*/ 5176 w 10000"/>
              <a:gd name="connsiteY218" fmla="*/ 7665 h 10000"/>
              <a:gd name="connsiteX219" fmla="*/ 5176 w 10000"/>
              <a:gd name="connsiteY219" fmla="*/ 7665 h 10000"/>
              <a:gd name="connsiteX220" fmla="*/ 5176 w 10000"/>
              <a:gd name="connsiteY220" fmla="*/ 7665 h 10000"/>
              <a:gd name="connsiteX221" fmla="*/ 5146 w 10000"/>
              <a:gd name="connsiteY221" fmla="*/ 7851 h 10000"/>
              <a:gd name="connsiteX222" fmla="*/ 5095 w 10000"/>
              <a:gd name="connsiteY222" fmla="*/ 8037 h 10000"/>
              <a:gd name="connsiteX223" fmla="*/ 5005 w 10000"/>
              <a:gd name="connsiteY223" fmla="*/ 8437 h 10000"/>
              <a:gd name="connsiteX224" fmla="*/ 4955 w 10000"/>
              <a:gd name="connsiteY224" fmla="*/ 8642 h 10000"/>
              <a:gd name="connsiteX225" fmla="*/ 4915 w 10000"/>
              <a:gd name="connsiteY225" fmla="*/ 8828 h 10000"/>
              <a:gd name="connsiteX226" fmla="*/ 4894 w 10000"/>
              <a:gd name="connsiteY226" fmla="*/ 9023 h 10000"/>
              <a:gd name="connsiteX227" fmla="*/ 4874 w 10000"/>
              <a:gd name="connsiteY227" fmla="*/ 9200 h 10000"/>
              <a:gd name="connsiteX228" fmla="*/ 4874 w 10000"/>
              <a:gd name="connsiteY228" fmla="*/ 9200 h 10000"/>
              <a:gd name="connsiteX229" fmla="*/ 4874 w 10000"/>
              <a:gd name="connsiteY229" fmla="*/ 9293 h 10000"/>
              <a:gd name="connsiteX230" fmla="*/ 4894 w 10000"/>
              <a:gd name="connsiteY230" fmla="*/ 9395 h 10000"/>
              <a:gd name="connsiteX231" fmla="*/ 4915 w 10000"/>
              <a:gd name="connsiteY231" fmla="*/ 9488 h 10000"/>
              <a:gd name="connsiteX232" fmla="*/ 4935 w 10000"/>
              <a:gd name="connsiteY232" fmla="*/ 9563 h 10000"/>
              <a:gd name="connsiteX233" fmla="*/ 4985 w 10000"/>
              <a:gd name="connsiteY233" fmla="*/ 9647 h 10000"/>
              <a:gd name="connsiteX234" fmla="*/ 5035 w 10000"/>
              <a:gd name="connsiteY234" fmla="*/ 9721 h 10000"/>
              <a:gd name="connsiteX235" fmla="*/ 5095 w 10000"/>
              <a:gd name="connsiteY235" fmla="*/ 9786 h 10000"/>
              <a:gd name="connsiteX236" fmla="*/ 5176 w 10000"/>
              <a:gd name="connsiteY236" fmla="*/ 9842 h 10000"/>
              <a:gd name="connsiteX237" fmla="*/ 5176 w 10000"/>
              <a:gd name="connsiteY237" fmla="*/ 9842 h 10000"/>
              <a:gd name="connsiteX238" fmla="*/ 5176 w 10000"/>
              <a:gd name="connsiteY238" fmla="*/ 9842 h 10000"/>
              <a:gd name="connsiteX239" fmla="*/ 5236 w 10000"/>
              <a:gd name="connsiteY239" fmla="*/ 9879 h 10000"/>
              <a:gd name="connsiteX240" fmla="*/ 5307 w 10000"/>
              <a:gd name="connsiteY240" fmla="*/ 9916 h 10000"/>
              <a:gd name="connsiteX241" fmla="*/ 5447 w 10000"/>
              <a:gd name="connsiteY241" fmla="*/ 9963 h 10000"/>
              <a:gd name="connsiteX242" fmla="*/ 5608 w 10000"/>
              <a:gd name="connsiteY242" fmla="*/ 9991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899 w 10000"/>
              <a:gd name="connsiteY249" fmla="*/ 9991 h 10000"/>
              <a:gd name="connsiteX250" fmla="*/ 6040 w 10000"/>
              <a:gd name="connsiteY250" fmla="*/ 9981 h 10000"/>
              <a:gd name="connsiteX251" fmla="*/ 6171 w 10000"/>
              <a:gd name="connsiteY251" fmla="*/ 9963 h 10000"/>
              <a:gd name="connsiteX252" fmla="*/ 6291 w 10000"/>
              <a:gd name="connsiteY252" fmla="*/ 9926 h 10000"/>
              <a:gd name="connsiteX253" fmla="*/ 6412 w 10000"/>
              <a:gd name="connsiteY253" fmla="*/ 9888 h 10000"/>
              <a:gd name="connsiteX254" fmla="*/ 6533 w 10000"/>
              <a:gd name="connsiteY254" fmla="*/ 9842 h 10000"/>
              <a:gd name="connsiteX255" fmla="*/ 6643 w 10000"/>
              <a:gd name="connsiteY255" fmla="*/ 9805 h 10000"/>
              <a:gd name="connsiteX256" fmla="*/ 6744 w 10000"/>
              <a:gd name="connsiteY256" fmla="*/ 9740 h 10000"/>
              <a:gd name="connsiteX257" fmla="*/ 6824 w 10000"/>
              <a:gd name="connsiteY257" fmla="*/ 9674 h 10000"/>
              <a:gd name="connsiteX258" fmla="*/ 6905 w 10000"/>
              <a:gd name="connsiteY258" fmla="*/ 9609 h 10000"/>
              <a:gd name="connsiteX259" fmla="*/ 6965 w 10000"/>
              <a:gd name="connsiteY259" fmla="*/ 9544 h 10000"/>
              <a:gd name="connsiteX260" fmla="*/ 7015 w 10000"/>
              <a:gd name="connsiteY260" fmla="*/ 9460 h 10000"/>
              <a:gd name="connsiteX261" fmla="*/ 7035 w 10000"/>
              <a:gd name="connsiteY261" fmla="*/ 9395 h 10000"/>
              <a:gd name="connsiteX262" fmla="*/ 7045 w 10000"/>
              <a:gd name="connsiteY262" fmla="*/ 9302 h 10000"/>
              <a:gd name="connsiteX263" fmla="*/ 7035 w 10000"/>
              <a:gd name="connsiteY263" fmla="*/ 9228 h 10000"/>
              <a:gd name="connsiteX264" fmla="*/ 6995 w 10000"/>
              <a:gd name="connsiteY264" fmla="*/ 9144 h 10000"/>
              <a:gd name="connsiteX265" fmla="*/ 6995 w 10000"/>
              <a:gd name="connsiteY265" fmla="*/ 9144 h 10000"/>
              <a:gd name="connsiteX266" fmla="*/ 6995 w 10000"/>
              <a:gd name="connsiteY266" fmla="*/ 9135 h 10000"/>
              <a:gd name="connsiteX267" fmla="*/ 699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794 w 10000"/>
              <a:gd name="connsiteY284" fmla="*/ 8837 h 10000"/>
              <a:gd name="connsiteX285" fmla="*/ 6693 w 10000"/>
              <a:gd name="connsiteY285" fmla="*/ 8679 h 10000"/>
              <a:gd name="connsiteX286" fmla="*/ 6593 w 10000"/>
              <a:gd name="connsiteY286" fmla="*/ 8521 h 10000"/>
              <a:gd name="connsiteX287" fmla="*/ 6513 w 10000"/>
              <a:gd name="connsiteY287" fmla="*/ 8372 h 10000"/>
              <a:gd name="connsiteX288" fmla="*/ 6442 w 10000"/>
              <a:gd name="connsiteY288" fmla="*/ 8214 h 10000"/>
              <a:gd name="connsiteX289" fmla="*/ 6392 w 10000"/>
              <a:gd name="connsiteY289" fmla="*/ 8056 h 10000"/>
              <a:gd name="connsiteX290" fmla="*/ 6382 w 10000"/>
              <a:gd name="connsiteY290" fmla="*/ 7981 h 10000"/>
              <a:gd name="connsiteX291" fmla="*/ 6382 w 10000"/>
              <a:gd name="connsiteY291" fmla="*/ 7907 h 10000"/>
              <a:gd name="connsiteX292" fmla="*/ 6382 w 10000"/>
              <a:gd name="connsiteY292" fmla="*/ 7907 h 10000"/>
              <a:gd name="connsiteX293" fmla="*/ 6392 w 10000"/>
              <a:gd name="connsiteY293" fmla="*/ 7805 h 10000"/>
              <a:gd name="connsiteX294" fmla="*/ 6422 w 10000"/>
              <a:gd name="connsiteY294" fmla="*/ 7702 h 10000"/>
              <a:gd name="connsiteX295" fmla="*/ 6452 w 10000"/>
              <a:gd name="connsiteY295" fmla="*/ 7656 h 10000"/>
              <a:gd name="connsiteX296" fmla="*/ 6492 w 10000"/>
              <a:gd name="connsiteY296" fmla="*/ 7609 h 10000"/>
              <a:gd name="connsiteX297" fmla="*/ 6523 w 10000"/>
              <a:gd name="connsiteY297" fmla="*/ 7563 h 10000"/>
              <a:gd name="connsiteX298" fmla="*/ 6573 w 10000"/>
              <a:gd name="connsiteY298" fmla="*/ 7526 h 10000"/>
              <a:gd name="connsiteX299" fmla="*/ 6704 w 10000"/>
              <a:gd name="connsiteY299" fmla="*/ 7451 h 10000"/>
              <a:gd name="connsiteX300" fmla="*/ 6864 w 10000"/>
              <a:gd name="connsiteY300" fmla="*/ 7395 h 10000"/>
              <a:gd name="connsiteX301" fmla="*/ 7065 w 10000"/>
              <a:gd name="connsiteY301" fmla="*/ 7349 h 10000"/>
              <a:gd name="connsiteX302" fmla="*/ 7307 w 10000"/>
              <a:gd name="connsiteY302" fmla="*/ 7321 h 10000"/>
              <a:gd name="connsiteX303" fmla="*/ 7307 w 10000"/>
              <a:gd name="connsiteY303" fmla="*/ 7321 h 10000"/>
              <a:gd name="connsiteX304" fmla="*/ 8533 w 10000"/>
              <a:gd name="connsiteY304" fmla="*/ 7219 h 10000"/>
              <a:gd name="connsiteX305" fmla="*/ 10000 w 10000"/>
              <a:gd name="connsiteY305" fmla="*/ 7116 h 10000"/>
              <a:gd name="connsiteX306" fmla="*/ 10000 w 10000"/>
              <a:gd name="connsiteY306" fmla="*/ 7116 h 10000"/>
              <a:gd name="connsiteX307" fmla="*/ 10000 w 10000"/>
              <a:gd name="connsiteY307" fmla="*/ 7116 h 10000"/>
              <a:gd name="connsiteX308" fmla="*/ 10000 w 10000"/>
              <a:gd name="connsiteY308" fmla="*/ 7116 h 10000"/>
              <a:gd name="connsiteX309" fmla="*/ 10000 w 10000"/>
              <a:gd name="connsiteY309"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4305 w 10000"/>
              <a:gd name="connsiteY91" fmla="*/ 4100 h 10000"/>
              <a:gd name="connsiteX92" fmla="*/ 3347 w 10000"/>
              <a:gd name="connsiteY92" fmla="*/ 3535 h 10000"/>
              <a:gd name="connsiteX93" fmla="*/ 3246 w 10000"/>
              <a:gd name="connsiteY93" fmla="*/ 3563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16 w 10000"/>
              <a:gd name="connsiteY100" fmla="*/ 3572 h 10000"/>
              <a:gd name="connsiteX101" fmla="*/ 3116 w 10000"/>
              <a:gd name="connsiteY101" fmla="*/ 3572 h 10000"/>
              <a:gd name="connsiteX102" fmla="*/ 3025 w 10000"/>
              <a:gd name="connsiteY102" fmla="*/ 3572 h 10000"/>
              <a:gd name="connsiteX103" fmla="*/ 2925 w 10000"/>
              <a:gd name="connsiteY103" fmla="*/ 3553 h 10000"/>
              <a:gd name="connsiteX104" fmla="*/ 2814 w 10000"/>
              <a:gd name="connsiteY104" fmla="*/ 3526 h 10000"/>
              <a:gd name="connsiteX105" fmla="*/ 2693 w 10000"/>
              <a:gd name="connsiteY105" fmla="*/ 3479 h 10000"/>
              <a:gd name="connsiteX106" fmla="*/ 2553 w 10000"/>
              <a:gd name="connsiteY106" fmla="*/ 3423 h 10000"/>
              <a:gd name="connsiteX107" fmla="*/ 2392 w 10000"/>
              <a:gd name="connsiteY107" fmla="*/ 3349 h 10000"/>
              <a:gd name="connsiteX108" fmla="*/ 2010 w 10000"/>
              <a:gd name="connsiteY108" fmla="*/ 3153 h 10000"/>
              <a:gd name="connsiteX109" fmla="*/ 2010 w 10000"/>
              <a:gd name="connsiteY109" fmla="*/ 3153 h 10000"/>
              <a:gd name="connsiteX110" fmla="*/ 2010 w 10000"/>
              <a:gd name="connsiteY110" fmla="*/ 3153 h 10000"/>
              <a:gd name="connsiteX111" fmla="*/ 2010 w 10000"/>
              <a:gd name="connsiteY111" fmla="*/ 3153 h 10000"/>
              <a:gd name="connsiteX112" fmla="*/ 2000 w 10000"/>
              <a:gd name="connsiteY112" fmla="*/ 3153 h 10000"/>
              <a:gd name="connsiteX113" fmla="*/ 2000 w 10000"/>
              <a:gd name="connsiteY113" fmla="*/ 3153 h 10000"/>
              <a:gd name="connsiteX114" fmla="*/ 2000 w 10000"/>
              <a:gd name="connsiteY114" fmla="*/ 3153 h 10000"/>
              <a:gd name="connsiteX115" fmla="*/ 2000 w 10000"/>
              <a:gd name="connsiteY115" fmla="*/ 3153 h 10000"/>
              <a:gd name="connsiteX116" fmla="*/ 1769 w 10000"/>
              <a:gd name="connsiteY116" fmla="*/ 3033 h 10000"/>
              <a:gd name="connsiteX117" fmla="*/ 1588 w 10000"/>
              <a:gd name="connsiteY117" fmla="*/ 2967 h 10000"/>
              <a:gd name="connsiteX118" fmla="*/ 1427 w 10000"/>
              <a:gd name="connsiteY118" fmla="*/ 2921 h 10000"/>
              <a:gd name="connsiteX119" fmla="*/ 1347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146 w 10000"/>
              <a:gd name="connsiteY126" fmla="*/ 2921 h 10000"/>
              <a:gd name="connsiteX127" fmla="*/ 1085 w 10000"/>
              <a:gd name="connsiteY127" fmla="*/ 2940 h 10000"/>
              <a:gd name="connsiteX128" fmla="*/ 1025 w 10000"/>
              <a:gd name="connsiteY128" fmla="*/ 2949 h 10000"/>
              <a:gd name="connsiteX129" fmla="*/ 965 w 10000"/>
              <a:gd name="connsiteY129" fmla="*/ 2986 h 10000"/>
              <a:gd name="connsiteX130" fmla="*/ 915 w 10000"/>
              <a:gd name="connsiteY130" fmla="*/ 3023 h 10000"/>
              <a:gd name="connsiteX131" fmla="*/ 864 w 10000"/>
              <a:gd name="connsiteY131" fmla="*/ 3060 h 10000"/>
              <a:gd name="connsiteX132" fmla="*/ 814 w 10000"/>
              <a:gd name="connsiteY132" fmla="*/ 3107 h 10000"/>
              <a:gd name="connsiteX133" fmla="*/ 784 w 10000"/>
              <a:gd name="connsiteY133" fmla="*/ 3163 h 10000"/>
              <a:gd name="connsiteX134" fmla="*/ 744 w 10000"/>
              <a:gd name="connsiteY134" fmla="*/ 3237 h 10000"/>
              <a:gd name="connsiteX135" fmla="*/ 673 w 10000"/>
              <a:gd name="connsiteY135" fmla="*/ 3377 h 10000"/>
              <a:gd name="connsiteX136" fmla="*/ 623 w 10000"/>
              <a:gd name="connsiteY136" fmla="*/ 3563 h 10000"/>
              <a:gd name="connsiteX137" fmla="*/ 603 w 10000"/>
              <a:gd name="connsiteY137" fmla="*/ 3786 h 10000"/>
              <a:gd name="connsiteX138" fmla="*/ 573 w 10000"/>
              <a:gd name="connsiteY138" fmla="*/ 4037 h 10000"/>
              <a:gd name="connsiteX139" fmla="*/ 583 w 10000"/>
              <a:gd name="connsiteY139" fmla="*/ 4326 h 10000"/>
              <a:gd name="connsiteX140" fmla="*/ 613 w 10000"/>
              <a:gd name="connsiteY140" fmla="*/ 4651 h 10000"/>
              <a:gd name="connsiteX141" fmla="*/ 663 w 10000"/>
              <a:gd name="connsiteY141" fmla="*/ 5014 h 10000"/>
              <a:gd name="connsiteX142" fmla="*/ 734 w 10000"/>
              <a:gd name="connsiteY142" fmla="*/ 5423 h 10000"/>
              <a:gd name="connsiteX143" fmla="*/ 814 w 10000"/>
              <a:gd name="connsiteY143" fmla="*/ 5870 h 10000"/>
              <a:gd name="connsiteX144" fmla="*/ 945 w 10000"/>
              <a:gd name="connsiteY144" fmla="*/ 6372 h 10000"/>
              <a:gd name="connsiteX145" fmla="*/ 1085 w 10000"/>
              <a:gd name="connsiteY145" fmla="*/ 6912 h 10000"/>
              <a:gd name="connsiteX146" fmla="*/ 1085 w 10000"/>
              <a:gd name="connsiteY146" fmla="*/ 6912 h 10000"/>
              <a:gd name="connsiteX147" fmla="*/ 1085 w 10000"/>
              <a:gd name="connsiteY147" fmla="*/ 6930 h 10000"/>
              <a:gd name="connsiteX148" fmla="*/ 1085 w 10000"/>
              <a:gd name="connsiteY148" fmla="*/ 6930 h 10000"/>
              <a:gd name="connsiteX149" fmla="*/ 1116 w 10000"/>
              <a:gd name="connsiteY149" fmla="*/ 7005 h 10000"/>
              <a:gd name="connsiteX150" fmla="*/ 1116 w 10000"/>
              <a:gd name="connsiteY150" fmla="*/ 7005 h 10000"/>
              <a:gd name="connsiteX151" fmla="*/ 1116 w 10000"/>
              <a:gd name="connsiteY151" fmla="*/ 7005 h 10000"/>
              <a:gd name="connsiteX152" fmla="*/ 1116 w 10000"/>
              <a:gd name="connsiteY152" fmla="*/ 7005 h 10000"/>
              <a:gd name="connsiteX153" fmla="*/ 1116 w 10000"/>
              <a:gd name="connsiteY153" fmla="*/ 7005 h 10000"/>
              <a:gd name="connsiteX154" fmla="*/ 1126 w 10000"/>
              <a:gd name="connsiteY154" fmla="*/ 7060 h 10000"/>
              <a:gd name="connsiteX155" fmla="*/ 1126 w 10000"/>
              <a:gd name="connsiteY155" fmla="*/ 7060 h 10000"/>
              <a:gd name="connsiteX156" fmla="*/ 1126 w 10000"/>
              <a:gd name="connsiteY156" fmla="*/ 7060 h 10000"/>
              <a:gd name="connsiteX157" fmla="*/ 1126 w 10000"/>
              <a:gd name="connsiteY157" fmla="*/ 7060 h 10000"/>
              <a:gd name="connsiteX158" fmla="*/ 1146 w 10000"/>
              <a:gd name="connsiteY158" fmla="*/ 7060 h 10000"/>
              <a:gd name="connsiteX159" fmla="*/ 1146 w 10000"/>
              <a:gd name="connsiteY159" fmla="*/ 7060 h 10000"/>
              <a:gd name="connsiteX160" fmla="*/ 1156 w 10000"/>
              <a:gd name="connsiteY160" fmla="*/ 7060 h 10000"/>
              <a:gd name="connsiteX161" fmla="*/ 1156 w 10000"/>
              <a:gd name="connsiteY161" fmla="*/ 7060 h 10000"/>
              <a:gd name="connsiteX162" fmla="*/ 1156 w 10000"/>
              <a:gd name="connsiteY162" fmla="*/ 7060 h 10000"/>
              <a:gd name="connsiteX163" fmla="*/ 1156 w 10000"/>
              <a:gd name="connsiteY163" fmla="*/ 7060 h 10000"/>
              <a:gd name="connsiteX164" fmla="*/ 1457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980 w 10000"/>
              <a:gd name="connsiteY182" fmla="*/ 7051 h 10000"/>
              <a:gd name="connsiteX183" fmla="*/ 1980 w 10000"/>
              <a:gd name="connsiteY183" fmla="*/ 7051 h 10000"/>
              <a:gd name="connsiteX184" fmla="*/ 2281 w 10000"/>
              <a:gd name="connsiteY184" fmla="*/ 7033 h 10000"/>
              <a:gd name="connsiteX185" fmla="*/ 2281 w 10000"/>
              <a:gd name="connsiteY185" fmla="*/ 7033 h 10000"/>
              <a:gd name="connsiteX186" fmla="*/ 2281 w 10000"/>
              <a:gd name="connsiteY186" fmla="*/ 7033 h 10000"/>
              <a:gd name="connsiteX187" fmla="*/ 2281 w 10000"/>
              <a:gd name="connsiteY187" fmla="*/ 7033 h 10000"/>
              <a:gd name="connsiteX188" fmla="*/ 2291 w 10000"/>
              <a:gd name="connsiteY188" fmla="*/ 7033 h 10000"/>
              <a:gd name="connsiteX189" fmla="*/ 2291 w 10000"/>
              <a:gd name="connsiteY189" fmla="*/ 7033 h 10000"/>
              <a:gd name="connsiteX190" fmla="*/ 2302 w 10000"/>
              <a:gd name="connsiteY190" fmla="*/ 7033 h 10000"/>
              <a:gd name="connsiteX191" fmla="*/ 2302 w 10000"/>
              <a:gd name="connsiteY191" fmla="*/ 7033 h 10000"/>
              <a:gd name="connsiteX192" fmla="*/ 2332 w 10000"/>
              <a:gd name="connsiteY192" fmla="*/ 7033 h 10000"/>
              <a:gd name="connsiteX193" fmla="*/ 2332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3286 w 10000"/>
              <a:gd name="connsiteY202" fmla="*/ 7033 h 10000"/>
              <a:gd name="connsiteX203" fmla="*/ 3709 w 10000"/>
              <a:gd name="connsiteY203" fmla="*/ 7060 h 10000"/>
              <a:gd name="connsiteX204" fmla="*/ 4101 w 10000"/>
              <a:gd name="connsiteY204" fmla="*/ 7088 h 10000"/>
              <a:gd name="connsiteX205" fmla="*/ 4291 w 10000"/>
              <a:gd name="connsiteY205" fmla="*/ 7116 h 10000"/>
              <a:gd name="connsiteX206" fmla="*/ 4462 w 10000"/>
              <a:gd name="connsiteY206" fmla="*/ 7135 h 10000"/>
              <a:gd name="connsiteX207" fmla="*/ 4623 w 10000"/>
              <a:gd name="connsiteY207" fmla="*/ 7172 h 10000"/>
              <a:gd name="connsiteX208" fmla="*/ 4764 w 10000"/>
              <a:gd name="connsiteY208" fmla="*/ 7219 h 10000"/>
              <a:gd name="connsiteX209" fmla="*/ 4894 w 10000"/>
              <a:gd name="connsiteY209" fmla="*/ 7274 h 10000"/>
              <a:gd name="connsiteX210" fmla="*/ 4985 w 10000"/>
              <a:gd name="connsiteY210" fmla="*/ 7330 h 10000"/>
              <a:gd name="connsiteX211" fmla="*/ 5075 w 10000"/>
              <a:gd name="connsiteY211" fmla="*/ 7395 h 10000"/>
              <a:gd name="connsiteX212" fmla="*/ 5136 w 10000"/>
              <a:gd name="connsiteY212" fmla="*/ 7460 h 10000"/>
              <a:gd name="connsiteX213" fmla="*/ 5156 w 10000"/>
              <a:gd name="connsiteY213" fmla="*/ 7507 h 10000"/>
              <a:gd name="connsiteX214" fmla="*/ 5176 w 10000"/>
              <a:gd name="connsiteY214" fmla="*/ 7553 h 10000"/>
              <a:gd name="connsiteX215" fmla="*/ 5176 w 10000"/>
              <a:gd name="connsiteY215" fmla="*/ 7600 h 10000"/>
              <a:gd name="connsiteX216" fmla="*/ 5176 w 10000"/>
              <a:gd name="connsiteY216" fmla="*/ 7656 h 10000"/>
              <a:gd name="connsiteX217" fmla="*/ 5176 w 10000"/>
              <a:gd name="connsiteY217" fmla="*/ 7656 h 10000"/>
              <a:gd name="connsiteX218" fmla="*/ 5176 w 10000"/>
              <a:gd name="connsiteY218" fmla="*/ 7665 h 10000"/>
              <a:gd name="connsiteX219" fmla="*/ 5176 w 10000"/>
              <a:gd name="connsiteY219" fmla="*/ 7665 h 10000"/>
              <a:gd name="connsiteX220" fmla="*/ 5176 w 10000"/>
              <a:gd name="connsiteY220" fmla="*/ 7665 h 10000"/>
              <a:gd name="connsiteX221" fmla="*/ 5146 w 10000"/>
              <a:gd name="connsiteY221" fmla="*/ 7851 h 10000"/>
              <a:gd name="connsiteX222" fmla="*/ 5095 w 10000"/>
              <a:gd name="connsiteY222" fmla="*/ 8037 h 10000"/>
              <a:gd name="connsiteX223" fmla="*/ 5005 w 10000"/>
              <a:gd name="connsiteY223" fmla="*/ 8437 h 10000"/>
              <a:gd name="connsiteX224" fmla="*/ 4955 w 10000"/>
              <a:gd name="connsiteY224" fmla="*/ 8642 h 10000"/>
              <a:gd name="connsiteX225" fmla="*/ 4915 w 10000"/>
              <a:gd name="connsiteY225" fmla="*/ 8828 h 10000"/>
              <a:gd name="connsiteX226" fmla="*/ 4894 w 10000"/>
              <a:gd name="connsiteY226" fmla="*/ 9023 h 10000"/>
              <a:gd name="connsiteX227" fmla="*/ 4874 w 10000"/>
              <a:gd name="connsiteY227" fmla="*/ 9200 h 10000"/>
              <a:gd name="connsiteX228" fmla="*/ 4874 w 10000"/>
              <a:gd name="connsiteY228" fmla="*/ 9200 h 10000"/>
              <a:gd name="connsiteX229" fmla="*/ 4874 w 10000"/>
              <a:gd name="connsiteY229" fmla="*/ 9293 h 10000"/>
              <a:gd name="connsiteX230" fmla="*/ 4894 w 10000"/>
              <a:gd name="connsiteY230" fmla="*/ 9395 h 10000"/>
              <a:gd name="connsiteX231" fmla="*/ 4915 w 10000"/>
              <a:gd name="connsiteY231" fmla="*/ 9488 h 10000"/>
              <a:gd name="connsiteX232" fmla="*/ 4935 w 10000"/>
              <a:gd name="connsiteY232" fmla="*/ 9563 h 10000"/>
              <a:gd name="connsiteX233" fmla="*/ 4985 w 10000"/>
              <a:gd name="connsiteY233" fmla="*/ 9647 h 10000"/>
              <a:gd name="connsiteX234" fmla="*/ 5035 w 10000"/>
              <a:gd name="connsiteY234" fmla="*/ 9721 h 10000"/>
              <a:gd name="connsiteX235" fmla="*/ 5095 w 10000"/>
              <a:gd name="connsiteY235" fmla="*/ 9786 h 10000"/>
              <a:gd name="connsiteX236" fmla="*/ 5176 w 10000"/>
              <a:gd name="connsiteY236" fmla="*/ 9842 h 10000"/>
              <a:gd name="connsiteX237" fmla="*/ 5176 w 10000"/>
              <a:gd name="connsiteY237" fmla="*/ 9842 h 10000"/>
              <a:gd name="connsiteX238" fmla="*/ 5176 w 10000"/>
              <a:gd name="connsiteY238" fmla="*/ 9842 h 10000"/>
              <a:gd name="connsiteX239" fmla="*/ 5236 w 10000"/>
              <a:gd name="connsiteY239" fmla="*/ 9879 h 10000"/>
              <a:gd name="connsiteX240" fmla="*/ 5307 w 10000"/>
              <a:gd name="connsiteY240" fmla="*/ 9916 h 10000"/>
              <a:gd name="connsiteX241" fmla="*/ 5447 w 10000"/>
              <a:gd name="connsiteY241" fmla="*/ 9963 h 10000"/>
              <a:gd name="connsiteX242" fmla="*/ 5608 w 10000"/>
              <a:gd name="connsiteY242" fmla="*/ 9991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899 w 10000"/>
              <a:gd name="connsiteY249" fmla="*/ 9991 h 10000"/>
              <a:gd name="connsiteX250" fmla="*/ 6040 w 10000"/>
              <a:gd name="connsiteY250" fmla="*/ 9981 h 10000"/>
              <a:gd name="connsiteX251" fmla="*/ 6171 w 10000"/>
              <a:gd name="connsiteY251" fmla="*/ 9963 h 10000"/>
              <a:gd name="connsiteX252" fmla="*/ 6291 w 10000"/>
              <a:gd name="connsiteY252" fmla="*/ 9926 h 10000"/>
              <a:gd name="connsiteX253" fmla="*/ 6412 w 10000"/>
              <a:gd name="connsiteY253" fmla="*/ 9888 h 10000"/>
              <a:gd name="connsiteX254" fmla="*/ 6533 w 10000"/>
              <a:gd name="connsiteY254" fmla="*/ 9842 h 10000"/>
              <a:gd name="connsiteX255" fmla="*/ 6643 w 10000"/>
              <a:gd name="connsiteY255" fmla="*/ 9805 h 10000"/>
              <a:gd name="connsiteX256" fmla="*/ 6744 w 10000"/>
              <a:gd name="connsiteY256" fmla="*/ 9740 h 10000"/>
              <a:gd name="connsiteX257" fmla="*/ 6824 w 10000"/>
              <a:gd name="connsiteY257" fmla="*/ 9674 h 10000"/>
              <a:gd name="connsiteX258" fmla="*/ 6905 w 10000"/>
              <a:gd name="connsiteY258" fmla="*/ 9609 h 10000"/>
              <a:gd name="connsiteX259" fmla="*/ 6965 w 10000"/>
              <a:gd name="connsiteY259" fmla="*/ 9544 h 10000"/>
              <a:gd name="connsiteX260" fmla="*/ 7015 w 10000"/>
              <a:gd name="connsiteY260" fmla="*/ 9460 h 10000"/>
              <a:gd name="connsiteX261" fmla="*/ 7035 w 10000"/>
              <a:gd name="connsiteY261" fmla="*/ 9395 h 10000"/>
              <a:gd name="connsiteX262" fmla="*/ 7045 w 10000"/>
              <a:gd name="connsiteY262" fmla="*/ 9302 h 10000"/>
              <a:gd name="connsiteX263" fmla="*/ 7035 w 10000"/>
              <a:gd name="connsiteY263" fmla="*/ 9228 h 10000"/>
              <a:gd name="connsiteX264" fmla="*/ 6995 w 10000"/>
              <a:gd name="connsiteY264" fmla="*/ 9144 h 10000"/>
              <a:gd name="connsiteX265" fmla="*/ 6995 w 10000"/>
              <a:gd name="connsiteY265" fmla="*/ 9144 h 10000"/>
              <a:gd name="connsiteX266" fmla="*/ 6995 w 10000"/>
              <a:gd name="connsiteY266" fmla="*/ 9135 h 10000"/>
              <a:gd name="connsiteX267" fmla="*/ 699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794 w 10000"/>
              <a:gd name="connsiteY284" fmla="*/ 8837 h 10000"/>
              <a:gd name="connsiteX285" fmla="*/ 6693 w 10000"/>
              <a:gd name="connsiteY285" fmla="*/ 8679 h 10000"/>
              <a:gd name="connsiteX286" fmla="*/ 6593 w 10000"/>
              <a:gd name="connsiteY286" fmla="*/ 8521 h 10000"/>
              <a:gd name="connsiteX287" fmla="*/ 6513 w 10000"/>
              <a:gd name="connsiteY287" fmla="*/ 8372 h 10000"/>
              <a:gd name="connsiteX288" fmla="*/ 6442 w 10000"/>
              <a:gd name="connsiteY288" fmla="*/ 8214 h 10000"/>
              <a:gd name="connsiteX289" fmla="*/ 6392 w 10000"/>
              <a:gd name="connsiteY289" fmla="*/ 8056 h 10000"/>
              <a:gd name="connsiteX290" fmla="*/ 6382 w 10000"/>
              <a:gd name="connsiteY290" fmla="*/ 7981 h 10000"/>
              <a:gd name="connsiteX291" fmla="*/ 6382 w 10000"/>
              <a:gd name="connsiteY291" fmla="*/ 7907 h 10000"/>
              <a:gd name="connsiteX292" fmla="*/ 6382 w 10000"/>
              <a:gd name="connsiteY292" fmla="*/ 7907 h 10000"/>
              <a:gd name="connsiteX293" fmla="*/ 6392 w 10000"/>
              <a:gd name="connsiteY293" fmla="*/ 7805 h 10000"/>
              <a:gd name="connsiteX294" fmla="*/ 6422 w 10000"/>
              <a:gd name="connsiteY294" fmla="*/ 7702 h 10000"/>
              <a:gd name="connsiteX295" fmla="*/ 6452 w 10000"/>
              <a:gd name="connsiteY295" fmla="*/ 7656 h 10000"/>
              <a:gd name="connsiteX296" fmla="*/ 6492 w 10000"/>
              <a:gd name="connsiteY296" fmla="*/ 7609 h 10000"/>
              <a:gd name="connsiteX297" fmla="*/ 6523 w 10000"/>
              <a:gd name="connsiteY297" fmla="*/ 7563 h 10000"/>
              <a:gd name="connsiteX298" fmla="*/ 6573 w 10000"/>
              <a:gd name="connsiteY298" fmla="*/ 7526 h 10000"/>
              <a:gd name="connsiteX299" fmla="*/ 6704 w 10000"/>
              <a:gd name="connsiteY299" fmla="*/ 7451 h 10000"/>
              <a:gd name="connsiteX300" fmla="*/ 6864 w 10000"/>
              <a:gd name="connsiteY300" fmla="*/ 7395 h 10000"/>
              <a:gd name="connsiteX301" fmla="*/ 7065 w 10000"/>
              <a:gd name="connsiteY301" fmla="*/ 7349 h 10000"/>
              <a:gd name="connsiteX302" fmla="*/ 7307 w 10000"/>
              <a:gd name="connsiteY302" fmla="*/ 7321 h 10000"/>
              <a:gd name="connsiteX303" fmla="*/ 7307 w 10000"/>
              <a:gd name="connsiteY303" fmla="*/ 7321 h 10000"/>
              <a:gd name="connsiteX304" fmla="*/ 8533 w 10000"/>
              <a:gd name="connsiteY304" fmla="*/ 7219 h 10000"/>
              <a:gd name="connsiteX305" fmla="*/ 10000 w 10000"/>
              <a:gd name="connsiteY305" fmla="*/ 7116 h 10000"/>
              <a:gd name="connsiteX306" fmla="*/ 10000 w 10000"/>
              <a:gd name="connsiteY306" fmla="*/ 7116 h 10000"/>
              <a:gd name="connsiteX307" fmla="*/ 10000 w 10000"/>
              <a:gd name="connsiteY307" fmla="*/ 7116 h 10000"/>
              <a:gd name="connsiteX308" fmla="*/ 10000 w 10000"/>
              <a:gd name="connsiteY308" fmla="*/ 7116 h 10000"/>
              <a:gd name="connsiteX309" fmla="*/ 10000 w 10000"/>
              <a:gd name="connsiteY309"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347 w 10000"/>
              <a:gd name="connsiteY91" fmla="*/ 3535 h 10000"/>
              <a:gd name="connsiteX92" fmla="*/ 3246 w 10000"/>
              <a:gd name="connsiteY92" fmla="*/ 3563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16 w 10000"/>
              <a:gd name="connsiteY99" fmla="*/ 3572 h 10000"/>
              <a:gd name="connsiteX100" fmla="*/ 3116 w 10000"/>
              <a:gd name="connsiteY100" fmla="*/ 3572 h 10000"/>
              <a:gd name="connsiteX101" fmla="*/ 3025 w 10000"/>
              <a:gd name="connsiteY101" fmla="*/ 3572 h 10000"/>
              <a:gd name="connsiteX102" fmla="*/ 2925 w 10000"/>
              <a:gd name="connsiteY102" fmla="*/ 3553 h 10000"/>
              <a:gd name="connsiteX103" fmla="*/ 2814 w 10000"/>
              <a:gd name="connsiteY103" fmla="*/ 3526 h 10000"/>
              <a:gd name="connsiteX104" fmla="*/ 2693 w 10000"/>
              <a:gd name="connsiteY104" fmla="*/ 3479 h 10000"/>
              <a:gd name="connsiteX105" fmla="*/ 2553 w 10000"/>
              <a:gd name="connsiteY105" fmla="*/ 3423 h 10000"/>
              <a:gd name="connsiteX106" fmla="*/ 2392 w 10000"/>
              <a:gd name="connsiteY106" fmla="*/ 3349 h 10000"/>
              <a:gd name="connsiteX107" fmla="*/ 2010 w 10000"/>
              <a:gd name="connsiteY107" fmla="*/ 3153 h 10000"/>
              <a:gd name="connsiteX108" fmla="*/ 2010 w 10000"/>
              <a:gd name="connsiteY108" fmla="*/ 3153 h 10000"/>
              <a:gd name="connsiteX109" fmla="*/ 2010 w 10000"/>
              <a:gd name="connsiteY109" fmla="*/ 3153 h 10000"/>
              <a:gd name="connsiteX110" fmla="*/ 2010 w 10000"/>
              <a:gd name="connsiteY110" fmla="*/ 3153 h 10000"/>
              <a:gd name="connsiteX111" fmla="*/ 2000 w 10000"/>
              <a:gd name="connsiteY111" fmla="*/ 3153 h 10000"/>
              <a:gd name="connsiteX112" fmla="*/ 2000 w 10000"/>
              <a:gd name="connsiteY112" fmla="*/ 3153 h 10000"/>
              <a:gd name="connsiteX113" fmla="*/ 2000 w 10000"/>
              <a:gd name="connsiteY113" fmla="*/ 3153 h 10000"/>
              <a:gd name="connsiteX114" fmla="*/ 2000 w 10000"/>
              <a:gd name="connsiteY114" fmla="*/ 3153 h 10000"/>
              <a:gd name="connsiteX115" fmla="*/ 1769 w 10000"/>
              <a:gd name="connsiteY115" fmla="*/ 3033 h 10000"/>
              <a:gd name="connsiteX116" fmla="*/ 1588 w 10000"/>
              <a:gd name="connsiteY116" fmla="*/ 2967 h 10000"/>
              <a:gd name="connsiteX117" fmla="*/ 1427 w 10000"/>
              <a:gd name="connsiteY117" fmla="*/ 2921 h 10000"/>
              <a:gd name="connsiteX118" fmla="*/ 1347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146 w 10000"/>
              <a:gd name="connsiteY125" fmla="*/ 2921 h 10000"/>
              <a:gd name="connsiteX126" fmla="*/ 1085 w 10000"/>
              <a:gd name="connsiteY126" fmla="*/ 2940 h 10000"/>
              <a:gd name="connsiteX127" fmla="*/ 1025 w 10000"/>
              <a:gd name="connsiteY127" fmla="*/ 2949 h 10000"/>
              <a:gd name="connsiteX128" fmla="*/ 965 w 10000"/>
              <a:gd name="connsiteY128" fmla="*/ 2986 h 10000"/>
              <a:gd name="connsiteX129" fmla="*/ 915 w 10000"/>
              <a:gd name="connsiteY129" fmla="*/ 3023 h 10000"/>
              <a:gd name="connsiteX130" fmla="*/ 864 w 10000"/>
              <a:gd name="connsiteY130" fmla="*/ 3060 h 10000"/>
              <a:gd name="connsiteX131" fmla="*/ 814 w 10000"/>
              <a:gd name="connsiteY131" fmla="*/ 3107 h 10000"/>
              <a:gd name="connsiteX132" fmla="*/ 784 w 10000"/>
              <a:gd name="connsiteY132" fmla="*/ 3163 h 10000"/>
              <a:gd name="connsiteX133" fmla="*/ 744 w 10000"/>
              <a:gd name="connsiteY133" fmla="*/ 3237 h 10000"/>
              <a:gd name="connsiteX134" fmla="*/ 673 w 10000"/>
              <a:gd name="connsiteY134" fmla="*/ 3377 h 10000"/>
              <a:gd name="connsiteX135" fmla="*/ 623 w 10000"/>
              <a:gd name="connsiteY135" fmla="*/ 3563 h 10000"/>
              <a:gd name="connsiteX136" fmla="*/ 603 w 10000"/>
              <a:gd name="connsiteY136" fmla="*/ 3786 h 10000"/>
              <a:gd name="connsiteX137" fmla="*/ 573 w 10000"/>
              <a:gd name="connsiteY137" fmla="*/ 4037 h 10000"/>
              <a:gd name="connsiteX138" fmla="*/ 583 w 10000"/>
              <a:gd name="connsiteY138" fmla="*/ 4326 h 10000"/>
              <a:gd name="connsiteX139" fmla="*/ 613 w 10000"/>
              <a:gd name="connsiteY139" fmla="*/ 4651 h 10000"/>
              <a:gd name="connsiteX140" fmla="*/ 663 w 10000"/>
              <a:gd name="connsiteY140" fmla="*/ 5014 h 10000"/>
              <a:gd name="connsiteX141" fmla="*/ 734 w 10000"/>
              <a:gd name="connsiteY141" fmla="*/ 5423 h 10000"/>
              <a:gd name="connsiteX142" fmla="*/ 814 w 10000"/>
              <a:gd name="connsiteY142" fmla="*/ 5870 h 10000"/>
              <a:gd name="connsiteX143" fmla="*/ 945 w 10000"/>
              <a:gd name="connsiteY143" fmla="*/ 6372 h 10000"/>
              <a:gd name="connsiteX144" fmla="*/ 1085 w 10000"/>
              <a:gd name="connsiteY144" fmla="*/ 6912 h 10000"/>
              <a:gd name="connsiteX145" fmla="*/ 1085 w 10000"/>
              <a:gd name="connsiteY145" fmla="*/ 6912 h 10000"/>
              <a:gd name="connsiteX146" fmla="*/ 1085 w 10000"/>
              <a:gd name="connsiteY146" fmla="*/ 6930 h 10000"/>
              <a:gd name="connsiteX147" fmla="*/ 1085 w 10000"/>
              <a:gd name="connsiteY147" fmla="*/ 6930 h 10000"/>
              <a:gd name="connsiteX148" fmla="*/ 1116 w 10000"/>
              <a:gd name="connsiteY148" fmla="*/ 7005 h 10000"/>
              <a:gd name="connsiteX149" fmla="*/ 1116 w 10000"/>
              <a:gd name="connsiteY149" fmla="*/ 7005 h 10000"/>
              <a:gd name="connsiteX150" fmla="*/ 1116 w 10000"/>
              <a:gd name="connsiteY150" fmla="*/ 7005 h 10000"/>
              <a:gd name="connsiteX151" fmla="*/ 1116 w 10000"/>
              <a:gd name="connsiteY151" fmla="*/ 7005 h 10000"/>
              <a:gd name="connsiteX152" fmla="*/ 1116 w 10000"/>
              <a:gd name="connsiteY152" fmla="*/ 7005 h 10000"/>
              <a:gd name="connsiteX153" fmla="*/ 1126 w 10000"/>
              <a:gd name="connsiteY153" fmla="*/ 7060 h 10000"/>
              <a:gd name="connsiteX154" fmla="*/ 1126 w 10000"/>
              <a:gd name="connsiteY154" fmla="*/ 7060 h 10000"/>
              <a:gd name="connsiteX155" fmla="*/ 1126 w 10000"/>
              <a:gd name="connsiteY155" fmla="*/ 7060 h 10000"/>
              <a:gd name="connsiteX156" fmla="*/ 1126 w 10000"/>
              <a:gd name="connsiteY156" fmla="*/ 7060 h 10000"/>
              <a:gd name="connsiteX157" fmla="*/ 1146 w 10000"/>
              <a:gd name="connsiteY157" fmla="*/ 7060 h 10000"/>
              <a:gd name="connsiteX158" fmla="*/ 1146 w 10000"/>
              <a:gd name="connsiteY158" fmla="*/ 7060 h 10000"/>
              <a:gd name="connsiteX159" fmla="*/ 1156 w 10000"/>
              <a:gd name="connsiteY159" fmla="*/ 7060 h 10000"/>
              <a:gd name="connsiteX160" fmla="*/ 1156 w 10000"/>
              <a:gd name="connsiteY160" fmla="*/ 7060 h 10000"/>
              <a:gd name="connsiteX161" fmla="*/ 1156 w 10000"/>
              <a:gd name="connsiteY161" fmla="*/ 7060 h 10000"/>
              <a:gd name="connsiteX162" fmla="*/ 1156 w 10000"/>
              <a:gd name="connsiteY162" fmla="*/ 7060 h 10000"/>
              <a:gd name="connsiteX163" fmla="*/ 1457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980 w 10000"/>
              <a:gd name="connsiteY181" fmla="*/ 7051 h 10000"/>
              <a:gd name="connsiteX182" fmla="*/ 1980 w 10000"/>
              <a:gd name="connsiteY182" fmla="*/ 7051 h 10000"/>
              <a:gd name="connsiteX183" fmla="*/ 2281 w 10000"/>
              <a:gd name="connsiteY183" fmla="*/ 7033 h 10000"/>
              <a:gd name="connsiteX184" fmla="*/ 2281 w 10000"/>
              <a:gd name="connsiteY184" fmla="*/ 7033 h 10000"/>
              <a:gd name="connsiteX185" fmla="*/ 2281 w 10000"/>
              <a:gd name="connsiteY185" fmla="*/ 7033 h 10000"/>
              <a:gd name="connsiteX186" fmla="*/ 2281 w 10000"/>
              <a:gd name="connsiteY186" fmla="*/ 7033 h 10000"/>
              <a:gd name="connsiteX187" fmla="*/ 2291 w 10000"/>
              <a:gd name="connsiteY187" fmla="*/ 7033 h 10000"/>
              <a:gd name="connsiteX188" fmla="*/ 2291 w 10000"/>
              <a:gd name="connsiteY188" fmla="*/ 7033 h 10000"/>
              <a:gd name="connsiteX189" fmla="*/ 2302 w 10000"/>
              <a:gd name="connsiteY189" fmla="*/ 7033 h 10000"/>
              <a:gd name="connsiteX190" fmla="*/ 2302 w 10000"/>
              <a:gd name="connsiteY190" fmla="*/ 7033 h 10000"/>
              <a:gd name="connsiteX191" fmla="*/ 2332 w 10000"/>
              <a:gd name="connsiteY191" fmla="*/ 7033 h 10000"/>
              <a:gd name="connsiteX192" fmla="*/ 2332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3286 w 10000"/>
              <a:gd name="connsiteY201" fmla="*/ 7033 h 10000"/>
              <a:gd name="connsiteX202" fmla="*/ 3709 w 10000"/>
              <a:gd name="connsiteY202" fmla="*/ 7060 h 10000"/>
              <a:gd name="connsiteX203" fmla="*/ 4101 w 10000"/>
              <a:gd name="connsiteY203" fmla="*/ 7088 h 10000"/>
              <a:gd name="connsiteX204" fmla="*/ 4291 w 10000"/>
              <a:gd name="connsiteY204" fmla="*/ 7116 h 10000"/>
              <a:gd name="connsiteX205" fmla="*/ 4462 w 10000"/>
              <a:gd name="connsiteY205" fmla="*/ 7135 h 10000"/>
              <a:gd name="connsiteX206" fmla="*/ 4623 w 10000"/>
              <a:gd name="connsiteY206" fmla="*/ 7172 h 10000"/>
              <a:gd name="connsiteX207" fmla="*/ 4764 w 10000"/>
              <a:gd name="connsiteY207" fmla="*/ 7219 h 10000"/>
              <a:gd name="connsiteX208" fmla="*/ 4894 w 10000"/>
              <a:gd name="connsiteY208" fmla="*/ 7274 h 10000"/>
              <a:gd name="connsiteX209" fmla="*/ 4985 w 10000"/>
              <a:gd name="connsiteY209" fmla="*/ 7330 h 10000"/>
              <a:gd name="connsiteX210" fmla="*/ 5075 w 10000"/>
              <a:gd name="connsiteY210" fmla="*/ 7395 h 10000"/>
              <a:gd name="connsiteX211" fmla="*/ 5136 w 10000"/>
              <a:gd name="connsiteY211" fmla="*/ 7460 h 10000"/>
              <a:gd name="connsiteX212" fmla="*/ 5156 w 10000"/>
              <a:gd name="connsiteY212" fmla="*/ 7507 h 10000"/>
              <a:gd name="connsiteX213" fmla="*/ 5176 w 10000"/>
              <a:gd name="connsiteY213" fmla="*/ 7553 h 10000"/>
              <a:gd name="connsiteX214" fmla="*/ 5176 w 10000"/>
              <a:gd name="connsiteY214" fmla="*/ 7600 h 10000"/>
              <a:gd name="connsiteX215" fmla="*/ 5176 w 10000"/>
              <a:gd name="connsiteY215" fmla="*/ 7656 h 10000"/>
              <a:gd name="connsiteX216" fmla="*/ 5176 w 10000"/>
              <a:gd name="connsiteY216" fmla="*/ 7656 h 10000"/>
              <a:gd name="connsiteX217" fmla="*/ 5176 w 10000"/>
              <a:gd name="connsiteY217" fmla="*/ 7665 h 10000"/>
              <a:gd name="connsiteX218" fmla="*/ 5176 w 10000"/>
              <a:gd name="connsiteY218" fmla="*/ 7665 h 10000"/>
              <a:gd name="connsiteX219" fmla="*/ 5176 w 10000"/>
              <a:gd name="connsiteY219" fmla="*/ 7665 h 10000"/>
              <a:gd name="connsiteX220" fmla="*/ 5146 w 10000"/>
              <a:gd name="connsiteY220" fmla="*/ 7851 h 10000"/>
              <a:gd name="connsiteX221" fmla="*/ 5095 w 10000"/>
              <a:gd name="connsiteY221" fmla="*/ 8037 h 10000"/>
              <a:gd name="connsiteX222" fmla="*/ 5005 w 10000"/>
              <a:gd name="connsiteY222" fmla="*/ 8437 h 10000"/>
              <a:gd name="connsiteX223" fmla="*/ 4955 w 10000"/>
              <a:gd name="connsiteY223" fmla="*/ 8642 h 10000"/>
              <a:gd name="connsiteX224" fmla="*/ 4915 w 10000"/>
              <a:gd name="connsiteY224" fmla="*/ 8828 h 10000"/>
              <a:gd name="connsiteX225" fmla="*/ 4894 w 10000"/>
              <a:gd name="connsiteY225" fmla="*/ 9023 h 10000"/>
              <a:gd name="connsiteX226" fmla="*/ 4874 w 10000"/>
              <a:gd name="connsiteY226" fmla="*/ 9200 h 10000"/>
              <a:gd name="connsiteX227" fmla="*/ 4874 w 10000"/>
              <a:gd name="connsiteY227" fmla="*/ 9200 h 10000"/>
              <a:gd name="connsiteX228" fmla="*/ 4874 w 10000"/>
              <a:gd name="connsiteY228" fmla="*/ 9293 h 10000"/>
              <a:gd name="connsiteX229" fmla="*/ 4894 w 10000"/>
              <a:gd name="connsiteY229" fmla="*/ 9395 h 10000"/>
              <a:gd name="connsiteX230" fmla="*/ 4915 w 10000"/>
              <a:gd name="connsiteY230" fmla="*/ 9488 h 10000"/>
              <a:gd name="connsiteX231" fmla="*/ 4935 w 10000"/>
              <a:gd name="connsiteY231" fmla="*/ 9563 h 10000"/>
              <a:gd name="connsiteX232" fmla="*/ 4985 w 10000"/>
              <a:gd name="connsiteY232" fmla="*/ 9647 h 10000"/>
              <a:gd name="connsiteX233" fmla="*/ 5035 w 10000"/>
              <a:gd name="connsiteY233" fmla="*/ 9721 h 10000"/>
              <a:gd name="connsiteX234" fmla="*/ 5095 w 10000"/>
              <a:gd name="connsiteY234" fmla="*/ 9786 h 10000"/>
              <a:gd name="connsiteX235" fmla="*/ 5176 w 10000"/>
              <a:gd name="connsiteY235" fmla="*/ 9842 h 10000"/>
              <a:gd name="connsiteX236" fmla="*/ 5176 w 10000"/>
              <a:gd name="connsiteY236" fmla="*/ 9842 h 10000"/>
              <a:gd name="connsiteX237" fmla="*/ 5176 w 10000"/>
              <a:gd name="connsiteY237" fmla="*/ 9842 h 10000"/>
              <a:gd name="connsiteX238" fmla="*/ 5236 w 10000"/>
              <a:gd name="connsiteY238" fmla="*/ 9879 h 10000"/>
              <a:gd name="connsiteX239" fmla="*/ 5307 w 10000"/>
              <a:gd name="connsiteY239" fmla="*/ 9916 h 10000"/>
              <a:gd name="connsiteX240" fmla="*/ 5447 w 10000"/>
              <a:gd name="connsiteY240" fmla="*/ 9963 h 10000"/>
              <a:gd name="connsiteX241" fmla="*/ 5608 w 10000"/>
              <a:gd name="connsiteY241" fmla="*/ 9991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899 w 10000"/>
              <a:gd name="connsiteY248" fmla="*/ 9991 h 10000"/>
              <a:gd name="connsiteX249" fmla="*/ 6040 w 10000"/>
              <a:gd name="connsiteY249" fmla="*/ 9981 h 10000"/>
              <a:gd name="connsiteX250" fmla="*/ 6171 w 10000"/>
              <a:gd name="connsiteY250" fmla="*/ 9963 h 10000"/>
              <a:gd name="connsiteX251" fmla="*/ 6291 w 10000"/>
              <a:gd name="connsiteY251" fmla="*/ 9926 h 10000"/>
              <a:gd name="connsiteX252" fmla="*/ 6412 w 10000"/>
              <a:gd name="connsiteY252" fmla="*/ 9888 h 10000"/>
              <a:gd name="connsiteX253" fmla="*/ 6533 w 10000"/>
              <a:gd name="connsiteY253" fmla="*/ 9842 h 10000"/>
              <a:gd name="connsiteX254" fmla="*/ 6643 w 10000"/>
              <a:gd name="connsiteY254" fmla="*/ 9805 h 10000"/>
              <a:gd name="connsiteX255" fmla="*/ 6744 w 10000"/>
              <a:gd name="connsiteY255" fmla="*/ 9740 h 10000"/>
              <a:gd name="connsiteX256" fmla="*/ 6824 w 10000"/>
              <a:gd name="connsiteY256" fmla="*/ 9674 h 10000"/>
              <a:gd name="connsiteX257" fmla="*/ 6905 w 10000"/>
              <a:gd name="connsiteY257" fmla="*/ 9609 h 10000"/>
              <a:gd name="connsiteX258" fmla="*/ 6965 w 10000"/>
              <a:gd name="connsiteY258" fmla="*/ 9544 h 10000"/>
              <a:gd name="connsiteX259" fmla="*/ 7015 w 10000"/>
              <a:gd name="connsiteY259" fmla="*/ 9460 h 10000"/>
              <a:gd name="connsiteX260" fmla="*/ 7035 w 10000"/>
              <a:gd name="connsiteY260" fmla="*/ 9395 h 10000"/>
              <a:gd name="connsiteX261" fmla="*/ 7045 w 10000"/>
              <a:gd name="connsiteY261" fmla="*/ 9302 h 10000"/>
              <a:gd name="connsiteX262" fmla="*/ 7035 w 10000"/>
              <a:gd name="connsiteY262" fmla="*/ 9228 h 10000"/>
              <a:gd name="connsiteX263" fmla="*/ 6995 w 10000"/>
              <a:gd name="connsiteY263" fmla="*/ 9144 h 10000"/>
              <a:gd name="connsiteX264" fmla="*/ 6995 w 10000"/>
              <a:gd name="connsiteY264" fmla="*/ 9144 h 10000"/>
              <a:gd name="connsiteX265" fmla="*/ 6995 w 10000"/>
              <a:gd name="connsiteY265" fmla="*/ 9135 h 10000"/>
              <a:gd name="connsiteX266" fmla="*/ 699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794 w 10000"/>
              <a:gd name="connsiteY283" fmla="*/ 8837 h 10000"/>
              <a:gd name="connsiteX284" fmla="*/ 6693 w 10000"/>
              <a:gd name="connsiteY284" fmla="*/ 8679 h 10000"/>
              <a:gd name="connsiteX285" fmla="*/ 6593 w 10000"/>
              <a:gd name="connsiteY285" fmla="*/ 8521 h 10000"/>
              <a:gd name="connsiteX286" fmla="*/ 6513 w 10000"/>
              <a:gd name="connsiteY286" fmla="*/ 8372 h 10000"/>
              <a:gd name="connsiteX287" fmla="*/ 6442 w 10000"/>
              <a:gd name="connsiteY287" fmla="*/ 8214 h 10000"/>
              <a:gd name="connsiteX288" fmla="*/ 6392 w 10000"/>
              <a:gd name="connsiteY288" fmla="*/ 8056 h 10000"/>
              <a:gd name="connsiteX289" fmla="*/ 6382 w 10000"/>
              <a:gd name="connsiteY289" fmla="*/ 7981 h 10000"/>
              <a:gd name="connsiteX290" fmla="*/ 6382 w 10000"/>
              <a:gd name="connsiteY290" fmla="*/ 7907 h 10000"/>
              <a:gd name="connsiteX291" fmla="*/ 6382 w 10000"/>
              <a:gd name="connsiteY291" fmla="*/ 7907 h 10000"/>
              <a:gd name="connsiteX292" fmla="*/ 6392 w 10000"/>
              <a:gd name="connsiteY292" fmla="*/ 7805 h 10000"/>
              <a:gd name="connsiteX293" fmla="*/ 6422 w 10000"/>
              <a:gd name="connsiteY293" fmla="*/ 7702 h 10000"/>
              <a:gd name="connsiteX294" fmla="*/ 6452 w 10000"/>
              <a:gd name="connsiteY294" fmla="*/ 7656 h 10000"/>
              <a:gd name="connsiteX295" fmla="*/ 6492 w 10000"/>
              <a:gd name="connsiteY295" fmla="*/ 7609 h 10000"/>
              <a:gd name="connsiteX296" fmla="*/ 6523 w 10000"/>
              <a:gd name="connsiteY296" fmla="*/ 7563 h 10000"/>
              <a:gd name="connsiteX297" fmla="*/ 6573 w 10000"/>
              <a:gd name="connsiteY297" fmla="*/ 7526 h 10000"/>
              <a:gd name="connsiteX298" fmla="*/ 6704 w 10000"/>
              <a:gd name="connsiteY298" fmla="*/ 7451 h 10000"/>
              <a:gd name="connsiteX299" fmla="*/ 6864 w 10000"/>
              <a:gd name="connsiteY299" fmla="*/ 7395 h 10000"/>
              <a:gd name="connsiteX300" fmla="*/ 7065 w 10000"/>
              <a:gd name="connsiteY300" fmla="*/ 7349 h 10000"/>
              <a:gd name="connsiteX301" fmla="*/ 7307 w 10000"/>
              <a:gd name="connsiteY301" fmla="*/ 7321 h 10000"/>
              <a:gd name="connsiteX302" fmla="*/ 7307 w 10000"/>
              <a:gd name="connsiteY302" fmla="*/ 7321 h 10000"/>
              <a:gd name="connsiteX303" fmla="*/ 8533 w 10000"/>
              <a:gd name="connsiteY303" fmla="*/ 7219 h 10000"/>
              <a:gd name="connsiteX304" fmla="*/ 10000 w 10000"/>
              <a:gd name="connsiteY304" fmla="*/ 7116 h 10000"/>
              <a:gd name="connsiteX305" fmla="*/ 10000 w 10000"/>
              <a:gd name="connsiteY305" fmla="*/ 7116 h 10000"/>
              <a:gd name="connsiteX306" fmla="*/ 10000 w 10000"/>
              <a:gd name="connsiteY306" fmla="*/ 7116 h 10000"/>
              <a:gd name="connsiteX307" fmla="*/ 10000 w 10000"/>
              <a:gd name="connsiteY307" fmla="*/ 7116 h 10000"/>
              <a:gd name="connsiteX308" fmla="*/ 10000 w 10000"/>
              <a:gd name="connsiteY308"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4120 w 10000"/>
              <a:gd name="connsiteY90" fmla="*/ 4033 h 10000"/>
              <a:gd name="connsiteX91" fmla="*/ 3347 w 10000"/>
              <a:gd name="connsiteY91" fmla="*/ 3535 h 10000"/>
              <a:gd name="connsiteX92" fmla="*/ 3246 w 10000"/>
              <a:gd name="connsiteY92" fmla="*/ 3563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16 w 10000"/>
              <a:gd name="connsiteY99" fmla="*/ 3572 h 10000"/>
              <a:gd name="connsiteX100" fmla="*/ 3116 w 10000"/>
              <a:gd name="connsiteY100" fmla="*/ 3572 h 10000"/>
              <a:gd name="connsiteX101" fmla="*/ 3025 w 10000"/>
              <a:gd name="connsiteY101" fmla="*/ 3572 h 10000"/>
              <a:gd name="connsiteX102" fmla="*/ 2925 w 10000"/>
              <a:gd name="connsiteY102" fmla="*/ 3553 h 10000"/>
              <a:gd name="connsiteX103" fmla="*/ 2814 w 10000"/>
              <a:gd name="connsiteY103" fmla="*/ 3526 h 10000"/>
              <a:gd name="connsiteX104" fmla="*/ 2693 w 10000"/>
              <a:gd name="connsiteY104" fmla="*/ 3479 h 10000"/>
              <a:gd name="connsiteX105" fmla="*/ 2553 w 10000"/>
              <a:gd name="connsiteY105" fmla="*/ 3423 h 10000"/>
              <a:gd name="connsiteX106" fmla="*/ 2392 w 10000"/>
              <a:gd name="connsiteY106" fmla="*/ 3349 h 10000"/>
              <a:gd name="connsiteX107" fmla="*/ 2010 w 10000"/>
              <a:gd name="connsiteY107" fmla="*/ 3153 h 10000"/>
              <a:gd name="connsiteX108" fmla="*/ 2010 w 10000"/>
              <a:gd name="connsiteY108" fmla="*/ 3153 h 10000"/>
              <a:gd name="connsiteX109" fmla="*/ 2010 w 10000"/>
              <a:gd name="connsiteY109" fmla="*/ 3153 h 10000"/>
              <a:gd name="connsiteX110" fmla="*/ 2010 w 10000"/>
              <a:gd name="connsiteY110" fmla="*/ 3153 h 10000"/>
              <a:gd name="connsiteX111" fmla="*/ 2000 w 10000"/>
              <a:gd name="connsiteY111" fmla="*/ 3153 h 10000"/>
              <a:gd name="connsiteX112" fmla="*/ 2000 w 10000"/>
              <a:gd name="connsiteY112" fmla="*/ 3153 h 10000"/>
              <a:gd name="connsiteX113" fmla="*/ 2000 w 10000"/>
              <a:gd name="connsiteY113" fmla="*/ 3153 h 10000"/>
              <a:gd name="connsiteX114" fmla="*/ 2000 w 10000"/>
              <a:gd name="connsiteY114" fmla="*/ 3153 h 10000"/>
              <a:gd name="connsiteX115" fmla="*/ 1769 w 10000"/>
              <a:gd name="connsiteY115" fmla="*/ 3033 h 10000"/>
              <a:gd name="connsiteX116" fmla="*/ 1588 w 10000"/>
              <a:gd name="connsiteY116" fmla="*/ 2967 h 10000"/>
              <a:gd name="connsiteX117" fmla="*/ 1427 w 10000"/>
              <a:gd name="connsiteY117" fmla="*/ 2921 h 10000"/>
              <a:gd name="connsiteX118" fmla="*/ 1347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146 w 10000"/>
              <a:gd name="connsiteY125" fmla="*/ 2921 h 10000"/>
              <a:gd name="connsiteX126" fmla="*/ 1085 w 10000"/>
              <a:gd name="connsiteY126" fmla="*/ 2940 h 10000"/>
              <a:gd name="connsiteX127" fmla="*/ 1025 w 10000"/>
              <a:gd name="connsiteY127" fmla="*/ 2949 h 10000"/>
              <a:gd name="connsiteX128" fmla="*/ 965 w 10000"/>
              <a:gd name="connsiteY128" fmla="*/ 2986 h 10000"/>
              <a:gd name="connsiteX129" fmla="*/ 915 w 10000"/>
              <a:gd name="connsiteY129" fmla="*/ 3023 h 10000"/>
              <a:gd name="connsiteX130" fmla="*/ 864 w 10000"/>
              <a:gd name="connsiteY130" fmla="*/ 3060 h 10000"/>
              <a:gd name="connsiteX131" fmla="*/ 814 w 10000"/>
              <a:gd name="connsiteY131" fmla="*/ 3107 h 10000"/>
              <a:gd name="connsiteX132" fmla="*/ 784 w 10000"/>
              <a:gd name="connsiteY132" fmla="*/ 3163 h 10000"/>
              <a:gd name="connsiteX133" fmla="*/ 744 w 10000"/>
              <a:gd name="connsiteY133" fmla="*/ 3237 h 10000"/>
              <a:gd name="connsiteX134" fmla="*/ 673 w 10000"/>
              <a:gd name="connsiteY134" fmla="*/ 3377 h 10000"/>
              <a:gd name="connsiteX135" fmla="*/ 623 w 10000"/>
              <a:gd name="connsiteY135" fmla="*/ 3563 h 10000"/>
              <a:gd name="connsiteX136" fmla="*/ 603 w 10000"/>
              <a:gd name="connsiteY136" fmla="*/ 3786 h 10000"/>
              <a:gd name="connsiteX137" fmla="*/ 573 w 10000"/>
              <a:gd name="connsiteY137" fmla="*/ 4037 h 10000"/>
              <a:gd name="connsiteX138" fmla="*/ 583 w 10000"/>
              <a:gd name="connsiteY138" fmla="*/ 4326 h 10000"/>
              <a:gd name="connsiteX139" fmla="*/ 613 w 10000"/>
              <a:gd name="connsiteY139" fmla="*/ 4651 h 10000"/>
              <a:gd name="connsiteX140" fmla="*/ 663 w 10000"/>
              <a:gd name="connsiteY140" fmla="*/ 5014 h 10000"/>
              <a:gd name="connsiteX141" fmla="*/ 734 w 10000"/>
              <a:gd name="connsiteY141" fmla="*/ 5423 h 10000"/>
              <a:gd name="connsiteX142" fmla="*/ 814 w 10000"/>
              <a:gd name="connsiteY142" fmla="*/ 5870 h 10000"/>
              <a:gd name="connsiteX143" fmla="*/ 945 w 10000"/>
              <a:gd name="connsiteY143" fmla="*/ 6372 h 10000"/>
              <a:gd name="connsiteX144" fmla="*/ 1085 w 10000"/>
              <a:gd name="connsiteY144" fmla="*/ 6912 h 10000"/>
              <a:gd name="connsiteX145" fmla="*/ 1085 w 10000"/>
              <a:gd name="connsiteY145" fmla="*/ 6912 h 10000"/>
              <a:gd name="connsiteX146" fmla="*/ 1085 w 10000"/>
              <a:gd name="connsiteY146" fmla="*/ 6930 h 10000"/>
              <a:gd name="connsiteX147" fmla="*/ 1085 w 10000"/>
              <a:gd name="connsiteY147" fmla="*/ 6930 h 10000"/>
              <a:gd name="connsiteX148" fmla="*/ 1116 w 10000"/>
              <a:gd name="connsiteY148" fmla="*/ 7005 h 10000"/>
              <a:gd name="connsiteX149" fmla="*/ 1116 w 10000"/>
              <a:gd name="connsiteY149" fmla="*/ 7005 h 10000"/>
              <a:gd name="connsiteX150" fmla="*/ 1116 w 10000"/>
              <a:gd name="connsiteY150" fmla="*/ 7005 h 10000"/>
              <a:gd name="connsiteX151" fmla="*/ 1116 w 10000"/>
              <a:gd name="connsiteY151" fmla="*/ 7005 h 10000"/>
              <a:gd name="connsiteX152" fmla="*/ 1116 w 10000"/>
              <a:gd name="connsiteY152" fmla="*/ 7005 h 10000"/>
              <a:gd name="connsiteX153" fmla="*/ 1126 w 10000"/>
              <a:gd name="connsiteY153" fmla="*/ 7060 h 10000"/>
              <a:gd name="connsiteX154" fmla="*/ 1126 w 10000"/>
              <a:gd name="connsiteY154" fmla="*/ 7060 h 10000"/>
              <a:gd name="connsiteX155" fmla="*/ 1126 w 10000"/>
              <a:gd name="connsiteY155" fmla="*/ 7060 h 10000"/>
              <a:gd name="connsiteX156" fmla="*/ 1126 w 10000"/>
              <a:gd name="connsiteY156" fmla="*/ 7060 h 10000"/>
              <a:gd name="connsiteX157" fmla="*/ 1146 w 10000"/>
              <a:gd name="connsiteY157" fmla="*/ 7060 h 10000"/>
              <a:gd name="connsiteX158" fmla="*/ 1146 w 10000"/>
              <a:gd name="connsiteY158" fmla="*/ 7060 h 10000"/>
              <a:gd name="connsiteX159" fmla="*/ 1156 w 10000"/>
              <a:gd name="connsiteY159" fmla="*/ 7060 h 10000"/>
              <a:gd name="connsiteX160" fmla="*/ 1156 w 10000"/>
              <a:gd name="connsiteY160" fmla="*/ 7060 h 10000"/>
              <a:gd name="connsiteX161" fmla="*/ 1156 w 10000"/>
              <a:gd name="connsiteY161" fmla="*/ 7060 h 10000"/>
              <a:gd name="connsiteX162" fmla="*/ 1156 w 10000"/>
              <a:gd name="connsiteY162" fmla="*/ 7060 h 10000"/>
              <a:gd name="connsiteX163" fmla="*/ 1457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980 w 10000"/>
              <a:gd name="connsiteY181" fmla="*/ 7051 h 10000"/>
              <a:gd name="connsiteX182" fmla="*/ 1980 w 10000"/>
              <a:gd name="connsiteY182" fmla="*/ 7051 h 10000"/>
              <a:gd name="connsiteX183" fmla="*/ 2281 w 10000"/>
              <a:gd name="connsiteY183" fmla="*/ 7033 h 10000"/>
              <a:gd name="connsiteX184" fmla="*/ 2281 w 10000"/>
              <a:gd name="connsiteY184" fmla="*/ 7033 h 10000"/>
              <a:gd name="connsiteX185" fmla="*/ 2281 w 10000"/>
              <a:gd name="connsiteY185" fmla="*/ 7033 h 10000"/>
              <a:gd name="connsiteX186" fmla="*/ 2281 w 10000"/>
              <a:gd name="connsiteY186" fmla="*/ 7033 h 10000"/>
              <a:gd name="connsiteX187" fmla="*/ 2291 w 10000"/>
              <a:gd name="connsiteY187" fmla="*/ 7033 h 10000"/>
              <a:gd name="connsiteX188" fmla="*/ 2291 w 10000"/>
              <a:gd name="connsiteY188" fmla="*/ 7033 h 10000"/>
              <a:gd name="connsiteX189" fmla="*/ 2302 w 10000"/>
              <a:gd name="connsiteY189" fmla="*/ 7033 h 10000"/>
              <a:gd name="connsiteX190" fmla="*/ 2302 w 10000"/>
              <a:gd name="connsiteY190" fmla="*/ 7033 h 10000"/>
              <a:gd name="connsiteX191" fmla="*/ 2332 w 10000"/>
              <a:gd name="connsiteY191" fmla="*/ 7033 h 10000"/>
              <a:gd name="connsiteX192" fmla="*/ 2332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3286 w 10000"/>
              <a:gd name="connsiteY201" fmla="*/ 7033 h 10000"/>
              <a:gd name="connsiteX202" fmla="*/ 3709 w 10000"/>
              <a:gd name="connsiteY202" fmla="*/ 7060 h 10000"/>
              <a:gd name="connsiteX203" fmla="*/ 4101 w 10000"/>
              <a:gd name="connsiteY203" fmla="*/ 7088 h 10000"/>
              <a:gd name="connsiteX204" fmla="*/ 4291 w 10000"/>
              <a:gd name="connsiteY204" fmla="*/ 7116 h 10000"/>
              <a:gd name="connsiteX205" fmla="*/ 4462 w 10000"/>
              <a:gd name="connsiteY205" fmla="*/ 7135 h 10000"/>
              <a:gd name="connsiteX206" fmla="*/ 4623 w 10000"/>
              <a:gd name="connsiteY206" fmla="*/ 7172 h 10000"/>
              <a:gd name="connsiteX207" fmla="*/ 4764 w 10000"/>
              <a:gd name="connsiteY207" fmla="*/ 7219 h 10000"/>
              <a:gd name="connsiteX208" fmla="*/ 4894 w 10000"/>
              <a:gd name="connsiteY208" fmla="*/ 7274 h 10000"/>
              <a:gd name="connsiteX209" fmla="*/ 4985 w 10000"/>
              <a:gd name="connsiteY209" fmla="*/ 7330 h 10000"/>
              <a:gd name="connsiteX210" fmla="*/ 5075 w 10000"/>
              <a:gd name="connsiteY210" fmla="*/ 7395 h 10000"/>
              <a:gd name="connsiteX211" fmla="*/ 5136 w 10000"/>
              <a:gd name="connsiteY211" fmla="*/ 7460 h 10000"/>
              <a:gd name="connsiteX212" fmla="*/ 5156 w 10000"/>
              <a:gd name="connsiteY212" fmla="*/ 7507 h 10000"/>
              <a:gd name="connsiteX213" fmla="*/ 5176 w 10000"/>
              <a:gd name="connsiteY213" fmla="*/ 7553 h 10000"/>
              <a:gd name="connsiteX214" fmla="*/ 5176 w 10000"/>
              <a:gd name="connsiteY214" fmla="*/ 7600 h 10000"/>
              <a:gd name="connsiteX215" fmla="*/ 5176 w 10000"/>
              <a:gd name="connsiteY215" fmla="*/ 7656 h 10000"/>
              <a:gd name="connsiteX216" fmla="*/ 5176 w 10000"/>
              <a:gd name="connsiteY216" fmla="*/ 7656 h 10000"/>
              <a:gd name="connsiteX217" fmla="*/ 5176 w 10000"/>
              <a:gd name="connsiteY217" fmla="*/ 7665 h 10000"/>
              <a:gd name="connsiteX218" fmla="*/ 5176 w 10000"/>
              <a:gd name="connsiteY218" fmla="*/ 7665 h 10000"/>
              <a:gd name="connsiteX219" fmla="*/ 5176 w 10000"/>
              <a:gd name="connsiteY219" fmla="*/ 7665 h 10000"/>
              <a:gd name="connsiteX220" fmla="*/ 5146 w 10000"/>
              <a:gd name="connsiteY220" fmla="*/ 7851 h 10000"/>
              <a:gd name="connsiteX221" fmla="*/ 5095 w 10000"/>
              <a:gd name="connsiteY221" fmla="*/ 8037 h 10000"/>
              <a:gd name="connsiteX222" fmla="*/ 5005 w 10000"/>
              <a:gd name="connsiteY222" fmla="*/ 8437 h 10000"/>
              <a:gd name="connsiteX223" fmla="*/ 4955 w 10000"/>
              <a:gd name="connsiteY223" fmla="*/ 8642 h 10000"/>
              <a:gd name="connsiteX224" fmla="*/ 4915 w 10000"/>
              <a:gd name="connsiteY224" fmla="*/ 8828 h 10000"/>
              <a:gd name="connsiteX225" fmla="*/ 4894 w 10000"/>
              <a:gd name="connsiteY225" fmla="*/ 9023 h 10000"/>
              <a:gd name="connsiteX226" fmla="*/ 4874 w 10000"/>
              <a:gd name="connsiteY226" fmla="*/ 9200 h 10000"/>
              <a:gd name="connsiteX227" fmla="*/ 4874 w 10000"/>
              <a:gd name="connsiteY227" fmla="*/ 9200 h 10000"/>
              <a:gd name="connsiteX228" fmla="*/ 4874 w 10000"/>
              <a:gd name="connsiteY228" fmla="*/ 9293 h 10000"/>
              <a:gd name="connsiteX229" fmla="*/ 4894 w 10000"/>
              <a:gd name="connsiteY229" fmla="*/ 9395 h 10000"/>
              <a:gd name="connsiteX230" fmla="*/ 4915 w 10000"/>
              <a:gd name="connsiteY230" fmla="*/ 9488 h 10000"/>
              <a:gd name="connsiteX231" fmla="*/ 4935 w 10000"/>
              <a:gd name="connsiteY231" fmla="*/ 9563 h 10000"/>
              <a:gd name="connsiteX232" fmla="*/ 4985 w 10000"/>
              <a:gd name="connsiteY232" fmla="*/ 9647 h 10000"/>
              <a:gd name="connsiteX233" fmla="*/ 5035 w 10000"/>
              <a:gd name="connsiteY233" fmla="*/ 9721 h 10000"/>
              <a:gd name="connsiteX234" fmla="*/ 5095 w 10000"/>
              <a:gd name="connsiteY234" fmla="*/ 9786 h 10000"/>
              <a:gd name="connsiteX235" fmla="*/ 5176 w 10000"/>
              <a:gd name="connsiteY235" fmla="*/ 9842 h 10000"/>
              <a:gd name="connsiteX236" fmla="*/ 5176 w 10000"/>
              <a:gd name="connsiteY236" fmla="*/ 9842 h 10000"/>
              <a:gd name="connsiteX237" fmla="*/ 5176 w 10000"/>
              <a:gd name="connsiteY237" fmla="*/ 9842 h 10000"/>
              <a:gd name="connsiteX238" fmla="*/ 5236 w 10000"/>
              <a:gd name="connsiteY238" fmla="*/ 9879 h 10000"/>
              <a:gd name="connsiteX239" fmla="*/ 5307 w 10000"/>
              <a:gd name="connsiteY239" fmla="*/ 9916 h 10000"/>
              <a:gd name="connsiteX240" fmla="*/ 5447 w 10000"/>
              <a:gd name="connsiteY240" fmla="*/ 9963 h 10000"/>
              <a:gd name="connsiteX241" fmla="*/ 5608 w 10000"/>
              <a:gd name="connsiteY241" fmla="*/ 9991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899 w 10000"/>
              <a:gd name="connsiteY248" fmla="*/ 9991 h 10000"/>
              <a:gd name="connsiteX249" fmla="*/ 6040 w 10000"/>
              <a:gd name="connsiteY249" fmla="*/ 9981 h 10000"/>
              <a:gd name="connsiteX250" fmla="*/ 6171 w 10000"/>
              <a:gd name="connsiteY250" fmla="*/ 9963 h 10000"/>
              <a:gd name="connsiteX251" fmla="*/ 6291 w 10000"/>
              <a:gd name="connsiteY251" fmla="*/ 9926 h 10000"/>
              <a:gd name="connsiteX252" fmla="*/ 6412 w 10000"/>
              <a:gd name="connsiteY252" fmla="*/ 9888 h 10000"/>
              <a:gd name="connsiteX253" fmla="*/ 6533 w 10000"/>
              <a:gd name="connsiteY253" fmla="*/ 9842 h 10000"/>
              <a:gd name="connsiteX254" fmla="*/ 6643 w 10000"/>
              <a:gd name="connsiteY254" fmla="*/ 9805 h 10000"/>
              <a:gd name="connsiteX255" fmla="*/ 6744 w 10000"/>
              <a:gd name="connsiteY255" fmla="*/ 9740 h 10000"/>
              <a:gd name="connsiteX256" fmla="*/ 6824 w 10000"/>
              <a:gd name="connsiteY256" fmla="*/ 9674 h 10000"/>
              <a:gd name="connsiteX257" fmla="*/ 6905 w 10000"/>
              <a:gd name="connsiteY257" fmla="*/ 9609 h 10000"/>
              <a:gd name="connsiteX258" fmla="*/ 6965 w 10000"/>
              <a:gd name="connsiteY258" fmla="*/ 9544 h 10000"/>
              <a:gd name="connsiteX259" fmla="*/ 7015 w 10000"/>
              <a:gd name="connsiteY259" fmla="*/ 9460 h 10000"/>
              <a:gd name="connsiteX260" fmla="*/ 7035 w 10000"/>
              <a:gd name="connsiteY260" fmla="*/ 9395 h 10000"/>
              <a:gd name="connsiteX261" fmla="*/ 7045 w 10000"/>
              <a:gd name="connsiteY261" fmla="*/ 9302 h 10000"/>
              <a:gd name="connsiteX262" fmla="*/ 7035 w 10000"/>
              <a:gd name="connsiteY262" fmla="*/ 9228 h 10000"/>
              <a:gd name="connsiteX263" fmla="*/ 6995 w 10000"/>
              <a:gd name="connsiteY263" fmla="*/ 9144 h 10000"/>
              <a:gd name="connsiteX264" fmla="*/ 6995 w 10000"/>
              <a:gd name="connsiteY264" fmla="*/ 9144 h 10000"/>
              <a:gd name="connsiteX265" fmla="*/ 6995 w 10000"/>
              <a:gd name="connsiteY265" fmla="*/ 9135 h 10000"/>
              <a:gd name="connsiteX266" fmla="*/ 699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794 w 10000"/>
              <a:gd name="connsiteY283" fmla="*/ 8837 h 10000"/>
              <a:gd name="connsiteX284" fmla="*/ 6693 w 10000"/>
              <a:gd name="connsiteY284" fmla="*/ 8679 h 10000"/>
              <a:gd name="connsiteX285" fmla="*/ 6593 w 10000"/>
              <a:gd name="connsiteY285" fmla="*/ 8521 h 10000"/>
              <a:gd name="connsiteX286" fmla="*/ 6513 w 10000"/>
              <a:gd name="connsiteY286" fmla="*/ 8372 h 10000"/>
              <a:gd name="connsiteX287" fmla="*/ 6442 w 10000"/>
              <a:gd name="connsiteY287" fmla="*/ 8214 h 10000"/>
              <a:gd name="connsiteX288" fmla="*/ 6392 w 10000"/>
              <a:gd name="connsiteY288" fmla="*/ 8056 h 10000"/>
              <a:gd name="connsiteX289" fmla="*/ 6382 w 10000"/>
              <a:gd name="connsiteY289" fmla="*/ 7981 h 10000"/>
              <a:gd name="connsiteX290" fmla="*/ 6382 w 10000"/>
              <a:gd name="connsiteY290" fmla="*/ 7907 h 10000"/>
              <a:gd name="connsiteX291" fmla="*/ 6382 w 10000"/>
              <a:gd name="connsiteY291" fmla="*/ 7907 h 10000"/>
              <a:gd name="connsiteX292" fmla="*/ 6392 w 10000"/>
              <a:gd name="connsiteY292" fmla="*/ 7805 h 10000"/>
              <a:gd name="connsiteX293" fmla="*/ 6422 w 10000"/>
              <a:gd name="connsiteY293" fmla="*/ 7702 h 10000"/>
              <a:gd name="connsiteX294" fmla="*/ 6452 w 10000"/>
              <a:gd name="connsiteY294" fmla="*/ 7656 h 10000"/>
              <a:gd name="connsiteX295" fmla="*/ 6492 w 10000"/>
              <a:gd name="connsiteY295" fmla="*/ 7609 h 10000"/>
              <a:gd name="connsiteX296" fmla="*/ 6523 w 10000"/>
              <a:gd name="connsiteY296" fmla="*/ 7563 h 10000"/>
              <a:gd name="connsiteX297" fmla="*/ 6573 w 10000"/>
              <a:gd name="connsiteY297" fmla="*/ 7526 h 10000"/>
              <a:gd name="connsiteX298" fmla="*/ 6704 w 10000"/>
              <a:gd name="connsiteY298" fmla="*/ 7451 h 10000"/>
              <a:gd name="connsiteX299" fmla="*/ 6864 w 10000"/>
              <a:gd name="connsiteY299" fmla="*/ 7395 h 10000"/>
              <a:gd name="connsiteX300" fmla="*/ 7065 w 10000"/>
              <a:gd name="connsiteY300" fmla="*/ 7349 h 10000"/>
              <a:gd name="connsiteX301" fmla="*/ 7307 w 10000"/>
              <a:gd name="connsiteY301" fmla="*/ 7321 h 10000"/>
              <a:gd name="connsiteX302" fmla="*/ 7307 w 10000"/>
              <a:gd name="connsiteY302" fmla="*/ 7321 h 10000"/>
              <a:gd name="connsiteX303" fmla="*/ 8533 w 10000"/>
              <a:gd name="connsiteY303" fmla="*/ 7219 h 10000"/>
              <a:gd name="connsiteX304" fmla="*/ 10000 w 10000"/>
              <a:gd name="connsiteY304" fmla="*/ 7116 h 10000"/>
              <a:gd name="connsiteX305" fmla="*/ 10000 w 10000"/>
              <a:gd name="connsiteY305" fmla="*/ 7116 h 10000"/>
              <a:gd name="connsiteX306" fmla="*/ 10000 w 10000"/>
              <a:gd name="connsiteY306" fmla="*/ 7116 h 10000"/>
              <a:gd name="connsiteX307" fmla="*/ 10000 w 10000"/>
              <a:gd name="connsiteY307" fmla="*/ 7116 h 10000"/>
              <a:gd name="connsiteX308" fmla="*/ 10000 w 10000"/>
              <a:gd name="connsiteY308"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347 w 10000"/>
              <a:gd name="connsiteY90" fmla="*/ 3535 h 10000"/>
              <a:gd name="connsiteX91" fmla="*/ 3246 w 10000"/>
              <a:gd name="connsiteY91" fmla="*/ 3563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16 w 10000"/>
              <a:gd name="connsiteY98" fmla="*/ 3572 h 10000"/>
              <a:gd name="connsiteX99" fmla="*/ 3116 w 10000"/>
              <a:gd name="connsiteY99" fmla="*/ 3572 h 10000"/>
              <a:gd name="connsiteX100" fmla="*/ 3025 w 10000"/>
              <a:gd name="connsiteY100" fmla="*/ 3572 h 10000"/>
              <a:gd name="connsiteX101" fmla="*/ 2925 w 10000"/>
              <a:gd name="connsiteY101" fmla="*/ 3553 h 10000"/>
              <a:gd name="connsiteX102" fmla="*/ 2814 w 10000"/>
              <a:gd name="connsiteY102" fmla="*/ 3526 h 10000"/>
              <a:gd name="connsiteX103" fmla="*/ 2693 w 10000"/>
              <a:gd name="connsiteY103" fmla="*/ 3479 h 10000"/>
              <a:gd name="connsiteX104" fmla="*/ 2553 w 10000"/>
              <a:gd name="connsiteY104" fmla="*/ 3423 h 10000"/>
              <a:gd name="connsiteX105" fmla="*/ 2392 w 10000"/>
              <a:gd name="connsiteY105" fmla="*/ 3349 h 10000"/>
              <a:gd name="connsiteX106" fmla="*/ 2010 w 10000"/>
              <a:gd name="connsiteY106" fmla="*/ 3153 h 10000"/>
              <a:gd name="connsiteX107" fmla="*/ 2010 w 10000"/>
              <a:gd name="connsiteY107" fmla="*/ 3153 h 10000"/>
              <a:gd name="connsiteX108" fmla="*/ 2010 w 10000"/>
              <a:gd name="connsiteY108" fmla="*/ 3153 h 10000"/>
              <a:gd name="connsiteX109" fmla="*/ 2010 w 10000"/>
              <a:gd name="connsiteY109" fmla="*/ 3153 h 10000"/>
              <a:gd name="connsiteX110" fmla="*/ 2000 w 10000"/>
              <a:gd name="connsiteY110" fmla="*/ 3153 h 10000"/>
              <a:gd name="connsiteX111" fmla="*/ 2000 w 10000"/>
              <a:gd name="connsiteY111" fmla="*/ 3153 h 10000"/>
              <a:gd name="connsiteX112" fmla="*/ 2000 w 10000"/>
              <a:gd name="connsiteY112" fmla="*/ 3153 h 10000"/>
              <a:gd name="connsiteX113" fmla="*/ 2000 w 10000"/>
              <a:gd name="connsiteY113" fmla="*/ 3153 h 10000"/>
              <a:gd name="connsiteX114" fmla="*/ 1769 w 10000"/>
              <a:gd name="connsiteY114" fmla="*/ 3033 h 10000"/>
              <a:gd name="connsiteX115" fmla="*/ 1588 w 10000"/>
              <a:gd name="connsiteY115" fmla="*/ 2967 h 10000"/>
              <a:gd name="connsiteX116" fmla="*/ 1427 w 10000"/>
              <a:gd name="connsiteY116" fmla="*/ 2921 h 10000"/>
              <a:gd name="connsiteX117" fmla="*/ 1347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146 w 10000"/>
              <a:gd name="connsiteY124" fmla="*/ 2921 h 10000"/>
              <a:gd name="connsiteX125" fmla="*/ 1085 w 10000"/>
              <a:gd name="connsiteY125" fmla="*/ 2940 h 10000"/>
              <a:gd name="connsiteX126" fmla="*/ 1025 w 10000"/>
              <a:gd name="connsiteY126" fmla="*/ 2949 h 10000"/>
              <a:gd name="connsiteX127" fmla="*/ 965 w 10000"/>
              <a:gd name="connsiteY127" fmla="*/ 2986 h 10000"/>
              <a:gd name="connsiteX128" fmla="*/ 915 w 10000"/>
              <a:gd name="connsiteY128" fmla="*/ 3023 h 10000"/>
              <a:gd name="connsiteX129" fmla="*/ 864 w 10000"/>
              <a:gd name="connsiteY129" fmla="*/ 3060 h 10000"/>
              <a:gd name="connsiteX130" fmla="*/ 814 w 10000"/>
              <a:gd name="connsiteY130" fmla="*/ 3107 h 10000"/>
              <a:gd name="connsiteX131" fmla="*/ 784 w 10000"/>
              <a:gd name="connsiteY131" fmla="*/ 3163 h 10000"/>
              <a:gd name="connsiteX132" fmla="*/ 744 w 10000"/>
              <a:gd name="connsiteY132" fmla="*/ 3237 h 10000"/>
              <a:gd name="connsiteX133" fmla="*/ 673 w 10000"/>
              <a:gd name="connsiteY133" fmla="*/ 3377 h 10000"/>
              <a:gd name="connsiteX134" fmla="*/ 623 w 10000"/>
              <a:gd name="connsiteY134" fmla="*/ 3563 h 10000"/>
              <a:gd name="connsiteX135" fmla="*/ 603 w 10000"/>
              <a:gd name="connsiteY135" fmla="*/ 3786 h 10000"/>
              <a:gd name="connsiteX136" fmla="*/ 573 w 10000"/>
              <a:gd name="connsiteY136" fmla="*/ 4037 h 10000"/>
              <a:gd name="connsiteX137" fmla="*/ 583 w 10000"/>
              <a:gd name="connsiteY137" fmla="*/ 4326 h 10000"/>
              <a:gd name="connsiteX138" fmla="*/ 613 w 10000"/>
              <a:gd name="connsiteY138" fmla="*/ 4651 h 10000"/>
              <a:gd name="connsiteX139" fmla="*/ 663 w 10000"/>
              <a:gd name="connsiteY139" fmla="*/ 5014 h 10000"/>
              <a:gd name="connsiteX140" fmla="*/ 734 w 10000"/>
              <a:gd name="connsiteY140" fmla="*/ 5423 h 10000"/>
              <a:gd name="connsiteX141" fmla="*/ 814 w 10000"/>
              <a:gd name="connsiteY141" fmla="*/ 5870 h 10000"/>
              <a:gd name="connsiteX142" fmla="*/ 945 w 10000"/>
              <a:gd name="connsiteY142" fmla="*/ 6372 h 10000"/>
              <a:gd name="connsiteX143" fmla="*/ 1085 w 10000"/>
              <a:gd name="connsiteY143" fmla="*/ 6912 h 10000"/>
              <a:gd name="connsiteX144" fmla="*/ 1085 w 10000"/>
              <a:gd name="connsiteY144" fmla="*/ 6912 h 10000"/>
              <a:gd name="connsiteX145" fmla="*/ 1085 w 10000"/>
              <a:gd name="connsiteY145" fmla="*/ 6930 h 10000"/>
              <a:gd name="connsiteX146" fmla="*/ 1085 w 10000"/>
              <a:gd name="connsiteY146" fmla="*/ 6930 h 10000"/>
              <a:gd name="connsiteX147" fmla="*/ 1116 w 10000"/>
              <a:gd name="connsiteY147" fmla="*/ 7005 h 10000"/>
              <a:gd name="connsiteX148" fmla="*/ 1116 w 10000"/>
              <a:gd name="connsiteY148" fmla="*/ 7005 h 10000"/>
              <a:gd name="connsiteX149" fmla="*/ 1116 w 10000"/>
              <a:gd name="connsiteY149" fmla="*/ 7005 h 10000"/>
              <a:gd name="connsiteX150" fmla="*/ 1116 w 10000"/>
              <a:gd name="connsiteY150" fmla="*/ 7005 h 10000"/>
              <a:gd name="connsiteX151" fmla="*/ 1116 w 10000"/>
              <a:gd name="connsiteY151" fmla="*/ 7005 h 10000"/>
              <a:gd name="connsiteX152" fmla="*/ 1126 w 10000"/>
              <a:gd name="connsiteY152" fmla="*/ 7060 h 10000"/>
              <a:gd name="connsiteX153" fmla="*/ 1126 w 10000"/>
              <a:gd name="connsiteY153" fmla="*/ 7060 h 10000"/>
              <a:gd name="connsiteX154" fmla="*/ 1126 w 10000"/>
              <a:gd name="connsiteY154" fmla="*/ 7060 h 10000"/>
              <a:gd name="connsiteX155" fmla="*/ 1126 w 10000"/>
              <a:gd name="connsiteY155" fmla="*/ 7060 h 10000"/>
              <a:gd name="connsiteX156" fmla="*/ 1146 w 10000"/>
              <a:gd name="connsiteY156" fmla="*/ 7060 h 10000"/>
              <a:gd name="connsiteX157" fmla="*/ 1146 w 10000"/>
              <a:gd name="connsiteY157" fmla="*/ 7060 h 10000"/>
              <a:gd name="connsiteX158" fmla="*/ 1156 w 10000"/>
              <a:gd name="connsiteY158" fmla="*/ 7060 h 10000"/>
              <a:gd name="connsiteX159" fmla="*/ 1156 w 10000"/>
              <a:gd name="connsiteY159" fmla="*/ 7060 h 10000"/>
              <a:gd name="connsiteX160" fmla="*/ 1156 w 10000"/>
              <a:gd name="connsiteY160" fmla="*/ 7060 h 10000"/>
              <a:gd name="connsiteX161" fmla="*/ 1156 w 10000"/>
              <a:gd name="connsiteY161" fmla="*/ 7060 h 10000"/>
              <a:gd name="connsiteX162" fmla="*/ 1457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980 w 10000"/>
              <a:gd name="connsiteY180" fmla="*/ 7051 h 10000"/>
              <a:gd name="connsiteX181" fmla="*/ 1980 w 10000"/>
              <a:gd name="connsiteY181" fmla="*/ 7051 h 10000"/>
              <a:gd name="connsiteX182" fmla="*/ 2281 w 10000"/>
              <a:gd name="connsiteY182" fmla="*/ 7033 h 10000"/>
              <a:gd name="connsiteX183" fmla="*/ 2281 w 10000"/>
              <a:gd name="connsiteY183" fmla="*/ 7033 h 10000"/>
              <a:gd name="connsiteX184" fmla="*/ 2281 w 10000"/>
              <a:gd name="connsiteY184" fmla="*/ 7033 h 10000"/>
              <a:gd name="connsiteX185" fmla="*/ 2281 w 10000"/>
              <a:gd name="connsiteY185" fmla="*/ 7033 h 10000"/>
              <a:gd name="connsiteX186" fmla="*/ 2291 w 10000"/>
              <a:gd name="connsiteY186" fmla="*/ 7033 h 10000"/>
              <a:gd name="connsiteX187" fmla="*/ 2291 w 10000"/>
              <a:gd name="connsiteY187" fmla="*/ 7033 h 10000"/>
              <a:gd name="connsiteX188" fmla="*/ 2302 w 10000"/>
              <a:gd name="connsiteY188" fmla="*/ 7033 h 10000"/>
              <a:gd name="connsiteX189" fmla="*/ 2302 w 10000"/>
              <a:gd name="connsiteY189" fmla="*/ 7033 h 10000"/>
              <a:gd name="connsiteX190" fmla="*/ 2332 w 10000"/>
              <a:gd name="connsiteY190" fmla="*/ 7033 h 10000"/>
              <a:gd name="connsiteX191" fmla="*/ 2332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3286 w 10000"/>
              <a:gd name="connsiteY200" fmla="*/ 7033 h 10000"/>
              <a:gd name="connsiteX201" fmla="*/ 3709 w 10000"/>
              <a:gd name="connsiteY201" fmla="*/ 7060 h 10000"/>
              <a:gd name="connsiteX202" fmla="*/ 4101 w 10000"/>
              <a:gd name="connsiteY202" fmla="*/ 7088 h 10000"/>
              <a:gd name="connsiteX203" fmla="*/ 4291 w 10000"/>
              <a:gd name="connsiteY203" fmla="*/ 7116 h 10000"/>
              <a:gd name="connsiteX204" fmla="*/ 4462 w 10000"/>
              <a:gd name="connsiteY204" fmla="*/ 7135 h 10000"/>
              <a:gd name="connsiteX205" fmla="*/ 4623 w 10000"/>
              <a:gd name="connsiteY205" fmla="*/ 7172 h 10000"/>
              <a:gd name="connsiteX206" fmla="*/ 4764 w 10000"/>
              <a:gd name="connsiteY206" fmla="*/ 7219 h 10000"/>
              <a:gd name="connsiteX207" fmla="*/ 4894 w 10000"/>
              <a:gd name="connsiteY207" fmla="*/ 7274 h 10000"/>
              <a:gd name="connsiteX208" fmla="*/ 4985 w 10000"/>
              <a:gd name="connsiteY208" fmla="*/ 7330 h 10000"/>
              <a:gd name="connsiteX209" fmla="*/ 5075 w 10000"/>
              <a:gd name="connsiteY209" fmla="*/ 7395 h 10000"/>
              <a:gd name="connsiteX210" fmla="*/ 5136 w 10000"/>
              <a:gd name="connsiteY210" fmla="*/ 7460 h 10000"/>
              <a:gd name="connsiteX211" fmla="*/ 5156 w 10000"/>
              <a:gd name="connsiteY211" fmla="*/ 7507 h 10000"/>
              <a:gd name="connsiteX212" fmla="*/ 5176 w 10000"/>
              <a:gd name="connsiteY212" fmla="*/ 7553 h 10000"/>
              <a:gd name="connsiteX213" fmla="*/ 5176 w 10000"/>
              <a:gd name="connsiteY213" fmla="*/ 7600 h 10000"/>
              <a:gd name="connsiteX214" fmla="*/ 5176 w 10000"/>
              <a:gd name="connsiteY214" fmla="*/ 7656 h 10000"/>
              <a:gd name="connsiteX215" fmla="*/ 5176 w 10000"/>
              <a:gd name="connsiteY215" fmla="*/ 7656 h 10000"/>
              <a:gd name="connsiteX216" fmla="*/ 5176 w 10000"/>
              <a:gd name="connsiteY216" fmla="*/ 7665 h 10000"/>
              <a:gd name="connsiteX217" fmla="*/ 5176 w 10000"/>
              <a:gd name="connsiteY217" fmla="*/ 7665 h 10000"/>
              <a:gd name="connsiteX218" fmla="*/ 5176 w 10000"/>
              <a:gd name="connsiteY218" fmla="*/ 7665 h 10000"/>
              <a:gd name="connsiteX219" fmla="*/ 5146 w 10000"/>
              <a:gd name="connsiteY219" fmla="*/ 7851 h 10000"/>
              <a:gd name="connsiteX220" fmla="*/ 5095 w 10000"/>
              <a:gd name="connsiteY220" fmla="*/ 8037 h 10000"/>
              <a:gd name="connsiteX221" fmla="*/ 5005 w 10000"/>
              <a:gd name="connsiteY221" fmla="*/ 8437 h 10000"/>
              <a:gd name="connsiteX222" fmla="*/ 4955 w 10000"/>
              <a:gd name="connsiteY222" fmla="*/ 8642 h 10000"/>
              <a:gd name="connsiteX223" fmla="*/ 4915 w 10000"/>
              <a:gd name="connsiteY223" fmla="*/ 8828 h 10000"/>
              <a:gd name="connsiteX224" fmla="*/ 4894 w 10000"/>
              <a:gd name="connsiteY224" fmla="*/ 9023 h 10000"/>
              <a:gd name="connsiteX225" fmla="*/ 4874 w 10000"/>
              <a:gd name="connsiteY225" fmla="*/ 9200 h 10000"/>
              <a:gd name="connsiteX226" fmla="*/ 4874 w 10000"/>
              <a:gd name="connsiteY226" fmla="*/ 9200 h 10000"/>
              <a:gd name="connsiteX227" fmla="*/ 4874 w 10000"/>
              <a:gd name="connsiteY227" fmla="*/ 9293 h 10000"/>
              <a:gd name="connsiteX228" fmla="*/ 4894 w 10000"/>
              <a:gd name="connsiteY228" fmla="*/ 9395 h 10000"/>
              <a:gd name="connsiteX229" fmla="*/ 4915 w 10000"/>
              <a:gd name="connsiteY229" fmla="*/ 9488 h 10000"/>
              <a:gd name="connsiteX230" fmla="*/ 4935 w 10000"/>
              <a:gd name="connsiteY230" fmla="*/ 9563 h 10000"/>
              <a:gd name="connsiteX231" fmla="*/ 4985 w 10000"/>
              <a:gd name="connsiteY231" fmla="*/ 9647 h 10000"/>
              <a:gd name="connsiteX232" fmla="*/ 5035 w 10000"/>
              <a:gd name="connsiteY232" fmla="*/ 9721 h 10000"/>
              <a:gd name="connsiteX233" fmla="*/ 5095 w 10000"/>
              <a:gd name="connsiteY233" fmla="*/ 9786 h 10000"/>
              <a:gd name="connsiteX234" fmla="*/ 5176 w 10000"/>
              <a:gd name="connsiteY234" fmla="*/ 9842 h 10000"/>
              <a:gd name="connsiteX235" fmla="*/ 5176 w 10000"/>
              <a:gd name="connsiteY235" fmla="*/ 9842 h 10000"/>
              <a:gd name="connsiteX236" fmla="*/ 5176 w 10000"/>
              <a:gd name="connsiteY236" fmla="*/ 9842 h 10000"/>
              <a:gd name="connsiteX237" fmla="*/ 5236 w 10000"/>
              <a:gd name="connsiteY237" fmla="*/ 9879 h 10000"/>
              <a:gd name="connsiteX238" fmla="*/ 5307 w 10000"/>
              <a:gd name="connsiteY238" fmla="*/ 9916 h 10000"/>
              <a:gd name="connsiteX239" fmla="*/ 5447 w 10000"/>
              <a:gd name="connsiteY239" fmla="*/ 9963 h 10000"/>
              <a:gd name="connsiteX240" fmla="*/ 5608 w 10000"/>
              <a:gd name="connsiteY240" fmla="*/ 9991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899 w 10000"/>
              <a:gd name="connsiteY247" fmla="*/ 9991 h 10000"/>
              <a:gd name="connsiteX248" fmla="*/ 6040 w 10000"/>
              <a:gd name="connsiteY248" fmla="*/ 9981 h 10000"/>
              <a:gd name="connsiteX249" fmla="*/ 6171 w 10000"/>
              <a:gd name="connsiteY249" fmla="*/ 9963 h 10000"/>
              <a:gd name="connsiteX250" fmla="*/ 6291 w 10000"/>
              <a:gd name="connsiteY250" fmla="*/ 9926 h 10000"/>
              <a:gd name="connsiteX251" fmla="*/ 6412 w 10000"/>
              <a:gd name="connsiteY251" fmla="*/ 9888 h 10000"/>
              <a:gd name="connsiteX252" fmla="*/ 6533 w 10000"/>
              <a:gd name="connsiteY252" fmla="*/ 9842 h 10000"/>
              <a:gd name="connsiteX253" fmla="*/ 6643 w 10000"/>
              <a:gd name="connsiteY253" fmla="*/ 9805 h 10000"/>
              <a:gd name="connsiteX254" fmla="*/ 6744 w 10000"/>
              <a:gd name="connsiteY254" fmla="*/ 9740 h 10000"/>
              <a:gd name="connsiteX255" fmla="*/ 6824 w 10000"/>
              <a:gd name="connsiteY255" fmla="*/ 9674 h 10000"/>
              <a:gd name="connsiteX256" fmla="*/ 6905 w 10000"/>
              <a:gd name="connsiteY256" fmla="*/ 9609 h 10000"/>
              <a:gd name="connsiteX257" fmla="*/ 6965 w 10000"/>
              <a:gd name="connsiteY257" fmla="*/ 9544 h 10000"/>
              <a:gd name="connsiteX258" fmla="*/ 7015 w 10000"/>
              <a:gd name="connsiteY258" fmla="*/ 9460 h 10000"/>
              <a:gd name="connsiteX259" fmla="*/ 7035 w 10000"/>
              <a:gd name="connsiteY259" fmla="*/ 9395 h 10000"/>
              <a:gd name="connsiteX260" fmla="*/ 7045 w 10000"/>
              <a:gd name="connsiteY260" fmla="*/ 9302 h 10000"/>
              <a:gd name="connsiteX261" fmla="*/ 7035 w 10000"/>
              <a:gd name="connsiteY261" fmla="*/ 9228 h 10000"/>
              <a:gd name="connsiteX262" fmla="*/ 6995 w 10000"/>
              <a:gd name="connsiteY262" fmla="*/ 9144 h 10000"/>
              <a:gd name="connsiteX263" fmla="*/ 6995 w 10000"/>
              <a:gd name="connsiteY263" fmla="*/ 9144 h 10000"/>
              <a:gd name="connsiteX264" fmla="*/ 6995 w 10000"/>
              <a:gd name="connsiteY264" fmla="*/ 9135 h 10000"/>
              <a:gd name="connsiteX265" fmla="*/ 699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794 w 10000"/>
              <a:gd name="connsiteY282" fmla="*/ 8837 h 10000"/>
              <a:gd name="connsiteX283" fmla="*/ 6693 w 10000"/>
              <a:gd name="connsiteY283" fmla="*/ 8679 h 10000"/>
              <a:gd name="connsiteX284" fmla="*/ 6593 w 10000"/>
              <a:gd name="connsiteY284" fmla="*/ 8521 h 10000"/>
              <a:gd name="connsiteX285" fmla="*/ 6513 w 10000"/>
              <a:gd name="connsiteY285" fmla="*/ 8372 h 10000"/>
              <a:gd name="connsiteX286" fmla="*/ 6442 w 10000"/>
              <a:gd name="connsiteY286" fmla="*/ 8214 h 10000"/>
              <a:gd name="connsiteX287" fmla="*/ 6392 w 10000"/>
              <a:gd name="connsiteY287" fmla="*/ 8056 h 10000"/>
              <a:gd name="connsiteX288" fmla="*/ 6382 w 10000"/>
              <a:gd name="connsiteY288" fmla="*/ 7981 h 10000"/>
              <a:gd name="connsiteX289" fmla="*/ 6382 w 10000"/>
              <a:gd name="connsiteY289" fmla="*/ 7907 h 10000"/>
              <a:gd name="connsiteX290" fmla="*/ 6382 w 10000"/>
              <a:gd name="connsiteY290" fmla="*/ 7907 h 10000"/>
              <a:gd name="connsiteX291" fmla="*/ 6392 w 10000"/>
              <a:gd name="connsiteY291" fmla="*/ 7805 h 10000"/>
              <a:gd name="connsiteX292" fmla="*/ 6422 w 10000"/>
              <a:gd name="connsiteY292" fmla="*/ 7702 h 10000"/>
              <a:gd name="connsiteX293" fmla="*/ 6452 w 10000"/>
              <a:gd name="connsiteY293" fmla="*/ 7656 h 10000"/>
              <a:gd name="connsiteX294" fmla="*/ 6492 w 10000"/>
              <a:gd name="connsiteY294" fmla="*/ 7609 h 10000"/>
              <a:gd name="connsiteX295" fmla="*/ 6523 w 10000"/>
              <a:gd name="connsiteY295" fmla="*/ 7563 h 10000"/>
              <a:gd name="connsiteX296" fmla="*/ 6573 w 10000"/>
              <a:gd name="connsiteY296" fmla="*/ 7526 h 10000"/>
              <a:gd name="connsiteX297" fmla="*/ 6704 w 10000"/>
              <a:gd name="connsiteY297" fmla="*/ 7451 h 10000"/>
              <a:gd name="connsiteX298" fmla="*/ 6864 w 10000"/>
              <a:gd name="connsiteY298" fmla="*/ 7395 h 10000"/>
              <a:gd name="connsiteX299" fmla="*/ 7065 w 10000"/>
              <a:gd name="connsiteY299" fmla="*/ 7349 h 10000"/>
              <a:gd name="connsiteX300" fmla="*/ 7307 w 10000"/>
              <a:gd name="connsiteY300" fmla="*/ 7321 h 10000"/>
              <a:gd name="connsiteX301" fmla="*/ 7307 w 10000"/>
              <a:gd name="connsiteY301" fmla="*/ 7321 h 10000"/>
              <a:gd name="connsiteX302" fmla="*/ 8533 w 10000"/>
              <a:gd name="connsiteY302" fmla="*/ 7219 h 10000"/>
              <a:gd name="connsiteX303" fmla="*/ 10000 w 10000"/>
              <a:gd name="connsiteY303" fmla="*/ 7116 h 10000"/>
              <a:gd name="connsiteX304" fmla="*/ 10000 w 10000"/>
              <a:gd name="connsiteY304" fmla="*/ 7116 h 10000"/>
              <a:gd name="connsiteX305" fmla="*/ 10000 w 10000"/>
              <a:gd name="connsiteY305" fmla="*/ 7116 h 10000"/>
              <a:gd name="connsiteX306" fmla="*/ 10000 w 10000"/>
              <a:gd name="connsiteY306" fmla="*/ 7116 h 10000"/>
              <a:gd name="connsiteX307" fmla="*/ 10000 w 10000"/>
              <a:gd name="connsiteY307"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4137 w 10000"/>
              <a:gd name="connsiteY89" fmla="*/ 3940 h 10000"/>
              <a:gd name="connsiteX90" fmla="*/ 3347 w 10000"/>
              <a:gd name="connsiteY90" fmla="*/ 3535 h 10000"/>
              <a:gd name="connsiteX91" fmla="*/ 3246 w 10000"/>
              <a:gd name="connsiteY91" fmla="*/ 3563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16 w 10000"/>
              <a:gd name="connsiteY98" fmla="*/ 3572 h 10000"/>
              <a:gd name="connsiteX99" fmla="*/ 3116 w 10000"/>
              <a:gd name="connsiteY99" fmla="*/ 3572 h 10000"/>
              <a:gd name="connsiteX100" fmla="*/ 3025 w 10000"/>
              <a:gd name="connsiteY100" fmla="*/ 3572 h 10000"/>
              <a:gd name="connsiteX101" fmla="*/ 2925 w 10000"/>
              <a:gd name="connsiteY101" fmla="*/ 3553 h 10000"/>
              <a:gd name="connsiteX102" fmla="*/ 2814 w 10000"/>
              <a:gd name="connsiteY102" fmla="*/ 3526 h 10000"/>
              <a:gd name="connsiteX103" fmla="*/ 2693 w 10000"/>
              <a:gd name="connsiteY103" fmla="*/ 3479 h 10000"/>
              <a:gd name="connsiteX104" fmla="*/ 2553 w 10000"/>
              <a:gd name="connsiteY104" fmla="*/ 3423 h 10000"/>
              <a:gd name="connsiteX105" fmla="*/ 2392 w 10000"/>
              <a:gd name="connsiteY105" fmla="*/ 3349 h 10000"/>
              <a:gd name="connsiteX106" fmla="*/ 2010 w 10000"/>
              <a:gd name="connsiteY106" fmla="*/ 3153 h 10000"/>
              <a:gd name="connsiteX107" fmla="*/ 2010 w 10000"/>
              <a:gd name="connsiteY107" fmla="*/ 3153 h 10000"/>
              <a:gd name="connsiteX108" fmla="*/ 2010 w 10000"/>
              <a:gd name="connsiteY108" fmla="*/ 3153 h 10000"/>
              <a:gd name="connsiteX109" fmla="*/ 2010 w 10000"/>
              <a:gd name="connsiteY109" fmla="*/ 3153 h 10000"/>
              <a:gd name="connsiteX110" fmla="*/ 2000 w 10000"/>
              <a:gd name="connsiteY110" fmla="*/ 3153 h 10000"/>
              <a:gd name="connsiteX111" fmla="*/ 2000 w 10000"/>
              <a:gd name="connsiteY111" fmla="*/ 3153 h 10000"/>
              <a:gd name="connsiteX112" fmla="*/ 2000 w 10000"/>
              <a:gd name="connsiteY112" fmla="*/ 3153 h 10000"/>
              <a:gd name="connsiteX113" fmla="*/ 2000 w 10000"/>
              <a:gd name="connsiteY113" fmla="*/ 3153 h 10000"/>
              <a:gd name="connsiteX114" fmla="*/ 1769 w 10000"/>
              <a:gd name="connsiteY114" fmla="*/ 3033 h 10000"/>
              <a:gd name="connsiteX115" fmla="*/ 1588 w 10000"/>
              <a:gd name="connsiteY115" fmla="*/ 2967 h 10000"/>
              <a:gd name="connsiteX116" fmla="*/ 1427 w 10000"/>
              <a:gd name="connsiteY116" fmla="*/ 2921 h 10000"/>
              <a:gd name="connsiteX117" fmla="*/ 1347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146 w 10000"/>
              <a:gd name="connsiteY124" fmla="*/ 2921 h 10000"/>
              <a:gd name="connsiteX125" fmla="*/ 1085 w 10000"/>
              <a:gd name="connsiteY125" fmla="*/ 2940 h 10000"/>
              <a:gd name="connsiteX126" fmla="*/ 1025 w 10000"/>
              <a:gd name="connsiteY126" fmla="*/ 2949 h 10000"/>
              <a:gd name="connsiteX127" fmla="*/ 965 w 10000"/>
              <a:gd name="connsiteY127" fmla="*/ 2986 h 10000"/>
              <a:gd name="connsiteX128" fmla="*/ 915 w 10000"/>
              <a:gd name="connsiteY128" fmla="*/ 3023 h 10000"/>
              <a:gd name="connsiteX129" fmla="*/ 864 w 10000"/>
              <a:gd name="connsiteY129" fmla="*/ 3060 h 10000"/>
              <a:gd name="connsiteX130" fmla="*/ 814 w 10000"/>
              <a:gd name="connsiteY130" fmla="*/ 3107 h 10000"/>
              <a:gd name="connsiteX131" fmla="*/ 784 w 10000"/>
              <a:gd name="connsiteY131" fmla="*/ 3163 h 10000"/>
              <a:gd name="connsiteX132" fmla="*/ 744 w 10000"/>
              <a:gd name="connsiteY132" fmla="*/ 3237 h 10000"/>
              <a:gd name="connsiteX133" fmla="*/ 673 w 10000"/>
              <a:gd name="connsiteY133" fmla="*/ 3377 h 10000"/>
              <a:gd name="connsiteX134" fmla="*/ 623 w 10000"/>
              <a:gd name="connsiteY134" fmla="*/ 3563 h 10000"/>
              <a:gd name="connsiteX135" fmla="*/ 603 w 10000"/>
              <a:gd name="connsiteY135" fmla="*/ 3786 h 10000"/>
              <a:gd name="connsiteX136" fmla="*/ 573 w 10000"/>
              <a:gd name="connsiteY136" fmla="*/ 4037 h 10000"/>
              <a:gd name="connsiteX137" fmla="*/ 583 w 10000"/>
              <a:gd name="connsiteY137" fmla="*/ 4326 h 10000"/>
              <a:gd name="connsiteX138" fmla="*/ 613 w 10000"/>
              <a:gd name="connsiteY138" fmla="*/ 4651 h 10000"/>
              <a:gd name="connsiteX139" fmla="*/ 663 w 10000"/>
              <a:gd name="connsiteY139" fmla="*/ 5014 h 10000"/>
              <a:gd name="connsiteX140" fmla="*/ 734 w 10000"/>
              <a:gd name="connsiteY140" fmla="*/ 5423 h 10000"/>
              <a:gd name="connsiteX141" fmla="*/ 814 w 10000"/>
              <a:gd name="connsiteY141" fmla="*/ 5870 h 10000"/>
              <a:gd name="connsiteX142" fmla="*/ 945 w 10000"/>
              <a:gd name="connsiteY142" fmla="*/ 6372 h 10000"/>
              <a:gd name="connsiteX143" fmla="*/ 1085 w 10000"/>
              <a:gd name="connsiteY143" fmla="*/ 6912 h 10000"/>
              <a:gd name="connsiteX144" fmla="*/ 1085 w 10000"/>
              <a:gd name="connsiteY144" fmla="*/ 6912 h 10000"/>
              <a:gd name="connsiteX145" fmla="*/ 1085 w 10000"/>
              <a:gd name="connsiteY145" fmla="*/ 6930 h 10000"/>
              <a:gd name="connsiteX146" fmla="*/ 1085 w 10000"/>
              <a:gd name="connsiteY146" fmla="*/ 6930 h 10000"/>
              <a:gd name="connsiteX147" fmla="*/ 1116 w 10000"/>
              <a:gd name="connsiteY147" fmla="*/ 7005 h 10000"/>
              <a:gd name="connsiteX148" fmla="*/ 1116 w 10000"/>
              <a:gd name="connsiteY148" fmla="*/ 7005 h 10000"/>
              <a:gd name="connsiteX149" fmla="*/ 1116 w 10000"/>
              <a:gd name="connsiteY149" fmla="*/ 7005 h 10000"/>
              <a:gd name="connsiteX150" fmla="*/ 1116 w 10000"/>
              <a:gd name="connsiteY150" fmla="*/ 7005 h 10000"/>
              <a:gd name="connsiteX151" fmla="*/ 1116 w 10000"/>
              <a:gd name="connsiteY151" fmla="*/ 7005 h 10000"/>
              <a:gd name="connsiteX152" fmla="*/ 1126 w 10000"/>
              <a:gd name="connsiteY152" fmla="*/ 7060 h 10000"/>
              <a:gd name="connsiteX153" fmla="*/ 1126 w 10000"/>
              <a:gd name="connsiteY153" fmla="*/ 7060 h 10000"/>
              <a:gd name="connsiteX154" fmla="*/ 1126 w 10000"/>
              <a:gd name="connsiteY154" fmla="*/ 7060 h 10000"/>
              <a:gd name="connsiteX155" fmla="*/ 1126 w 10000"/>
              <a:gd name="connsiteY155" fmla="*/ 7060 h 10000"/>
              <a:gd name="connsiteX156" fmla="*/ 1146 w 10000"/>
              <a:gd name="connsiteY156" fmla="*/ 7060 h 10000"/>
              <a:gd name="connsiteX157" fmla="*/ 1146 w 10000"/>
              <a:gd name="connsiteY157" fmla="*/ 7060 h 10000"/>
              <a:gd name="connsiteX158" fmla="*/ 1156 w 10000"/>
              <a:gd name="connsiteY158" fmla="*/ 7060 h 10000"/>
              <a:gd name="connsiteX159" fmla="*/ 1156 w 10000"/>
              <a:gd name="connsiteY159" fmla="*/ 7060 h 10000"/>
              <a:gd name="connsiteX160" fmla="*/ 1156 w 10000"/>
              <a:gd name="connsiteY160" fmla="*/ 7060 h 10000"/>
              <a:gd name="connsiteX161" fmla="*/ 1156 w 10000"/>
              <a:gd name="connsiteY161" fmla="*/ 7060 h 10000"/>
              <a:gd name="connsiteX162" fmla="*/ 1457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980 w 10000"/>
              <a:gd name="connsiteY180" fmla="*/ 7051 h 10000"/>
              <a:gd name="connsiteX181" fmla="*/ 1980 w 10000"/>
              <a:gd name="connsiteY181" fmla="*/ 7051 h 10000"/>
              <a:gd name="connsiteX182" fmla="*/ 2281 w 10000"/>
              <a:gd name="connsiteY182" fmla="*/ 7033 h 10000"/>
              <a:gd name="connsiteX183" fmla="*/ 2281 w 10000"/>
              <a:gd name="connsiteY183" fmla="*/ 7033 h 10000"/>
              <a:gd name="connsiteX184" fmla="*/ 2281 w 10000"/>
              <a:gd name="connsiteY184" fmla="*/ 7033 h 10000"/>
              <a:gd name="connsiteX185" fmla="*/ 2281 w 10000"/>
              <a:gd name="connsiteY185" fmla="*/ 7033 h 10000"/>
              <a:gd name="connsiteX186" fmla="*/ 2291 w 10000"/>
              <a:gd name="connsiteY186" fmla="*/ 7033 h 10000"/>
              <a:gd name="connsiteX187" fmla="*/ 2291 w 10000"/>
              <a:gd name="connsiteY187" fmla="*/ 7033 h 10000"/>
              <a:gd name="connsiteX188" fmla="*/ 2302 w 10000"/>
              <a:gd name="connsiteY188" fmla="*/ 7033 h 10000"/>
              <a:gd name="connsiteX189" fmla="*/ 2302 w 10000"/>
              <a:gd name="connsiteY189" fmla="*/ 7033 h 10000"/>
              <a:gd name="connsiteX190" fmla="*/ 2332 w 10000"/>
              <a:gd name="connsiteY190" fmla="*/ 7033 h 10000"/>
              <a:gd name="connsiteX191" fmla="*/ 2332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3286 w 10000"/>
              <a:gd name="connsiteY200" fmla="*/ 7033 h 10000"/>
              <a:gd name="connsiteX201" fmla="*/ 3709 w 10000"/>
              <a:gd name="connsiteY201" fmla="*/ 7060 h 10000"/>
              <a:gd name="connsiteX202" fmla="*/ 4101 w 10000"/>
              <a:gd name="connsiteY202" fmla="*/ 7088 h 10000"/>
              <a:gd name="connsiteX203" fmla="*/ 4291 w 10000"/>
              <a:gd name="connsiteY203" fmla="*/ 7116 h 10000"/>
              <a:gd name="connsiteX204" fmla="*/ 4462 w 10000"/>
              <a:gd name="connsiteY204" fmla="*/ 7135 h 10000"/>
              <a:gd name="connsiteX205" fmla="*/ 4623 w 10000"/>
              <a:gd name="connsiteY205" fmla="*/ 7172 h 10000"/>
              <a:gd name="connsiteX206" fmla="*/ 4764 w 10000"/>
              <a:gd name="connsiteY206" fmla="*/ 7219 h 10000"/>
              <a:gd name="connsiteX207" fmla="*/ 4894 w 10000"/>
              <a:gd name="connsiteY207" fmla="*/ 7274 h 10000"/>
              <a:gd name="connsiteX208" fmla="*/ 4985 w 10000"/>
              <a:gd name="connsiteY208" fmla="*/ 7330 h 10000"/>
              <a:gd name="connsiteX209" fmla="*/ 5075 w 10000"/>
              <a:gd name="connsiteY209" fmla="*/ 7395 h 10000"/>
              <a:gd name="connsiteX210" fmla="*/ 5136 w 10000"/>
              <a:gd name="connsiteY210" fmla="*/ 7460 h 10000"/>
              <a:gd name="connsiteX211" fmla="*/ 5156 w 10000"/>
              <a:gd name="connsiteY211" fmla="*/ 7507 h 10000"/>
              <a:gd name="connsiteX212" fmla="*/ 5176 w 10000"/>
              <a:gd name="connsiteY212" fmla="*/ 7553 h 10000"/>
              <a:gd name="connsiteX213" fmla="*/ 5176 w 10000"/>
              <a:gd name="connsiteY213" fmla="*/ 7600 h 10000"/>
              <a:gd name="connsiteX214" fmla="*/ 5176 w 10000"/>
              <a:gd name="connsiteY214" fmla="*/ 7656 h 10000"/>
              <a:gd name="connsiteX215" fmla="*/ 5176 w 10000"/>
              <a:gd name="connsiteY215" fmla="*/ 7656 h 10000"/>
              <a:gd name="connsiteX216" fmla="*/ 5176 w 10000"/>
              <a:gd name="connsiteY216" fmla="*/ 7665 h 10000"/>
              <a:gd name="connsiteX217" fmla="*/ 5176 w 10000"/>
              <a:gd name="connsiteY217" fmla="*/ 7665 h 10000"/>
              <a:gd name="connsiteX218" fmla="*/ 5176 w 10000"/>
              <a:gd name="connsiteY218" fmla="*/ 7665 h 10000"/>
              <a:gd name="connsiteX219" fmla="*/ 5146 w 10000"/>
              <a:gd name="connsiteY219" fmla="*/ 7851 h 10000"/>
              <a:gd name="connsiteX220" fmla="*/ 5095 w 10000"/>
              <a:gd name="connsiteY220" fmla="*/ 8037 h 10000"/>
              <a:gd name="connsiteX221" fmla="*/ 5005 w 10000"/>
              <a:gd name="connsiteY221" fmla="*/ 8437 h 10000"/>
              <a:gd name="connsiteX222" fmla="*/ 4955 w 10000"/>
              <a:gd name="connsiteY222" fmla="*/ 8642 h 10000"/>
              <a:gd name="connsiteX223" fmla="*/ 4915 w 10000"/>
              <a:gd name="connsiteY223" fmla="*/ 8828 h 10000"/>
              <a:gd name="connsiteX224" fmla="*/ 4894 w 10000"/>
              <a:gd name="connsiteY224" fmla="*/ 9023 h 10000"/>
              <a:gd name="connsiteX225" fmla="*/ 4874 w 10000"/>
              <a:gd name="connsiteY225" fmla="*/ 9200 h 10000"/>
              <a:gd name="connsiteX226" fmla="*/ 4874 w 10000"/>
              <a:gd name="connsiteY226" fmla="*/ 9200 h 10000"/>
              <a:gd name="connsiteX227" fmla="*/ 4874 w 10000"/>
              <a:gd name="connsiteY227" fmla="*/ 9293 h 10000"/>
              <a:gd name="connsiteX228" fmla="*/ 4894 w 10000"/>
              <a:gd name="connsiteY228" fmla="*/ 9395 h 10000"/>
              <a:gd name="connsiteX229" fmla="*/ 4915 w 10000"/>
              <a:gd name="connsiteY229" fmla="*/ 9488 h 10000"/>
              <a:gd name="connsiteX230" fmla="*/ 4935 w 10000"/>
              <a:gd name="connsiteY230" fmla="*/ 9563 h 10000"/>
              <a:gd name="connsiteX231" fmla="*/ 4985 w 10000"/>
              <a:gd name="connsiteY231" fmla="*/ 9647 h 10000"/>
              <a:gd name="connsiteX232" fmla="*/ 5035 w 10000"/>
              <a:gd name="connsiteY232" fmla="*/ 9721 h 10000"/>
              <a:gd name="connsiteX233" fmla="*/ 5095 w 10000"/>
              <a:gd name="connsiteY233" fmla="*/ 9786 h 10000"/>
              <a:gd name="connsiteX234" fmla="*/ 5176 w 10000"/>
              <a:gd name="connsiteY234" fmla="*/ 9842 h 10000"/>
              <a:gd name="connsiteX235" fmla="*/ 5176 w 10000"/>
              <a:gd name="connsiteY235" fmla="*/ 9842 h 10000"/>
              <a:gd name="connsiteX236" fmla="*/ 5176 w 10000"/>
              <a:gd name="connsiteY236" fmla="*/ 9842 h 10000"/>
              <a:gd name="connsiteX237" fmla="*/ 5236 w 10000"/>
              <a:gd name="connsiteY237" fmla="*/ 9879 h 10000"/>
              <a:gd name="connsiteX238" fmla="*/ 5307 w 10000"/>
              <a:gd name="connsiteY238" fmla="*/ 9916 h 10000"/>
              <a:gd name="connsiteX239" fmla="*/ 5447 w 10000"/>
              <a:gd name="connsiteY239" fmla="*/ 9963 h 10000"/>
              <a:gd name="connsiteX240" fmla="*/ 5608 w 10000"/>
              <a:gd name="connsiteY240" fmla="*/ 9991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899 w 10000"/>
              <a:gd name="connsiteY247" fmla="*/ 9991 h 10000"/>
              <a:gd name="connsiteX248" fmla="*/ 6040 w 10000"/>
              <a:gd name="connsiteY248" fmla="*/ 9981 h 10000"/>
              <a:gd name="connsiteX249" fmla="*/ 6171 w 10000"/>
              <a:gd name="connsiteY249" fmla="*/ 9963 h 10000"/>
              <a:gd name="connsiteX250" fmla="*/ 6291 w 10000"/>
              <a:gd name="connsiteY250" fmla="*/ 9926 h 10000"/>
              <a:gd name="connsiteX251" fmla="*/ 6412 w 10000"/>
              <a:gd name="connsiteY251" fmla="*/ 9888 h 10000"/>
              <a:gd name="connsiteX252" fmla="*/ 6533 w 10000"/>
              <a:gd name="connsiteY252" fmla="*/ 9842 h 10000"/>
              <a:gd name="connsiteX253" fmla="*/ 6643 w 10000"/>
              <a:gd name="connsiteY253" fmla="*/ 9805 h 10000"/>
              <a:gd name="connsiteX254" fmla="*/ 6744 w 10000"/>
              <a:gd name="connsiteY254" fmla="*/ 9740 h 10000"/>
              <a:gd name="connsiteX255" fmla="*/ 6824 w 10000"/>
              <a:gd name="connsiteY255" fmla="*/ 9674 h 10000"/>
              <a:gd name="connsiteX256" fmla="*/ 6905 w 10000"/>
              <a:gd name="connsiteY256" fmla="*/ 9609 h 10000"/>
              <a:gd name="connsiteX257" fmla="*/ 6965 w 10000"/>
              <a:gd name="connsiteY257" fmla="*/ 9544 h 10000"/>
              <a:gd name="connsiteX258" fmla="*/ 7015 w 10000"/>
              <a:gd name="connsiteY258" fmla="*/ 9460 h 10000"/>
              <a:gd name="connsiteX259" fmla="*/ 7035 w 10000"/>
              <a:gd name="connsiteY259" fmla="*/ 9395 h 10000"/>
              <a:gd name="connsiteX260" fmla="*/ 7045 w 10000"/>
              <a:gd name="connsiteY260" fmla="*/ 9302 h 10000"/>
              <a:gd name="connsiteX261" fmla="*/ 7035 w 10000"/>
              <a:gd name="connsiteY261" fmla="*/ 9228 h 10000"/>
              <a:gd name="connsiteX262" fmla="*/ 6995 w 10000"/>
              <a:gd name="connsiteY262" fmla="*/ 9144 h 10000"/>
              <a:gd name="connsiteX263" fmla="*/ 6995 w 10000"/>
              <a:gd name="connsiteY263" fmla="*/ 9144 h 10000"/>
              <a:gd name="connsiteX264" fmla="*/ 6995 w 10000"/>
              <a:gd name="connsiteY264" fmla="*/ 9135 h 10000"/>
              <a:gd name="connsiteX265" fmla="*/ 699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794 w 10000"/>
              <a:gd name="connsiteY282" fmla="*/ 8837 h 10000"/>
              <a:gd name="connsiteX283" fmla="*/ 6693 w 10000"/>
              <a:gd name="connsiteY283" fmla="*/ 8679 h 10000"/>
              <a:gd name="connsiteX284" fmla="*/ 6593 w 10000"/>
              <a:gd name="connsiteY284" fmla="*/ 8521 h 10000"/>
              <a:gd name="connsiteX285" fmla="*/ 6513 w 10000"/>
              <a:gd name="connsiteY285" fmla="*/ 8372 h 10000"/>
              <a:gd name="connsiteX286" fmla="*/ 6442 w 10000"/>
              <a:gd name="connsiteY286" fmla="*/ 8214 h 10000"/>
              <a:gd name="connsiteX287" fmla="*/ 6392 w 10000"/>
              <a:gd name="connsiteY287" fmla="*/ 8056 h 10000"/>
              <a:gd name="connsiteX288" fmla="*/ 6382 w 10000"/>
              <a:gd name="connsiteY288" fmla="*/ 7981 h 10000"/>
              <a:gd name="connsiteX289" fmla="*/ 6382 w 10000"/>
              <a:gd name="connsiteY289" fmla="*/ 7907 h 10000"/>
              <a:gd name="connsiteX290" fmla="*/ 6382 w 10000"/>
              <a:gd name="connsiteY290" fmla="*/ 7907 h 10000"/>
              <a:gd name="connsiteX291" fmla="*/ 6392 w 10000"/>
              <a:gd name="connsiteY291" fmla="*/ 7805 h 10000"/>
              <a:gd name="connsiteX292" fmla="*/ 6422 w 10000"/>
              <a:gd name="connsiteY292" fmla="*/ 7702 h 10000"/>
              <a:gd name="connsiteX293" fmla="*/ 6452 w 10000"/>
              <a:gd name="connsiteY293" fmla="*/ 7656 h 10000"/>
              <a:gd name="connsiteX294" fmla="*/ 6492 w 10000"/>
              <a:gd name="connsiteY294" fmla="*/ 7609 h 10000"/>
              <a:gd name="connsiteX295" fmla="*/ 6523 w 10000"/>
              <a:gd name="connsiteY295" fmla="*/ 7563 h 10000"/>
              <a:gd name="connsiteX296" fmla="*/ 6573 w 10000"/>
              <a:gd name="connsiteY296" fmla="*/ 7526 h 10000"/>
              <a:gd name="connsiteX297" fmla="*/ 6704 w 10000"/>
              <a:gd name="connsiteY297" fmla="*/ 7451 h 10000"/>
              <a:gd name="connsiteX298" fmla="*/ 6864 w 10000"/>
              <a:gd name="connsiteY298" fmla="*/ 7395 h 10000"/>
              <a:gd name="connsiteX299" fmla="*/ 7065 w 10000"/>
              <a:gd name="connsiteY299" fmla="*/ 7349 h 10000"/>
              <a:gd name="connsiteX300" fmla="*/ 7307 w 10000"/>
              <a:gd name="connsiteY300" fmla="*/ 7321 h 10000"/>
              <a:gd name="connsiteX301" fmla="*/ 7307 w 10000"/>
              <a:gd name="connsiteY301" fmla="*/ 7321 h 10000"/>
              <a:gd name="connsiteX302" fmla="*/ 8533 w 10000"/>
              <a:gd name="connsiteY302" fmla="*/ 7219 h 10000"/>
              <a:gd name="connsiteX303" fmla="*/ 10000 w 10000"/>
              <a:gd name="connsiteY303" fmla="*/ 7116 h 10000"/>
              <a:gd name="connsiteX304" fmla="*/ 10000 w 10000"/>
              <a:gd name="connsiteY304" fmla="*/ 7116 h 10000"/>
              <a:gd name="connsiteX305" fmla="*/ 10000 w 10000"/>
              <a:gd name="connsiteY305" fmla="*/ 7116 h 10000"/>
              <a:gd name="connsiteX306" fmla="*/ 10000 w 10000"/>
              <a:gd name="connsiteY306" fmla="*/ 7116 h 10000"/>
              <a:gd name="connsiteX307" fmla="*/ 10000 w 10000"/>
              <a:gd name="connsiteY307"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347 w 10000"/>
              <a:gd name="connsiteY89" fmla="*/ 3535 h 10000"/>
              <a:gd name="connsiteX90" fmla="*/ 3246 w 10000"/>
              <a:gd name="connsiteY90" fmla="*/ 3563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16 w 10000"/>
              <a:gd name="connsiteY97" fmla="*/ 3572 h 10000"/>
              <a:gd name="connsiteX98" fmla="*/ 3116 w 10000"/>
              <a:gd name="connsiteY98" fmla="*/ 3572 h 10000"/>
              <a:gd name="connsiteX99" fmla="*/ 3025 w 10000"/>
              <a:gd name="connsiteY99" fmla="*/ 3572 h 10000"/>
              <a:gd name="connsiteX100" fmla="*/ 2925 w 10000"/>
              <a:gd name="connsiteY100" fmla="*/ 3553 h 10000"/>
              <a:gd name="connsiteX101" fmla="*/ 2814 w 10000"/>
              <a:gd name="connsiteY101" fmla="*/ 3526 h 10000"/>
              <a:gd name="connsiteX102" fmla="*/ 2693 w 10000"/>
              <a:gd name="connsiteY102" fmla="*/ 3479 h 10000"/>
              <a:gd name="connsiteX103" fmla="*/ 2553 w 10000"/>
              <a:gd name="connsiteY103" fmla="*/ 3423 h 10000"/>
              <a:gd name="connsiteX104" fmla="*/ 2392 w 10000"/>
              <a:gd name="connsiteY104" fmla="*/ 3349 h 10000"/>
              <a:gd name="connsiteX105" fmla="*/ 2010 w 10000"/>
              <a:gd name="connsiteY105" fmla="*/ 3153 h 10000"/>
              <a:gd name="connsiteX106" fmla="*/ 2010 w 10000"/>
              <a:gd name="connsiteY106" fmla="*/ 3153 h 10000"/>
              <a:gd name="connsiteX107" fmla="*/ 2010 w 10000"/>
              <a:gd name="connsiteY107" fmla="*/ 3153 h 10000"/>
              <a:gd name="connsiteX108" fmla="*/ 2010 w 10000"/>
              <a:gd name="connsiteY108" fmla="*/ 3153 h 10000"/>
              <a:gd name="connsiteX109" fmla="*/ 2000 w 10000"/>
              <a:gd name="connsiteY109" fmla="*/ 3153 h 10000"/>
              <a:gd name="connsiteX110" fmla="*/ 2000 w 10000"/>
              <a:gd name="connsiteY110" fmla="*/ 3153 h 10000"/>
              <a:gd name="connsiteX111" fmla="*/ 2000 w 10000"/>
              <a:gd name="connsiteY111" fmla="*/ 3153 h 10000"/>
              <a:gd name="connsiteX112" fmla="*/ 2000 w 10000"/>
              <a:gd name="connsiteY112" fmla="*/ 3153 h 10000"/>
              <a:gd name="connsiteX113" fmla="*/ 1769 w 10000"/>
              <a:gd name="connsiteY113" fmla="*/ 3033 h 10000"/>
              <a:gd name="connsiteX114" fmla="*/ 1588 w 10000"/>
              <a:gd name="connsiteY114" fmla="*/ 2967 h 10000"/>
              <a:gd name="connsiteX115" fmla="*/ 1427 w 10000"/>
              <a:gd name="connsiteY115" fmla="*/ 2921 h 10000"/>
              <a:gd name="connsiteX116" fmla="*/ 1347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146 w 10000"/>
              <a:gd name="connsiteY123" fmla="*/ 2921 h 10000"/>
              <a:gd name="connsiteX124" fmla="*/ 1085 w 10000"/>
              <a:gd name="connsiteY124" fmla="*/ 2940 h 10000"/>
              <a:gd name="connsiteX125" fmla="*/ 1025 w 10000"/>
              <a:gd name="connsiteY125" fmla="*/ 2949 h 10000"/>
              <a:gd name="connsiteX126" fmla="*/ 965 w 10000"/>
              <a:gd name="connsiteY126" fmla="*/ 2986 h 10000"/>
              <a:gd name="connsiteX127" fmla="*/ 915 w 10000"/>
              <a:gd name="connsiteY127" fmla="*/ 3023 h 10000"/>
              <a:gd name="connsiteX128" fmla="*/ 864 w 10000"/>
              <a:gd name="connsiteY128" fmla="*/ 3060 h 10000"/>
              <a:gd name="connsiteX129" fmla="*/ 814 w 10000"/>
              <a:gd name="connsiteY129" fmla="*/ 3107 h 10000"/>
              <a:gd name="connsiteX130" fmla="*/ 784 w 10000"/>
              <a:gd name="connsiteY130" fmla="*/ 3163 h 10000"/>
              <a:gd name="connsiteX131" fmla="*/ 744 w 10000"/>
              <a:gd name="connsiteY131" fmla="*/ 3237 h 10000"/>
              <a:gd name="connsiteX132" fmla="*/ 673 w 10000"/>
              <a:gd name="connsiteY132" fmla="*/ 3377 h 10000"/>
              <a:gd name="connsiteX133" fmla="*/ 623 w 10000"/>
              <a:gd name="connsiteY133" fmla="*/ 3563 h 10000"/>
              <a:gd name="connsiteX134" fmla="*/ 603 w 10000"/>
              <a:gd name="connsiteY134" fmla="*/ 3786 h 10000"/>
              <a:gd name="connsiteX135" fmla="*/ 573 w 10000"/>
              <a:gd name="connsiteY135" fmla="*/ 4037 h 10000"/>
              <a:gd name="connsiteX136" fmla="*/ 583 w 10000"/>
              <a:gd name="connsiteY136" fmla="*/ 4326 h 10000"/>
              <a:gd name="connsiteX137" fmla="*/ 613 w 10000"/>
              <a:gd name="connsiteY137" fmla="*/ 4651 h 10000"/>
              <a:gd name="connsiteX138" fmla="*/ 663 w 10000"/>
              <a:gd name="connsiteY138" fmla="*/ 5014 h 10000"/>
              <a:gd name="connsiteX139" fmla="*/ 734 w 10000"/>
              <a:gd name="connsiteY139" fmla="*/ 5423 h 10000"/>
              <a:gd name="connsiteX140" fmla="*/ 814 w 10000"/>
              <a:gd name="connsiteY140" fmla="*/ 5870 h 10000"/>
              <a:gd name="connsiteX141" fmla="*/ 945 w 10000"/>
              <a:gd name="connsiteY141" fmla="*/ 6372 h 10000"/>
              <a:gd name="connsiteX142" fmla="*/ 1085 w 10000"/>
              <a:gd name="connsiteY142" fmla="*/ 6912 h 10000"/>
              <a:gd name="connsiteX143" fmla="*/ 1085 w 10000"/>
              <a:gd name="connsiteY143" fmla="*/ 6912 h 10000"/>
              <a:gd name="connsiteX144" fmla="*/ 1085 w 10000"/>
              <a:gd name="connsiteY144" fmla="*/ 6930 h 10000"/>
              <a:gd name="connsiteX145" fmla="*/ 1085 w 10000"/>
              <a:gd name="connsiteY145" fmla="*/ 6930 h 10000"/>
              <a:gd name="connsiteX146" fmla="*/ 1116 w 10000"/>
              <a:gd name="connsiteY146" fmla="*/ 7005 h 10000"/>
              <a:gd name="connsiteX147" fmla="*/ 1116 w 10000"/>
              <a:gd name="connsiteY147" fmla="*/ 7005 h 10000"/>
              <a:gd name="connsiteX148" fmla="*/ 1116 w 10000"/>
              <a:gd name="connsiteY148" fmla="*/ 7005 h 10000"/>
              <a:gd name="connsiteX149" fmla="*/ 1116 w 10000"/>
              <a:gd name="connsiteY149" fmla="*/ 7005 h 10000"/>
              <a:gd name="connsiteX150" fmla="*/ 1116 w 10000"/>
              <a:gd name="connsiteY150" fmla="*/ 7005 h 10000"/>
              <a:gd name="connsiteX151" fmla="*/ 1126 w 10000"/>
              <a:gd name="connsiteY151" fmla="*/ 7060 h 10000"/>
              <a:gd name="connsiteX152" fmla="*/ 1126 w 10000"/>
              <a:gd name="connsiteY152" fmla="*/ 7060 h 10000"/>
              <a:gd name="connsiteX153" fmla="*/ 1126 w 10000"/>
              <a:gd name="connsiteY153" fmla="*/ 7060 h 10000"/>
              <a:gd name="connsiteX154" fmla="*/ 1126 w 10000"/>
              <a:gd name="connsiteY154" fmla="*/ 7060 h 10000"/>
              <a:gd name="connsiteX155" fmla="*/ 1146 w 10000"/>
              <a:gd name="connsiteY155" fmla="*/ 7060 h 10000"/>
              <a:gd name="connsiteX156" fmla="*/ 1146 w 10000"/>
              <a:gd name="connsiteY156" fmla="*/ 7060 h 10000"/>
              <a:gd name="connsiteX157" fmla="*/ 1156 w 10000"/>
              <a:gd name="connsiteY157" fmla="*/ 7060 h 10000"/>
              <a:gd name="connsiteX158" fmla="*/ 1156 w 10000"/>
              <a:gd name="connsiteY158" fmla="*/ 7060 h 10000"/>
              <a:gd name="connsiteX159" fmla="*/ 1156 w 10000"/>
              <a:gd name="connsiteY159" fmla="*/ 7060 h 10000"/>
              <a:gd name="connsiteX160" fmla="*/ 1156 w 10000"/>
              <a:gd name="connsiteY160" fmla="*/ 7060 h 10000"/>
              <a:gd name="connsiteX161" fmla="*/ 1457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980 w 10000"/>
              <a:gd name="connsiteY179" fmla="*/ 7051 h 10000"/>
              <a:gd name="connsiteX180" fmla="*/ 1980 w 10000"/>
              <a:gd name="connsiteY180" fmla="*/ 7051 h 10000"/>
              <a:gd name="connsiteX181" fmla="*/ 2281 w 10000"/>
              <a:gd name="connsiteY181" fmla="*/ 7033 h 10000"/>
              <a:gd name="connsiteX182" fmla="*/ 2281 w 10000"/>
              <a:gd name="connsiteY182" fmla="*/ 7033 h 10000"/>
              <a:gd name="connsiteX183" fmla="*/ 2281 w 10000"/>
              <a:gd name="connsiteY183" fmla="*/ 7033 h 10000"/>
              <a:gd name="connsiteX184" fmla="*/ 2281 w 10000"/>
              <a:gd name="connsiteY184" fmla="*/ 7033 h 10000"/>
              <a:gd name="connsiteX185" fmla="*/ 2291 w 10000"/>
              <a:gd name="connsiteY185" fmla="*/ 7033 h 10000"/>
              <a:gd name="connsiteX186" fmla="*/ 2291 w 10000"/>
              <a:gd name="connsiteY186" fmla="*/ 7033 h 10000"/>
              <a:gd name="connsiteX187" fmla="*/ 2302 w 10000"/>
              <a:gd name="connsiteY187" fmla="*/ 7033 h 10000"/>
              <a:gd name="connsiteX188" fmla="*/ 2302 w 10000"/>
              <a:gd name="connsiteY188" fmla="*/ 7033 h 10000"/>
              <a:gd name="connsiteX189" fmla="*/ 2332 w 10000"/>
              <a:gd name="connsiteY189" fmla="*/ 7033 h 10000"/>
              <a:gd name="connsiteX190" fmla="*/ 2332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3286 w 10000"/>
              <a:gd name="connsiteY199" fmla="*/ 7033 h 10000"/>
              <a:gd name="connsiteX200" fmla="*/ 3709 w 10000"/>
              <a:gd name="connsiteY200" fmla="*/ 7060 h 10000"/>
              <a:gd name="connsiteX201" fmla="*/ 4101 w 10000"/>
              <a:gd name="connsiteY201" fmla="*/ 7088 h 10000"/>
              <a:gd name="connsiteX202" fmla="*/ 4291 w 10000"/>
              <a:gd name="connsiteY202" fmla="*/ 7116 h 10000"/>
              <a:gd name="connsiteX203" fmla="*/ 4462 w 10000"/>
              <a:gd name="connsiteY203" fmla="*/ 7135 h 10000"/>
              <a:gd name="connsiteX204" fmla="*/ 4623 w 10000"/>
              <a:gd name="connsiteY204" fmla="*/ 7172 h 10000"/>
              <a:gd name="connsiteX205" fmla="*/ 4764 w 10000"/>
              <a:gd name="connsiteY205" fmla="*/ 7219 h 10000"/>
              <a:gd name="connsiteX206" fmla="*/ 4894 w 10000"/>
              <a:gd name="connsiteY206" fmla="*/ 7274 h 10000"/>
              <a:gd name="connsiteX207" fmla="*/ 4985 w 10000"/>
              <a:gd name="connsiteY207" fmla="*/ 7330 h 10000"/>
              <a:gd name="connsiteX208" fmla="*/ 5075 w 10000"/>
              <a:gd name="connsiteY208" fmla="*/ 7395 h 10000"/>
              <a:gd name="connsiteX209" fmla="*/ 5136 w 10000"/>
              <a:gd name="connsiteY209" fmla="*/ 7460 h 10000"/>
              <a:gd name="connsiteX210" fmla="*/ 5156 w 10000"/>
              <a:gd name="connsiteY210" fmla="*/ 7507 h 10000"/>
              <a:gd name="connsiteX211" fmla="*/ 5176 w 10000"/>
              <a:gd name="connsiteY211" fmla="*/ 7553 h 10000"/>
              <a:gd name="connsiteX212" fmla="*/ 5176 w 10000"/>
              <a:gd name="connsiteY212" fmla="*/ 7600 h 10000"/>
              <a:gd name="connsiteX213" fmla="*/ 5176 w 10000"/>
              <a:gd name="connsiteY213" fmla="*/ 7656 h 10000"/>
              <a:gd name="connsiteX214" fmla="*/ 5176 w 10000"/>
              <a:gd name="connsiteY214" fmla="*/ 7656 h 10000"/>
              <a:gd name="connsiteX215" fmla="*/ 5176 w 10000"/>
              <a:gd name="connsiteY215" fmla="*/ 7665 h 10000"/>
              <a:gd name="connsiteX216" fmla="*/ 5176 w 10000"/>
              <a:gd name="connsiteY216" fmla="*/ 7665 h 10000"/>
              <a:gd name="connsiteX217" fmla="*/ 5176 w 10000"/>
              <a:gd name="connsiteY217" fmla="*/ 7665 h 10000"/>
              <a:gd name="connsiteX218" fmla="*/ 5146 w 10000"/>
              <a:gd name="connsiteY218" fmla="*/ 7851 h 10000"/>
              <a:gd name="connsiteX219" fmla="*/ 5095 w 10000"/>
              <a:gd name="connsiteY219" fmla="*/ 8037 h 10000"/>
              <a:gd name="connsiteX220" fmla="*/ 5005 w 10000"/>
              <a:gd name="connsiteY220" fmla="*/ 8437 h 10000"/>
              <a:gd name="connsiteX221" fmla="*/ 4955 w 10000"/>
              <a:gd name="connsiteY221" fmla="*/ 8642 h 10000"/>
              <a:gd name="connsiteX222" fmla="*/ 4915 w 10000"/>
              <a:gd name="connsiteY222" fmla="*/ 8828 h 10000"/>
              <a:gd name="connsiteX223" fmla="*/ 4894 w 10000"/>
              <a:gd name="connsiteY223" fmla="*/ 9023 h 10000"/>
              <a:gd name="connsiteX224" fmla="*/ 4874 w 10000"/>
              <a:gd name="connsiteY224" fmla="*/ 9200 h 10000"/>
              <a:gd name="connsiteX225" fmla="*/ 4874 w 10000"/>
              <a:gd name="connsiteY225" fmla="*/ 9200 h 10000"/>
              <a:gd name="connsiteX226" fmla="*/ 4874 w 10000"/>
              <a:gd name="connsiteY226" fmla="*/ 9293 h 10000"/>
              <a:gd name="connsiteX227" fmla="*/ 4894 w 10000"/>
              <a:gd name="connsiteY227" fmla="*/ 9395 h 10000"/>
              <a:gd name="connsiteX228" fmla="*/ 4915 w 10000"/>
              <a:gd name="connsiteY228" fmla="*/ 9488 h 10000"/>
              <a:gd name="connsiteX229" fmla="*/ 4935 w 10000"/>
              <a:gd name="connsiteY229" fmla="*/ 9563 h 10000"/>
              <a:gd name="connsiteX230" fmla="*/ 4985 w 10000"/>
              <a:gd name="connsiteY230" fmla="*/ 9647 h 10000"/>
              <a:gd name="connsiteX231" fmla="*/ 5035 w 10000"/>
              <a:gd name="connsiteY231" fmla="*/ 9721 h 10000"/>
              <a:gd name="connsiteX232" fmla="*/ 5095 w 10000"/>
              <a:gd name="connsiteY232" fmla="*/ 9786 h 10000"/>
              <a:gd name="connsiteX233" fmla="*/ 5176 w 10000"/>
              <a:gd name="connsiteY233" fmla="*/ 9842 h 10000"/>
              <a:gd name="connsiteX234" fmla="*/ 5176 w 10000"/>
              <a:gd name="connsiteY234" fmla="*/ 9842 h 10000"/>
              <a:gd name="connsiteX235" fmla="*/ 5176 w 10000"/>
              <a:gd name="connsiteY235" fmla="*/ 9842 h 10000"/>
              <a:gd name="connsiteX236" fmla="*/ 5236 w 10000"/>
              <a:gd name="connsiteY236" fmla="*/ 9879 h 10000"/>
              <a:gd name="connsiteX237" fmla="*/ 5307 w 10000"/>
              <a:gd name="connsiteY237" fmla="*/ 9916 h 10000"/>
              <a:gd name="connsiteX238" fmla="*/ 5447 w 10000"/>
              <a:gd name="connsiteY238" fmla="*/ 9963 h 10000"/>
              <a:gd name="connsiteX239" fmla="*/ 5608 w 10000"/>
              <a:gd name="connsiteY239" fmla="*/ 9991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899 w 10000"/>
              <a:gd name="connsiteY246" fmla="*/ 9991 h 10000"/>
              <a:gd name="connsiteX247" fmla="*/ 6040 w 10000"/>
              <a:gd name="connsiteY247" fmla="*/ 9981 h 10000"/>
              <a:gd name="connsiteX248" fmla="*/ 6171 w 10000"/>
              <a:gd name="connsiteY248" fmla="*/ 9963 h 10000"/>
              <a:gd name="connsiteX249" fmla="*/ 6291 w 10000"/>
              <a:gd name="connsiteY249" fmla="*/ 9926 h 10000"/>
              <a:gd name="connsiteX250" fmla="*/ 6412 w 10000"/>
              <a:gd name="connsiteY250" fmla="*/ 9888 h 10000"/>
              <a:gd name="connsiteX251" fmla="*/ 6533 w 10000"/>
              <a:gd name="connsiteY251" fmla="*/ 9842 h 10000"/>
              <a:gd name="connsiteX252" fmla="*/ 6643 w 10000"/>
              <a:gd name="connsiteY252" fmla="*/ 9805 h 10000"/>
              <a:gd name="connsiteX253" fmla="*/ 6744 w 10000"/>
              <a:gd name="connsiteY253" fmla="*/ 9740 h 10000"/>
              <a:gd name="connsiteX254" fmla="*/ 6824 w 10000"/>
              <a:gd name="connsiteY254" fmla="*/ 9674 h 10000"/>
              <a:gd name="connsiteX255" fmla="*/ 6905 w 10000"/>
              <a:gd name="connsiteY255" fmla="*/ 9609 h 10000"/>
              <a:gd name="connsiteX256" fmla="*/ 6965 w 10000"/>
              <a:gd name="connsiteY256" fmla="*/ 9544 h 10000"/>
              <a:gd name="connsiteX257" fmla="*/ 7015 w 10000"/>
              <a:gd name="connsiteY257" fmla="*/ 9460 h 10000"/>
              <a:gd name="connsiteX258" fmla="*/ 7035 w 10000"/>
              <a:gd name="connsiteY258" fmla="*/ 9395 h 10000"/>
              <a:gd name="connsiteX259" fmla="*/ 7045 w 10000"/>
              <a:gd name="connsiteY259" fmla="*/ 9302 h 10000"/>
              <a:gd name="connsiteX260" fmla="*/ 7035 w 10000"/>
              <a:gd name="connsiteY260" fmla="*/ 9228 h 10000"/>
              <a:gd name="connsiteX261" fmla="*/ 6995 w 10000"/>
              <a:gd name="connsiteY261" fmla="*/ 9144 h 10000"/>
              <a:gd name="connsiteX262" fmla="*/ 6995 w 10000"/>
              <a:gd name="connsiteY262" fmla="*/ 9144 h 10000"/>
              <a:gd name="connsiteX263" fmla="*/ 6995 w 10000"/>
              <a:gd name="connsiteY263" fmla="*/ 9135 h 10000"/>
              <a:gd name="connsiteX264" fmla="*/ 699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794 w 10000"/>
              <a:gd name="connsiteY281" fmla="*/ 8837 h 10000"/>
              <a:gd name="connsiteX282" fmla="*/ 6693 w 10000"/>
              <a:gd name="connsiteY282" fmla="*/ 8679 h 10000"/>
              <a:gd name="connsiteX283" fmla="*/ 6593 w 10000"/>
              <a:gd name="connsiteY283" fmla="*/ 8521 h 10000"/>
              <a:gd name="connsiteX284" fmla="*/ 6513 w 10000"/>
              <a:gd name="connsiteY284" fmla="*/ 8372 h 10000"/>
              <a:gd name="connsiteX285" fmla="*/ 6442 w 10000"/>
              <a:gd name="connsiteY285" fmla="*/ 8214 h 10000"/>
              <a:gd name="connsiteX286" fmla="*/ 6392 w 10000"/>
              <a:gd name="connsiteY286" fmla="*/ 8056 h 10000"/>
              <a:gd name="connsiteX287" fmla="*/ 6382 w 10000"/>
              <a:gd name="connsiteY287" fmla="*/ 7981 h 10000"/>
              <a:gd name="connsiteX288" fmla="*/ 6382 w 10000"/>
              <a:gd name="connsiteY288" fmla="*/ 7907 h 10000"/>
              <a:gd name="connsiteX289" fmla="*/ 6382 w 10000"/>
              <a:gd name="connsiteY289" fmla="*/ 7907 h 10000"/>
              <a:gd name="connsiteX290" fmla="*/ 6392 w 10000"/>
              <a:gd name="connsiteY290" fmla="*/ 7805 h 10000"/>
              <a:gd name="connsiteX291" fmla="*/ 6422 w 10000"/>
              <a:gd name="connsiteY291" fmla="*/ 7702 h 10000"/>
              <a:gd name="connsiteX292" fmla="*/ 6452 w 10000"/>
              <a:gd name="connsiteY292" fmla="*/ 7656 h 10000"/>
              <a:gd name="connsiteX293" fmla="*/ 6492 w 10000"/>
              <a:gd name="connsiteY293" fmla="*/ 7609 h 10000"/>
              <a:gd name="connsiteX294" fmla="*/ 6523 w 10000"/>
              <a:gd name="connsiteY294" fmla="*/ 7563 h 10000"/>
              <a:gd name="connsiteX295" fmla="*/ 6573 w 10000"/>
              <a:gd name="connsiteY295" fmla="*/ 7526 h 10000"/>
              <a:gd name="connsiteX296" fmla="*/ 6704 w 10000"/>
              <a:gd name="connsiteY296" fmla="*/ 7451 h 10000"/>
              <a:gd name="connsiteX297" fmla="*/ 6864 w 10000"/>
              <a:gd name="connsiteY297" fmla="*/ 7395 h 10000"/>
              <a:gd name="connsiteX298" fmla="*/ 7065 w 10000"/>
              <a:gd name="connsiteY298" fmla="*/ 7349 h 10000"/>
              <a:gd name="connsiteX299" fmla="*/ 7307 w 10000"/>
              <a:gd name="connsiteY299" fmla="*/ 7321 h 10000"/>
              <a:gd name="connsiteX300" fmla="*/ 7307 w 10000"/>
              <a:gd name="connsiteY300" fmla="*/ 7321 h 10000"/>
              <a:gd name="connsiteX301" fmla="*/ 8533 w 10000"/>
              <a:gd name="connsiteY301" fmla="*/ 7219 h 10000"/>
              <a:gd name="connsiteX302" fmla="*/ 10000 w 10000"/>
              <a:gd name="connsiteY302" fmla="*/ 7116 h 10000"/>
              <a:gd name="connsiteX303" fmla="*/ 10000 w 10000"/>
              <a:gd name="connsiteY303" fmla="*/ 7116 h 10000"/>
              <a:gd name="connsiteX304" fmla="*/ 10000 w 10000"/>
              <a:gd name="connsiteY304" fmla="*/ 7116 h 10000"/>
              <a:gd name="connsiteX305" fmla="*/ 10000 w 10000"/>
              <a:gd name="connsiteY305" fmla="*/ 7116 h 10000"/>
              <a:gd name="connsiteX306" fmla="*/ 10000 w 10000"/>
              <a:gd name="connsiteY306"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4305 w 10000"/>
              <a:gd name="connsiteY88" fmla="*/ 4126 h 10000"/>
              <a:gd name="connsiteX89" fmla="*/ 3347 w 10000"/>
              <a:gd name="connsiteY89" fmla="*/ 3535 h 10000"/>
              <a:gd name="connsiteX90" fmla="*/ 3246 w 10000"/>
              <a:gd name="connsiteY90" fmla="*/ 3563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16 w 10000"/>
              <a:gd name="connsiteY97" fmla="*/ 3572 h 10000"/>
              <a:gd name="connsiteX98" fmla="*/ 3116 w 10000"/>
              <a:gd name="connsiteY98" fmla="*/ 3572 h 10000"/>
              <a:gd name="connsiteX99" fmla="*/ 3025 w 10000"/>
              <a:gd name="connsiteY99" fmla="*/ 3572 h 10000"/>
              <a:gd name="connsiteX100" fmla="*/ 2925 w 10000"/>
              <a:gd name="connsiteY100" fmla="*/ 3553 h 10000"/>
              <a:gd name="connsiteX101" fmla="*/ 2814 w 10000"/>
              <a:gd name="connsiteY101" fmla="*/ 3526 h 10000"/>
              <a:gd name="connsiteX102" fmla="*/ 2693 w 10000"/>
              <a:gd name="connsiteY102" fmla="*/ 3479 h 10000"/>
              <a:gd name="connsiteX103" fmla="*/ 2553 w 10000"/>
              <a:gd name="connsiteY103" fmla="*/ 3423 h 10000"/>
              <a:gd name="connsiteX104" fmla="*/ 2392 w 10000"/>
              <a:gd name="connsiteY104" fmla="*/ 3349 h 10000"/>
              <a:gd name="connsiteX105" fmla="*/ 2010 w 10000"/>
              <a:gd name="connsiteY105" fmla="*/ 3153 h 10000"/>
              <a:gd name="connsiteX106" fmla="*/ 2010 w 10000"/>
              <a:gd name="connsiteY106" fmla="*/ 3153 h 10000"/>
              <a:gd name="connsiteX107" fmla="*/ 2010 w 10000"/>
              <a:gd name="connsiteY107" fmla="*/ 3153 h 10000"/>
              <a:gd name="connsiteX108" fmla="*/ 2010 w 10000"/>
              <a:gd name="connsiteY108" fmla="*/ 3153 h 10000"/>
              <a:gd name="connsiteX109" fmla="*/ 2000 w 10000"/>
              <a:gd name="connsiteY109" fmla="*/ 3153 h 10000"/>
              <a:gd name="connsiteX110" fmla="*/ 2000 w 10000"/>
              <a:gd name="connsiteY110" fmla="*/ 3153 h 10000"/>
              <a:gd name="connsiteX111" fmla="*/ 2000 w 10000"/>
              <a:gd name="connsiteY111" fmla="*/ 3153 h 10000"/>
              <a:gd name="connsiteX112" fmla="*/ 2000 w 10000"/>
              <a:gd name="connsiteY112" fmla="*/ 3153 h 10000"/>
              <a:gd name="connsiteX113" fmla="*/ 1769 w 10000"/>
              <a:gd name="connsiteY113" fmla="*/ 3033 h 10000"/>
              <a:gd name="connsiteX114" fmla="*/ 1588 w 10000"/>
              <a:gd name="connsiteY114" fmla="*/ 2967 h 10000"/>
              <a:gd name="connsiteX115" fmla="*/ 1427 w 10000"/>
              <a:gd name="connsiteY115" fmla="*/ 2921 h 10000"/>
              <a:gd name="connsiteX116" fmla="*/ 1347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146 w 10000"/>
              <a:gd name="connsiteY123" fmla="*/ 2921 h 10000"/>
              <a:gd name="connsiteX124" fmla="*/ 1085 w 10000"/>
              <a:gd name="connsiteY124" fmla="*/ 2940 h 10000"/>
              <a:gd name="connsiteX125" fmla="*/ 1025 w 10000"/>
              <a:gd name="connsiteY125" fmla="*/ 2949 h 10000"/>
              <a:gd name="connsiteX126" fmla="*/ 965 w 10000"/>
              <a:gd name="connsiteY126" fmla="*/ 2986 h 10000"/>
              <a:gd name="connsiteX127" fmla="*/ 915 w 10000"/>
              <a:gd name="connsiteY127" fmla="*/ 3023 h 10000"/>
              <a:gd name="connsiteX128" fmla="*/ 864 w 10000"/>
              <a:gd name="connsiteY128" fmla="*/ 3060 h 10000"/>
              <a:gd name="connsiteX129" fmla="*/ 814 w 10000"/>
              <a:gd name="connsiteY129" fmla="*/ 3107 h 10000"/>
              <a:gd name="connsiteX130" fmla="*/ 784 w 10000"/>
              <a:gd name="connsiteY130" fmla="*/ 3163 h 10000"/>
              <a:gd name="connsiteX131" fmla="*/ 744 w 10000"/>
              <a:gd name="connsiteY131" fmla="*/ 3237 h 10000"/>
              <a:gd name="connsiteX132" fmla="*/ 673 w 10000"/>
              <a:gd name="connsiteY132" fmla="*/ 3377 h 10000"/>
              <a:gd name="connsiteX133" fmla="*/ 623 w 10000"/>
              <a:gd name="connsiteY133" fmla="*/ 3563 h 10000"/>
              <a:gd name="connsiteX134" fmla="*/ 603 w 10000"/>
              <a:gd name="connsiteY134" fmla="*/ 3786 h 10000"/>
              <a:gd name="connsiteX135" fmla="*/ 573 w 10000"/>
              <a:gd name="connsiteY135" fmla="*/ 4037 h 10000"/>
              <a:gd name="connsiteX136" fmla="*/ 583 w 10000"/>
              <a:gd name="connsiteY136" fmla="*/ 4326 h 10000"/>
              <a:gd name="connsiteX137" fmla="*/ 613 w 10000"/>
              <a:gd name="connsiteY137" fmla="*/ 4651 h 10000"/>
              <a:gd name="connsiteX138" fmla="*/ 663 w 10000"/>
              <a:gd name="connsiteY138" fmla="*/ 5014 h 10000"/>
              <a:gd name="connsiteX139" fmla="*/ 734 w 10000"/>
              <a:gd name="connsiteY139" fmla="*/ 5423 h 10000"/>
              <a:gd name="connsiteX140" fmla="*/ 814 w 10000"/>
              <a:gd name="connsiteY140" fmla="*/ 5870 h 10000"/>
              <a:gd name="connsiteX141" fmla="*/ 945 w 10000"/>
              <a:gd name="connsiteY141" fmla="*/ 6372 h 10000"/>
              <a:gd name="connsiteX142" fmla="*/ 1085 w 10000"/>
              <a:gd name="connsiteY142" fmla="*/ 6912 h 10000"/>
              <a:gd name="connsiteX143" fmla="*/ 1085 w 10000"/>
              <a:gd name="connsiteY143" fmla="*/ 6912 h 10000"/>
              <a:gd name="connsiteX144" fmla="*/ 1085 w 10000"/>
              <a:gd name="connsiteY144" fmla="*/ 6930 h 10000"/>
              <a:gd name="connsiteX145" fmla="*/ 1085 w 10000"/>
              <a:gd name="connsiteY145" fmla="*/ 6930 h 10000"/>
              <a:gd name="connsiteX146" fmla="*/ 1116 w 10000"/>
              <a:gd name="connsiteY146" fmla="*/ 7005 h 10000"/>
              <a:gd name="connsiteX147" fmla="*/ 1116 w 10000"/>
              <a:gd name="connsiteY147" fmla="*/ 7005 h 10000"/>
              <a:gd name="connsiteX148" fmla="*/ 1116 w 10000"/>
              <a:gd name="connsiteY148" fmla="*/ 7005 h 10000"/>
              <a:gd name="connsiteX149" fmla="*/ 1116 w 10000"/>
              <a:gd name="connsiteY149" fmla="*/ 7005 h 10000"/>
              <a:gd name="connsiteX150" fmla="*/ 1116 w 10000"/>
              <a:gd name="connsiteY150" fmla="*/ 7005 h 10000"/>
              <a:gd name="connsiteX151" fmla="*/ 1126 w 10000"/>
              <a:gd name="connsiteY151" fmla="*/ 7060 h 10000"/>
              <a:gd name="connsiteX152" fmla="*/ 1126 w 10000"/>
              <a:gd name="connsiteY152" fmla="*/ 7060 h 10000"/>
              <a:gd name="connsiteX153" fmla="*/ 1126 w 10000"/>
              <a:gd name="connsiteY153" fmla="*/ 7060 h 10000"/>
              <a:gd name="connsiteX154" fmla="*/ 1126 w 10000"/>
              <a:gd name="connsiteY154" fmla="*/ 7060 h 10000"/>
              <a:gd name="connsiteX155" fmla="*/ 1146 w 10000"/>
              <a:gd name="connsiteY155" fmla="*/ 7060 h 10000"/>
              <a:gd name="connsiteX156" fmla="*/ 1146 w 10000"/>
              <a:gd name="connsiteY156" fmla="*/ 7060 h 10000"/>
              <a:gd name="connsiteX157" fmla="*/ 1156 w 10000"/>
              <a:gd name="connsiteY157" fmla="*/ 7060 h 10000"/>
              <a:gd name="connsiteX158" fmla="*/ 1156 w 10000"/>
              <a:gd name="connsiteY158" fmla="*/ 7060 h 10000"/>
              <a:gd name="connsiteX159" fmla="*/ 1156 w 10000"/>
              <a:gd name="connsiteY159" fmla="*/ 7060 h 10000"/>
              <a:gd name="connsiteX160" fmla="*/ 1156 w 10000"/>
              <a:gd name="connsiteY160" fmla="*/ 7060 h 10000"/>
              <a:gd name="connsiteX161" fmla="*/ 1457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980 w 10000"/>
              <a:gd name="connsiteY179" fmla="*/ 7051 h 10000"/>
              <a:gd name="connsiteX180" fmla="*/ 1980 w 10000"/>
              <a:gd name="connsiteY180" fmla="*/ 7051 h 10000"/>
              <a:gd name="connsiteX181" fmla="*/ 2281 w 10000"/>
              <a:gd name="connsiteY181" fmla="*/ 7033 h 10000"/>
              <a:gd name="connsiteX182" fmla="*/ 2281 w 10000"/>
              <a:gd name="connsiteY182" fmla="*/ 7033 h 10000"/>
              <a:gd name="connsiteX183" fmla="*/ 2281 w 10000"/>
              <a:gd name="connsiteY183" fmla="*/ 7033 h 10000"/>
              <a:gd name="connsiteX184" fmla="*/ 2281 w 10000"/>
              <a:gd name="connsiteY184" fmla="*/ 7033 h 10000"/>
              <a:gd name="connsiteX185" fmla="*/ 2291 w 10000"/>
              <a:gd name="connsiteY185" fmla="*/ 7033 h 10000"/>
              <a:gd name="connsiteX186" fmla="*/ 2291 w 10000"/>
              <a:gd name="connsiteY186" fmla="*/ 7033 h 10000"/>
              <a:gd name="connsiteX187" fmla="*/ 2302 w 10000"/>
              <a:gd name="connsiteY187" fmla="*/ 7033 h 10000"/>
              <a:gd name="connsiteX188" fmla="*/ 2302 w 10000"/>
              <a:gd name="connsiteY188" fmla="*/ 7033 h 10000"/>
              <a:gd name="connsiteX189" fmla="*/ 2332 w 10000"/>
              <a:gd name="connsiteY189" fmla="*/ 7033 h 10000"/>
              <a:gd name="connsiteX190" fmla="*/ 2332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3286 w 10000"/>
              <a:gd name="connsiteY199" fmla="*/ 7033 h 10000"/>
              <a:gd name="connsiteX200" fmla="*/ 3709 w 10000"/>
              <a:gd name="connsiteY200" fmla="*/ 7060 h 10000"/>
              <a:gd name="connsiteX201" fmla="*/ 4101 w 10000"/>
              <a:gd name="connsiteY201" fmla="*/ 7088 h 10000"/>
              <a:gd name="connsiteX202" fmla="*/ 4291 w 10000"/>
              <a:gd name="connsiteY202" fmla="*/ 7116 h 10000"/>
              <a:gd name="connsiteX203" fmla="*/ 4462 w 10000"/>
              <a:gd name="connsiteY203" fmla="*/ 7135 h 10000"/>
              <a:gd name="connsiteX204" fmla="*/ 4623 w 10000"/>
              <a:gd name="connsiteY204" fmla="*/ 7172 h 10000"/>
              <a:gd name="connsiteX205" fmla="*/ 4764 w 10000"/>
              <a:gd name="connsiteY205" fmla="*/ 7219 h 10000"/>
              <a:gd name="connsiteX206" fmla="*/ 4894 w 10000"/>
              <a:gd name="connsiteY206" fmla="*/ 7274 h 10000"/>
              <a:gd name="connsiteX207" fmla="*/ 4985 w 10000"/>
              <a:gd name="connsiteY207" fmla="*/ 7330 h 10000"/>
              <a:gd name="connsiteX208" fmla="*/ 5075 w 10000"/>
              <a:gd name="connsiteY208" fmla="*/ 7395 h 10000"/>
              <a:gd name="connsiteX209" fmla="*/ 5136 w 10000"/>
              <a:gd name="connsiteY209" fmla="*/ 7460 h 10000"/>
              <a:gd name="connsiteX210" fmla="*/ 5156 w 10000"/>
              <a:gd name="connsiteY210" fmla="*/ 7507 h 10000"/>
              <a:gd name="connsiteX211" fmla="*/ 5176 w 10000"/>
              <a:gd name="connsiteY211" fmla="*/ 7553 h 10000"/>
              <a:gd name="connsiteX212" fmla="*/ 5176 w 10000"/>
              <a:gd name="connsiteY212" fmla="*/ 7600 h 10000"/>
              <a:gd name="connsiteX213" fmla="*/ 5176 w 10000"/>
              <a:gd name="connsiteY213" fmla="*/ 7656 h 10000"/>
              <a:gd name="connsiteX214" fmla="*/ 5176 w 10000"/>
              <a:gd name="connsiteY214" fmla="*/ 7656 h 10000"/>
              <a:gd name="connsiteX215" fmla="*/ 5176 w 10000"/>
              <a:gd name="connsiteY215" fmla="*/ 7665 h 10000"/>
              <a:gd name="connsiteX216" fmla="*/ 5176 w 10000"/>
              <a:gd name="connsiteY216" fmla="*/ 7665 h 10000"/>
              <a:gd name="connsiteX217" fmla="*/ 5176 w 10000"/>
              <a:gd name="connsiteY217" fmla="*/ 7665 h 10000"/>
              <a:gd name="connsiteX218" fmla="*/ 5146 w 10000"/>
              <a:gd name="connsiteY218" fmla="*/ 7851 h 10000"/>
              <a:gd name="connsiteX219" fmla="*/ 5095 w 10000"/>
              <a:gd name="connsiteY219" fmla="*/ 8037 h 10000"/>
              <a:gd name="connsiteX220" fmla="*/ 5005 w 10000"/>
              <a:gd name="connsiteY220" fmla="*/ 8437 h 10000"/>
              <a:gd name="connsiteX221" fmla="*/ 4955 w 10000"/>
              <a:gd name="connsiteY221" fmla="*/ 8642 h 10000"/>
              <a:gd name="connsiteX222" fmla="*/ 4915 w 10000"/>
              <a:gd name="connsiteY222" fmla="*/ 8828 h 10000"/>
              <a:gd name="connsiteX223" fmla="*/ 4894 w 10000"/>
              <a:gd name="connsiteY223" fmla="*/ 9023 h 10000"/>
              <a:gd name="connsiteX224" fmla="*/ 4874 w 10000"/>
              <a:gd name="connsiteY224" fmla="*/ 9200 h 10000"/>
              <a:gd name="connsiteX225" fmla="*/ 4874 w 10000"/>
              <a:gd name="connsiteY225" fmla="*/ 9200 h 10000"/>
              <a:gd name="connsiteX226" fmla="*/ 4874 w 10000"/>
              <a:gd name="connsiteY226" fmla="*/ 9293 h 10000"/>
              <a:gd name="connsiteX227" fmla="*/ 4894 w 10000"/>
              <a:gd name="connsiteY227" fmla="*/ 9395 h 10000"/>
              <a:gd name="connsiteX228" fmla="*/ 4915 w 10000"/>
              <a:gd name="connsiteY228" fmla="*/ 9488 h 10000"/>
              <a:gd name="connsiteX229" fmla="*/ 4935 w 10000"/>
              <a:gd name="connsiteY229" fmla="*/ 9563 h 10000"/>
              <a:gd name="connsiteX230" fmla="*/ 4985 w 10000"/>
              <a:gd name="connsiteY230" fmla="*/ 9647 h 10000"/>
              <a:gd name="connsiteX231" fmla="*/ 5035 w 10000"/>
              <a:gd name="connsiteY231" fmla="*/ 9721 h 10000"/>
              <a:gd name="connsiteX232" fmla="*/ 5095 w 10000"/>
              <a:gd name="connsiteY232" fmla="*/ 9786 h 10000"/>
              <a:gd name="connsiteX233" fmla="*/ 5176 w 10000"/>
              <a:gd name="connsiteY233" fmla="*/ 9842 h 10000"/>
              <a:gd name="connsiteX234" fmla="*/ 5176 w 10000"/>
              <a:gd name="connsiteY234" fmla="*/ 9842 h 10000"/>
              <a:gd name="connsiteX235" fmla="*/ 5176 w 10000"/>
              <a:gd name="connsiteY235" fmla="*/ 9842 h 10000"/>
              <a:gd name="connsiteX236" fmla="*/ 5236 w 10000"/>
              <a:gd name="connsiteY236" fmla="*/ 9879 h 10000"/>
              <a:gd name="connsiteX237" fmla="*/ 5307 w 10000"/>
              <a:gd name="connsiteY237" fmla="*/ 9916 h 10000"/>
              <a:gd name="connsiteX238" fmla="*/ 5447 w 10000"/>
              <a:gd name="connsiteY238" fmla="*/ 9963 h 10000"/>
              <a:gd name="connsiteX239" fmla="*/ 5608 w 10000"/>
              <a:gd name="connsiteY239" fmla="*/ 9991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899 w 10000"/>
              <a:gd name="connsiteY246" fmla="*/ 9991 h 10000"/>
              <a:gd name="connsiteX247" fmla="*/ 6040 w 10000"/>
              <a:gd name="connsiteY247" fmla="*/ 9981 h 10000"/>
              <a:gd name="connsiteX248" fmla="*/ 6171 w 10000"/>
              <a:gd name="connsiteY248" fmla="*/ 9963 h 10000"/>
              <a:gd name="connsiteX249" fmla="*/ 6291 w 10000"/>
              <a:gd name="connsiteY249" fmla="*/ 9926 h 10000"/>
              <a:gd name="connsiteX250" fmla="*/ 6412 w 10000"/>
              <a:gd name="connsiteY250" fmla="*/ 9888 h 10000"/>
              <a:gd name="connsiteX251" fmla="*/ 6533 w 10000"/>
              <a:gd name="connsiteY251" fmla="*/ 9842 h 10000"/>
              <a:gd name="connsiteX252" fmla="*/ 6643 w 10000"/>
              <a:gd name="connsiteY252" fmla="*/ 9805 h 10000"/>
              <a:gd name="connsiteX253" fmla="*/ 6744 w 10000"/>
              <a:gd name="connsiteY253" fmla="*/ 9740 h 10000"/>
              <a:gd name="connsiteX254" fmla="*/ 6824 w 10000"/>
              <a:gd name="connsiteY254" fmla="*/ 9674 h 10000"/>
              <a:gd name="connsiteX255" fmla="*/ 6905 w 10000"/>
              <a:gd name="connsiteY255" fmla="*/ 9609 h 10000"/>
              <a:gd name="connsiteX256" fmla="*/ 6965 w 10000"/>
              <a:gd name="connsiteY256" fmla="*/ 9544 h 10000"/>
              <a:gd name="connsiteX257" fmla="*/ 7015 w 10000"/>
              <a:gd name="connsiteY257" fmla="*/ 9460 h 10000"/>
              <a:gd name="connsiteX258" fmla="*/ 7035 w 10000"/>
              <a:gd name="connsiteY258" fmla="*/ 9395 h 10000"/>
              <a:gd name="connsiteX259" fmla="*/ 7045 w 10000"/>
              <a:gd name="connsiteY259" fmla="*/ 9302 h 10000"/>
              <a:gd name="connsiteX260" fmla="*/ 7035 w 10000"/>
              <a:gd name="connsiteY260" fmla="*/ 9228 h 10000"/>
              <a:gd name="connsiteX261" fmla="*/ 6995 w 10000"/>
              <a:gd name="connsiteY261" fmla="*/ 9144 h 10000"/>
              <a:gd name="connsiteX262" fmla="*/ 6995 w 10000"/>
              <a:gd name="connsiteY262" fmla="*/ 9144 h 10000"/>
              <a:gd name="connsiteX263" fmla="*/ 6995 w 10000"/>
              <a:gd name="connsiteY263" fmla="*/ 9135 h 10000"/>
              <a:gd name="connsiteX264" fmla="*/ 699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794 w 10000"/>
              <a:gd name="connsiteY281" fmla="*/ 8837 h 10000"/>
              <a:gd name="connsiteX282" fmla="*/ 6693 w 10000"/>
              <a:gd name="connsiteY282" fmla="*/ 8679 h 10000"/>
              <a:gd name="connsiteX283" fmla="*/ 6593 w 10000"/>
              <a:gd name="connsiteY283" fmla="*/ 8521 h 10000"/>
              <a:gd name="connsiteX284" fmla="*/ 6513 w 10000"/>
              <a:gd name="connsiteY284" fmla="*/ 8372 h 10000"/>
              <a:gd name="connsiteX285" fmla="*/ 6442 w 10000"/>
              <a:gd name="connsiteY285" fmla="*/ 8214 h 10000"/>
              <a:gd name="connsiteX286" fmla="*/ 6392 w 10000"/>
              <a:gd name="connsiteY286" fmla="*/ 8056 h 10000"/>
              <a:gd name="connsiteX287" fmla="*/ 6382 w 10000"/>
              <a:gd name="connsiteY287" fmla="*/ 7981 h 10000"/>
              <a:gd name="connsiteX288" fmla="*/ 6382 w 10000"/>
              <a:gd name="connsiteY288" fmla="*/ 7907 h 10000"/>
              <a:gd name="connsiteX289" fmla="*/ 6382 w 10000"/>
              <a:gd name="connsiteY289" fmla="*/ 7907 h 10000"/>
              <a:gd name="connsiteX290" fmla="*/ 6392 w 10000"/>
              <a:gd name="connsiteY290" fmla="*/ 7805 h 10000"/>
              <a:gd name="connsiteX291" fmla="*/ 6422 w 10000"/>
              <a:gd name="connsiteY291" fmla="*/ 7702 h 10000"/>
              <a:gd name="connsiteX292" fmla="*/ 6452 w 10000"/>
              <a:gd name="connsiteY292" fmla="*/ 7656 h 10000"/>
              <a:gd name="connsiteX293" fmla="*/ 6492 w 10000"/>
              <a:gd name="connsiteY293" fmla="*/ 7609 h 10000"/>
              <a:gd name="connsiteX294" fmla="*/ 6523 w 10000"/>
              <a:gd name="connsiteY294" fmla="*/ 7563 h 10000"/>
              <a:gd name="connsiteX295" fmla="*/ 6573 w 10000"/>
              <a:gd name="connsiteY295" fmla="*/ 7526 h 10000"/>
              <a:gd name="connsiteX296" fmla="*/ 6704 w 10000"/>
              <a:gd name="connsiteY296" fmla="*/ 7451 h 10000"/>
              <a:gd name="connsiteX297" fmla="*/ 6864 w 10000"/>
              <a:gd name="connsiteY297" fmla="*/ 7395 h 10000"/>
              <a:gd name="connsiteX298" fmla="*/ 7065 w 10000"/>
              <a:gd name="connsiteY298" fmla="*/ 7349 h 10000"/>
              <a:gd name="connsiteX299" fmla="*/ 7307 w 10000"/>
              <a:gd name="connsiteY299" fmla="*/ 7321 h 10000"/>
              <a:gd name="connsiteX300" fmla="*/ 7307 w 10000"/>
              <a:gd name="connsiteY300" fmla="*/ 7321 h 10000"/>
              <a:gd name="connsiteX301" fmla="*/ 8533 w 10000"/>
              <a:gd name="connsiteY301" fmla="*/ 7219 h 10000"/>
              <a:gd name="connsiteX302" fmla="*/ 10000 w 10000"/>
              <a:gd name="connsiteY302" fmla="*/ 7116 h 10000"/>
              <a:gd name="connsiteX303" fmla="*/ 10000 w 10000"/>
              <a:gd name="connsiteY303" fmla="*/ 7116 h 10000"/>
              <a:gd name="connsiteX304" fmla="*/ 10000 w 10000"/>
              <a:gd name="connsiteY304" fmla="*/ 7116 h 10000"/>
              <a:gd name="connsiteX305" fmla="*/ 10000 w 10000"/>
              <a:gd name="connsiteY305" fmla="*/ 7116 h 10000"/>
              <a:gd name="connsiteX306" fmla="*/ 10000 w 10000"/>
              <a:gd name="connsiteY306"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347 w 10000"/>
              <a:gd name="connsiteY88" fmla="*/ 3535 h 10000"/>
              <a:gd name="connsiteX89" fmla="*/ 3246 w 10000"/>
              <a:gd name="connsiteY89" fmla="*/ 3563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16 w 10000"/>
              <a:gd name="connsiteY96" fmla="*/ 3572 h 10000"/>
              <a:gd name="connsiteX97" fmla="*/ 3116 w 10000"/>
              <a:gd name="connsiteY97" fmla="*/ 3572 h 10000"/>
              <a:gd name="connsiteX98" fmla="*/ 3025 w 10000"/>
              <a:gd name="connsiteY98" fmla="*/ 3572 h 10000"/>
              <a:gd name="connsiteX99" fmla="*/ 2925 w 10000"/>
              <a:gd name="connsiteY99" fmla="*/ 3553 h 10000"/>
              <a:gd name="connsiteX100" fmla="*/ 2814 w 10000"/>
              <a:gd name="connsiteY100" fmla="*/ 3526 h 10000"/>
              <a:gd name="connsiteX101" fmla="*/ 2693 w 10000"/>
              <a:gd name="connsiteY101" fmla="*/ 3479 h 10000"/>
              <a:gd name="connsiteX102" fmla="*/ 2553 w 10000"/>
              <a:gd name="connsiteY102" fmla="*/ 3423 h 10000"/>
              <a:gd name="connsiteX103" fmla="*/ 2392 w 10000"/>
              <a:gd name="connsiteY103" fmla="*/ 3349 h 10000"/>
              <a:gd name="connsiteX104" fmla="*/ 2010 w 10000"/>
              <a:gd name="connsiteY104" fmla="*/ 3153 h 10000"/>
              <a:gd name="connsiteX105" fmla="*/ 2010 w 10000"/>
              <a:gd name="connsiteY105" fmla="*/ 3153 h 10000"/>
              <a:gd name="connsiteX106" fmla="*/ 2010 w 10000"/>
              <a:gd name="connsiteY106" fmla="*/ 3153 h 10000"/>
              <a:gd name="connsiteX107" fmla="*/ 2010 w 10000"/>
              <a:gd name="connsiteY107" fmla="*/ 3153 h 10000"/>
              <a:gd name="connsiteX108" fmla="*/ 2000 w 10000"/>
              <a:gd name="connsiteY108" fmla="*/ 3153 h 10000"/>
              <a:gd name="connsiteX109" fmla="*/ 2000 w 10000"/>
              <a:gd name="connsiteY109" fmla="*/ 3153 h 10000"/>
              <a:gd name="connsiteX110" fmla="*/ 2000 w 10000"/>
              <a:gd name="connsiteY110" fmla="*/ 3153 h 10000"/>
              <a:gd name="connsiteX111" fmla="*/ 2000 w 10000"/>
              <a:gd name="connsiteY111" fmla="*/ 3153 h 10000"/>
              <a:gd name="connsiteX112" fmla="*/ 1769 w 10000"/>
              <a:gd name="connsiteY112" fmla="*/ 3033 h 10000"/>
              <a:gd name="connsiteX113" fmla="*/ 1588 w 10000"/>
              <a:gd name="connsiteY113" fmla="*/ 2967 h 10000"/>
              <a:gd name="connsiteX114" fmla="*/ 1427 w 10000"/>
              <a:gd name="connsiteY114" fmla="*/ 2921 h 10000"/>
              <a:gd name="connsiteX115" fmla="*/ 1347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146 w 10000"/>
              <a:gd name="connsiteY122" fmla="*/ 2921 h 10000"/>
              <a:gd name="connsiteX123" fmla="*/ 1085 w 10000"/>
              <a:gd name="connsiteY123" fmla="*/ 2940 h 10000"/>
              <a:gd name="connsiteX124" fmla="*/ 1025 w 10000"/>
              <a:gd name="connsiteY124" fmla="*/ 2949 h 10000"/>
              <a:gd name="connsiteX125" fmla="*/ 965 w 10000"/>
              <a:gd name="connsiteY125" fmla="*/ 2986 h 10000"/>
              <a:gd name="connsiteX126" fmla="*/ 915 w 10000"/>
              <a:gd name="connsiteY126" fmla="*/ 3023 h 10000"/>
              <a:gd name="connsiteX127" fmla="*/ 864 w 10000"/>
              <a:gd name="connsiteY127" fmla="*/ 3060 h 10000"/>
              <a:gd name="connsiteX128" fmla="*/ 814 w 10000"/>
              <a:gd name="connsiteY128" fmla="*/ 3107 h 10000"/>
              <a:gd name="connsiteX129" fmla="*/ 784 w 10000"/>
              <a:gd name="connsiteY129" fmla="*/ 3163 h 10000"/>
              <a:gd name="connsiteX130" fmla="*/ 744 w 10000"/>
              <a:gd name="connsiteY130" fmla="*/ 3237 h 10000"/>
              <a:gd name="connsiteX131" fmla="*/ 673 w 10000"/>
              <a:gd name="connsiteY131" fmla="*/ 3377 h 10000"/>
              <a:gd name="connsiteX132" fmla="*/ 623 w 10000"/>
              <a:gd name="connsiteY132" fmla="*/ 3563 h 10000"/>
              <a:gd name="connsiteX133" fmla="*/ 603 w 10000"/>
              <a:gd name="connsiteY133" fmla="*/ 3786 h 10000"/>
              <a:gd name="connsiteX134" fmla="*/ 573 w 10000"/>
              <a:gd name="connsiteY134" fmla="*/ 4037 h 10000"/>
              <a:gd name="connsiteX135" fmla="*/ 583 w 10000"/>
              <a:gd name="connsiteY135" fmla="*/ 4326 h 10000"/>
              <a:gd name="connsiteX136" fmla="*/ 613 w 10000"/>
              <a:gd name="connsiteY136" fmla="*/ 4651 h 10000"/>
              <a:gd name="connsiteX137" fmla="*/ 663 w 10000"/>
              <a:gd name="connsiteY137" fmla="*/ 5014 h 10000"/>
              <a:gd name="connsiteX138" fmla="*/ 734 w 10000"/>
              <a:gd name="connsiteY138" fmla="*/ 5423 h 10000"/>
              <a:gd name="connsiteX139" fmla="*/ 814 w 10000"/>
              <a:gd name="connsiteY139" fmla="*/ 5870 h 10000"/>
              <a:gd name="connsiteX140" fmla="*/ 945 w 10000"/>
              <a:gd name="connsiteY140" fmla="*/ 6372 h 10000"/>
              <a:gd name="connsiteX141" fmla="*/ 1085 w 10000"/>
              <a:gd name="connsiteY141" fmla="*/ 6912 h 10000"/>
              <a:gd name="connsiteX142" fmla="*/ 1085 w 10000"/>
              <a:gd name="connsiteY142" fmla="*/ 6912 h 10000"/>
              <a:gd name="connsiteX143" fmla="*/ 1085 w 10000"/>
              <a:gd name="connsiteY143" fmla="*/ 6930 h 10000"/>
              <a:gd name="connsiteX144" fmla="*/ 1085 w 10000"/>
              <a:gd name="connsiteY144" fmla="*/ 6930 h 10000"/>
              <a:gd name="connsiteX145" fmla="*/ 1116 w 10000"/>
              <a:gd name="connsiteY145" fmla="*/ 7005 h 10000"/>
              <a:gd name="connsiteX146" fmla="*/ 1116 w 10000"/>
              <a:gd name="connsiteY146" fmla="*/ 7005 h 10000"/>
              <a:gd name="connsiteX147" fmla="*/ 1116 w 10000"/>
              <a:gd name="connsiteY147" fmla="*/ 7005 h 10000"/>
              <a:gd name="connsiteX148" fmla="*/ 1116 w 10000"/>
              <a:gd name="connsiteY148" fmla="*/ 7005 h 10000"/>
              <a:gd name="connsiteX149" fmla="*/ 1116 w 10000"/>
              <a:gd name="connsiteY149" fmla="*/ 7005 h 10000"/>
              <a:gd name="connsiteX150" fmla="*/ 1126 w 10000"/>
              <a:gd name="connsiteY150" fmla="*/ 7060 h 10000"/>
              <a:gd name="connsiteX151" fmla="*/ 1126 w 10000"/>
              <a:gd name="connsiteY151" fmla="*/ 7060 h 10000"/>
              <a:gd name="connsiteX152" fmla="*/ 1126 w 10000"/>
              <a:gd name="connsiteY152" fmla="*/ 7060 h 10000"/>
              <a:gd name="connsiteX153" fmla="*/ 1126 w 10000"/>
              <a:gd name="connsiteY153" fmla="*/ 7060 h 10000"/>
              <a:gd name="connsiteX154" fmla="*/ 1146 w 10000"/>
              <a:gd name="connsiteY154" fmla="*/ 7060 h 10000"/>
              <a:gd name="connsiteX155" fmla="*/ 1146 w 10000"/>
              <a:gd name="connsiteY155" fmla="*/ 7060 h 10000"/>
              <a:gd name="connsiteX156" fmla="*/ 1156 w 10000"/>
              <a:gd name="connsiteY156" fmla="*/ 7060 h 10000"/>
              <a:gd name="connsiteX157" fmla="*/ 1156 w 10000"/>
              <a:gd name="connsiteY157" fmla="*/ 7060 h 10000"/>
              <a:gd name="connsiteX158" fmla="*/ 1156 w 10000"/>
              <a:gd name="connsiteY158" fmla="*/ 7060 h 10000"/>
              <a:gd name="connsiteX159" fmla="*/ 1156 w 10000"/>
              <a:gd name="connsiteY159" fmla="*/ 7060 h 10000"/>
              <a:gd name="connsiteX160" fmla="*/ 1457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980 w 10000"/>
              <a:gd name="connsiteY178" fmla="*/ 7051 h 10000"/>
              <a:gd name="connsiteX179" fmla="*/ 1980 w 10000"/>
              <a:gd name="connsiteY179" fmla="*/ 7051 h 10000"/>
              <a:gd name="connsiteX180" fmla="*/ 2281 w 10000"/>
              <a:gd name="connsiteY180" fmla="*/ 7033 h 10000"/>
              <a:gd name="connsiteX181" fmla="*/ 2281 w 10000"/>
              <a:gd name="connsiteY181" fmla="*/ 7033 h 10000"/>
              <a:gd name="connsiteX182" fmla="*/ 2281 w 10000"/>
              <a:gd name="connsiteY182" fmla="*/ 7033 h 10000"/>
              <a:gd name="connsiteX183" fmla="*/ 2281 w 10000"/>
              <a:gd name="connsiteY183" fmla="*/ 7033 h 10000"/>
              <a:gd name="connsiteX184" fmla="*/ 2291 w 10000"/>
              <a:gd name="connsiteY184" fmla="*/ 7033 h 10000"/>
              <a:gd name="connsiteX185" fmla="*/ 2291 w 10000"/>
              <a:gd name="connsiteY185" fmla="*/ 7033 h 10000"/>
              <a:gd name="connsiteX186" fmla="*/ 2302 w 10000"/>
              <a:gd name="connsiteY186" fmla="*/ 7033 h 10000"/>
              <a:gd name="connsiteX187" fmla="*/ 2302 w 10000"/>
              <a:gd name="connsiteY187" fmla="*/ 7033 h 10000"/>
              <a:gd name="connsiteX188" fmla="*/ 2332 w 10000"/>
              <a:gd name="connsiteY188" fmla="*/ 7033 h 10000"/>
              <a:gd name="connsiteX189" fmla="*/ 2332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3286 w 10000"/>
              <a:gd name="connsiteY198" fmla="*/ 7033 h 10000"/>
              <a:gd name="connsiteX199" fmla="*/ 3709 w 10000"/>
              <a:gd name="connsiteY199" fmla="*/ 7060 h 10000"/>
              <a:gd name="connsiteX200" fmla="*/ 4101 w 10000"/>
              <a:gd name="connsiteY200" fmla="*/ 7088 h 10000"/>
              <a:gd name="connsiteX201" fmla="*/ 4291 w 10000"/>
              <a:gd name="connsiteY201" fmla="*/ 7116 h 10000"/>
              <a:gd name="connsiteX202" fmla="*/ 4462 w 10000"/>
              <a:gd name="connsiteY202" fmla="*/ 7135 h 10000"/>
              <a:gd name="connsiteX203" fmla="*/ 4623 w 10000"/>
              <a:gd name="connsiteY203" fmla="*/ 7172 h 10000"/>
              <a:gd name="connsiteX204" fmla="*/ 4764 w 10000"/>
              <a:gd name="connsiteY204" fmla="*/ 7219 h 10000"/>
              <a:gd name="connsiteX205" fmla="*/ 4894 w 10000"/>
              <a:gd name="connsiteY205" fmla="*/ 7274 h 10000"/>
              <a:gd name="connsiteX206" fmla="*/ 4985 w 10000"/>
              <a:gd name="connsiteY206" fmla="*/ 7330 h 10000"/>
              <a:gd name="connsiteX207" fmla="*/ 5075 w 10000"/>
              <a:gd name="connsiteY207" fmla="*/ 7395 h 10000"/>
              <a:gd name="connsiteX208" fmla="*/ 5136 w 10000"/>
              <a:gd name="connsiteY208" fmla="*/ 7460 h 10000"/>
              <a:gd name="connsiteX209" fmla="*/ 5156 w 10000"/>
              <a:gd name="connsiteY209" fmla="*/ 7507 h 10000"/>
              <a:gd name="connsiteX210" fmla="*/ 5176 w 10000"/>
              <a:gd name="connsiteY210" fmla="*/ 7553 h 10000"/>
              <a:gd name="connsiteX211" fmla="*/ 5176 w 10000"/>
              <a:gd name="connsiteY211" fmla="*/ 7600 h 10000"/>
              <a:gd name="connsiteX212" fmla="*/ 5176 w 10000"/>
              <a:gd name="connsiteY212" fmla="*/ 7656 h 10000"/>
              <a:gd name="connsiteX213" fmla="*/ 5176 w 10000"/>
              <a:gd name="connsiteY213" fmla="*/ 7656 h 10000"/>
              <a:gd name="connsiteX214" fmla="*/ 5176 w 10000"/>
              <a:gd name="connsiteY214" fmla="*/ 7665 h 10000"/>
              <a:gd name="connsiteX215" fmla="*/ 5176 w 10000"/>
              <a:gd name="connsiteY215" fmla="*/ 7665 h 10000"/>
              <a:gd name="connsiteX216" fmla="*/ 5176 w 10000"/>
              <a:gd name="connsiteY216" fmla="*/ 7665 h 10000"/>
              <a:gd name="connsiteX217" fmla="*/ 5146 w 10000"/>
              <a:gd name="connsiteY217" fmla="*/ 7851 h 10000"/>
              <a:gd name="connsiteX218" fmla="*/ 5095 w 10000"/>
              <a:gd name="connsiteY218" fmla="*/ 8037 h 10000"/>
              <a:gd name="connsiteX219" fmla="*/ 5005 w 10000"/>
              <a:gd name="connsiteY219" fmla="*/ 8437 h 10000"/>
              <a:gd name="connsiteX220" fmla="*/ 4955 w 10000"/>
              <a:gd name="connsiteY220" fmla="*/ 8642 h 10000"/>
              <a:gd name="connsiteX221" fmla="*/ 4915 w 10000"/>
              <a:gd name="connsiteY221" fmla="*/ 8828 h 10000"/>
              <a:gd name="connsiteX222" fmla="*/ 4894 w 10000"/>
              <a:gd name="connsiteY222" fmla="*/ 9023 h 10000"/>
              <a:gd name="connsiteX223" fmla="*/ 4874 w 10000"/>
              <a:gd name="connsiteY223" fmla="*/ 9200 h 10000"/>
              <a:gd name="connsiteX224" fmla="*/ 4874 w 10000"/>
              <a:gd name="connsiteY224" fmla="*/ 9200 h 10000"/>
              <a:gd name="connsiteX225" fmla="*/ 4874 w 10000"/>
              <a:gd name="connsiteY225" fmla="*/ 9293 h 10000"/>
              <a:gd name="connsiteX226" fmla="*/ 4894 w 10000"/>
              <a:gd name="connsiteY226" fmla="*/ 9395 h 10000"/>
              <a:gd name="connsiteX227" fmla="*/ 4915 w 10000"/>
              <a:gd name="connsiteY227" fmla="*/ 9488 h 10000"/>
              <a:gd name="connsiteX228" fmla="*/ 4935 w 10000"/>
              <a:gd name="connsiteY228" fmla="*/ 9563 h 10000"/>
              <a:gd name="connsiteX229" fmla="*/ 4985 w 10000"/>
              <a:gd name="connsiteY229" fmla="*/ 9647 h 10000"/>
              <a:gd name="connsiteX230" fmla="*/ 5035 w 10000"/>
              <a:gd name="connsiteY230" fmla="*/ 9721 h 10000"/>
              <a:gd name="connsiteX231" fmla="*/ 5095 w 10000"/>
              <a:gd name="connsiteY231" fmla="*/ 9786 h 10000"/>
              <a:gd name="connsiteX232" fmla="*/ 5176 w 10000"/>
              <a:gd name="connsiteY232" fmla="*/ 9842 h 10000"/>
              <a:gd name="connsiteX233" fmla="*/ 5176 w 10000"/>
              <a:gd name="connsiteY233" fmla="*/ 9842 h 10000"/>
              <a:gd name="connsiteX234" fmla="*/ 5176 w 10000"/>
              <a:gd name="connsiteY234" fmla="*/ 9842 h 10000"/>
              <a:gd name="connsiteX235" fmla="*/ 5236 w 10000"/>
              <a:gd name="connsiteY235" fmla="*/ 9879 h 10000"/>
              <a:gd name="connsiteX236" fmla="*/ 5307 w 10000"/>
              <a:gd name="connsiteY236" fmla="*/ 9916 h 10000"/>
              <a:gd name="connsiteX237" fmla="*/ 5447 w 10000"/>
              <a:gd name="connsiteY237" fmla="*/ 9963 h 10000"/>
              <a:gd name="connsiteX238" fmla="*/ 5608 w 10000"/>
              <a:gd name="connsiteY238" fmla="*/ 9991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899 w 10000"/>
              <a:gd name="connsiteY245" fmla="*/ 9991 h 10000"/>
              <a:gd name="connsiteX246" fmla="*/ 6040 w 10000"/>
              <a:gd name="connsiteY246" fmla="*/ 9981 h 10000"/>
              <a:gd name="connsiteX247" fmla="*/ 6171 w 10000"/>
              <a:gd name="connsiteY247" fmla="*/ 9963 h 10000"/>
              <a:gd name="connsiteX248" fmla="*/ 6291 w 10000"/>
              <a:gd name="connsiteY248" fmla="*/ 9926 h 10000"/>
              <a:gd name="connsiteX249" fmla="*/ 6412 w 10000"/>
              <a:gd name="connsiteY249" fmla="*/ 9888 h 10000"/>
              <a:gd name="connsiteX250" fmla="*/ 6533 w 10000"/>
              <a:gd name="connsiteY250" fmla="*/ 9842 h 10000"/>
              <a:gd name="connsiteX251" fmla="*/ 6643 w 10000"/>
              <a:gd name="connsiteY251" fmla="*/ 9805 h 10000"/>
              <a:gd name="connsiteX252" fmla="*/ 6744 w 10000"/>
              <a:gd name="connsiteY252" fmla="*/ 9740 h 10000"/>
              <a:gd name="connsiteX253" fmla="*/ 6824 w 10000"/>
              <a:gd name="connsiteY253" fmla="*/ 9674 h 10000"/>
              <a:gd name="connsiteX254" fmla="*/ 6905 w 10000"/>
              <a:gd name="connsiteY254" fmla="*/ 9609 h 10000"/>
              <a:gd name="connsiteX255" fmla="*/ 6965 w 10000"/>
              <a:gd name="connsiteY255" fmla="*/ 9544 h 10000"/>
              <a:gd name="connsiteX256" fmla="*/ 7015 w 10000"/>
              <a:gd name="connsiteY256" fmla="*/ 9460 h 10000"/>
              <a:gd name="connsiteX257" fmla="*/ 7035 w 10000"/>
              <a:gd name="connsiteY257" fmla="*/ 9395 h 10000"/>
              <a:gd name="connsiteX258" fmla="*/ 7045 w 10000"/>
              <a:gd name="connsiteY258" fmla="*/ 9302 h 10000"/>
              <a:gd name="connsiteX259" fmla="*/ 7035 w 10000"/>
              <a:gd name="connsiteY259" fmla="*/ 9228 h 10000"/>
              <a:gd name="connsiteX260" fmla="*/ 6995 w 10000"/>
              <a:gd name="connsiteY260" fmla="*/ 9144 h 10000"/>
              <a:gd name="connsiteX261" fmla="*/ 6995 w 10000"/>
              <a:gd name="connsiteY261" fmla="*/ 9144 h 10000"/>
              <a:gd name="connsiteX262" fmla="*/ 6995 w 10000"/>
              <a:gd name="connsiteY262" fmla="*/ 9135 h 10000"/>
              <a:gd name="connsiteX263" fmla="*/ 699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794 w 10000"/>
              <a:gd name="connsiteY280" fmla="*/ 8837 h 10000"/>
              <a:gd name="connsiteX281" fmla="*/ 6693 w 10000"/>
              <a:gd name="connsiteY281" fmla="*/ 8679 h 10000"/>
              <a:gd name="connsiteX282" fmla="*/ 6593 w 10000"/>
              <a:gd name="connsiteY282" fmla="*/ 8521 h 10000"/>
              <a:gd name="connsiteX283" fmla="*/ 6513 w 10000"/>
              <a:gd name="connsiteY283" fmla="*/ 8372 h 10000"/>
              <a:gd name="connsiteX284" fmla="*/ 6442 w 10000"/>
              <a:gd name="connsiteY284" fmla="*/ 8214 h 10000"/>
              <a:gd name="connsiteX285" fmla="*/ 6392 w 10000"/>
              <a:gd name="connsiteY285" fmla="*/ 8056 h 10000"/>
              <a:gd name="connsiteX286" fmla="*/ 6382 w 10000"/>
              <a:gd name="connsiteY286" fmla="*/ 7981 h 10000"/>
              <a:gd name="connsiteX287" fmla="*/ 6382 w 10000"/>
              <a:gd name="connsiteY287" fmla="*/ 7907 h 10000"/>
              <a:gd name="connsiteX288" fmla="*/ 6382 w 10000"/>
              <a:gd name="connsiteY288" fmla="*/ 7907 h 10000"/>
              <a:gd name="connsiteX289" fmla="*/ 6392 w 10000"/>
              <a:gd name="connsiteY289" fmla="*/ 7805 h 10000"/>
              <a:gd name="connsiteX290" fmla="*/ 6422 w 10000"/>
              <a:gd name="connsiteY290" fmla="*/ 7702 h 10000"/>
              <a:gd name="connsiteX291" fmla="*/ 6452 w 10000"/>
              <a:gd name="connsiteY291" fmla="*/ 7656 h 10000"/>
              <a:gd name="connsiteX292" fmla="*/ 6492 w 10000"/>
              <a:gd name="connsiteY292" fmla="*/ 7609 h 10000"/>
              <a:gd name="connsiteX293" fmla="*/ 6523 w 10000"/>
              <a:gd name="connsiteY293" fmla="*/ 7563 h 10000"/>
              <a:gd name="connsiteX294" fmla="*/ 6573 w 10000"/>
              <a:gd name="connsiteY294" fmla="*/ 7526 h 10000"/>
              <a:gd name="connsiteX295" fmla="*/ 6704 w 10000"/>
              <a:gd name="connsiteY295" fmla="*/ 7451 h 10000"/>
              <a:gd name="connsiteX296" fmla="*/ 6864 w 10000"/>
              <a:gd name="connsiteY296" fmla="*/ 7395 h 10000"/>
              <a:gd name="connsiteX297" fmla="*/ 7065 w 10000"/>
              <a:gd name="connsiteY297" fmla="*/ 7349 h 10000"/>
              <a:gd name="connsiteX298" fmla="*/ 7307 w 10000"/>
              <a:gd name="connsiteY298" fmla="*/ 7321 h 10000"/>
              <a:gd name="connsiteX299" fmla="*/ 7307 w 10000"/>
              <a:gd name="connsiteY299" fmla="*/ 7321 h 10000"/>
              <a:gd name="connsiteX300" fmla="*/ 8533 w 10000"/>
              <a:gd name="connsiteY300" fmla="*/ 7219 h 10000"/>
              <a:gd name="connsiteX301" fmla="*/ 10000 w 10000"/>
              <a:gd name="connsiteY301" fmla="*/ 7116 h 10000"/>
              <a:gd name="connsiteX302" fmla="*/ 10000 w 10000"/>
              <a:gd name="connsiteY302" fmla="*/ 7116 h 10000"/>
              <a:gd name="connsiteX303" fmla="*/ 10000 w 10000"/>
              <a:gd name="connsiteY303" fmla="*/ 7116 h 10000"/>
              <a:gd name="connsiteX304" fmla="*/ 10000 w 10000"/>
              <a:gd name="connsiteY304" fmla="*/ 7116 h 10000"/>
              <a:gd name="connsiteX305" fmla="*/ 10000 w 10000"/>
              <a:gd name="connsiteY305"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4090 w 10000"/>
              <a:gd name="connsiteY87" fmla="*/ 3886 h 10000"/>
              <a:gd name="connsiteX88" fmla="*/ 3347 w 10000"/>
              <a:gd name="connsiteY88" fmla="*/ 3535 h 10000"/>
              <a:gd name="connsiteX89" fmla="*/ 3246 w 10000"/>
              <a:gd name="connsiteY89" fmla="*/ 3563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16 w 10000"/>
              <a:gd name="connsiteY96" fmla="*/ 3572 h 10000"/>
              <a:gd name="connsiteX97" fmla="*/ 3116 w 10000"/>
              <a:gd name="connsiteY97" fmla="*/ 3572 h 10000"/>
              <a:gd name="connsiteX98" fmla="*/ 3025 w 10000"/>
              <a:gd name="connsiteY98" fmla="*/ 3572 h 10000"/>
              <a:gd name="connsiteX99" fmla="*/ 2925 w 10000"/>
              <a:gd name="connsiteY99" fmla="*/ 3553 h 10000"/>
              <a:gd name="connsiteX100" fmla="*/ 2814 w 10000"/>
              <a:gd name="connsiteY100" fmla="*/ 3526 h 10000"/>
              <a:gd name="connsiteX101" fmla="*/ 2693 w 10000"/>
              <a:gd name="connsiteY101" fmla="*/ 3479 h 10000"/>
              <a:gd name="connsiteX102" fmla="*/ 2553 w 10000"/>
              <a:gd name="connsiteY102" fmla="*/ 3423 h 10000"/>
              <a:gd name="connsiteX103" fmla="*/ 2392 w 10000"/>
              <a:gd name="connsiteY103" fmla="*/ 3349 h 10000"/>
              <a:gd name="connsiteX104" fmla="*/ 2010 w 10000"/>
              <a:gd name="connsiteY104" fmla="*/ 3153 h 10000"/>
              <a:gd name="connsiteX105" fmla="*/ 2010 w 10000"/>
              <a:gd name="connsiteY105" fmla="*/ 3153 h 10000"/>
              <a:gd name="connsiteX106" fmla="*/ 2010 w 10000"/>
              <a:gd name="connsiteY106" fmla="*/ 3153 h 10000"/>
              <a:gd name="connsiteX107" fmla="*/ 2010 w 10000"/>
              <a:gd name="connsiteY107" fmla="*/ 3153 h 10000"/>
              <a:gd name="connsiteX108" fmla="*/ 2000 w 10000"/>
              <a:gd name="connsiteY108" fmla="*/ 3153 h 10000"/>
              <a:gd name="connsiteX109" fmla="*/ 2000 w 10000"/>
              <a:gd name="connsiteY109" fmla="*/ 3153 h 10000"/>
              <a:gd name="connsiteX110" fmla="*/ 2000 w 10000"/>
              <a:gd name="connsiteY110" fmla="*/ 3153 h 10000"/>
              <a:gd name="connsiteX111" fmla="*/ 2000 w 10000"/>
              <a:gd name="connsiteY111" fmla="*/ 3153 h 10000"/>
              <a:gd name="connsiteX112" fmla="*/ 1769 w 10000"/>
              <a:gd name="connsiteY112" fmla="*/ 3033 h 10000"/>
              <a:gd name="connsiteX113" fmla="*/ 1588 w 10000"/>
              <a:gd name="connsiteY113" fmla="*/ 2967 h 10000"/>
              <a:gd name="connsiteX114" fmla="*/ 1427 w 10000"/>
              <a:gd name="connsiteY114" fmla="*/ 2921 h 10000"/>
              <a:gd name="connsiteX115" fmla="*/ 1347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146 w 10000"/>
              <a:gd name="connsiteY122" fmla="*/ 2921 h 10000"/>
              <a:gd name="connsiteX123" fmla="*/ 1085 w 10000"/>
              <a:gd name="connsiteY123" fmla="*/ 2940 h 10000"/>
              <a:gd name="connsiteX124" fmla="*/ 1025 w 10000"/>
              <a:gd name="connsiteY124" fmla="*/ 2949 h 10000"/>
              <a:gd name="connsiteX125" fmla="*/ 965 w 10000"/>
              <a:gd name="connsiteY125" fmla="*/ 2986 h 10000"/>
              <a:gd name="connsiteX126" fmla="*/ 915 w 10000"/>
              <a:gd name="connsiteY126" fmla="*/ 3023 h 10000"/>
              <a:gd name="connsiteX127" fmla="*/ 864 w 10000"/>
              <a:gd name="connsiteY127" fmla="*/ 3060 h 10000"/>
              <a:gd name="connsiteX128" fmla="*/ 814 w 10000"/>
              <a:gd name="connsiteY128" fmla="*/ 3107 h 10000"/>
              <a:gd name="connsiteX129" fmla="*/ 784 w 10000"/>
              <a:gd name="connsiteY129" fmla="*/ 3163 h 10000"/>
              <a:gd name="connsiteX130" fmla="*/ 744 w 10000"/>
              <a:gd name="connsiteY130" fmla="*/ 3237 h 10000"/>
              <a:gd name="connsiteX131" fmla="*/ 673 w 10000"/>
              <a:gd name="connsiteY131" fmla="*/ 3377 h 10000"/>
              <a:gd name="connsiteX132" fmla="*/ 623 w 10000"/>
              <a:gd name="connsiteY132" fmla="*/ 3563 h 10000"/>
              <a:gd name="connsiteX133" fmla="*/ 603 w 10000"/>
              <a:gd name="connsiteY133" fmla="*/ 3786 h 10000"/>
              <a:gd name="connsiteX134" fmla="*/ 573 w 10000"/>
              <a:gd name="connsiteY134" fmla="*/ 4037 h 10000"/>
              <a:gd name="connsiteX135" fmla="*/ 583 w 10000"/>
              <a:gd name="connsiteY135" fmla="*/ 4326 h 10000"/>
              <a:gd name="connsiteX136" fmla="*/ 613 w 10000"/>
              <a:gd name="connsiteY136" fmla="*/ 4651 h 10000"/>
              <a:gd name="connsiteX137" fmla="*/ 663 w 10000"/>
              <a:gd name="connsiteY137" fmla="*/ 5014 h 10000"/>
              <a:gd name="connsiteX138" fmla="*/ 734 w 10000"/>
              <a:gd name="connsiteY138" fmla="*/ 5423 h 10000"/>
              <a:gd name="connsiteX139" fmla="*/ 814 w 10000"/>
              <a:gd name="connsiteY139" fmla="*/ 5870 h 10000"/>
              <a:gd name="connsiteX140" fmla="*/ 945 w 10000"/>
              <a:gd name="connsiteY140" fmla="*/ 6372 h 10000"/>
              <a:gd name="connsiteX141" fmla="*/ 1085 w 10000"/>
              <a:gd name="connsiteY141" fmla="*/ 6912 h 10000"/>
              <a:gd name="connsiteX142" fmla="*/ 1085 w 10000"/>
              <a:gd name="connsiteY142" fmla="*/ 6912 h 10000"/>
              <a:gd name="connsiteX143" fmla="*/ 1085 w 10000"/>
              <a:gd name="connsiteY143" fmla="*/ 6930 h 10000"/>
              <a:gd name="connsiteX144" fmla="*/ 1085 w 10000"/>
              <a:gd name="connsiteY144" fmla="*/ 6930 h 10000"/>
              <a:gd name="connsiteX145" fmla="*/ 1116 w 10000"/>
              <a:gd name="connsiteY145" fmla="*/ 7005 h 10000"/>
              <a:gd name="connsiteX146" fmla="*/ 1116 w 10000"/>
              <a:gd name="connsiteY146" fmla="*/ 7005 h 10000"/>
              <a:gd name="connsiteX147" fmla="*/ 1116 w 10000"/>
              <a:gd name="connsiteY147" fmla="*/ 7005 h 10000"/>
              <a:gd name="connsiteX148" fmla="*/ 1116 w 10000"/>
              <a:gd name="connsiteY148" fmla="*/ 7005 h 10000"/>
              <a:gd name="connsiteX149" fmla="*/ 1116 w 10000"/>
              <a:gd name="connsiteY149" fmla="*/ 7005 h 10000"/>
              <a:gd name="connsiteX150" fmla="*/ 1126 w 10000"/>
              <a:gd name="connsiteY150" fmla="*/ 7060 h 10000"/>
              <a:gd name="connsiteX151" fmla="*/ 1126 w 10000"/>
              <a:gd name="connsiteY151" fmla="*/ 7060 h 10000"/>
              <a:gd name="connsiteX152" fmla="*/ 1126 w 10000"/>
              <a:gd name="connsiteY152" fmla="*/ 7060 h 10000"/>
              <a:gd name="connsiteX153" fmla="*/ 1126 w 10000"/>
              <a:gd name="connsiteY153" fmla="*/ 7060 h 10000"/>
              <a:gd name="connsiteX154" fmla="*/ 1146 w 10000"/>
              <a:gd name="connsiteY154" fmla="*/ 7060 h 10000"/>
              <a:gd name="connsiteX155" fmla="*/ 1146 w 10000"/>
              <a:gd name="connsiteY155" fmla="*/ 7060 h 10000"/>
              <a:gd name="connsiteX156" fmla="*/ 1156 w 10000"/>
              <a:gd name="connsiteY156" fmla="*/ 7060 h 10000"/>
              <a:gd name="connsiteX157" fmla="*/ 1156 w 10000"/>
              <a:gd name="connsiteY157" fmla="*/ 7060 h 10000"/>
              <a:gd name="connsiteX158" fmla="*/ 1156 w 10000"/>
              <a:gd name="connsiteY158" fmla="*/ 7060 h 10000"/>
              <a:gd name="connsiteX159" fmla="*/ 1156 w 10000"/>
              <a:gd name="connsiteY159" fmla="*/ 7060 h 10000"/>
              <a:gd name="connsiteX160" fmla="*/ 1457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980 w 10000"/>
              <a:gd name="connsiteY178" fmla="*/ 7051 h 10000"/>
              <a:gd name="connsiteX179" fmla="*/ 1980 w 10000"/>
              <a:gd name="connsiteY179" fmla="*/ 7051 h 10000"/>
              <a:gd name="connsiteX180" fmla="*/ 2281 w 10000"/>
              <a:gd name="connsiteY180" fmla="*/ 7033 h 10000"/>
              <a:gd name="connsiteX181" fmla="*/ 2281 w 10000"/>
              <a:gd name="connsiteY181" fmla="*/ 7033 h 10000"/>
              <a:gd name="connsiteX182" fmla="*/ 2281 w 10000"/>
              <a:gd name="connsiteY182" fmla="*/ 7033 h 10000"/>
              <a:gd name="connsiteX183" fmla="*/ 2281 w 10000"/>
              <a:gd name="connsiteY183" fmla="*/ 7033 h 10000"/>
              <a:gd name="connsiteX184" fmla="*/ 2291 w 10000"/>
              <a:gd name="connsiteY184" fmla="*/ 7033 h 10000"/>
              <a:gd name="connsiteX185" fmla="*/ 2291 w 10000"/>
              <a:gd name="connsiteY185" fmla="*/ 7033 h 10000"/>
              <a:gd name="connsiteX186" fmla="*/ 2302 w 10000"/>
              <a:gd name="connsiteY186" fmla="*/ 7033 h 10000"/>
              <a:gd name="connsiteX187" fmla="*/ 2302 w 10000"/>
              <a:gd name="connsiteY187" fmla="*/ 7033 h 10000"/>
              <a:gd name="connsiteX188" fmla="*/ 2332 w 10000"/>
              <a:gd name="connsiteY188" fmla="*/ 7033 h 10000"/>
              <a:gd name="connsiteX189" fmla="*/ 2332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3286 w 10000"/>
              <a:gd name="connsiteY198" fmla="*/ 7033 h 10000"/>
              <a:gd name="connsiteX199" fmla="*/ 3709 w 10000"/>
              <a:gd name="connsiteY199" fmla="*/ 7060 h 10000"/>
              <a:gd name="connsiteX200" fmla="*/ 4101 w 10000"/>
              <a:gd name="connsiteY200" fmla="*/ 7088 h 10000"/>
              <a:gd name="connsiteX201" fmla="*/ 4291 w 10000"/>
              <a:gd name="connsiteY201" fmla="*/ 7116 h 10000"/>
              <a:gd name="connsiteX202" fmla="*/ 4462 w 10000"/>
              <a:gd name="connsiteY202" fmla="*/ 7135 h 10000"/>
              <a:gd name="connsiteX203" fmla="*/ 4623 w 10000"/>
              <a:gd name="connsiteY203" fmla="*/ 7172 h 10000"/>
              <a:gd name="connsiteX204" fmla="*/ 4764 w 10000"/>
              <a:gd name="connsiteY204" fmla="*/ 7219 h 10000"/>
              <a:gd name="connsiteX205" fmla="*/ 4894 w 10000"/>
              <a:gd name="connsiteY205" fmla="*/ 7274 h 10000"/>
              <a:gd name="connsiteX206" fmla="*/ 4985 w 10000"/>
              <a:gd name="connsiteY206" fmla="*/ 7330 h 10000"/>
              <a:gd name="connsiteX207" fmla="*/ 5075 w 10000"/>
              <a:gd name="connsiteY207" fmla="*/ 7395 h 10000"/>
              <a:gd name="connsiteX208" fmla="*/ 5136 w 10000"/>
              <a:gd name="connsiteY208" fmla="*/ 7460 h 10000"/>
              <a:gd name="connsiteX209" fmla="*/ 5156 w 10000"/>
              <a:gd name="connsiteY209" fmla="*/ 7507 h 10000"/>
              <a:gd name="connsiteX210" fmla="*/ 5176 w 10000"/>
              <a:gd name="connsiteY210" fmla="*/ 7553 h 10000"/>
              <a:gd name="connsiteX211" fmla="*/ 5176 w 10000"/>
              <a:gd name="connsiteY211" fmla="*/ 7600 h 10000"/>
              <a:gd name="connsiteX212" fmla="*/ 5176 w 10000"/>
              <a:gd name="connsiteY212" fmla="*/ 7656 h 10000"/>
              <a:gd name="connsiteX213" fmla="*/ 5176 w 10000"/>
              <a:gd name="connsiteY213" fmla="*/ 7656 h 10000"/>
              <a:gd name="connsiteX214" fmla="*/ 5176 w 10000"/>
              <a:gd name="connsiteY214" fmla="*/ 7665 h 10000"/>
              <a:gd name="connsiteX215" fmla="*/ 5176 w 10000"/>
              <a:gd name="connsiteY215" fmla="*/ 7665 h 10000"/>
              <a:gd name="connsiteX216" fmla="*/ 5176 w 10000"/>
              <a:gd name="connsiteY216" fmla="*/ 7665 h 10000"/>
              <a:gd name="connsiteX217" fmla="*/ 5146 w 10000"/>
              <a:gd name="connsiteY217" fmla="*/ 7851 h 10000"/>
              <a:gd name="connsiteX218" fmla="*/ 5095 w 10000"/>
              <a:gd name="connsiteY218" fmla="*/ 8037 h 10000"/>
              <a:gd name="connsiteX219" fmla="*/ 5005 w 10000"/>
              <a:gd name="connsiteY219" fmla="*/ 8437 h 10000"/>
              <a:gd name="connsiteX220" fmla="*/ 4955 w 10000"/>
              <a:gd name="connsiteY220" fmla="*/ 8642 h 10000"/>
              <a:gd name="connsiteX221" fmla="*/ 4915 w 10000"/>
              <a:gd name="connsiteY221" fmla="*/ 8828 h 10000"/>
              <a:gd name="connsiteX222" fmla="*/ 4894 w 10000"/>
              <a:gd name="connsiteY222" fmla="*/ 9023 h 10000"/>
              <a:gd name="connsiteX223" fmla="*/ 4874 w 10000"/>
              <a:gd name="connsiteY223" fmla="*/ 9200 h 10000"/>
              <a:gd name="connsiteX224" fmla="*/ 4874 w 10000"/>
              <a:gd name="connsiteY224" fmla="*/ 9200 h 10000"/>
              <a:gd name="connsiteX225" fmla="*/ 4874 w 10000"/>
              <a:gd name="connsiteY225" fmla="*/ 9293 h 10000"/>
              <a:gd name="connsiteX226" fmla="*/ 4894 w 10000"/>
              <a:gd name="connsiteY226" fmla="*/ 9395 h 10000"/>
              <a:gd name="connsiteX227" fmla="*/ 4915 w 10000"/>
              <a:gd name="connsiteY227" fmla="*/ 9488 h 10000"/>
              <a:gd name="connsiteX228" fmla="*/ 4935 w 10000"/>
              <a:gd name="connsiteY228" fmla="*/ 9563 h 10000"/>
              <a:gd name="connsiteX229" fmla="*/ 4985 w 10000"/>
              <a:gd name="connsiteY229" fmla="*/ 9647 h 10000"/>
              <a:gd name="connsiteX230" fmla="*/ 5035 w 10000"/>
              <a:gd name="connsiteY230" fmla="*/ 9721 h 10000"/>
              <a:gd name="connsiteX231" fmla="*/ 5095 w 10000"/>
              <a:gd name="connsiteY231" fmla="*/ 9786 h 10000"/>
              <a:gd name="connsiteX232" fmla="*/ 5176 w 10000"/>
              <a:gd name="connsiteY232" fmla="*/ 9842 h 10000"/>
              <a:gd name="connsiteX233" fmla="*/ 5176 w 10000"/>
              <a:gd name="connsiteY233" fmla="*/ 9842 h 10000"/>
              <a:gd name="connsiteX234" fmla="*/ 5176 w 10000"/>
              <a:gd name="connsiteY234" fmla="*/ 9842 h 10000"/>
              <a:gd name="connsiteX235" fmla="*/ 5236 w 10000"/>
              <a:gd name="connsiteY235" fmla="*/ 9879 h 10000"/>
              <a:gd name="connsiteX236" fmla="*/ 5307 w 10000"/>
              <a:gd name="connsiteY236" fmla="*/ 9916 h 10000"/>
              <a:gd name="connsiteX237" fmla="*/ 5447 w 10000"/>
              <a:gd name="connsiteY237" fmla="*/ 9963 h 10000"/>
              <a:gd name="connsiteX238" fmla="*/ 5608 w 10000"/>
              <a:gd name="connsiteY238" fmla="*/ 9991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899 w 10000"/>
              <a:gd name="connsiteY245" fmla="*/ 9991 h 10000"/>
              <a:gd name="connsiteX246" fmla="*/ 6040 w 10000"/>
              <a:gd name="connsiteY246" fmla="*/ 9981 h 10000"/>
              <a:gd name="connsiteX247" fmla="*/ 6171 w 10000"/>
              <a:gd name="connsiteY247" fmla="*/ 9963 h 10000"/>
              <a:gd name="connsiteX248" fmla="*/ 6291 w 10000"/>
              <a:gd name="connsiteY248" fmla="*/ 9926 h 10000"/>
              <a:gd name="connsiteX249" fmla="*/ 6412 w 10000"/>
              <a:gd name="connsiteY249" fmla="*/ 9888 h 10000"/>
              <a:gd name="connsiteX250" fmla="*/ 6533 w 10000"/>
              <a:gd name="connsiteY250" fmla="*/ 9842 h 10000"/>
              <a:gd name="connsiteX251" fmla="*/ 6643 w 10000"/>
              <a:gd name="connsiteY251" fmla="*/ 9805 h 10000"/>
              <a:gd name="connsiteX252" fmla="*/ 6744 w 10000"/>
              <a:gd name="connsiteY252" fmla="*/ 9740 h 10000"/>
              <a:gd name="connsiteX253" fmla="*/ 6824 w 10000"/>
              <a:gd name="connsiteY253" fmla="*/ 9674 h 10000"/>
              <a:gd name="connsiteX254" fmla="*/ 6905 w 10000"/>
              <a:gd name="connsiteY254" fmla="*/ 9609 h 10000"/>
              <a:gd name="connsiteX255" fmla="*/ 6965 w 10000"/>
              <a:gd name="connsiteY255" fmla="*/ 9544 h 10000"/>
              <a:gd name="connsiteX256" fmla="*/ 7015 w 10000"/>
              <a:gd name="connsiteY256" fmla="*/ 9460 h 10000"/>
              <a:gd name="connsiteX257" fmla="*/ 7035 w 10000"/>
              <a:gd name="connsiteY257" fmla="*/ 9395 h 10000"/>
              <a:gd name="connsiteX258" fmla="*/ 7045 w 10000"/>
              <a:gd name="connsiteY258" fmla="*/ 9302 h 10000"/>
              <a:gd name="connsiteX259" fmla="*/ 7035 w 10000"/>
              <a:gd name="connsiteY259" fmla="*/ 9228 h 10000"/>
              <a:gd name="connsiteX260" fmla="*/ 6995 w 10000"/>
              <a:gd name="connsiteY260" fmla="*/ 9144 h 10000"/>
              <a:gd name="connsiteX261" fmla="*/ 6995 w 10000"/>
              <a:gd name="connsiteY261" fmla="*/ 9144 h 10000"/>
              <a:gd name="connsiteX262" fmla="*/ 6995 w 10000"/>
              <a:gd name="connsiteY262" fmla="*/ 9135 h 10000"/>
              <a:gd name="connsiteX263" fmla="*/ 699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794 w 10000"/>
              <a:gd name="connsiteY280" fmla="*/ 8837 h 10000"/>
              <a:gd name="connsiteX281" fmla="*/ 6693 w 10000"/>
              <a:gd name="connsiteY281" fmla="*/ 8679 h 10000"/>
              <a:gd name="connsiteX282" fmla="*/ 6593 w 10000"/>
              <a:gd name="connsiteY282" fmla="*/ 8521 h 10000"/>
              <a:gd name="connsiteX283" fmla="*/ 6513 w 10000"/>
              <a:gd name="connsiteY283" fmla="*/ 8372 h 10000"/>
              <a:gd name="connsiteX284" fmla="*/ 6442 w 10000"/>
              <a:gd name="connsiteY284" fmla="*/ 8214 h 10000"/>
              <a:gd name="connsiteX285" fmla="*/ 6392 w 10000"/>
              <a:gd name="connsiteY285" fmla="*/ 8056 h 10000"/>
              <a:gd name="connsiteX286" fmla="*/ 6382 w 10000"/>
              <a:gd name="connsiteY286" fmla="*/ 7981 h 10000"/>
              <a:gd name="connsiteX287" fmla="*/ 6382 w 10000"/>
              <a:gd name="connsiteY287" fmla="*/ 7907 h 10000"/>
              <a:gd name="connsiteX288" fmla="*/ 6382 w 10000"/>
              <a:gd name="connsiteY288" fmla="*/ 7907 h 10000"/>
              <a:gd name="connsiteX289" fmla="*/ 6392 w 10000"/>
              <a:gd name="connsiteY289" fmla="*/ 7805 h 10000"/>
              <a:gd name="connsiteX290" fmla="*/ 6422 w 10000"/>
              <a:gd name="connsiteY290" fmla="*/ 7702 h 10000"/>
              <a:gd name="connsiteX291" fmla="*/ 6452 w 10000"/>
              <a:gd name="connsiteY291" fmla="*/ 7656 h 10000"/>
              <a:gd name="connsiteX292" fmla="*/ 6492 w 10000"/>
              <a:gd name="connsiteY292" fmla="*/ 7609 h 10000"/>
              <a:gd name="connsiteX293" fmla="*/ 6523 w 10000"/>
              <a:gd name="connsiteY293" fmla="*/ 7563 h 10000"/>
              <a:gd name="connsiteX294" fmla="*/ 6573 w 10000"/>
              <a:gd name="connsiteY294" fmla="*/ 7526 h 10000"/>
              <a:gd name="connsiteX295" fmla="*/ 6704 w 10000"/>
              <a:gd name="connsiteY295" fmla="*/ 7451 h 10000"/>
              <a:gd name="connsiteX296" fmla="*/ 6864 w 10000"/>
              <a:gd name="connsiteY296" fmla="*/ 7395 h 10000"/>
              <a:gd name="connsiteX297" fmla="*/ 7065 w 10000"/>
              <a:gd name="connsiteY297" fmla="*/ 7349 h 10000"/>
              <a:gd name="connsiteX298" fmla="*/ 7307 w 10000"/>
              <a:gd name="connsiteY298" fmla="*/ 7321 h 10000"/>
              <a:gd name="connsiteX299" fmla="*/ 7307 w 10000"/>
              <a:gd name="connsiteY299" fmla="*/ 7321 h 10000"/>
              <a:gd name="connsiteX300" fmla="*/ 8533 w 10000"/>
              <a:gd name="connsiteY300" fmla="*/ 7219 h 10000"/>
              <a:gd name="connsiteX301" fmla="*/ 10000 w 10000"/>
              <a:gd name="connsiteY301" fmla="*/ 7116 h 10000"/>
              <a:gd name="connsiteX302" fmla="*/ 10000 w 10000"/>
              <a:gd name="connsiteY302" fmla="*/ 7116 h 10000"/>
              <a:gd name="connsiteX303" fmla="*/ 10000 w 10000"/>
              <a:gd name="connsiteY303" fmla="*/ 7116 h 10000"/>
              <a:gd name="connsiteX304" fmla="*/ 10000 w 10000"/>
              <a:gd name="connsiteY304" fmla="*/ 7116 h 10000"/>
              <a:gd name="connsiteX305" fmla="*/ 10000 w 10000"/>
              <a:gd name="connsiteY305"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347 w 10000"/>
              <a:gd name="connsiteY87" fmla="*/ 3535 h 10000"/>
              <a:gd name="connsiteX88" fmla="*/ 3246 w 10000"/>
              <a:gd name="connsiteY88" fmla="*/ 3563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16 w 10000"/>
              <a:gd name="connsiteY95" fmla="*/ 3572 h 10000"/>
              <a:gd name="connsiteX96" fmla="*/ 3116 w 10000"/>
              <a:gd name="connsiteY96" fmla="*/ 3572 h 10000"/>
              <a:gd name="connsiteX97" fmla="*/ 3025 w 10000"/>
              <a:gd name="connsiteY97" fmla="*/ 3572 h 10000"/>
              <a:gd name="connsiteX98" fmla="*/ 2925 w 10000"/>
              <a:gd name="connsiteY98" fmla="*/ 3553 h 10000"/>
              <a:gd name="connsiteX99" fmla="*/ 2814 w 10000"/>
              <a:gd name="connsiteY99" fmla="*/ 3526 h 10000"/>
              <a:gd name="connsiteX100" fmla="*/ 2693 w 10000"/>
              <a:gd name="connsiteY100" fmla="*/ 3479 h 10000"/>
              <a:gd name="connsiteX101" fmla="*/ 2553 w 10000"/>
              <a:gd name="connsiteY101" fmla="*/ 3423 h 10000"/>
              <a:gd name="connsiteX102" fmla="*/ 2392 w 10000"/>
              <a:gd name="connsiteY102" fmla="*/ 3349 h 10000"/>
              <a:gd name="connsiteX103" fmla="*/ 2010 w 10000"/>
              <a:gd name="connsiteY103" fmla="*/ 3153 h 10000"/>
              <a:gd name="connsiteX104" fmla="*/ 2010 w 10000"/>
              <a:gd name="connsiteY104" fmla="*/ 3153 h 10000"/>
              <a:gd name="connsiteX105" fmla="*/ 2010 w 10000"/>
              <a:gd name="connsiteY105" fmla="*/ 3153 h 10000"/>
              <a:gd name="connsiteX106" fmla="*/ 2010 w 10000"/>
              <a:gd name="connsiteY106" fmla="*/ 3153 h 10000"/>
              <a:gd name="connsiteX107" fmla="*/ 2000 w 10000"/>
              <a:gd name="connsiteY107" fmla="*/ 3153 h 10000"/>
              <a:gd name="connsiteX108" fmla="*/ 2000 w 10000"/>
              <a:gd name="connsiteY108" fmla="*/ 3153 h 10000"/>
              <a:gd name="connsiteX109" fmla="*/ 2000 w 10000"/>
              <a:gd name="connsiteY109" fmla="*/ 3153 h 10000"/>
              <a:gd name="connsiteX110" fmla="*/ 2000 w 10000"/>
              <a:gd name="connsiteY110" fmla="*/ 3153 h 10000"/>
              <a:gd name="connsiteX111" fmla="*/ 1769 w 10000"/>
              <a:gd name="connsiteY111" fmla="*/ 3033 h 10000"/>
              <a:gd name="connsiteX112" fmla="*/ 1588 w 10000"/>
              <a:gd name="connsiteY112" fmla="*/ 2967 h 10000"/>
              <a:gd name="connsiteX113" fmla="*/ 1427 w 10000"/>
              <a:gd name="connsiteY113" fmla="*/ 2921 h 10000"/>
              <a:gd name="connsiteX114" fmla="*/ 1347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146 w 10000"/>
              <a:gd name="connsiteY121" fmla="*/ 2921 h 10000"/>
              <a:gd name="connsiteX122" fmla="*/ 1085 w 10000"/>
              <a:gd name="connsiteY122" fmla="*/ 2940 h 10000"/>
              <a:gd name="connsiteX123" fmla="*/ 1025 w 10000"/>
              <a:gd name="connsiteY123" fmla="*/ 2949 h 10000"/>
              <a:gd name="connsiteX124" fmla="*/ 965 w 10000"/>
              <a:gd name="connsiteY124" fmla="*/ 2986 h 10000"/>
              <a:gd name="connsiteX125" fmla="*/ 915 w 10000"/>
              <a:gd name="connsiteY125" fmla="*/ 3023 h 10000"/>
              <a:gd name="connsiteX126" fmla="*/ 864 w 10000"/>
              <a:gd name="connsiteY126" fmla="*/ 3060 h 10000"/>
              <a:gd name="connsiteX127" fmla="*/ 814 w 10000"/>
              <a:gd name="connsiteY127" fmla="*/ 3107 h 10000"/>
              <a:gd name="connsiteX128" fmla="*/ 784 w 10000"/>
              <a:gd name="connsiteY128" fmla="*/ 3163 h 10000"/>
              <a:gd name="connsiteX129" fmla="*/ 744 w 10000"/>
              <a:gd name="connsiteY129" fmla="*/ 3237 h 10000"/>
              <a:gd name="connsiteX130" fmla="*/ 673 w 10000"/>
              <a:gd name="connsiteY130" fmla="*/ 3377 h 10000"/>
              <a:gd name="connsiteX131" fmla="*/ 623 w 10000"/>
              <a:gd name="connsiteY131" fmla="*/ 3563 h 10000"/>
              <a:gd name="connsiteX132" fmla="*/ 603 w 10000"/>
              <a:gd name="connsiteY132" fmla="*/ 3786 h 10000"/>
              <a:gd name="connsiteX133" fmla="*/ 573 w 10000"/>
              <a:gd name="connsiteY133" fmla="*/ 4037 h 10000"/>
              <a:gd name="connsiteX134" fmla="*/ 583 w 10000"/>
              <a:gd name="connsiteY134" fmla="*/ 4326 h 10000"/>
              <a:gd name="connsiteX135" fmla="*/ 613 w 10000"/>
              <a:gd name="connsiteY135" fmla="*/ 4651 h 10000"/>
              <a:gd name="connsiteX136" fmla="*/ 663 w 10000"/>
              <a:gd name="connsiteY136" fmla="*/ 5014 h 10000"/>
              <a:gd name="connsiteX137" fmla="*/ 734 w 10000"/>
              <a:gd name="connsiteY137" fmla="*/ 5423 h 10000"/>
              <a:gd name="connsiteX138" fmla="*/ 814 w 10000"/>
              <a:gd name="connsiteY138" fmla="*/ 5870 h 10000"/>
              <a:gd name="connsiteX139" fmla="*/ 945 w 10000"/>
              <a:gd name="connsiteY139" fmla="*/ 6372 h 10000"/>
              <a:gd name="connsiteX140" fmla="*/ 1085 w 10000"/>
              <a:gd name="connsiteY140" fmla="*/ 6912 h 10000"/>
              <a:gd name="connsiteX141" fmla="*/ 1085 w 10000"/>
              <a:gd name="connsiteY141" fmla="*/ 6912 h 10000"/>
              <a:gd name="connsiteX142" fmla="*/ 1085 w 10000"/>
              <a:gd name="connsiteY142" fmla="*/ 6930 h 10000"/>
              <a:gd name="connsiteX143" fmla="*/ 1085 w 10000"/>
              <a:gd name="connsiteY143" fmla="*/ 6930 h 10000"/>
              <a:gd name="connsiteX144" fmla="*/ 1116 w 10000"/>
              <a:gd name="connsiteY144" fmla="*/ 7005 h 10000"/>
              <a:gd name="connsiteX145" fmla="*/ 1116 w 10000"/>
              <a:gd name="connsiteY145" fmla="*/ 7005 h 10000"/>
              <a:gd name="connsiteX146" fmla="*/ 1116 w 10000"/>
              <a:gd name="connsiteY146" fmla="*/ 7005 h 10000"/>
              <a:gd name="connsiteX147" fmla="*/ 1116 w 10000"/>
              <a:gd name="connsiteY147" fmla="*/ 7005 h 10000"/>
              <a:gd name="connsiteX148" fmla="*/ 1116 w 10000"/>
              <a:gd name="connsiteY148" fmla="*/ 7005 h 10000"/>
              <a:gd name="connsiteX149" fmla="*/ 1126 w 10000"/>
              <a:gd name="connsiteY149" fmla="*/ 7060 h 10000"/>
              <a:gd name="connsiteX150" fmla="*/ 1126 w 10000"/>
              <a:gd name="connsiteY150" fmla="*/ 7060 h 10000"/>
              <a:gd name="connsiteX151" fmla="*/ 1126 w 10000"/>
              <a:gd name="connsiteY151" fmla="*/ 7060 h 10000"/>
              <a:gd name="connsiteX152" fmla="*/ 1126 w 10000"/>
              <a:gd name="connsiteY152" fmla="*/ 7060 h 10000"/>
              <a:gd name="connsiteX153" fmla="*/ 1146 w 10000"/>
              <a:gd name="connsiteY153" fmla="*/ 7060 h 10000"/>
              <a:gd name="connsiteX154" fmla="*/ 1146 w 10000"/>
              <a:gd name="connsiteY154" fmla="*/ 7060 h 10000"/>
              <a:gd name="connsiteX155" fmla="*/ 1156 w 10000"/>
              <a:gd name="connsiteY155" fmla="*/ 7060 h 10000"/>
              <a:gd name="connsiteX156" fmla="*/ 1156 w 10000"/>
              <a:gd name="connsiteY156" fmla="*/ 7060 h 10000"/>
              <a:gd name="connsiteX157" fmla="*/ 1156 w 10000"/>
              <a:gd name="connsiteY157" fmla="*/ 7060 h 10000"/>
              <a:gd name="connsiteX158" fmla="*/ 1156 w 10000"/>
              <a:gd name="connsiteY158" fmla="*/ 7060 h 10000"/>
              <a:gd name="connsiteX159" fmla="*/ 1457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980 w 10000"/>
              <a:gd name="connsiteY177" fmla="*/ 7051 h 10000"/>
              <a:gd name="connsiteX178" fmla="*/ 1980 w 10000"/>
              <a:gd name="connsiteY178" fmla="*/ 7051 h 10000"/>
              <a:gd name="connsiteX179" fmla="*/ 2281 w 10000"/>
              <a:gd name="connsiteY179" fmla="*/ 7033 h 10000"/>
              <a:gd name="connsiteX180" fmla="*/ 2281 w 10000"/>
              <a:gd name="connsiteY180" fmla="*/ 7033 h 10000"/>
              <a:gd name="connsiteX181" fmla="*/ 2281 w 10000"/>
              <a:gd name="connsiteY181" fmla="*/ 7033 h 10000"/>
              <a:gd name="connsiteX182" fmla="*/ 2281 w 10000"/>
              <a:gd name="connsiteY182" fmla="*/ 7033 h 10000"/>
              <a:gd name="connsiteX183" fmla="*/ 2291 w 10000"/>
              <a:gd name="connsiteY183" fmla="*/ 7033 h 10000"/>
              <a:gd name="connsiteX184" fmla="*/ 2291 w 10000"/>
              <a:gd name="connsiteY184" fmla="*/ 7033 h 10000"/>
              <a:gd name="connsiteX185" fmla="*/ 2302 w 10000"/>
              <a:gd name="connsiteY185" fmla="*/ 7033 h 10000"/>
              <a:gd name="connsiteX186" fmla="*/ 2302 w 10000"/>
              <a:gd name="connsiteY186" fmla="*/ 7033 h 10000"/>
              <a:gd name="connsiteX187" fmla="*/ 2332 w 10000"/>
              <a:gd name="connsiteY187" fmla="*/ 7033 h 10000"/>
              <a:gd name="connsiteX188" fmla="*/ 2332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3286 w 10000"/>
              <a:gd name="connsiteY197" fmla="*/ 7033 h 10000"/>
              <a:gd name="connsiteX198" fmla="*/ 3709 w 10000"/>
              <a:gd name="connsiteY198" fmla="*/ 7060 h 10000"/>
              <a:gd name="connsiteX199" fmla="*/ 4101 w 10000"/>
              <a:gd name="connsiteY199" fmla="*/ 7088 h 10000"/>
              <a:gd name="connsiteX200" fmla="*/ 4291 w 10000"/>
              <a:gd name="connsiteY200" fmla="*/ 7116 h 10000"/>
              <a:gd name="connsiteX201" fmla="*/ 4462 w 10000"/>
              <a:gd name="connsiteY201" fmla="*/ 7135 h 10000"/>
              <a:gd name="connsiteX202" fmla="*/ 4623 w 10000"/>
              <a:gd name="connsiteY202" fmla="*/ 7172 h 10000"/>
              <a:gd name="connsiteX203" fmla="*/ 4764 w 10000"/>
              <a:gd name="connsiteY203" fmla="*/ 7219 h 10000"/>
              <a:gd name="connsiteX204" fmla="*/ 4894 w 10000"/>
              <a:gd name="connsiteY204" fmla="*/ 7274 h 10000"/>
              <a:gd name="connsiteX205" fmla="*/ 4985 w 10000"/>
              <a:gd name="connsiteY205" fmla="*/ 7330 h 10000"/>
              <a:gd name="connsiteX206" fmla="*/ 5075 w 10000"/>
              <a:gd name="connsiteY206" fmla="*/ 7395 h 10000"/>
              <a:gd name="connsiteX207" fmla="*/ 5136 w 10000"/>
              <a:gd name="connsiteY207" fmla="*/ 7460 h 10000"/>
              <a:gd name="connsiteX208" fmla="*/ 5156 w 10000"/>
              <a:gd name="connsiteY208" fmla="*/ 7507 h 10000"/>
              <a:gd name="connsiteX209" fmla="*/ 5176 w 10000"/>
              <a:gd name="connsiteY209" fmla="*/ 7553 h 10000"/>
              <a:gd name="connsiteX210" fmla="*/ 5176 w 10000"/>
              <a:gd name="connsiteY210" fmla="*/ 7600 h 10000"/>
              <a:gd name="connsiteX211" fmla="*/ 5176 w 10000"/>
              <a:gd name="connsiteY211" fmla="*/ 7656 h 10000"/>
              <a:gd name="connsiteX212" fmla="*/ 5176 w 10000"/>
              <a:gd name="connsiteY212" fmla="*/ 7656 h 10000"/>
              <a:gd name="connsiteX213" fmla="*/ 5176 w 10000"/>
              <a:gd name="connsiteY213" fmla="*/ 7665 h 10000"/>
              <a:gd name="connsiteX214" fmla="*/ 5176 w 10000"/>
              <a:gd name="connsiteY214" fmla="*/ 7665 h 10000"/>
              <a:gd name="connsiteX215" fmla="*/ 5176 w 10000"/>
              <a:gd name="connsiteY215" fmla="*/ 7665 h 10000"/>
              <a:gd name="connsiteX216" fmla="*/ 5146 w 10000"/>
              <a:gd name="connsiteY216" fmla="*/ 7851 h 10000"/>
              <a:gd name="connsiteX217" fmla="*/ 5095 w 10000"/>
              <a:gd name="connsiteY217" fmla="*/ 8037 h 10000"/>
              <a:gd name="connsiteX218" fmla="*/ 5005 w 10000"/>
              <a:gd name="connsiteY218" fmla="*/ 8437 h 10000"/>
              <a:gd name="connsiteX219" fmla="*/ 4955 w 10000"/>
              <a:gd name="connsiteY219" fmla="*/ 8642 h 10000"/>
              <a:gd name="connsiteX220" fmla="*/ 4915 w 10000"/>
              <a:gd name="connsiteY220" fmla="*/ 8828 h 10000"/>
              <a:gd name="connsiteX221" fmla="*/ 4894 w 10000"/>
              <a:gd name="connsiteY221" fmla="*/ 9023 h 10000"/>
              <a:gd name="connsiteX222" fmla="*/ 4874 w 10000"/>
              <a:gd name="connsiteY222" fmla="*/ 9200 h 10000"/>
              <a:gd name="connsiteX223" fmla="*/ 4874 w 10000"/>
              <a:gd name="connsiteY223" fmla="*/ 9200 h 10000"/>
              <a:gd name="connsiteX224" fmla="*/ 4874 w 10000"/>
              <a:gd name="connsiteY224" fmla="*/ 9293 h 10000"/>
              <a:gd name="connsiteX225" fmla="*/ 4894 w 10000"/>
              <a:gd name="connsiteY225" fmla="*/ 9395 h 10000"/>
              <a:gd name="connsiteX226" fmla="*/ 4915 w 10000"/>
              <a:gd name="connsiteY226" fmla="*/ 9488 h 10000"/>
              <a:gd name="connsiteX227" fmla="*/ 4935 w 10000"/>
              <a:gd name="connsiteY227" fmla="*/ 9563 h 10000"/>
              <a:gd name="connsiteX228" fmla="*/ 4985 w 10000"/>
              <a:gd name="connsiteY228" fmla="*/ 9647 h 10000"/>
              <a:gd name="connsiteX229" fmla="*/ 5035 w 10000"/>
              <a:gd name="connsiteY229" fmla="*/ 9721 h 10000"/>
              <a:gd name="connsiteX230" fmla="*/ 5095 w 10000"/>
              <a:gd name="connsiteY230" fmla="*/ 9786 h 10000"/>
              <a:gd name="connsiteX231" fmla="*/ 5176 w 10000"/>
              <a:gd name="connsiteY231" fmla="*/ 9842 h 10000"/>
              <a:gd name="connsiteX232" fmla="*/ 5176 w 10000"/>
              <a:gd name="connsiteY232" fmla="*/ 9842 h 10000"/>
              <a:gd name="connsiteX233" fmla="*/ 5176 w 10000"/>
              <a:gd name="connsiteY233" fmla="*/ 9842 h 10000"/>
              <a:gd name="connsiteX234" fmla="*/ 5236 w 10000"/>
              <a:gd name="connsiteY234" fmla="*/ 9879 h 10000"/>
              <a:gd name="connsiteX235" fmla="*/ 5307 w 10000"/>
              <a:gd name="connsiteY235" fmla="*/ 9916 h 10000"/>
              <a:gd name="connsiteX236" fmla="*/ 5447 w 10000"/>
              <a:gd name="connsiteY236" fmla="*/ 9963 h 10000"/>
              <a:gd name="connsiteX237" fmla="*/ 5608 w 10000"/>
              <a:gd name="connsiteY237" fmla="*/ 9991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899 w 10000"/>
              <a:gd name="connsiteY244" fmla="*/ 9991 h 10000"/>
              <a:gd name="connsiteX245" fmla="*/ 6040 w 10000"/>
              <a:gd name="connsiteY245" fmla="*/ 9981 h 10000"/>
              <a:gd name="connsiteX246" fmla="*/ 6171 w 10000"/>
              <a:gd name="connsiteY246" fmla="*/ 9963 h 10000"/>
              <a:gd name="connsiteX247" fmla="*/ 6291 w 10000"/>
              <a:gd name="connsiteY247" fmla="*/ 9926 h 10000"/>
              <a:gd name="connsiteX248" fmla="*/ 6412 w 10000"/>
              <a:gd name="connsiteY248" fmla="*/ 9888 h 10000"/>
              <a:gd name="connsiteX249" fmla="*/ 6533 w 10000"/>
              <a:gd name="connsiteY249" fmla="*/ 9842 h 10000"/>
              <a:gd name="connsiteX250" fmla="*/ 6643 w 10000"/>
              <a:gd name="connsiteY250" fmla="*/ 9805 h 10000"/>
              <a:gd name="connsiteX251" fmla="*/ 6744 w 10000"/>
              <a:gd name="connsiteY251" fmla="*/ 9740 h 10000"/>
              <a:gd name="connsiteX252" fmla="*/ 6824 w 10000"/>
              <a:gd name="connsiteY252" fmla="*/ 9674 h 10000"/>
              <a:gd name="connsiteX253" fmla="*/ 6905 w 10000"/>
              <a:gd name="connsiteY253" fmla="*/ 9609 h 10000"/>
              <a:gd name="connsiteX254" fmla="*/ 6965 w 10000"/>
              <a:gd name="connsiteY254" fmla="*/ 9544 h 10000"/>
              <a:gd name="connsiteX255" fmla="*/ 7015 w 10000"/>
              <a:gd name="connsiteY255" fmla="*/ 9460 h 10000"/>
              <a:gd name="connsiteX256" fmla="*/ 7035 w 10000"/>
              <a:gd name="connsiteY256" fmla="*/ 9395 h 10000"/>
              <a:gd name="connsiteX257" fmla="*/ 7045 w 10000"/>
              <a:gd name="connsiteY257" fmla="*/ 9302 h 10000"/>
              <a:gd name="connsiteX258" fmla="*/ 7035 w 10000"/>
              <a:gd name="connsiteY258" fmla="*/ 9228 h 10000"/>
              <a:gd name="connsiteX259" fmla="*/ 6995 w 10000"/>
              <a:gd name="connsiteY259" fmla="*/ 9144 h 10000"/>
              <a:gd name="connsiteX260" fmla="*/ 6995 w 10000"/>
              <a:gd name="connsiteY260" fmla="*/ 9144 h 10000"/>
              <a:gd name="connsiteX261" fmla="*/ 6995 w 10000"/>
              <a:gd name="connsiteY261" fmla="*/ 9135 h 10000"/>
              <a:gd name="connsiteX262" fmla="*/ 699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794 w 10000"/>
              <a:gd name="connsiteY279" fmla="*/ 8837 h 10000"/>
              <a:gd name="connsiteX280" fmla="*/ 6693 w 10000"/>
              <a:gd name="connsiteY280" fmla="*/ 8679 h 10000"/>
              <a:gd name="connsiteX281" fmla="*/ 6593 w 10000"/>
              <a:gd name="connsiteY281" fmla="*/ 8521 h 10000"/>
              <a:gd name="connsiteX282" fmla="*/ 6513 w 10000"/>
              <a:gd name="connsiteY282" fmla="*/ 8372 h 10000"/>
              <a:gd name="connsiteX283" fmla="*/ 6442 w 10000"/>
              <a:gd name="connsiteY283" fmla="*/ 8214 h 10000"/>
              <a:gd name="connsiteX284" fmla="*/ 6392 w 10000"/>
              <a:gd name="connsiteY284" fmla="*/ 8056 h 10000"/>
              <a:gd name="connsiteX285" fmla="*/ 6382 w 10000"/>
              <a:gd name="connsiteY285" fmla="*/ 7981 h 10000"/>
              <a:gd name="connsiteX286" fmla="*/ 6382 w 10000"/>
              <a:gd name="connsiteY286" fmla="*/ 7907 h 10000"/>
              <a:gd name="connsiteX287" fmla="*/ 6382 w 10000"/>
              <a:gd name="connsiteY287" fmla="*/ 7907 h 10000"/>
              <a:gd name="connsiteX288" fmla="*/ 6392 w 10000"/>
              <a:gd name="connsiteY288" fmla="*/ 7805 h 10000"/>
              <a:gd name="connsiteX289" fmla="*/ 6422 w 10000"/>
              <a:gd name="connsiteY289" fmla="*/ 7702 h 10000"/>
              <a:gd name="connsiteX290" fmla="*/ 6452 w 10000"/>
              <a:gd name="connsiteY290" fmla="*/ 7656 h 10000"/>
              <a:gd name="connsiteX291" fmla="*/ 6492 w 10000"/>
              <a:gd name="connsiteY291" fmla="*/ 7609 h 10000"/>
              <a:gd name="connsiteX292" fmla="*/ 6523 w 10000"/>
              <a:gd name="connsiteY292" fmla="*/ 7563 h 10000"/>
              <a:gd name="connsiteX293" fmla="*/ 6573 w 10000"/>
              <a:gd name="connsiteY293" fmla="*/ 7526 h 10000"/>
              <a:gd name="connsiteX294" fmla="*/ 6704 w 10000"/>
              <a:gd name="connsiteY294" fmla="*/ 7451 h 10000"/>
              <a:gd name="connsiteX295" fmla="*/ 6864 w 10000"/>
              <a:gd name="connsiteY295" fmla="*/ 7395 h 10000"/>
              <a:gd name="connsiteX296" fmla="*/ 7065 w 10000"/>
              <a:gd name="connsiteY296" fmla="*/ 7349 h 10000"/>
              <a:gd name="connsiteX297" fmla="*/ 7307 w 10000"/>
              <a:gd name="connsiteY297" fmla="*/ 7321 h 10000"/>
              <a:gd name="connsiteX298" fmla="*/ 7307 w 10000"/>
              <a:gd name="connsiteY298" fmla="*/ 7321 h 10000"/>
              <a:gd name="connsiteX299" fmla="*/ 8533 w 10000"/>
              <a:gd name="connsiteY299" fmla="*/ 7219 h 10000"/>
              <a:gd name="connsiteX300" fmla="*/ 10000 w 10000"/>
              <a:gd name="connsiteY300" fmla="*/ 7116 h 10000"/>
              <a:gd name="connsiteX301" fmla="*/ 10000 w 10000"/>
              <a:gd name="connsiteY301" fmla="*/ 7116 h 10000"/>
              <a:gd name="connsiteX302" fmla="*/ 10000 w 10000"/>
              <a:gd name="connsiteY302" fmla="*/ 7116 h 10000"/>
              <a:gd name="connsiteX303" fmla="*/ 10000 w 10000"/>
              <a:gd name="connsiteY303" fmla="*/ 7116 h 10000"/>
              <a:gd name="connsiteX304" fmla="*/ 10000 w 10000"/>
              <a:gd name="connsiteY304"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4175 w 10000"/>
              <a:gd name="connsiteY86" fmla="*/ 4140 h 10000"/>
              <a:gd name="connsiteX87" fmla="*/ 3347 w 10000"/>
              <a:gd name="connsiteY87" fmla="*/ 3535 h 10000"/>
              <a:gd name="connsiteX88" fmla="*/ 3246 w 10000"/>
              <a:gd name="connsiteY88" fmla="*/ 3563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16 w 10000"/>
              <a:gd name="connsiteY95" fmla="*/ 3572 h 10000"/>
              <a:gd name="connsiteX96" fmla="*/ 3116 w 10000"/>
              <a:gd name="connsiteY96" fmla="*/ 3572 h 10000"/>
              <a:gd name="connsiteX97" fmla="*/ 3025 w 10000"/>
              <a:gd name="connsiteY97" fmla="*/ 3572 h 10000"/>
              <a:gd name="connsiteX98" fmla="*/ 2925 w 10000"/>
              <a:gd name="connsiteY98" fmla="*/ 3553 h 10000"/>
              <a:gd name="connsiteX99" fmla="*/ 2814 w 10000"/>
              <a:gd name="connsiteY99" fmla="*/ 3526 h 10000"/>
              <a:gd name="connsiteX100" fmla="*/ 2693 w 10000"/>
              <a:gd name="connsiteY100" fmla="*/ 3479 h 10000"/>
              <a:gd name="connsiteX101" fmla="*/ 2553 w 10000"/>
              <a:gd name="connsiteY101" fmla="*/ 3423 h 10000"/>
              <a:gd name="connsiteX102" fmla="*/ 2392 w 10000"/>
              <a:gd name="connsiteY102" fmla="*/ 3349 h 10000"/>
              <a:gd name="connsiteX103" fmla="*/ 2010 w 10000"/>
              <a:gd name="connsiteY103" fmla="*/ 3153 h 10000"/>
              <a:gd name="connsiteX104" fmla="*/ 2010 w 10000"/>
              <a:gd name="connsiteY104" fmla="*/ 3153 h 10000"/>
              <a:gd name="connsiteX105" fmla="*/ 2010 w 10000"/>
              <a:gd name="connsiteY105" fmla="*/ 3153 h 10000"/>
              <a:gd name="connsiteX106" fmla="*/ 2010 w 10000"/>
              <a:gd name="connsiteY106" fmla="*/ 3153 h 10000"/>
              <a:gd name="connsiteX107" fmla="*/ 2000 w 10000"/>
              <a:gd name="connsiteY107" fmla="*/ 3153 h 10000"/>
              <a:gd name="connsiteX108" fmla="*/ 2000 w 10000"/>
              <a:gd name="connsiteY108" fmla="*/ 3153 h 10000"/>
              <a:gd name="connsiteX109" fmla="*/ 2000 w 10000"/>
              <a:gd name="connsiteY109" fmla="*/ 3153 h 10000"/>
              <a:gd name="connsiteX110" fmla="*/ 2000 w 10000"/>
              <a:gd name="connsiteY110" fmla="*/ 3153 h 10000"/>
              <a:gd name="connsiteX111" fmla="*/ 1769 w 10000"/>
              <a:gd name="connsiteY111" fmla="*/ 3033 h 10000"/>
              <a:gd name="connsiteX112" fmla="*/ 1588 w 10000"/>
              <a:gd name="connsiteY112" fmla="*/ 2967 h 10000"/>
              <a:gd name="connsiteX113" fmla="*/ 1427 w 10000"/>
              <a:gd name="connsiteY113" fmla="*/ 2921 h 10000"/>
              <a:gd name="connsiteX114" fmla="*/ 1347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146 w 10000"/>
              <a:gd name="connsiteY121" fmla="*/ 2921 h 10000"/>
              <a:gd name="connsiteX122" fmla="*/ 1085 w 10000"/>
              <a:gd name="connsiteY122" fmla="*/ 2940 h 10000"/>
              <a:gd name="connsiteX123" fmla="*/ 1025 w 10000"/>
              <a:gd name="connsiteY123" fmla="*/ 2949 h 10000"/>
              <a:gd name="connsiteX124" fmla="*/ 965 w 10000"/>
              <a:gd name="connsiteY124" fmla="*/ 2986 h 10000"/>
              <a:gd name="connsiteX125" fmla="*/ 915 w 10000"/>
              <a:gd name="connsiteY125" fmla="*/ 3023 h 10000"/>
              <a:gd name="connsiteX126" fmla="*/ 864 w 10000"/>
              <a:gd name="connsiteY126" fmla="*/ 3060 h 10000"/>
              <a:gd name="connsiteX127" fmla="*/ 814 w 10000"/>
              <a:gd name="connsiteY127" fmla="*/ 3107 h 10000"/>
              <a:gd name="connsiteX128" fmla="*/ 784 w 10000"/>
              <a:gd name="connsiteY128" fmla="*/ 3163 h 10000"/>
              <a:gd name="connsiteX129" fmla="*/ 744 w 10000"/>
              <a:gd name="connsiteY129" fmla="*/ 3237 h 10000"/>
              <a:gd name="connsiteX130" fmla="*/ 673 w 10000"/>
              <a:gd name="connsiteY130" fmla="*/ 3377 h 10000"/>
              <a:gd name="connsiteX131" fmla="*/ 623 w 10000"/>
              <a:gd name="connsiteY131" fmla="*/ 3563 h 10000"/>
              <a:gd name="connsiteX132" fmla="*/ 603 w 10000"/>
              <a:gd name="connsiteY132" fmla="*/ 3786 h 10000"/>
              <a:gd name="connsiteX133" fmla="*/ 573 w 10000"/>
              <a:gd name="connsiteY133" fmla="*/ 4037 h 10000"/>
              <a:gd name="connsiteX134" fmla="*/ 583 w 10000"/>
              <a:gd name="connsiteY134" fmla="*/ 4326 h 10000"/>
              <a:gd name="connsiteX135" fmla="*/ 613 w 10000"/>
              <a:gd name="connsiteY135" fmla="*/ 4651 h 10000"/>
              <a:gd name="connsiteX136" fmla="*/ 663 w 10000"/>
              <a:gd name="connsiteY136" fmla="*/ 5014 h 10000"/>
              <a:gd name="connsiteX137" fmla="*/ 734 w 10000"/>
              <a:gd name="connsiteY137" fmla="*/ 5423 h 10000"/>
              <a:gd name="connsiteX138" fmla="*/ 814 w 10000"/>
              <a:gd name="connsiteY138" fmla="*/ 5870 h 10000"/>
              <a:gd name="connsiteX139" fmla="*/ 945 w 10000"/>
              <a:gd name="connsiteY139" fmla="*/ 6372 h 10000"/>
              <a:gd name="connsiteX140" fmla="*/ 1085 w 10000"/>
              <a:gd name="connsiteY140" fmla="*/ 6912 h 10000"/>
              <a:gd name="connsiteX141" fmla="*/ 1085 w 10000"/>
              <a:gd name="connsiteY141" fmla="*/ 6912 h 10000"/>
              <a:gd name="connsiteX142" fmla="*/ 1085 w 10000"/>
              <a:gd name="connsiteY142" fmla="*/ 6930 h 10000"/>
              <a:gd name="connsiteX143" fmla="*/ 1085 w 10000"/>
              <a:gd name="connsiteY143" fmla="*/ 6930 h 10000"/>
              <a:gd name="connsiteX144" fmla="*/ 1116 w 10000"/>
              <a:gd name="connsiteY144" fmla="*/ 7005 h 10000"/>
              <a:gd name="connsiteX145" fmla="*/ 1116 w 10000"/>
              <a:gd name="connsiteY145" fmla="*/ 7005 h 10000"/>
              <a:gd name="connsiteX146" fmla="*/ 1116 w 10000"/>
              <a:gd name="connsiteY146" fmla="*/ 7005 h 10000"/>
              <a:gd name="connsiteX147" fmla="*/ 1116 w 10000"/>
              <a:gd name="connsiteY147" fmla="*/ 7005 h 10000"/>
              <a:gd name="connsiteX148" fmla="*/ 1116 w 10000"/>
              <a:gd name="connsiteY148" fmla="*/ 7005 h 10000"/>
              <a:gd name="connsiteX149" fmla="*/ 1126 w 10000"/>
              <a:gd name="connsiteY149" fmla="*/ 7060 h 10000"/>
              <a:gd name="connsiteX150" fmla="*/ 1126 w 10000"/>
              <a:gd name="connsiteY150" fmla="*/ 7060 h 10000"/>
              <a:gd name="connsiteX151" fmla="*/ 1126 w 10000"/>
              <a:gd name="connsiteY151" fmla="*/ 7060 h 10000"/>
              <a:gd name="connsiteX152" fmla="*/ 1126 w 10000"/>
              <a:gd name="connsiteY152" fmla="*/ 7060 h 10000"/>
              <a:gd name="connsiteX153" fmla="*/ 1146 w 10000"/>
              <a:gd name="connsiteY153" fmla="*/ 7060 h 10000"/>
              <a:gd name="connsiteX154" fmla="*/ 1146 w 10000"/>
              <a:gd name="connsiteY154" fmla="*/ 7060 h 10000"/>
              <a:gd name="connsiteX155" fmla="*/ 1156 w 10000"/>
              <a:gd name="connsiteY155" fmla="*/ 7060 h 10000"/>
              <a:gd name="connsiteX156" fmla="*/ 1156 w 10000"/>
              <a:gd name="connsiteY156" fmla="*/ 7060 h 10000"/>
              <a:gd name="connsiteX157" fmla="*/ 1156 w 10000"/>
              <a:gd name="connsiteY157" fmla="*/ 7060 h 10000"/>
              <a:gd name="connsiteX158" fmla="*/ 1156 w 10000"/>
              <a:gd name="connsiteY158" fmla="*/ 7060 h 10000"/>
              <a:gd name="connsiteX159" fmla="*/ 1457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980 w 10000"/>
              <a:gd name="connsiteY177" fmla="*/ 7051 h 10000"/>
              <a:gd name="connsiteX178" fmla="*/ 1980 w 10000"/>
              <a:gd name="connsiteY178" fmla="*/ 7051 h 10000"/>
              <a:gd name="connsiteX179" fmla="*/ 2281 w 10000"/>
              <a:gd name="connsiteY179" fmla="*/ 7033 h 10000"/>
              <a:gd name="connsiteX180" fmla="*/ 2281 w 10000"/>
              <a:gd name="connsiteY180" fmla="*/ 7033 h 10000"/>
              <a:gd name="connsiteX181" fmla="*/ 2281 w 10000"/>
              <a:gd name="connsiteY181" fmla="*/ 7033 h 10000"/>
              <a:gd name="connsiteX182" fmla="*/ 2281 w 10000"/>
              <a:gd name="connsiteY182" fmla="*/ 7033 h 10000"/>
              <a:gd name="connsiteX183" fmla="*/ 2291 w 10000"/>
              <a:gd name="connsiteY183" fmla="*/ 7033 h 10000"/>
              <a:gd name="connsiteX184" fmla="*/ 2291 w 10000"/>
              <a:gd name="connsiteY184" fmla="*/ 7033 h 10000"/>
              <a:gd name="connsiteX185" fmla="*/ 2302 w 10000"/>
              <a:gd name="connsiteY185" fmla="*/ 7033 h 10000"/>
              <a:gd name="connsiteX186" fmla="*/ 2302 w 10000"/>
              <a:gd name="connsiteY186" fmla="*/ 7033 h 10000"/>
              <a:gd name="connsiteX187" fmla="*/ 2332 w 10000"/>
              <a:gd name="connsiteY187" fmla="*/ 7033 h 10000"/>
              <a:gd name="connsiteX188" fmla="*/ 2332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3286 w 10000"/>
              <a:gd name="connsiteY197" fmla="*/ 7033 h 10000"/>
              <a:gd name="connsiteX198" fmla="*/ 3709 w 10000"/>
              <a:gd name="connsiteY198" fmla="*/ 7060 h 10000"/>
              <a:gd name="connsiteX199" fmla="*/ 4101 w 10000"/>
              <a:gd name="connsiteY199" fmla="*/ 7088 h 10000"/>
              <a:gd name="connsiteX200" fmla="*/ 4291 w 10000"/>
              <a:gd name="connsiteY200" fmla="*/ 7116 h 10000"/>
              <a:gd name="connsiteX201" fmla="*/ 4462 w 10000"/>
              <a:gd name="connsiteY201" fmla="*/ 7135 h 10000"/>
              <a:gd name="connsiteX202" fmla="*/ 4623 w 10000"/>
              <a:gd name="connsiteY202" fmla="*/ 7172 h 10000"/>
              <a:gd name="connsiteX203" fmla="*/ 4764 w 10000"/>
              <a:gd name="connsiteY203" fmla="*/ 7219 h 10000"/>
              <a:gd name="connsiteX204" fmla="*/ 4894 w 10000"/>
              <a:gd name="connsiteY204" fmla="*/ 7274 h 10000"/>
              <a:gd name="connsiteX205" fmla="*/ 4985 w 10000"/>
              <a:gd name="connsiteY205" fmla="*/ 7330 h 10000"/>
              <a:gd name="connsiteX206" fmla="*/ 5075 w 10000"/>
              <a:gd name="connsiteY206" fmla="*/ 7395 h 10000"/>
              <a:gd name="connsiteX207" fmla="*/ 5136 w 10000"/>
              <a:gd name="connsiteY207" fmla="*/ 7460 h 10000"/>
              <a:gd name="connsiteX208" fmla="*/ 5156 w 10000"/>
              <a:gd name="connsiteY208" fmla="*/ 7507 h 10000"/>
              <a:gd name="connsiteX209" fmla="*/ 5176 w 10000"/>
              <a:gd name="connsiteY209" fmla="*/ 7553 h 10000"/>
              <a:gd name="connsiteX210" fmla="*/ 5176 w 10000"/>
              <a:gd name="connsiteY210" fmla="*/ 7600 h 10000"/>
              <a:gd name="connsiteX211" fmla="*/ 5176 w 10000"/>
              <a:gd name="connsiteY211" fmla="*/ 7656 h 10000"/>
              <a:gd name="connsiteX212" fmla="*/ 5176 w 10000"/>
              <a:gd name="connsiteY212" fmla="*/ 7656 h 10000"/>
              <a:gd name="connsiteX213" fmla="*/ 5176 w 10000"/>
              <a:gd name="connsiteY213" fmla="*/ 7665 h 10000"/>
              <a:gd name="connsiteX214" fmla="*/ 5176 w 10000"/>
              <a:gd name="connsiteY214" fmla="*/ 7665 h 10000"/>
              <a:gd name="connsiteX215" fmla="*/ 5176 w 10000"/>
              <a:gd name="connsiteY215" fmla="*/ 7665 h 10000"/>
              <a:gd name="connsiteX216" fmla="*/ 5146 w 10000"/>
              <a:gd name="connsiteY216" fmla="*/ 7851 h 10000"/>
              <a:gd name="connsiteX217" fmla="*/ 5095 w 10000"/>
              <a:gd name="connsiteY217" fmla="*/ 8037 h 10000"/>
              <a:gd name="connsiteX218" fmla="*/ 5005 w 10000"/>
              <a:gd name="connsiteY218" fmla="*/ 8437 h 10000"/>
              <a:gd name="connsiteX219" fmla="*/ 4955 w 10000"/>
              <a:gd name="connsiteY219" fmla="*/ 8642 h 10000"/>
              <a:gd name="connsiteX220" fmla="*/ 4915 w 10000"/>
              <a:gd name="connsiteY220" fmla="*/ 8828 h 10000"/>
              <a:gd name="connsiteX221" fmla="*/ 4894 w 10000"/>
              <a:gd name="connsiteY221" fmla="*/ 9023 h 10000"/>
              <a:gd name="connsiteX222" fmla="*/ 4874 w 10000"/>
              <a:gd name="connsiteY222" fmla="*/ 9200 h 10000"/>
              <a:gd name="connsiteX223" fmla="*/ 4874 w 10000"/>
              <a:gd name="connsiteY223" fmla="*/ 9200 h 10000"/>
              <a:gd name="connsiteX224" fmla="*/ 4874 w 10000"/>
              <a:gd name="connsiteY224" fmla="*/ 9293 h 10000"/>
              <a:gd name="connsiteX225" fmla="*/ 4894 w 10000"/>
              <a:gd name="connsiteY225" fmla="*/ 9395 h 10000"/>
              <a:gd name="connsiteX226" fmla="*/ 4915 w 10000"/>
              <a:gd name="connsiteY226" fmla="*/ 9488 h 10000"/>
              <a:gd name="connsiteX227" fmla="*/ 4935 w 10000"/>
              <a:gd name="connsiteY227" fmla="*/ 9563 h 10000"/>
              <a:gd name="connsiteX228" fmla="*/ 4985 w 10000"/>
              <a:gd name="connsiteY228" fmla="*/ 9647 h 10000"/>
              <a:gd name="connsiteX229" fmla="*/ 5035 w 10000"/>
              <a:gd name="connsiteY229" fmla="*/ 9721 h 10000"/>
              <a:gd name="connsiteX230" fmla="*/ 5095 w 10000"/>
              <a:gd name="connsiteY230" fmla="*/ 9786 h 10000"/>
              <a:gd name="connsiteX231" fmla="*/ 5176 w 10000"/>
              <a:gd name="connsiteY231" fmla="*/ 9842 h 10000"/>
              <a:gd name="connsiteX232" fmla="*/ 5176 w 10000"/>
              <a:gd name="connsiteY232" fmla="*/ 9842 h 10000"/>
              <a:gd name="connsiteX233" fmla="*/ 5176 w 10000"/>
              <a:gd name="connsiteY233" fmla="*/ 9842 h 10000"/>
              <a:gd name="connsiteX234" fmla="*/ 5236 w 10000"/>
              <a:gd name="connsiteY234" fmla="*/ 9879 h 10000"/>
              <a:gd name="connsiteX235" fmla="*/ 5307 w 10000"/>
              <a:gd name="connsiteY235" fmla="*/ 9916 h 10000"/>
              <a:gd name="connsiteX236" fmla="*/ 5447 w 10000"/>
              <a:gd name="connsiteY236" fmla="*/ 9963 h 10000"/>
              <a:gd name="connsiteX237" fmla="*/ 5608 w 10000"/>
              <a:gd name="connsiteY237" fmla="*/ 9991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899 w 10000"/>
              <a:gd name="connsiteY244" fmla="*/ 9991 h 10000"/>
              <a:gd name="connsiteX245" fmla="*/ 6040 w 10000"/>
              <a:gd name="connsiteY245" fmla="*/ 9981 h 10000"/>
              <a:gd name="connsiteX246" fmla="*/ 6171 w 10000"/>
              <a:gd name="connsiteY246" fmla="*/ 9963 h 10000"/>
              <a:gd name="connsiteX247" fmla="*/ 6291 w 10000"/>
              <a:gd name="connsiteY247" fmla="*/ 9926 h 10000"/>
              <a:gd name="connsiteX248" fmla="*/ 6412 w 10000"/>
              <a:gd name="connsiteY248" fmla="*/ 9888 h 10000"/>
              <a:gd name="connsiteX249" fmla="*/ 6533 w 10000"/>
              <a:gd name="connsiteY249" fmla="*/ 9842 h 10000"/>
              <a:gd name="connsiteX250" fmla="*/ 6643 w 10000"/>
              <a:gd name="connsiteY250" fmla="*/ 9805 h 10000"/>
              <a:gd name="connsiteX251" fmla="*/ 6744 w 10000"/>
              <a:gd name="connsiteY251" fmla="*/ 9740 h 10000"/>
              <a:gd name="connsiteX252" fmla="*/ 6824 w 10000"/>
              <a:gd name="connsiteY252" fmla="*/ 9674 h 10000"/>
              <a:gd name="connsiteX253" fmla="*/ 6905 w 10000"/>
              <a:gd name="connsiteY253" fmla="*/ 9609 h 10000"/>
              <a:gd name="connsiteX254" fmla="*/ 6965 w 10000"/>
              <a:gd name="connsiteY254" fmla="*/ 9544 h 10000"/>
              <a:gd name="connsiteX255" fmla="*/ 7015 w 10000"/>
              <a:gd name="connsiteY255" fmla="*/ 9460 h 10000"/>
              <a:gd name="connsiteX256" fmla="*/ 7035 w 10000"/>
              <a:gd name="connsiteY256" fmla="*/ 9395 h 10000"/>
              <a:gd name="connsiteX257" fmla="*/ 7045 w 10000"/>
              <a:gd name="connsiteY257" fmla="*/ 9302 h 10000"/>
              <a:gd name="connsiteX258" fmla="*/ 7035 w 10000"/>
              <a:gd name="connsiteY258" fmla="*/ 9228 h 10000"/>
              <a:gd name="connsiteX259" fmla="*/ 6995 w 10000"/>
              <a:gd name="connsiteY259" fmla="*/ 9144 h 10000"/>
              <a:gd name="connsiteX260" fmla="*/ 6995 w 10000"/>
              <a:gd name="connsiteY260" fmla="*/ 9144 h 10000"/>
              <a:gd name="connsiteX261" fmla="*/ 6995 w 10000"/>
              <a:gd name="connsiteY261" fmla="*/ 9135 h 10000"/>
              <a:gd name="connsiteX262" fmla="*/ 699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794 w 10000"/>
              <a:gd name="connsiteY279" fmla="*/ 8837 h 10000"/>
              <a:gd name="connsiteX280" fmla="*/ 6693 w 10000"/>
              <a:gd name="connsiteY280" fmla="*/ 8679 h 10000"/>
              <a:gd name="connsiteX281" fmla="*/ 6593 w 10000"/>
              <a:gd name="connsiteY281" fmla="*/ 8521 h 10000"/>
              <a:gd name="connsiteX282" fmla="*/ 6513 w 10000"/>
              <a:gd name="connsiteY282" fmla="*/ 8372 h 10000"/>
              <a:gd name="connsiteX283" fmla="*/ 6442 w 10000"/>
              <a:gd name="connsiteY283" fmla="*/ 8214 h 10000"/>
              <a:gd name="connsiteX284" fmla="*/ 6392 w 10000"/>
              <a:gd name="connsiteY284" fmla="*/ 8056 h 10000"/>
              <a:gd name="connsiteX285" fmla="*/ 6382 w 10000"/>
              <a:gd name="connsiteY285" fmla="*/ 7981 h 10000"/>
              <a:gd name="connsiteX286" fmla="*/ 6382 w 10000"/>
              <a:gd name="connsiteY286" fmla="*/ 7907 h 10000"/>
              <a:gd name="connsiteX287" fmla="*/ 6382 w 10000"/>
              <a:gd name="connsiteY287" fmla="*/ 7907 h 10000"/>
              <a:gd name="connsiteX288" fmla="*/ 6392 w 10000"/>
              <a:gd name="connsiteY288" fmla="*/ 7805 h 10000"/>
              <a:gd name="connsiteX289" fmla="*/ 6422 w 10000"/>
              <a:gd name="connsiteY289" fmla="*/ 7702 h 10000"/>
              <a:gd name="connsiteX290" fmla="*/ 6452 w 10000"/>
              <a:gd name="connsiteY290" fmla="*/ 7656 h 10000"/>
              <a:gd name="connsiteX291" fmla="*/ 6492 w 10000"/>
              <a:gd name="connsiteY291" fmla="*/ 7609 h 10000"/>
              <a:gd name="connsiteX292" fmla="*/ 6523 w 10000"/>
              <a:gd name="connsiteY292" fmla="*/ 7563 h 10000"/>
              <a:gd name="connsiteX293" fmla="*/ 6573 w 10000"/>
              <a:gd name="connsiteY293" fmla="*/ 7526 h 10000"/>
              <a:gd name="connsiteX294" fmla="*/ 6704 w 10000"/>
              <a:gd name="connsiteY294" fmla="*/ 7451 h 10000"/>
              <a:gd name="connsiteX295" fmla="*/ 6864 w 10000"/>
              <a:gd name="connsiteY295" fmla="*/ 7395 h 10000"/>
              <a:gd name="connsiteX296" fmla="*/ 7065 w 10000"/>
              <a:gd name="connsiteY296" fmla="*/ 7349 h 10000"/>
              <a:gd name="connsiteX297" fmla="*/ 7307 w 10000"/>
              <a:gd name="connsiteY297" fmla="*/ 7321 h 10000"/>
              <a:gd name="connsiteX298" fmla="*/ 7307 w 10000"/>
              <a:gd name="connsiteY298" fmla="*/ 7321 h 10000"/>
              <a:gd name="connsiteX299" fmla="*/ 8533 w 10000"/>
              <a:gd name="connsiteY299" fmla="*/ 7219 h 10000"/>
              <a:gd name="connsiteX300" fmla="*/ 10000 w 10000"/>
              <a:gd name="connsiteY300" fmla="*/ 7116 h 10000"/>
              <a:gd name="connsiteX301" fmla="*/ 10000 w 10000"/>
              <a:gd name="connsiteY301" fmla="*/ 7116 h 10000"/>
              <a:gd name="connsiteX302" fmla="*/ 10000 w 10000"/>
              <a:gd name="connsiteY302" fmla="*/ 7116 h 10000"/>
              <a:gd name="connsiteX303" fmla="*/ 10000 w 10000"/>
              <a:gd name="connsiteY303" fmla="*/ 7116 h 10000"/>
              <a:gd name="connsiteX304" fmla="*/ 10000 w 10000"/>
              <a:gd name="connsiteY304"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347 w 10000"/>
              <a:gd name="connsiteY86" fmla="*/ 3535 h 10000"/>
              <a:gd name="connsiteX87" fmla="*/ 3246 w 10000"/>
              <a:gd name="connsiteY87" fmla="*/ 3563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16 w 10000"/>
              <a:gd name="connsiteY94" fmla="*/ 3572 h 10000"/>
              <a:gd name="connsiteX95" fmla="*/ 3116 w 10000"/>
              <a:gd name="connsiteY95" fmla="*/ 3572 h 10000"/>
              <a:gd name="connsiteX96" fmla="*/ 3025 w 10000"/>
              <a:gd name="connsiteY96" fmla="*/ 3572 h 10000"/>
              <a:gd name="connsiteX97" fmla="*/ 2925 w 10000"/>
              <a:gd name="connsiteY97" fmla="*/ 3553 h 10000"/>
              <a:gd name="connsiteX98" fmla="*/ 2814 w 10000"/>
              <a:gd name="connsiteY98" fmla="*/ 3526 h 10000"/>
              <a:gd name="connsiteX99" fmla="*/ 2693 w 10000"/>
              <a:gd name="connsiteY99" fmla="*/ 3479 h 10000"/>
              <a:gd name="connsiteX100" fmla="*/ 2553 w 10000"/>
              <a:gd name="connsiteY100" fmla="*/ 3423 h 10000"/>
              <a:gd name="connsiteX101" fmla="*/ 2392 w 10000"/>
              <a:gd name="connsiteY101" fmla="*/ 3349 h 10000"/>
              <a:gd name="connsiteX102" fmla="*/ 2010 w 10000"/>
              <a:gd name="connsiteY102" fmla="*/ 3153 h 10000"/>
              <a:gd name="connsiteX103" fmla="*/ 2010 w 10000"/>
              <a:gd name="connsiteY103" fmla="*/ 3153 h 10000"/>
              <a:gd name="connsiteX104" fmla="*/ 2010 w 10000"/>
              <a:gd name="connsiteY104" fmla="*/ 3153 h 10000"/>
              <a:gd name="connsiteX105" fmla="*/ 2010 w 10000"/>
              <a:gd name="connsiteY105" fmla="*/ 3153 h 10000"/>
              <a:gd name="connsiteX106" fmla="*/ 2000 w 10000"/>
              <a:gd name="connsiteY106" fmla="*/ 3153 h 10000"/>
              <a:gd name="connsiteX107" fmla="*/ 2000 w 10000"/>
              <a:gd name="connsiteY107" fmla="*/ 3153 h 10000"/>
              <a:gd name="connsiteX108" fmla="*/ 2000 w 10000"/>
              <a:gd name="connsiteY108" fmla="*/ 3153 h 10000"/>
              <a:gd name="connsiteX109" fmla="*/ 2000 w 10000"/>
              <a:gd name="connsiteY109" fmla="*/ 3153 h 10000"/>
              <a:gd name="connsiteX110" fmla="*/ 1769 w 10000"/>
              <a:gd name="connsiteY110" fmla="*/ 3033 h 10000"/>
              <a:gd name="connsiteX111" fmla="*/ 1588 w 10000"/>
              <a:gd name="connsiteY111" fmla="*/ 2967 h 10000"/>
              <a:gd name="connsiteX112" fmla="*/ 1427 w 10000"/>
              <a:gd name="connsiteY112" fmla="*/ 2921 h 10000"/>
              <a:gd name="connsiteX113" fmla="*/ 1347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146 w 10000"/>
              <a:gd name="connsiteY120" fmla="*/ 2921 h 10000"/>
              <a:gd name="connsiteX121" fmla="*/ 1085 w 10000"/>
              <a:gd name="connsiteY121" fmla="*/ 2940 h 10000"/>
              <a:gd name="connsiteX122" fmla="*/ 1025 w 10000"/>
              <a:gd name="connsiteY122" fmla="*/ 2949 h 10000"/>
              <a:gd name="connsiteX123" fmla="*/ 965 w 10000"/>
              <a:gd name="connsiteY123" fmla="*/ 2986 h 10000"/>
              <a:gd name="connsiteX124" fmla="*/ 915 w 10000"/>
              <a:gd name="connsiteY124" fmla="*/ 3023 h 10000"/>
              <a:gd name="connsiteX125" fmla="*/ 864 w 10000"/>
              <a:gd name="connsiteY125" fmla="*/ 3060 h 10000"/>
              <a:gd name="connsiteX126" fmla="*/ 814 w 10000"/>
              <a:gd name="connsiteY126" fmla="*/ 3107 h 10000"/>
              <a:gd name="connsiteX127" fmla="*/ 784 w 10000"/>
              <a:gd name="connsiteY127" fmla="*/ 3163 h 10000"/>
              <a:gd name="connsiteX128" fmla="*/ 744 w 10000"/>
              <a:gd name="connsiteY128" fmla="*/ 3237 h 10000"/>
              <a:gd name="connsiteX129" fmla="*/ 673 w 10000"/>
              <a:gd name="connsiteY129" fmla="*/ 3377 h 10000"/>
              <a:gd name="connsiteX130" fmla="*/ 623 w 10000"/>
              <a:gd name="connsiteY130" fmla="*/ 3563 h 10000"/>
              <a:gd name="connsiteX131" fmla="*/ 603 w 10000"/>
              <a:gd name="connsiteY131" fmla="*/ 3786 h 10000"/>
              <a:gd name="connsiteX132" fmla="*/ 573 w 10000"/>
              <a:gd name="connsiteY132" fmla="*/ 4037 h 10000"/>
              <a:gd name="connsiteX133" fmla="*/ 583 w 10000"/>
              <a:gd name="connsiteY133" fmla="*/ 4326 h 10000"/>
              <a:gd name="connsiteX134" fmla="*/ 613 w 10000"/>
              <a:gd name="connsiteY134" fmla="*/ 4651 h 10000"/>
              <a:gd name="connsiteX135" fmla="*/ 663 w 10000"/>
              <a:gd name="connsiteY135" fmla="*/ 5014 h 10000"/>
              <a:gd name="connsiteX136" fmla="*/ 734 w 10000"/>
              <a:gd name="connsiteY136" fmla="*/ 5423 h 10000"/>
              <a:gd name="connsiteX137" fmla="*/ 814 w 10000"/>
              <a:gd name="connsiteY137" fmla="*/ 5870 h 10000"/>
              <a:gd name="connsiteX138" fmla="*/ 945 w 10000"/>
              <a:gd name="connsiteY138" fmla="*/ 6372 h 10000"/>
              <a:gd name="connsiteX139" fmla="*/ 1085 w 10000"/>
              <a:gd name="connsiteY139" fmla="*/ 6912 h 10000"/>
              <a:gd name="connsiteX140" fmla="*/ 1085 w 10000"/>
              <a:gd name="connsiteY140" fmla="*/ 6912 h 10000"/>
              <a:gd name="connsiteX141" fmla="*/ 1085 w 10000"/>
              <a:gd name="connsiteY141" fmla="*/ 6930 h 10000"/>
              <a:gd name="connsiteX142" fmla="*/ 1085 w 10000"/>
              <a:gd name="connsiteY142" fmla="*/ 6930 h 10000"/>
              <a:gd name="connsiteX143" fmla="*/ 1116 w 10000"/>
              <a:gd name="connsiteY143" fmla="*/ 7005 h 10000"/>
              <a:gd name="connsiteX144" fmla="*/ 1116 w 10000"/>
              <a:gd name="connsiteY144" fmla="*/ 7005 h 10000"/>
              <a:gd name="connsiteX145" fmla="*/ 1116 w 10000"/>
              <a:gd name="connsiteY145" fmla="*/ 7005 h 10000"/>
              <a:gd name="connsiteX146" fmla="*/ 1116 w 10000"/>
              <a:gd name="connsiteY146" fmla="*/ 7005 h 10000"/>
              <a:gd name="connsiteX147" fmla="*/ 1116 w 10000"/>
              <a:gd name="connsiteY147" fmla="*/ 7005 h 10000"/>
              <a:gd name="connsiteX148" fmla="*/ 1126 w 10000"/>
              <a:gd name="connsiteY148" fmla="*/ 7060 h 10000"/>
              <a:gd name="connsiteX149" fmla="*/ 1126 w 10000"/>
              <a:gd name="connsiteY149" fmla="*/ 7060 h 10000"/>
              <a:gd name="connsiteX150" fmla="*/ 1126 w 10000"/>
              <a:gd name="connsiteY150" fmla="*/ 7060 h 10000"/>
              <a:gd name="connsiteX151" fmla="*/ 1126 w 10000"/>
              <a:gd name="connsiteY151" fmla="*/ 7060 h 10000"/>
              <a:gd name="connsiteX152" fmla="*/ 1146 w 10000"/>
              <a:gd name="connsiteY152" fmla="*/ 7060 h 10000"/>
              <a:gd name="connsiteX153" fmla="*/ 1146 w 10000"/>
              <a:gd name="connsiteY153" fmla="*/ 7060 h 10000"/>
              <a:gd name="connsiteX154" fmla="*/ 1156 w 10000"/>
              <a:gd name="connsiteY154" fmla="*/ 7060 h 10000"/>
              <a:gd name="connsiteX155" fmla="*/ 1156 w 10000"/>
              <a:gd name="connsiteY155" fmla="*/ 7060 h 10000"/>
              <a:gd name="connsiteX156" fmla="*/ 1156 w 10000"/>
              <a:gd name="connsiteY156" fmla="*/ 7060 h 10000"/>
              <a:gd name="connsiteX157" fmla="*/ 1156 w 10000"/>
              <a:gd name="connsiteY157" fmla="*/ 7060 h 10000"/>
              <a:gd name="connsiteX158" fmla="*/ 1457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980 w 10000"/>
              <a:gd name="connsiteY176" fmla="*/ 7051 h 10000"/>
              <a:gd name="connsiteX177" fmla="*/ 1980 w 10000"/>
              <a:gd name="connsiteY177" fmla="*/ 7051 h 10000"/>
              <a:gd name="connsiteX178" fmla="*/ 2281 w 10000"/>
              <a:gd name="connsiteY178" fmla="*/ 7033 h 10000"/>
              <a:gd name="connsiteX179" fmla="*/ 2281 w 10000"/>
              <a:gd name="connsiteY179" fmla="*/ 7033 h 10000"/>
              <a:gd name="connsiteX180" fmla="*/ 2281 w 10000"/>
              <a:gd name="connsiteY180" fmla="*/ 7033 h 10000"/>
              <a:gd name="connsiteX181" fmla="*/ 2281 w 10000"/>
              <a:gd name="connsiteY181" fmla="*/ 7033 h 10000"/>
              <a:gd name="connsiteX182" fmla="*/ 2291 w 10000"/>
              <a:gd name="connsiteY182" fmla="*/ 7033 h 10000"/>
              <a:gd name="connsiteX183" fmla="*/ 2291 w 10000"/>
              <a:gd name="connsiteY183" fmla="*/ 7033 h 10000"/>
              <a:gd name="connsiteX184" fmla="*/ 2302 w 10000"/>
              <a:gd name="connsiteY184" fmla="*/ 7033 h 10000"/>
              <a:gd name="connsiteX185" fmla="*/ 2302 w 10000"/>
              <a:gd name="connsiteY185" fmla="*/ 7033 h 10000"/>
              <a:gd name="connsiteX186" fmla="*/ 2332 w 10000"/>
              <a:gd name="connsiteY186" fmla="*/ 7033 h 10000"/>
              <a:gd name="connsiteX187" fmla="*/ 2332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3286 w 10000"/>
              <a:gd name="connsiteY196" fmla="*/ 7033 h 10000"/>
              <a:gd name="connsiteX197" fmla="*/ 3709 w 10000"/>
              <a:gd name="connsiteY197" fmla="*/ 7060 h 10000"/>
              <a:gd name="connsiteX198" fmla="*/ 4101 w 10000"/>
              <a:gd name="connsiteY198" fmla="*/ 7088 h 10000"/>
              <a:gd name="connsiteX199" fmla="*/ 4291 w 10000"/>
              <a:gd name="connsiteY199" fmla="*/ 7116 h 10000"/>
              <a:gd name="connsiteX200" fmla="*/ 4462 w 10000"/>
              <a:gd name="connsiteY200" fmla="*/ 7135 h 10000"/>
              <a:gd name="connsiteX201" fmla="*/ 4623 w 10000"/>
              <a:gd name="connsiteY201" fmla="*/ 7172 h 10000"/>
              <a:gd name="connsiteX202" fmla="*/ 4764 w 10000"/>
              <a:gd name="connsiteY202" fmla="*/ 7219 h 10000"/>
              <a:gd name="connsiteX203" fmla="*/ 4894 w 10000"/>
              <a:gd name="connsiteY203" fmla="*/ 7274 h 10000"/>
              <a:gd name="connsiteX204" fmla="*/ 4985 w 10000"/>
              <a:gd name="connsiteY204" fmla="*/ 7330 h 10000"/>
              <a:gd name="connsiteX205" fmla="*/ 5075 w 10000"/>
              <a:gd name="connsiteY205" fmla="*/ 7395 h 10000"/>
              <a:gd name="connsiteX206" fmla="*/ 5136 w 10000"/>
              <a:gd name="connsiteY206" fmla="*/ 7460 h 10000"/>
              <a:gd name="connsiteX207" fmla="*/ 5156 w 10000"/>
              <a:gd name="connsiteY207" fmla="*/ 7507 h 10000"/>
              <a:gd name="connsiteX208" fmla="*/ 5176 w 10000"/>
              <a:gd name="connsiteY208" fmla="*/ 7553 h 10000"/>
              <a:gd name="connsiteX209" fmla="*/ 5176 w 10000"/>
              <a:gd name="connsiteY209" fmla="*/ 7600 h 10000"/>
              <a:gd name="connsiteX210" fmla="*/ 5176 w 10000"/>
              <a:gd name="connsiteY210" fmla="*/ 7656 h 10000"/>
              <a:gd name="connsiteX211" fmla="*/ 5176 w 10000"/>
              <a:gd name="connsiteY211" fmla="*/ 7656 h 10000"/>
              <a:gd name="connsiteX212" fmla="*/ 5176 w 10000"/>
              <a:gd name="connsiteY212" fmla="*/ 7665 h 10000"/>
              <a:gd name="connsiteX213" fmla="*/ 5176 w 10000"/>
              <a:gd name="connsiteY213" fmla="*/ 7665 h 10000"/>
              <a:gd name="connsiteX214" fmla="*/ 5176 w 10000"/>
              <a:gd name="connsiteY214" fmla="*/ 7665 h 10000"/>
              <a:gd name="connsiteX215" fmla="*/ 5146 w 10000"/>
              <a:gd name="connsiteY215" fmla="*/ 7851 h 10000"/>
              <a:gd name="connsiteX216" fmla="*/ 5095 w 10000"/>
              <a:gd name="connsiteY216" fmla="*/ 8037 h 10000"/>
              <a:gd name="connsiteX217" fmla="*/ 5005 w 10000"/>
              <a:gd name="connsiteY217" fmla="*/ 8437 h 10000"/>
              <a:gd name="connsiteX218" fmla="*/ 4955 w 10000"/>
              <a:gd name="connsiteY218" fmla="*/ 8642 h 10000"/>
              <a:gd name="connsiteX219" fmla="*/ 4915 w 10000"/>
              <a:gd name="connsiteY219" fmla="*/ 8828 h 10000"/>
              <a:gd name="connsiteX220" fmla="*/ 4894 w 10000"/>
              <a:gd name="connsiteY220" fmla="*/ 9023 h 10000"/>
              <a:gd name="connsiteX221" fmla="*/ 4874 w 10000"/>
              <a:gd name="connsiteY221" fmla="*/ 9200 h 10000"/>
              <a:gd name="connsiteX222" fmla="*/ 4874 w 10000"/>
              <a:gd name="connsiteY222" fmla="*/ 9200 h 10000"/>
              <a:gd name="connsiteX223" fmla="*/ 4874 w 10000"/>
              <a:gd name="connsiteY223" fmla="*/ 9293 h 10000"/>
              <a:gd name="connsiteX224" fmla="*/ 4894 w 10000"/>
              <a:gd name="connsiteY224" fmla="*/ 9395 h 10000"/>
              <a:gd name="connsiteX225" fmla="*/ 4915 w 10000"/>
              <a:gd name="connsiteY225" fmla="*/ 9488 h 10000"/>
              <a:gd name="connsiteX226" fmla="*/ 4935 w 10000"/>
              <a:gd name="connsiteY226" fmla="*/ 9563 h 10000"/>
              <a:gd name="connsiteX227" fmla="*/ 4985 w 10000"/>
              <a:gd name="connsiteY227" fmla="*/ 9647 h 10000"/>
              <a:gd name="connsiteX228" fmla="*/ 5035 w 10000"/>
              <a:gd name="connsiteY228" fmla="*/ 9721 h 10000"/>
              <a:gd name="connsiteX229" fmla="*/ 5095 w 10000"/>
              <a:gd name="connsiteY229" fmla="*/ 9786 h 10000"/>
              <a:gd name="connsiteX230" fmla="*/ 5176 w 10000"/>
              <a:gd name="connsiteY230" fmla="*/ 9842 h 10000"/>
              <a:gd name="connsiteX231" fmla="*/ 5176 w 10000"/>
              <a:gd name="connsiteY231" fmla="*/ 9842 h 10000"/>
              <a:gd name="connsiteX232" fmla="*/ 5176 w 10000"/>
              <a:gd name="connsiteY232" fmla="*/ 9842 h 10000"/>
              <a:gd name="connsiteX233" fmla="*/ 5236 w 10000"/>
              <a:gd name="connsiteY233" fmla="*/ 9879 h 10000"/>
              <a:gd name="connsiteX234" fmla="*/ 5307 w 10000"/>
              <a:gd name="connsiteY234" fmla="*/ 9916 h 10000"/>
              <a:gd name="connsiteX235" fmla="*/ 5447 w 10000"/>
              <a:gd name="connsiteY235" fmla="*/ 9963 h 10000"/>
              <a:gd name="connsiteX236" fmla="*/ 5608 w 10000"/>
              <a:gd name="connsiteY236" fmla="*/ 9991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899 w 10000"/>
              <a:gd name="connsiteY243" fmla="*/ 9991 h 10000"/>
              <a:gd name="connsiteX244" fmla="*/ 6040 w 10000"/>
              <a:gd name="connsiteY244" fmla="*/ 9981 h 10000"/>
              <a:gd name="connsiteX245" fmla="*/ 6171 w 10000"/>
              <a:gd name="connsiteY245" fmla="*/ 9963 h 10000"/>
              <a:gd name="connsiteX246" fmla="*/ 6291 w 10000"/>
              <a:gd name="connsiteY246" fmla="*/ 9926 h 10000"/>
              <a:gd name="connsiteX247" fmla="*/ 6412 w 10000"/>
              <a:gd name="connsiteY247" fmla="*/ 9888 h 10000"/>
              <a:gd name="connsiteX248" fmla="*/ 6533 w 10000"/>
              <a:gd name="connsiteY248" fmla="*/ 9842 h 10000"/>
              <a:gd name="connsiteX249" fmla="*/ 6643 w 10000"/>
              <a:gd name="connsiteY249" fmla="*/ 9805 h 10000"/>
              <a:gd name="connsiteX250" fmla="*/ 6744 w 10000"/>
              <a:gd name="connsiteY250" fmla="*/ 9740 h 10000"/>
              <a:gd name="connsiteX251" fmla="*/ 6824 w 10000"/>
              <a:gd name="connsiteY251" fmla="*/ 9674 h 10000"/>
              <a:gd name="connsiteX252" fmla="*/ 6905 w 10000"/>
              <a:gd name="connsiteY252" fmla="*/ 9609 h 10000"/>
              <a:gd name="connsiteX253" fmla="*/ 6965 w 10000"/>
              <a:gd name="connsiteY253" fmla="*/ 9544 h 10000"/>
              <a:gd name="connsiteX254" fmla="*/ 7015 w 10000"/>
              <a:gd name="connsiteY254" fmla="*/ 9460 h 10000"/>
              <a:gd name="connsiteX255" fmla="*/ 7035 w 10000"/>
              <a:gd name="connsiteY255" fmla="*/ 9395 h 10000"/>
              <a:gd name="connsiteX256" fmla="*/ 7045 w 10000"/>
              <a:gd name="connsiteY256" fmla="*/ 9302 h 10000"/>
              <a:gd name="connsiteX257" fmla="*/ 7035 w 10000"/>
              <a:gd name="connsiteY257" fmla="*/ 9228 h 10000"/>
              <a:gd name="connsiteX258" fmla="*/ 6995 w 10000"/>
              <a:gd name="connsiteY258" fmla="*/ 9144 h 10000"/>
              <a:gd name="connsiteX259" fmla="*/ 6995 w 10000"/>
              <a:gd name="connsiteY259" fmla="*/ 9144 h 10000"/>
              <a:gd name="connsiteX260" fmla="*/ 6995 w 10000"/>
              <a:gd name="connsiteY260" fmla="*/ 9135 h 10000"/>
              <a:gd name="connsiteX261" fmla="*/ 699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794 w 10000"/>
              <a:gd name="connsiteY278" fmla="*/ 8837 h 10000"/>
              <a:gd name="connsiteX279" fmla="*/ 6693 w 10000"/>
              <a:gd name="connsiteY279" fmla="*/ 8679 h 10000"/>
              <a:gd name="connsiteX280" fmla="*/ 6593 w 10000"/>
              <a:gd name="connsiteY280" fmla="*/ 8521 h 10000"/>
              <a:gd name="connsiteX281" fmla="*/ 6513 w 10000"/>
              <a:gd name="connsiteY281" fmla="*/ 8372 h 10000"/>
              <a:gd name="connsiteX282" fmla="*/ 6442 w 10000"/>
              <a:gd name="connsiteY282" fmla="*/ 8214 h 10000"/>
              <a:gd name="connsiteX283" fmla="*/ 6392 w 10000"/>
              <a:gd name="connsiteY283" fmla="*/ 8056 h 10000"/>
              <a:gd name="connsiteX284" fmla="*/ 6382 w 10000"/>
              <a:gd name="connsiteY284" fmla="*/ 7981 h 10000"/>
              <a:gd name="connsiteX285" fmla="*/ 6382 w 10000"/>
              <a:gd name="connsiteY285" fmla="*/ 7907 h 10000"/>
              <a:gd name="connsiteX286" fmla="*/ 6382 w 10000"/>
              <a:gd name="connsiteY286" fmla="*/ 7907 h 10000"/>
              <a:gd name="connsiteX287" fmla="*/ 6392 w 10000"/>
              <a:gd name="connsiteY287" fmla="*/ 7805 h 10000"/>
              <a:gd name="connsiteX288" fmla="*/ 6422 w 10000"/>
              <a:gd name="connsiteY288" fmla="*/ 7702 h 10000"/>
              <a:gd name="connsiteX289" fmla="*/ 6452 w 10000"/>
              <a:gd name="connsiteY289" fmla="*/ 7656 h 10000"/>
              <a:gd name="connsiteX290" fmla="*/ 6492 w 10000"/>
              <a:gd name="connsiteY290" fmla="*/ 7609 h 10000"/>
              <a:gd name="connsiteX291" fmla="*/ 6523 w 10000"/>
              <a:gd name="connsiteY291" fmla="*/ 7563 h 10000"/>
              <a:gd name="connsiteX292" fmla="*/ 6573 w 10000"/>
              <a:gd name="connsiteY292" fmla="*/ 7526 h 10000"/>
              <a:gd name="connsiteX293" fmla="*/ 6704 w 10000"/>
              <a:gd name="connsiteY293" fmla="*/ 7451 h 10000"/>
              <a:gd name="connsiteX294" fmla="*/ 6864 w 10000"/>
              <a:gd name="connsiteY294" fmla="*/ 7395 h 10000"/>
              <a:gd name="connsiteX295" fmla="*/ 7065 w 10000"/>
              <a:gd name="connsiteY295" fmla="*/ 7349 h 10000"/>
              <a:gd name="connsiteX296" fmla="*/ 7307 w 10000"/>
              <a:gd name="connsiteY296" fmla="*/ 7321 h 10000"/>
              <a:gd name="connsiteX297" fmla="*/ 7307 w 10000"/>
              <a:gd name="connsiteY297" fmla="*/ 7321 h 10000"/>
              <a:gd name="connsiteX298" fmla="*/ 8533 w 10000"/>
              <a:gd name="connsiteY298" fmla="*/ 7219 h 10000"/>
              <a:gd name="connsiteX299" fmla="*/ 10000 w 10000"/>
              <a:gd name="connsiteY299" fmla="*/ 7116 h 10000"/>
              <a:gd name="connsiteX300" fmla="*/ 10000 w 10000"/>
              <a:gd name="connsiteY300" fmla="*/ 7116 h 10000"/>
              <a:gd name="connsiteX301" fmla="*/ 10000 w 10000"/>
              <a:gd name="connsiteY301" fmla="*/ 7116 h 10000"/>
              <a:gd name="connsiteX302" fmla="*/ 10000 w 10000"/>
              <a:gd name="connsiteY302" fmla="*/ 7116 h 10000"/>
              <a:gd name="connsiteX303" fmla="*/ 10000 w 10000"/>
              <a:gd name="connsiteY303"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4713 w 10000"/>
              <a:gd name="connsiteY85" fmla="*/ 4380 h 10000"/>
              <a:gd name="connsiteX86" fmla="*/ 3347 w 10000"/>
              <a:gd name="connsiteY86" fmla="*/ 3535 h 10000"/>
              <a:gd name="connsiteX87" fmla="*/ 3246 w 10000"/>
              <a:gd name="connsiteY87" fmla="*/ 3563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16 w 10000"/>
              <a:gd name="connsiteY94" fmla="*/ 3572 h 10000"/>
              <a:gd name="connsiteX95" fmla="*/ 3116 w 10000"/>
              <a:gd name="connsiteY95" fmla="*/ 3572 h 10000"/>
              <a:gd name="connsiteX96" fmla="*/ 3025 w 10000"/>
              <a:gd name="connsiteY96" fmla="*/ 3572 h 10000"/>
              <a:gd name="connsiteX97" fmla="*/ 2925 w 10000"/>
              <a:gd name="connsiteY97" fmla="*/ 3553 h 10000"/>
              <a:gd name="connsiteX98" fmla="*/ 2814 w 10000"/>
              <a:gd name="connsiteY98" fmla="*/ 3526 h 10000"/>
              <a:gd name="connsiteX99" fmla="*/ 2693 w 10000"/>
              <a:gd name="connsiteY99" fmla="*/ 3479 h 10000"/>
              <a:gd name="connsiteX100" fmla="*/ 2553 w 10000"/>
              <a:gd name="connsiteY100" fmla="*/ 3423 h 10000"/>
              <a:gd name="connsiteX101" fmla="*/ 2392 w 10000"/>
              <a:gd name="connsiteY101" fmla="*/ 3349 h 10000"/>
              <a:gd name="connsiteX102" fmla="*/ 2010 w 10000"/>
              <a:gd name="connsiteY102" fmla="*/ 3153 h 10000"/>
              <a:gd name="connsiteX103" fmla="*/ 2010 w 10000"/>
              <a:gd name="connsiteY103" fmla="*/ 3153 h 10000"/>
              <a:gd name="connsiteX104" fmla="*/ 2010 w 10000"/>
              <a:gd name="connsiteY104" fmla="*/ 3153 h 10000"/>
              <a:gd name="connsiteX105" fmla="*/ 2010 w 10000"/>
              <a:gd name="connsiteY105" fmla="*/ 3153 h 10000"/>
              <a:gd name="connsiteX106" fmla="*/ 2000 w 10000"/>
              <a:gd name="connsiteY106" fmla="*/ 3153 h 10000"/>
              <a:gd name="connsiteX107" fmla="*/ 2000 w 10000"/>
              <a:gd name="connsiteY107" fmla="*/ 3153 h 10000"/>
              <a:gd name="connsiteX108" fmla="*/ 2000 w 10000"/>
              <a:gd name="connsiteY108" fmla="*/ 3153 h 10000"/>
              <a:gd name="connsiteX109" fmla="*/ 2000 w 10000"/>
              <a:gd name="connsiteY109" fmla="*/ 3153 h 10000"/>
              <a:gd name="connsiteX110" fmla="*/ 1769 w 10000"/>
              <a:gd name="connsiteY110" fmla="*/ 3033 h 10000"/>
              <a:gd name="connsiteX111" fmla="*/ 1588 w 10000"/>
              <a:gd name="connsiteY111" fmla="*/ 2967 h 10000"/>
              <a:gd name="connsiteX112" fmla="*/ 1427 w 10000"/>
              <a:gd name="connsiteY112" fmla="*/ 2921 h 10000"/>
              <a:gd name="connsiteX113" fmla="*/ 1347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146 w 10000"/>
              <a:gd name="connsiteY120" fmla="*/ 2921 h 10000"/>
              <a:gd name="connsiteX121" fmla="*/ 1085 w 10000"/>
              <a:gd name="connsiteY121" fmla="*/ 2940 h 10000"/>
              <a:gd name="connsiteX122" fmla="*/ 1025 w 10000"/>
              <a:gd name="connsiteY122" fmla="*/ 2949 h 10000"/>
              <a:gd name="connsiteX123" fmla="*/ 965 w 10000"/>
              <a:gd name="connsiteY123" fmla="*/ 2986 h 10000"/>
              <a:gd name="connsiteX124" fmla="*/ 915 w 10000"/>
              <a:gd name="connsiteY124" fmla="*/ 3023 h 10000"/>
              <a:gd name="connsiteX125" fmla="*/ 864 w 10000"/>
              <a:gd name="connsiteY125" fmla="*/ 3060 h 10000"/>
              <a:gd name="connsiteX126" fmla="*/ 814 w 10000"/>
              <a:gd name="connsiteY126" fmla="*/ 3107 h 10000"/>
              <a:gd name="connsiteX127" fmla="*/ 784 w 10000"/>
              <a:gd name="connsiteY127" fmla="*/ 3163 h 10000"/>
              <a:gd name="connsiteX128" fmla="*/ 744 w 10000"/>
              <a:gd name="connsiteY128" fmla="*/ 3237 h 10000"/>
              <a:gd name="connsiteX129" fmla="*/ 673 w 10000"/>
              <a:gd name="connsiteY129" fmla="*/ 3377 h 10000"/>
              <a:gd name="connsiteX130" fmla="*/ 623 w 10000"/>
              <a:gd name="connsiteY130" fmla="*/ 3563 h 10000"/>
              <a:gd name="connsiteX131" fmla="*/ 603 w 10000"/>
              <a:gd name="connsiteY131" fmla="*/ 3786 h 10000"/>
              <a:gd name="connsiteX132" fmla="*/ 573 w 10000"/>
              <a:gd name="connsiteY132" fmla="*/ 4037 h 10000"/>
              <a:gd name="connsiteX133" fmla="*/ 583 w 10000"/>
              <a:gd name="connsiteY133" fmla="*/ 4326 h 10000"/>
              <a:gd name="connsiteX134" fmla="*/ 613 w 10000"/>
              <a:gd name="connsiteY134" fmla="*/ 4651 h 10000"/>
              <a:gd name="connsiteX135" fmla="*/ 663 w 10000"/>
              <a:gd name="connsiteY135" fmla="*/ 5014 h 10000"/>
              <a:gd name="connsiteX136" fmla="*/ 734 w 10000"/>
              <a:gd name="connsiteY136" fmla="*/ 5423 h 10000"/>
              <a:gd name="connsiteX137" fmla="*/ 814 w 10000"/>
              <a:gd name="connsiteY137" fmla="*/ 5870 h 10000"/>
              <a:gd name="connsiteX138" fmla="*/ 945 w 10000"/>
              <a:gd name="connsiteY138" fmla="*/ 6372 h 10000"/>
              <a:gd name="connsiteX139" fmla="*/ 1085 w 10000"/>
              <a:gd name="connsiteY139" fmla="*/ 6912 h 10000"/>
              <a:gd name="connsiteX140" fmla="*/ 1085 w 10000"/>
              <a:gd name="connsiteY140" fmla="*/ 6912 h 10000"/>
              <a:gd name="connsiteX141" fmla="*/ 1085 w 10000"/>
              <a:gd name="connsiteY141" fmla="*/ 6930 h 10000"/>
              <a:gd name="connsiteX142" fmla="*/ 1085 w 10000"/>
              <a:gd name="connsiteY142" fmla="*/ 6930 h 10000"/>
              <a:gd name="connsiteX143" fmla="*/ 1116 w 10000"/>
              <a:gd name="connsiteY143" fmla="*/ 7005 h 10000"/>
              <a:gd name="connsiteX144" fmla="*/ 1116 w 10000"/>
              <a:gd name="connsiteY144" fmla="*/ 7005 h 10000"/>
              <a:gd name="connsiteX145" fmla="*/ 1116 w 10000"/>
              <a:gd name="connsiteY145" fmla="*/ 7005 h 10000"/>
              <a:gd name="connsiteX146" fmla="*/ 1116 w 10000"/>
              <a:gd name="connsiteY146" fmla="*/ 7005 h 10000"/>
              <a:gd name="connsiteX147" fmla="*/ 1116 w 10000"/>
              <a:gd name="connsiteY147" fmla="*/ 7005 h 10000"/>
              <a:gd name="connsiteX148" fmla="*/ 1126 w 10000"/>
              <a:gd name="connsiteY148" fmla="*/ 7060 h 10000"/>
              <a:gd name="connsiteX149" fmla="*/ 1126 w 10000"/>
              <a:gd name="connsiteY149" fmla="*/ 7060 h 10000"/>
              <a:gd name="connsiteX150" fmla="*/ 1126 w 10000"/>
              <a:gd name="connsiteY150" fmla="*/ 7060 h 10000"/>
              <a:gd name="connsiteX151" fmla="*/ 1126 w 10000"/>
              <a:gd name="connsiteY151" fmla="*/ 7060 h 10000"/>
              <a:gd name="connsiteX152" fmla="*/ 1146 w 10000"/>
              <a:gd name="connsiteY152" fmla="*/ 7060 h 10000"/>
              <a:gd name="connsiteX153" fmla="*/ 1146 w 10000"/>
              <a:gd name="connsiteY153" fmla="*/ 7060 h 10000"/>
              <a:gd name="connsiteX154" fmla="*/ 1156 w 10000"/>
              <a:gd name="connsiteY154" fmla="*/ 7060 h 10000"/>
              <a:gd name="connsiteX155" fmla="*/ 1156 w 10000"/>
              <a:gd name="connsiteY155" fmla="*/ 7060 h 10000"/>
              <a:gd name="connsiteX156" fmla="*/ 1156 w 10000"/>
              <a:gd name="connsiteY156" fmla="*/ 7060 h 10000"/>
              <a:gd name="connsiteX157" fmla="*/ 1156 w 10000"/>
              <a:gd name="connsiteY157" fmla="*/ 7060 h 10000"/>
              <a:gd name="connsiteX158" fmla="*/ 1457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980 w 10000"/>
              <a:gd name="connsiteY176" fmla="*/ 7051 h 10000"/>
              <a:gd name="connsiteX177" fmla="*/ 1980 w 10000"/>
              <a:gd name="connsiteY177" fmla="*/ 7051 h 10000"/>
              <a:gd name="connsiteX178" fmla="*/ 2281 w 10000"/>
              <a:gd name="connsiteY178" fmla="*/ 7033 h 10000"/>
              <a:gd name="connsiteX179" fmla="*/ 2281 w 10000"/>
              <a:gd name="connsiteY179" fmla="*/ 7033 h 10000"/>
              <a:gd name="connsiteX180" fmla="*/ 2281 w 10000"/>
              <a:gd name="connsiteY180" fmla="*/ 7033 h 10000"/>
              <a:gd name="connsiteX181" fmla="*/ 2281 w 10000"/>
              <a:gd name="connsiteY181" fmla="*/ 7033 h 10000"/>
              <a:gd name="connsiteX182" fmla="*/ 2291 w 10000"/>
              <a:gd name="connsiteY182" fmla="*/ 7033 h 10000"/>
              <a:gd name="connsiteX183" fmla="*/ 2291 w 10000"/>
              <a:gd name="connsiteY183" fmla="*/ 7033 h 10000"/>
              <a:gd name="connsiteX184" fmla="*/ 2302 w 10000"/>
              <a:gd name="connsiteY184" fmla="*/ 7033 h 10000"/>
              <a:gd name="connsiteX185" fmla="*/ 2302 w 10000"/>
              <a:gd name="connsiteY185" fmla="*/ 7033 h 10000"/>
              <a:gd name="connsiteX186" fmla="*/ 2332 w 10000"/>
              <a:gd name="connsiteY186" fmla="*/ 7033 h 10000"/>
              <a:gd name="connsiteX187" fmla="*/ 2332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3286 w 10000"/>
              <a:gd name="connsiteY196" fmla="*/ 7033 h 10000"/>
              <a:gd name="connsiteX197" fmla="*/ 3709 w 10000"/>
              <a:gd name="connsiteY197" fmla="*/ 7060 h 10000"/>
              <a:gd name="connsiteX198" fmla="*/ 4101 w 10000"/>
              <a:gd name="connsiteY198" fmla="*/ 7088 h 10000"/>
              <a:gd name="connsiteX199" fmla="*/ 4291 w 10000"/>
              <a:gd name="connsiteY199" fmla="*/ 7116 h 10000"/>
              <a:gd name="connsiteX200" fmla="*/ 4462 w 10000"/>
              <a:gd name="connsiteY200" fmla="*/ 7135 h 10000"/>
              <a:gd name="connsiteX201" fmla="*/ 4623 w 10000"/>
              <a:gd name="connsiteY201" fmla="*/ 7172 h 10000"/>
              <a:gd name="connsiteX202" fmla="*/ 4764 w 10000"/>
              <a:gd name="connsiteY202" fmla="*/ 7219 h 10000"/>
              <a:gd name="connsiteX203" fmla="*/ 4894 w 10000"/>
              <a:gd name="connsiteY203" fmla="*/ 7274 h 10000"/>
              <a:gd name="connsiteX204" fmla="*/ 4985 w 10000"/>
              <a:gd name="connsiteY204" fmla="*/ 7330 h 10000"/>
              <a:gd name="connsiteX205" fmla="*/ 5075 w 10000"/>
              <a:gd name="connsiteY205" fmla="*/ 7395 h 10000"/>
              <a:gd name="connsiteX206" fmla="*/ 5136 w 10000"/>
              <a:gd name="connsiteY206" fmla="*/ 7460 h 10000"/>
              <a:gd name="connsiteX207" fmla="*/ 5156 w 10000"/>
              <a:gd name="connsiteY207" fmla="*/ 7507 h 10000"/>
              <a:gd name="connsiteX208" fmla="*/ 5176 w 10000"/>
              <a:gd name="connsiteY208" fmla="*/ 7553 h 10000"/>
              <a:gd name="connsiteX209" fmla="*/ 5176 w 10000"/>
              <a:gd name="connsiteY209" fmla="*/ 7600 h 10000"/>
              <a:gd name="connsiteX210" fmla="*/ 5176 w 10000"/>
              <a:gd name="connsiteY210" fmla="*/ 7656 h 10000"/>
              <a:gd name="connsiteX211" fmla="*/ 5176 w 10000"/>
              <a:gd name="connsiteY211" fmla="*/ 7656 h 10000"/>
              <a:gd name="connsiteX212" fmla="*/ 5176 w 10000"/>
              <a:gd name="connsiteY212" fmla="*/ 7665 h 10000"/>
              <a:gd name="connsiteX213" fmla="*/ 5176 w 10000"/>
              <a:gd name="connsiteY213" fmla="*/ 7665 h 10000"/>
              <a:gd name="connsiteX214" fmla="*/ 5176 w 10000"/>
              <a:gd name="connsiteY214" fmla="*/ 7665 h 10000"/>
              <a:gd name="connsiteX215" fmla="*/ 5146 w 10000"/>
              <a:gd name="connsiteY215" fmla="*/ 7851 h 10000"/>
              <a:gd name="connsiteX216" fmla="*/ 5095 w 10000"/>
              <a:gd name="connsiteY216" fmla="*/ 8037 h 10000"/>
              <a:gd name="connsiteX217" fmla="*/ 5005 w 10000"/>
              <a:gd name="connsiteY217" fmla="*/ 8437 h 10000"/>
              <a:gd name="connsiteX218" fmla="*/ 4955 w 10000"/>
              <a:gd name="connsiteY218" fmla="*/ 8642 h 10000"/>
              <a:gd name="connsiteX219" fmla="*/ 4915 w 10000"/>
              <a:gd name="connsiteY219" fmla="*/ 8828 h 10000"/>
              <a:gd name="connsiteX220" fmla="*/ 4894 w 10000"/>
              <a:gd name="connsiteY220" fmla="*/ 9023 h 10000"/>
              <a:gd name="connsiteX221" fmla="*/ 4874 w 10000"/>
              <a:gd name="connsiteY221" fmla="*/ 9200 h 10000"/>
              <a:gd name="connsiteX222" fmla="*/ 4874 w 10000"/>
              <a:gd name="connsiteY222" fmla="*/ 9200 h 10000"/>
              <a:gd name="connsiteX223" fmla="*/ 4874 w 10000"/>
              <a:gd name="connsiteY223" fmla="*/ 9293 h 10000"/>
              <a:gd name="connsiteX224" fmla="*/ 4894 w 10000"/>
              <a:gd name="connsiteY224" fmla="*/ 9395 h 10000"/>
              <a:gd name="connsiteX225" fmla="*/ 4915 w 10000"/>
              <a:gd name="connsiteY225" fmla="*/ 9488 h 10000"/>
              <a:gd name="connsiteX226" fmla="*/ 4935 w 10000"/>
              <a:gd name="connsiteY226" fmla="*/ 9563 h 10000"/>
              <a:gd name="connsiteX227" fmla="*/ 4985 w 10000"/>
              <a:gd name="connsiteY227" fmla="*/ 9647 h 10000"/>
              <a:gd name="connsiteX228" fmla="*/ 5035 w 10000"/>
              <a:gd name="connsiteY228" fmla="*/ 9721 h 10000"/>
              <a:gd name="connsiteX229" fmla="*/ 5095 w 10000"/>
              <a:gd name="connsiteY229" fmla="*/ 9786 h 10000"/>
              <a:gd name="connsiteX230" fmla="*/ 5176 w 10000"/>
              <a:gd name="connsiteY230" fmla="*/ 9842 h 10000"/>
              <a:gd name="connsiteX231" fmla="*/ 5176 w 10000"/>
              <a:gd name="connsiteY231" fmla="*/ 9842 h 10000"/>
              <a:gd name="connsiteX232" fmla="*/ 5176 w 10000"/>
              <a:gd name="connsiteY232" fmla="*/ 9842 h 10000"/>
              <a:gd name="connsiteX233" fmla="*/ 5236 w 10000"/>
              <a:gd name="connsiteY233" fmla="*/ 9879 h 10000"/>
              <a:gd name="connsiteX234" fmla="*/ 5307 w 10000"/>
              <a:gd name="connsiteY234" fmla="*/ 9916 h 10000"/>
              <a:gd name="connsiteX235" fmla="*/ 5447 w 10000"/>
              <a:gd name="connsiteY235" fmla="*/ 9963 h 10000"/>
              <a:gd name="connsiteX236" fmla="*/ 5608 w 10000"/>
              <a:gd name="connsiteY236" fmla="*/ 9991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899 w 10000"/>
              <a:gd name="connsiteY243" fmla="*/ 9991 h 10000"/>
              <a:gd name="connsiteX244" fmla="*/ 6040 w 10000"/>
              <a:gd name="connsiteY244" fmla="*/ 9981 h 10000"/>
              <a:gd name="connsiteX245" fmla="*/ 6171 w 10000"/>
              <a:gd name="connsiteY245" fmla="*/ 9963 h 10000"/>
              <a:gd name="connsiteX246" fmla="*/ 6291 w 10000"/>
              <a:gd name="connsiteY246" fmla="*/ 9926 h 10000"/>
              <a:gd name="connsiteX247" fmla="*/ 6412 w 10000"/>
              <a:gd name="connsiteY247" fmla="*/ 9888 h 10000"/>
              <a:gd name="connsiteX248" fmla="*/ 6533 w 10000"/>
              <a:gd name="connsiteY248" fmla="*/ 9842 h 10000"/>
              <a:gd name="connsiteX249" fmla="*/ 6643 w 10000"/>
              <a:gd name="connsiteY249" fmla="*/ 9805 h 10000"/>
              <a:gd name="connsiteX250" fmla="*/ 6744 w 10000"/>
              <a:gd name="connsiteY250" fmla="*/ 9740 h 10000"/>
              <a:gd name="connsiteX251" fmla="*/ 6824 w 10000"/>
              <a:gd name="connsiteY251" fmla="*/ 9674 h 10000"/>
              <a:gd name="connsiteX252" fmla="*/ 6905 w 10000"/>
              <a:gd name="connsiteY252" fmla="*/ 9609 h 10000"/>
              <a:gd name="connsiteX253" fmla="*/ 6965 w 10000"/>
              <a:gd name="connsiteY253" fmla="*/ 9544 h 10000"/>
              <a:gd name="connsiteX254" fmla="*/ 7015 w 10000"/>
              <a:gd name="connsiteY254" fmla="*/ 9460 h 10000"/>
              <a:gd name="connsiteX255" fmla="*/ 7035 w 10000"/>
              <a:gd name="connsiteY255" fmla="*/ 9395 h 10000"/>
              <a:gd name="connsiteX256" fmla="*/ 7045 w 10000"/>
              <a:gd name="connsiteY256" fmla="*/ 9302 h 10000"/>
              <a:gd name="connsiteX257" fmla="*/ 7035 w 10000"/>
              <a:gd name="connsiteY257" fmla="*/ 9228 h 10000"/>
              <a:gd name="connsiteX258" fmla="*/ 6995 w 10000"/>
              <a:gd name="connsiteY258" fmla="*/ 9144 h 10000"/>
              <a:gd name="connsiteX259" fmla="*/ 6995 w 10000"/>
              <a:gd name="connsiteY259" fmla="*/ 9144 h 10000"/>
              <a:gd name="connsiteX260" fmla="*/ 6995 w 10000"/>
              <a:gd name="connsiteY260" fmla="*/ 9135 h 10000"/>
              <a:gd name="connsiteX261" fmla="*/ 699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794 w 10000"/>
              <a:gd name="connsiteY278" fmla="*/ 8837 h 10000"/>
              <a:gd name="connsiteX279" fmla="*/ 6693 w 10000"/>
              <a:gd name="connsiteY279" fmla="*/ 8679 h 10000"/>
              <a:gd name="connsiteX280" fmla="*/ 6593 w 10000"/>
              <a:gd name="connsiteY280" fmla="*/ 8521 h 10000"/>
              <a:gd name="connsiteX281" fmla="*/ 6513 w 10000"/>
              <a:gd name="connsiteY281" fmla="*/ 8372 h 10000"/>
              <a:gd name="connsiteX282" fmla="*/ 6442 w 10000"/>
              <a:gd name="connsiteY282" fmla="*/ 8214 h 10000"/>
              <a:gd name="connsiteX283" fmla="*/ 6392 w 10000"/>
              <a:gd name="connsiteY283" fmla="*/ 8056 h 10000"/>
              <a:gd name="connsiteX284" fmla="*/ 6382 w 10000"/>
              <a:gd name="connsiteY284" fmla="*/ 7981 h 10000"/>
              <a:gd name="connsiteX285" fmla="*/ 6382 w 10000"/>
              <a:gd name="connsiteY285" fmla="*/ 7907 h 10000"/>
              <a:gd name="connsiteX286" fmla="*/ 6382 w 10000"/>
              <a:gd name="connsiteY286" fmla="*/ 7907 h 10000"/>
              <a:gd name="connsiteX287" fmla="*/ 6392 w 10000"/>
              <a:gd name="connsiteY287" fmla="*/ 7805 h 10000"/>
              <a:gd name="connsiteX288" fmla="*/ 6422 w 10000"/>
              <a:gd name="connsiteY288" fmla="*/ 7702 h 10000"/>
              <a:gd name="connsiteX289" fmla="*/ 6452 w 10000"/>
              <a:gd name="connsiteY289" fmla="*/ 7656 h 10000"/>
              <a:gd name="connsiteX290" fmla="*/ 6492 w 10000"/>
              <a:gd name="connsiteY290" fmla="*/ 7609 h 10000"/>
              <a:gd name="connsiteX291" fmla="*/ 6523 w 10000"/>
              <a:gd name="connsiteY291" fmla="*/ 7563 h 10000"/>
              <a:gd name="connsiteX292" fmla="*/ 6573 w 10000"/>
              <a:gd name="connsiteY292" fmla="*/ 7526 h 10000"/>
              <a:gd name="connsiteX293" fmla="*/ 6704 w 10000"/>
              <a:gd name="connsiteY293" fmla="*/ 7451 h 10000"/>
              <a:gd name="connsiteX294" fmla="*/ 6864 w 10000"/>
              <a:gd name="connsiteY294" fmla="*/ 7395 h 10000"/>
              <a:gd name="connsiteX295" fmla="*/ 7065 w 10000"/>
              <a:gd name="connsiteY295" fmla="*/ 7349 h 10000"/>
              <a:gd name="connsiteX296" fmla="*/ 7307 w 10000"/>
              <a:gd name="connsiteY296" fmla="*/ 7321 h 10000"/>
              <a:gd name="connsiteX297" fmla="*/ 7307 w 10000"/>
              <a:gd name="connsiteY297" fmla="*/ 7321 h 10000"/>
              <a:gd name="connsiteX298" fmla="*/ 8533 w 10000"/>
              <a:gd name="connsiteY298" fmla="*/ 7219 h 10000"/>
              <a:gd name="connsiteX299" fmla="*/ 10000 w 10000"/>
              <a:gd name="connsiteY299" fmla="*/ 7116 h 10000"/>
              <a:gd name="connsiteX300" fmla="*/ 10000 w 10000"/>
              <a:gd name="connsiteY300" fmla="*/ 7116 h 10000"/>
              <a:gd name="connsiteX301" fmla="*/ 10000 w 10000"/>
              <a:gd name="connsiteY301" fmla="*/ 7116 h 10000"/>
              <a:gd name="connsiteX302" fmla="*/ 10000 w 10000"/>
              <a:gd name="connsiteY302" fmla="*/ 7116 h 10000"/>
              <a:gd name="connsiteX303" fmla="*/ 10000 w 10000"/>
              <a:gd name="connsiteY303"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347 w 10000"/>
              <a:gd name="connsiteY85" fmla="*/ 3535 h 10000"/>
              <a:gd name="connsiteX86" fmla="*/ 3246 w 10000"/>
              <a:gd name="connsiteY86" fmla="*/ 3563 h 10000"/>
              <a:gd name="connsiteX87" fmla="*/ 3136 w 10000"/>
              <a:gd name="connsiteY87" fmla="*/ 3572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16 w 10000"/>
              <a:gd name="connsiteY93" fmla="*/ 3572 h 10000"/>
              <a:gd name="connsiteX94" fmla="*/ 3116 w 10000"/>
              <a:gd name="connsiteY94" fmla="*/ 3572 h 10000"/>
              <a:gd name="connsiteX95" fmla="*/ 3025 w 10000"/>
              <a:gd name="connsiteY95" fmla="*/ 3572 h 10000"/>
              <a:gd name="connsiteX96" fmla="*/ 2925 w 10000"/>
              <a:gd name="connsiteY96" fmla="*/ 3553 h 10000"/>
              <a:gd name="connsiteX97" fmla="*/ 2814 w 10000"/>
              <a:gd name="connsiteY97" fmla="*/ 3526 h 10000"/>
              <a:gd name="connsiteX98" fmla="*/ 2693 w 10000"/>
              <a:gd name="connsiteY98" fmla="*/ 3479 h 10000"/>
              <a:gd name="connsiteX99" fmla="*/ 2553 w 10000"/>
              <a:gd name="connsiteY99" fmla="*/ 3423 h 10000"/>
              <a:gd name="connsiteX100" fmla="*/ 2392 w 10000"/>
              <a:gd name="connsiteY100" fmla="*/ 3349 h 10000"/>
              <a:gd name="connsiteX101" fmla="*/ 2010 w 10000"/>
              <a:gd name="connsiteY101" fmla="*/ 3153 h 10000"/>
              <a:gd name="connsiteX102" fmla="*/ 2010 w 10000"/>
              <a:gd name="connsiteY102" fmla="*/ 3153 h 10000"/>
              <a:gd name="connsiteX103" fmla="*/ 2010 w 10000"/>
              <a:gd name="connsiteY103" fmla="*/ 3153 h 10000"/>
              <a:gd name="connsiteX104" fmla="*/ 2010 w 10000"/>
              <a:gd name="connsiteY104" fmla="*/ 3153 h 10000"/>
              <a:gd name="connsiteX105" fmla="*/ 2000 w 10000"/>
              <a:gd name="connsiteY105" fmla="*/ 3153 h 10000"/>
              <a:gd name="connsiteX106" fmla="*/ 2000 w 10000"/>
              <a:gd name="connsiteY106" fmla="*/ 3153 h 10000"/>
              <a:gd name="connsiteX107" fmla="*/ 2000 w 10000"/>
              <a:gd name="connsiteY107" fmla="*/ 3153 h 10000"/>
              <a:gd name="connsiteX108" fmla="*/ 2000 w 10000"/>
              <a:gd name="connsiteY108" fmla="*/ 3153 h 10000"/>
              <a:gd name="connsiteX109" fmla="*/ 1769 w 10000"/>
              <a:gd name="connsiteY109" fmla="*/ 3033 h 10000"/>
              <a:gd name="connsiteX110" fmla="*/ 1588 w 10000"/>
              <a:gd name="connsiteY110" fmla="*/ 2967 h 10000"/>
              <a:gd name="connsiteX111" fmla="*/ 1427 w 10000"/>
              <a:gd name="connsiteY111" fmla="*/ 2921 h 10000"/>
              <a:gd name="connsiteX112" fmla="*/ 1347 w 10000"/>
              <a:gd name="connsiteY112" fmla="*/ 2902 h 10000"/>
              <a:gd name="connsiteX113" fmla="*/ 1266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146 w 10000"/>
              <a:gd name="connsiteY119" fmla="*/ 2921 h 10000"/>
              <a:gd name="connsiteX120" fmla="*/ 1085 w 10000"/>
              <a:gd name="connsiteY120" fmla="*/ 2940 h 10000"/>
              <a:gd name="connsiteX121" fmla="*/ 1025 w 10000"/>
              <a:gd name="connsiteY121" fmla="*/ 2949 h 10000"/>
              <a:gd name="connsiteX122" fmla="*/ 965 w 10000"/>
              <a:gd name="connsiteY122" fmla="*/ 2986 h 10000"/>
              <a:gd name="connsiteX123" fmla="*/ 915 w 10000"/>
              <a:gd name="connsiteY123" fmla="*/ 3023 h 10000"/>
              <a:gd name="connsiteX124" fmla="*/ 864 w 10000"/>
              <a:gd name="connsiteY124" fmla="*/ 3060 h 10000"/>
              <a:gd name="connsiteX125" fmla="*/ 814 w 10000"/>
              <a:gd name="connsiteY125" fmla="*/ 3107 h 10000"/>
              <a:gd name="connsiteX126" fmla="*/ 784 w 10000"/>
              <a:gd name="connsiteY126" fmla="*/ 3163 h 10000"/>
              <a:gd name="connsiteX127" fmla="*/ 744 w 10000"/>
              <a:gd name="connsiteY127" fmla="*/ 3237 h 10000"/>
              <a:gd name="connsiteX128" fmla="*/ 673 w 10000"/>
              <a:gd name="connsiteY128" fmla="*/ 3377 h 10000"/>
              <a:gd name="connsiteX129" fmla="*/ 623 w 10000"/>
              <a:gd name="connsiteY129" fmla="*/ 3563 h 10000"/>
              <a:gd name="connsiteX130" fmla="*/ 603 w 10000"/>
              <a:gd name="connsiteY130" fmla="*/ 3786 h 10000"/>
              <a:gd name="connsiteX131" fmla="*/ 573 w 10000"/>
              <a:gd name="connsiteY131" fmla="*/ 4037 h 10000"/>
              <a:gd name="connsiteX132" fmla="*/ 583 w 10000"/>
              <a:gd name="connsiteY132" fmla="*/ 4326 h 10000"/>
              <a:gd name="connsiteX133" fmla="*/ 613 w 10000"/>
              <a:gd name="connsiteY133" fmla="*/ 4651 h 10000"/>
              <a:gd name="connsiteX134" fmla="*/ 663 w 10000"/>
              <a:gd name="connsiteY134" fmla="*/ 5014 h 10000"/>
              <a:gd name="connsiteX135" fmla="*/ 734 w 10000"/>
              <a:gd name="connsiteY135" fmla="*/ 5423 h 10000"/>
              <a:gd name="connsiteX136" fmla="*/ 814 w 10000"/>
              <a:gd name="connsiteY136" fmla="*/ 5870 h 10000"/>
              <a:gd name="connsiteX137" fmla="*/ 945 w 10000"/>
              <a:gd name="connsiteY137" fmla="*/ 6372 h 10000"/>
              <a:gd name="connsiteX138" fmla="*/ 1085 w 10000"/>
              <a:gd name="connsiteY138" fmla="*/ 6912 h 10000"/>
              <a:gd name="connsiteX139" fmla="*/ 1085 w 10000"/>
              <a:gd name="connsiteY139" fmla="*/ 6912 h 10000"/>
              <a:gd name="connsiteX140" fmla="*/ 1085 w 10000"/>
              <a:gd name="connsiteY140" fmla="*/ 6930 h 10000"/>
              <a:gd name="connsiteX141" fmla="*/ 1085 w 10000"/>
              <a:gd name="connsiteY141" fmla="*/ 6930 h 10000"/>
              <a:gd name="connsiteX142" fmla="*/ 1116 w 10000"/>
              <a:gd name="connsiteY142" fmla="*/ 7005 h 10000"/>
              <a:gd name="connsiteX143" fmla="*/ 1116 w 10000"/>
              <a:gd name="connsiteY143" fmla="*/ 7005 h 10000"/>
              <a:gd name="connsiteX144" fmla="*/ 1116 w 10000"/>
              <a:gd name="connsiteY144" fmla="*/ 7005 h 10000"/>
              <a:gd name="connsiteX145" fmla="*/ 1116 w 10000"/>
              <a:gd name="connsiteY145" fmla="*/ 7005 h 10000"/>
              <a:gd name="connsiteX146" fmla="*/ 1116 w 10000"/>
              <a:gd name="connsiteY146" fmla="*/ 7005 h 10000"/>
              <a:gd name="connsiteX147" fmla="*/ 1126 w 10000"/>
              <a:gd name="connsiteY147" fmla="*/ 7060 h 10000"/>
              <a:gd name="connsiteX148" fmla="*/ 1126 w 10000"/>
              <a:gd name="connsiteY148" fmla="*/ 7060 h 10000"/>
              <a:gd name="connsiteX149" fmla="*/ 1126 w 10000"/>
              <a:gd name="connsiteY149" fmla="*/ 7060 h 10000"/>
              <a:gd name="connsiteX150" fmla="*/ 1126 w 10000"/>
              <a:gd name="connsiteY150" fmla="*/ 7060 h 10000"/>
              <a:gd name="connsiteX151" fmla="*/ 1146 w 10000"/>
              <a:gd name="connsiteY151" fmla="*/ 7060 h 10000"/>
              <a:gd name="connsiteX152" fmla="*/ 1146 w 10000"/>
              <a:gd name="connsiteY152" fmla="*/ 7060 h 10000"/>
              <a:gd name="connsiteX153" fmla="*/ 1156 w 10000"/>
              <a:gd name="connsiteY153" fmla="*/ 7060 h 10000"/>
              <a:gd name="connsiteX154" fmla="*/ 1156 w 10000"/>
              <a:gd name="connsiteY154" fmla="*/ 7060 h 10000"/>
              <a:gd name="connsiteX155" fmla="*/ 1156 w 10000"/>
              <a:gd name="connsiteY155" fmla="*/ 7060 h 10000"/>
              <a:gd name="connsiteX156" fmla="*/ 1156 w 10000"/>
              <a:gd name="connsiteY156" fmla="*/ 7060 h 10000"/>
              <a:gd name="connsiteX157" fmla="*/ 1457 w 10000"/>
              <a:gd name="connsiteY157" fmla="*/ 7051 h 10000"/>
              <a:gd name="connsiteX158" fmla="*/ 1749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5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6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980 w 10000"/>
              <a:gd name="connsiteY175" fmla="*/ 7051 h 10000"/>
              <a:gd name="connsiteX176" fmla="*/ 1980 w 10000"/>
              <a:gd name="connsiteY176" fmla="*/ 7051 h 10000"/>
              <a:gd name="connsiteX177" fmla="*/ 2281 w 10000"/>
              <a:gd name="connsiteY177" fmla="*/ 7033 h 10000"/>
              <a:gd name="connsiteX178" fmla="*/ 2281 w 10000"/>
              <a:gd name="connsiteY178" fmla="*/ 7033 h 10000"/>
              <a:gd name="connsiteX179" fmla="*/ 2281 w 10000"/>
              <a:gd name="connsiteY179" fmla="*/ 7033 h 10000"/>
              <a:gd name="connsiteX180" fmla="*/ 2281 w 10000"/>
              <a:gd name="connsiteY180" fmla="*/ 7033 h 10000"/>
              <a:gd name="connsiteX181" fmla="*/ 2291 w 10000"/>
              <a:gd name="connsiteY181" fmla="*/ 7033 h 10000"/>
              <a:gd name="connsiteX182" fmla="*/ 2291 w 10000"/>
              <a:gd name="connsiteY182" fmla="*/ 7033 h 10000"/>
              <a:gd name="connsiteX183" fmla="*/ 2302 w 10000"/>
              <a:gd name="connsiteY183" fmla="*/ 7033 h 10000"/>
              <a:gd name="connsiteX184" fmla="*/ 2302 w 10000"/>
              <a:gd name="connsiteY184" fmla="*/ 7033 h 10000"/>
              <a:gd name="connsiteX185" fmla="*/ 2332 w 10000"/>
              <a:gd name="connsiteY185" fmla="*/ 7033 h 10000"/>
              <a:gd name="connsiteX186" fmla="*/ 2332 w 10000"/>
              <a:gd name="connsiteY186" fmla="*/ 7033 h 10000"/>
              <a:gd name="connsiteX187" fmla="*/ 2854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3286 w 10000"/>
              <a:gd name="connsiteY195" fmla="*/ 7033 h 10000"/>
              <a:gd name="connsiteX196" fmla="*/ 3709 w 10000"/>
              <a:gd name="connsiteY196" fmla="*/ 7060 h 10000"/>
              <a:gd name="connsiteX197" fmla="*/ 4101 w 10000"/>
              <a:gd name="connsiteY197" fmla="*/ 7088 h 10000"/>
              <a:gd name="connsiteX198" fmla="*/ 4291 w 10000"/>
              <a:gd name="connsiteY198" fmla="*/ 7116 h 10000"/>
              <a:gd name="connsiteX199" fmla="*/ 4462 w 10000"/>
              <a:gd name="connsiteY199" fmla="*/ 7135 h 10000"/>
              <a:gd name="connsiteX200" fmla="*/ 4623 w 10000"/>
              <a:gd name="connsiteY200" fmla="*/ 7172 h 10000"/>
              <a:gd name="connsiteX201" fmla="*/ 4764 w 10000"/>
              <a:gd name="connsiteY201" fmla="*/ 7219 h 10000"/>
              <a:gd name="connsiteX202" fmla="*/ 4894 w 10000"/>
              <a:gd name="connsiteY202" fmla="*/ 7274 h 10000"/>
              <a:gd name="connsiteX203" fmla="*/ 4985 w 10000"/>
              <a:gd name="connsiteY203" fmla="*/ 7330 h 10000"/>
              <a:gd name="connsiteX204" fmla="*/ 5075 w 10000"/>
              <a:gd name="connsiteY204" fmla="*/ 7395 h 10000"/>
              <a:gd name="connsiteX205" fmla="*/ 5136 w 10000"/>
              <a:gd name="connsiteY205" fmla="*/ 7460 h 10000"/>
              <a:gd name="connsiteX206" fmla="*/ 5156 w 10000"/>
              <a:gd name="connsiteY206" fmla="*/ 7507 h 10000"/>
              <a:gd name="connsiteX207" fmla="*/ 5176 w 10000"/>
              <a:gd name="connsiteY207" fmla="*/ 7553 h 10000"/>
              <a:gd name="connsiteX208" fmla="*/ 5176 w 10000"/>
              <a:gd name="connsiteY208" fmla="*/ 7600 h 10000"/>
              <a:gd name="connsiteX209" fmla="*/ 5176 w 10000"/>
              <a:gd name="connsiteY209" fmla="*/ 7656 h 10000"/>
              <a:gd name="connsiteX210" fmla="*/ 5176 w 10000"/>
              <a:gd name="connsiteY210" fmla="*/ 7656 h 10000"/>
              <a:gd name="connsiteX211" fmla="*/ 5176 w 10000"/>
              <a:gd name="connsiteY211" fmla="*/ 7665 h 10000"/>
              <a:gd name="connsiteX212" fmla="*/ 5176 w 10000"/>
              <a:gd name="connsiteY212" fmla="*/ 7665 h 10000"/>
              <a:gd name="connsiteX213" fmla="*/ 5176 w 10000"/>
              <a:gd name="connsiteY213" fmla="*/ 7665 h 10000"/>
              <a:gd name="connsiteX214" fmla="*/ 5146 w 10000"/>
              <a:gd name="connsiteY214" fmla="*/ 7851 h 10000"/>
              <a:gd name="connsiteX215" fmla="*/ 5095 w 10000"/>
              <a:gd name="connsiteY215" fmla="*/ 8037 h 10000"/>
              <a:gd name="connsiteX216" fmla="*/ 5005 w 10000"/>
              <a:gd name="connsiteY216" fmla="*/ 8437 h 10000"/>
              <a:gd name="connsiteX217" fmla="*/ 4955 w 10000"/>
              <a:gd name="connsiteY217" fmla="*/ 8642 h 10000"/>
              <a:gd name="connsiteX218" fmla="*/ 4915 w 10000"/>
              <a:gd name="connsiteY218" fmla="*/ 8828 h 10000"/>
              <a:gd name="connsiteX219" fmla="*/ 4894 w 10000"/>
              <a:gd name="connsiteY219" fmla="*/ 9023 h 10000"/>
              <a:gd name="connsiteX220" fmla="*/ 4874 w 10000"/>
              <a:gd name="connsiteY220" fmla="*/ 9200 h 10000"/>
              <a:gd name="connsiteX221" fmla="*/ 4874 w 10000"/>
              <a:gd name="connsiteY221" fmla="*/ 9200 h 10000"/>
              <a:gd name="connsiteX222" fmla="*/ 4874 w 10000"/>
              <a:gd name="connsiteY222" fmla="*/ 9293 h 10000"/>
              <a:gd name="connsiteX223" fmla="*/ 4894 w 10000"/>
              <a:gd name="connsiteY223" fmla="*/ 9395 h 10000"/>
              <a:gd name="connsiteX224" fmla="*/ 4915 w 10000"/>
              <a:gd name="connsiteY224" fmla="*/ 9488 h 10000"/>
              <a:gd name="connsiteX225" fmla="*/ 4935 w 10000"/>
              <a:gd name="connsiteY225" fmla="*/ 9563 h 10000"/>
              <a:gd name="connsiteX226" fmla="*/ 4985 w 10000"/>
              <a:gd name="connsiteY226" fmla="*/ 9647 h 10000"/>
              <a:gd name="connsiteX227" fmla="*/ 5035 w 10000"/>
              <a:gd name="connsiteY227" fmla="*/ 9721 h 10000"/>
              <a:gd name="connsiteX228" fmla="*/ 5095 w 10000"/>
              <a:gd name="connsiteY228" fmla="*/ 9786 h 10000"/>
              <a:gd name="connsiteX229" fmla="*/ 5176 w 10000"/>
              <a:gd name="connsiteY229" fmla="*/ 9842 h 10000"/>
              <a:gd name="connsiteX230" fmla="*/ 5176 w 10000"/>
              <a:gd name="connsiteY230" fmla="*/ 9842 h 10000"/>
              <a:gd name="connsiteX231" fmla="*/ 5176 w 10000"/>
              <a:gd name="connsiteY231" fmla="*/ 9842 h 10000"/>
              <a:gd name="connsiteX232" fmla="*/ 5236 w 10000"/>
              <a:gd name="connsiteY232" fmla="*/ 9879 h 10000"/>
              <a:gd name="connsiteX233" fmla="*/ 5307 w 10000"/>
              <a:gd name="connsiteY233" fmla="*/ 9916 h 10000"/>
              <a:gd name="connsiteX234" fmla="*/ 5447 w 10000"/>
              <a:gd name="connsiteY234" fmla="*/ 9963 h 10000"/>
              <a:gd name="connsiteX235" fmla="*/ 5608 w 10000"/>
              <a:gd name="connsiteY235" fmla="*/ 9991 h 10000"/>
              <a:gd name="connsiteX236" fmla="*/ 5779 w 10000"/>
              <a:gd name="connsiteY236" fmla="*/ 10000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899 w 10000"/>
              <a:gd name="connsiteY242" fmla="*/ 9991 h 10000"/>
              <a:gd name="connsiteX243" fmla="*/ 6040 w 10000"/>
              <a:gd name="connsiteY243" fmla="*/ 9981 h 10000"/>
              <a:gd name="connsiteX244" fmla="*/ 6171 w 10000"/>
              <a:gd name="connsiteY244" fmla="*/ 9963 h 10000"/>
              <a:gd name="connsiteX245" fmla="*/ 6291 w 10000"/>
              <a:gd name="connsiteY245" fmla="*/ 9926 h 10000"/>
              <a:gd name="connsiteX246" fmla="*/ 6412 w 10000"/>
              <a:gd name="connsiteY246" fmla="*/ 9888 h 10000"/>
              <a:gd name="connsiteX247" fmla="*/ 6533 w 10000"/>
              <a:gd name="connsiteY247" fmla="*/ 9842 h 10000"/>
              <a:gd name="connsiteX248" fmla="*/ 6643 w 10000"/>
              <a:gd name="connsiteY248" fmla="*/ 9805 h 10000"/>
              <a:gd name="connsiteX249" fmla="*/ 6744 w 10000"/>
              <a:gd name="connsiteY249" fmla="*/ 9740 h 10000"/>
              <a:gd name="connsiteX250" fmla="*/ 6824 w 10000"/>
              <a:gd name="connsiteY250" fmla="*/ 9674 h 10000"/>
              <a:gd name="connsiteX251" fmla="*/ 6905 w 10000"/>
              <a:gd name="connsiteY251" fmla="*/ 9609 h 10000"/>
              <a:gd name="connsiteX252" fmla="*/ 6965 w 10000"/>
              <a:gd name="connsiteY252" fmla="*/ 9544 h 10000"/>
              <a:gd name="connsiteX253" fmla="*/ 7015 w 10000"/>
              <a:gd name="connsiteY253" fmla="*/ 9460 h 10000"/>
              <a:gd name="connsiteX254" fmla="*/ 7035 w 10000"/>
              <a:gd name="connsiteY254" fmla="*/ 9395 h 10000"/>
              <a:gd name="connsiteX255" fmla="*/ 7045 w 10000"/>
              <a:gd name="connsiteY255" fmla="*/ 9302 h 10000"/>
              <a:gd name="connsiteX256" fmla="*/ 7035 w 10000"/>
              <a:gd name="connsiteY256" fmla="*/ 9228 h 10000"/>
              <a:gd name="connsiteX257" fmla="*/ 6995 w 10000"/>
              <a:gd name="connsiteY257" fmla="*/ 9144 h 10000"/>
              <a:gd name="connsiteX258" fmla="*/ 6995 w 10000"/>
              <a:gd name="connsiteY258" fmla="*/ 9144 h 10000"/>
              <a:gd name="connsiteX259" fmla="*/ 6995 w 10000"/>
              <a:gd name="connsiteY259" fmla="*/ 9135 h 10000"/>
              <a:gd name="connsiteX260" fmla="*/ 6995 w 10000"/>
              <a:gd name="connsiteY260" fmla="*/ 9135 h 10000"/>
              <a:gd name="connsiteX261" fmla="*/ 698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26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794 w 10000"/>
              <a:gd name="connsiteY277" fmla="*/ 8837 h 10000"/>
              <a:gd name="connsiteX278" fmla="*/ 6693 w 10000"/>
              <a:gd name="connsiteY278" fmla="*/ 8679 h 10000"/>
              <a:gd name="connsiteX279" fmla="*/ 6593 w 10000"/>
              <a:gd name="connsiteY279" fmla="*/ 8521 h 10000"/>
              <a:gd name="connsiteX280" fmla="*/ 6513 w 10000"/>
              <a:gd name="connsiteY280" fmla="*/ 8372 h 10000"/>
              <a:gd name="connsiteX281" fmla="*/ 6442 w 10000"/>
              <a:gd name="connsiteY281" fmla="*/ 8214 h 10000"/>
              <a:gd name="connsiteX282" fmla="*/ 6392 w 10000"/>
              <a:gd name="connsiteY282" fmla="*/ 8056 h 10000"/>
              <a:gd name="connsiteX283" fmla="*/ 6382 w 10000"/>
              <a:gd name="connsiteY283" fmla="*/ 7981 h 10000"/>
              <a:gd name="connsiteX284" fmla="*/ 6382 w 10000"/>
              <a:gd name="connsiteY284" fmla="*/ 7907 h 10000"/>
              <a:gd name="connsiteX285" fmla="*/ 6382 w 10000"/>
              <a:gd name="connsiteY285" fmla="*/ 7907 h 10000"/>
              <a:gd name="connsiteX286" fmla="*/ 6392 w 10000"/>
              <a:gd name="connsiteY286" fmla="*/ 7805 h 10000"/>
              <a:gd name="connsiteX287" fmla="*/ 6422 w 10000"/>
              <a:gd name="connsiteY287" fmla="*/ 7702 h 10000"/>
              <a:gd name="connsiteX288" fmla="*/ 6452 w 10000"/>
              <a:gd name="connsiteY288" fmla="*/ 7656 h 10000"/>
              <a:gd name="connsiteX289" fmla="*/ 6492 w 10000"/>
              <a:gd name="connsiteY289" fmla="*/ 7609 h 10000"/>
              <a:gd name="connsiteX290" fmla="*/ 6523 w 10000"/>
              <a:gd name="connsiteY290" fmla="*/ 7563 h 10000"/>
              <a:gd name="connsiteX291" fmla="*/ 6573 w 10000"/>
              <a:gd name="connsiteY291" fmla="*/ 7526 h 10000"/>
              <a:gd name="connsiteX292" fmla="*/ 6704 w 10000"/>
              <a:gd name="connsiteY292" fmla="*/ 7451 h 10000"/>
              <a:gd name="connsiteX293" fmla="*/ 6864 w 10000"/>
              <a:gd name="connsiteY293" fmla="*/ 7395 h 10000"/>
              <a:gd name="connsiteX294" fmla="*/ 7065 w 10000"/>
              <a:gd name="connsiteY294" fmla="*/ 7349 h 10000"/>
              <a:gd name="connsiteX295" fmla="*/ 7307 w 10000"/>
              <a:gd name="connsiteY295" fmla="*/ 7321 h 10000"/>
              <a:gd name="connsiteX296" fmla="*/ 7307 w 10000"/>
              <a:gd name="connsiteY296" fmla="*/ 7321 h 10000"/>
              <a:gd name="connsiteX297" fmla="*/ 8533 w 10000"/>
              <a:gd name="connsiteY297" fmla="*/ 7219 h 10000"/>
              <a:gd name="connsiteX298" fmla="*/ 10000 w 10000"/>
              <a:gd name="connsiteY298" fmla="*/ 7116 h 10000"/>
              <a:gd name="connsiteX299" fmla="*/ 10000 w 10000"/>
              <a:gd name="connsiteY299" fmla="*/ 7116 h 10000"/>
              <a:gd name="connsiteX300" fmla="*/ 10000 w 10000"/>
              <a:gd name="connsiteY300" fmla="*/ 7116 h 10000"/>
              <a:gd name="connsiteX301" fmla="*/ 10000 w 10000"/>
              <a:gd name="connsiteY301" fmla="*/ 7116 h 10000"/>
              <a:gd name="connsiteX302" fmla="*/ 10000 w 10000"/>
              <a:gd name="connsiteY302"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4646 w 10000"/>
              <a:gd name="connsiteY84" fmla="*/ 4353 h 10000"/>
              <a:gd name="connsiteX85" fmla="*/ 3347 w 10000"/>
              <a:gd name="connsiteY85" fmla="*/ 3535 h 10000"/>
              <a:gd name="connsiteX86" fmla="*/ 3246 w 10000"/>
              <a:gd name="connsiteY86" fmla="*/ 3563 h 10000"/>
              <a:gd name="connsiteX87" fmla="*/ 3136 w 10000"/>
              <a:gd name="connsiteY87" fmla="*/ 3572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16 w 10000"/>
              <a:gd name="connsiteY93" fmla="*/ 3572 h 10000"/>
              <a:gd name="connsiteX94" fmla="*/ 3116 w 10000"/>
              <a:gd name="connsiteY94" fmla="*/ 3572 h 10000"/>
              <a:gd name="connsiteX95" fmla="*/ 3025 w 10000"/>
              <a:gd name="connsiteY95" fmla="*/ 3572 h 10000"/>
              <a:gd name="connsiteX96" fmla="*/ 2925 w 10000"/>
              <a:gd name="connsiteY96" fmla="*/ 3553 h 10000"/>
              <a:gd name="connsiteX97" fmla="*/ 2814 w 10000"/>
              <a:gd name="connsiteY97" fmla="*/ 3526 h 10000"/>
              <a:gd name="connsiteX98" fmla="*/ 2693 w 10000"/>
              <a:gd name="connsiteY98" fmla="*/ 3479 h 10000"/>
              <a:gd name="connsiteX99" fmla="*/ 2553 w 10000"/>
              <a:gd name="connsiteY99" fmla="*/ 3423 h 10000"/>
              <a:gd name="connsiteX100" fmla="*/ 2392 w 10000"/>
              <a:gd name="connsiteY100" fmla="*/ 3349 h 10000"/>
              <a:gd name="connsiteX101" fmla="*/ 2010 w 10000"/>
              <a:gd name="connsiteY101" fmla="*/ 3153 h 10000"/>
              <a:gd name="connsiteX102" fmla="*/ 2010 w 10000"/>
              <a:gd name="connsiteY102" fmla="*/ 3153 h 10000"/>
              <a:gd name="connsiteX103" fmla="*/ 2010 w 10000"/>
              <a:gd name="connsiteY103" fmla="*/ 3153 h 10000"/>
              <a:gd name="connsiteX104" fmla="*/ 2010 w 10000"/>
              <a:gd name="connsiteY104" fmla="*/ 3153 h 10000"/>
              <a:gd name="connsiteX105" fmla="*/ 2000 w 10000"/>
              <a:gd name="connsiteY105" fmla="*/ 3153 h 10000"/>
              <a:gd name="connsiteX106" fmla="*/ 2000 w 10000"/>
              <a:gd name="connsiteY106" fmla="*/ 3153 h 10000"/>
              <a:gd name="connsiteX107" fmla="*/ 2000 w 10000"/>
              <a:gd name="connsiteY107" fmla="*/ 3153 h 10000"/>
              <a:gd name="connsiteX108" fmla="*/ 2000 w 10000"/>
              <a:gd name="connsiteY108" fmla="*/ 3153 h 10000"/>
              <a:gd name="connsiteX109" fmla="*/ 1769 w 10000"/>
              <a:gd name="connsiteY109" fmla="*/ 3033 h 10000"/>
              <a:gd name="connsiteX110" fmla="*/ 1588 w 10000"/>
              <a:gd name="connsiteY110" fmla="*/ 2967 h 10000"/>
              <a:gd name="connsiteX111" fmla="*/ 1427 w 10000"/>
              <a:gd name="connsiteY111" fmla="*/ 2921 h 10000"/>
              <a:gd name="connsiteX112" fmla="*/ 1347 w 10000"/>
              <a:gd name="connsiteY112" fmla="*/ 2902 h 10000"/>
              <a:gd name="connsiteX113" fmla="*/ 1266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146 w 10000"/>
              <a:gd name="connsiteY119" fmla="*/ 2921 h 10000"/>
              <a:gd name="connsiteX120" fmla="*/ 1085 w 10000"/>
              <a:gd name="connsiteY120" fmla="*/ 2940 h 10000"/>
              <a:gd name="connsiteX121" fmla="*/ 1025 w 10000"/>
              <a:gd name="connsiteY121" fmla="*/ 2949 h 10000"/>
              <a:gd name="connsiteX122" fmla="*/ 965 w 10000"/>
              <a:gd name="connsiteY122" fmla="*/ 2986 h 10000"/>
              <a:gd name="connsiteX123" fmla="*/ 915 w 10000"/>
              <a:gd name="connsiteY123" fmla="*/ 3023 h 10000"/>
              <a:gd name="connsiteX124" fmla="*/ 864 w 10000"/>
              <a:gd name="connsiteY124" fmla="*/ 3060 h 10000"/>
              <a:gd name="connsiteX125" fmla="*/ 814 w 10000"/>
              <a:gd name="connsiteY125" fmla="*/ 3107 h 10000"/>
              <a:gd name="connsiteX126" fmla="*/ 784 w 10000"/>
              <a:gd name="connsiteY126" fmla="*/ 3163 h 10000"/>
              <a:gd name="connsiteX127" fmla="*/ 744 w 10000"/>
              <a:gd name="connsiteY127" fmla="*/ 3237 h 10000"/>
              <a:gd name="connsiteX128" fmla="*/ 673 w 10000"/>
              <a:gd name="connsiteY128" fmla="*/ 3377 h 10000"/>
              <a:gd name="connsiteX129" fmla="*/ 623 w 10000"/>
              <a:gd name="connsiteY129" fmla="*/ 3563 h 10000"/>
              <a:gd name="connsiteX130" fmla="*/ 603 w 10000"/>
              <a:gd name="connsiteY130" fmla="*/ 3786 h 10000"/>
              <a:gd name="connsiteX131" fmla="*/ 573 w 10000"/>
              <a:gd name="connsiteY131" fmla="*/ 4037 h 10000"/>
              <a:gd name="connsiteX132" fmla="*/ 583 w 10000"/>
              <a:gd name="connsiteY132" fmla="*/ 4326 h 10000"/>
              <a:gd name="connsiteX133" fmla="*/ 613 w 10000"/>
              <a:gd name="connsiteY133" fmla="*/ 4651 h 10000"/>
              <a:gd name="connsiteX134" fmla="*/ 663 w 10000"/>
              <a:gd name="connsiteY134" fmla="*/ 5014 h 10000"/>
              <a:gd name="connsiteX135" fmla="*/ 734 w 10000"/>
              <a:gd name="connsiteY135" fmla="*/ 5423 h 10000"/>
              <a:gd name="connsiteX136" fmla="*/ 814 w 10000"/>
              <a:gd name="connsiteY136" fmla="*/ 5870 h 10000"/>
              <a:gd name="connsiteX137" fmla="*/ 945 w 10000"/>
              <a:gd name="connsiteY137" fmla="*/ 6372 h 10000"/>
              <a:gd name="connsiteX138" fmla="*/ 1085 w 10000"/>
              <a:gd name="connsiteY138" fmla="*/ 6912 h 10000"/>
              <a:gd name="connsiteX139" fmla="*/ 1085 w 10000"/>
              <a:gd name="connsiteY139" fmla="*/ 6912 h 10000"/>
              <a:gd name="connsiteX140" fmla="*/ 1085 w 10000"/>
              <a:gd name="connsiteY140" fmla="*/ 6930 h 10000"/>
              <a:gd name="connsiteX141" fmla="*/ 1085 w 10000"/>
              <a:gd name="connsiteY141" fmla="*/ 6930 h 10000"/>
              <a:gd name="connsiteX142" fmla="*/ 1116 w 10000"/>
              <a:gd name="connsiteY142" fmla="*/ 7005 h 10000"/>
              <a:gd name="connsiteX143" fmla="*/ 1116 w 10000"/>
              <a:gd name="connsiteY143" fmla="*/ 7005 h 10000"/>
              <a:gd name="connsiteX144" fmla="*/ 1116 w 10000"/>
              <a:gd name="connsiteY144" fmla="*/ 7005 h 10000"/>
              <a:gd name="connsiteX145" fmla="*/ 1116 w 10000"/>
              <a:gd name="connsiteY145" fmla="*/ 7005 h 10000"/>
              <a:gd name="connsiteX146" fmla="*/ 1116 w 10000"/>
              <a:gd name="connsiteY146" fmla="*/ 7005 h 10000"/>
              <a:gd name="connsiteX147" fmla="*/ 1126 w 10000"/>
              <a:gd name="connsiteY147" fmla="*/ 7060 h 10000"/>
              <a:gd name="connsiteX148" fmla="*/ 1126 w 10000"/>
              <a:gd name="connsiteY148" fmla="*/ 7060 h 10000"/>
              <a:gd name="connsiteX149" fmla="*/ 1126 w 10000"/>
              <a:gd name="connsiteY149" fmla="*/ 7060 h 10000"/>
              <a:gd name="connsiteX150" fmla="*/ 1126 w 10000"/>
              <a:gd name="connsiteY150" fmla="*/ 7060 h 10000"/>
              <a:gd name="connsiteX151" fmla="*/ 1146 w 10000"/>
              <a:gd name="connsiteY151" fmla="*/ 7060 h 10000"/>
              <a:gd name="connsiteX152" fmla="*/ 1146 w 10000"/>
              <a:gd name="connsiteY152" fmla="*/ 7060 h 10000"/>
              <a:gd name="connsiteX153" fmla="*/ 1156 w 10000"/>
              <a:gd name="connsiteY153" fmla="*/ 7060 h 10000"/>
              <a:gd name="connsiteX154" fmla="*/ 1156 w 10000"/>
              <a:gd name="connsiteY154" fmla="*/ 7060 h 10000"/>
              <a:gd name="connsiteX155" fmla="*/ 1156 w 10000"/>
              <a:gd name="connsiteY155" fmla="*/ 7060 h 10000"/>
              <a:gd name="connsiteX156" fmla="*/ 1156 w 10000"/>
              <a:gd name="connsiteY156" fmla="*/ 7060 h 10000"/>
              <a:gd name="connsiteX157" fmla="*/ 1457 w 10000"/>
              <a:gd name="connsiteY157" fmla="*/ 7051 h 10000"/>
              <a:gd name="connsiteX158" fmla="*/ 1749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5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6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980 w 10000"/>
              <a:gd name="connsiteY175" fmla="*/ 7051 h 10000"/>
              <a:gd name="connsiteX176" fmla="*/ 1980 w 10000"/>
              <a:gd name="connsiteY176" fmla="*/ 7051 h 10000"/>
              <a:gd name="connsiteX177" fmla="*/ 2281 w 10000"/>
              <a:gd name="connsiteY177" fmla="*/ 7033 h 10000"/>
              <a:gd name="connsiteX178" fmla="*/ 2281 w 10000"/>
              <a:gd name="connsiteY178" fmla="*/ 7033 h 10000"/>
              <a:gd name="connsiteX179" fmla="*/ 2281 w 10000"/>
              <a:gd name="connsiteY179" fmla="*/ 7033 h 10000"/>
              <a:gd name="connsiteX180" fmla="*/ 2281 w 10000"/>
              <a:gd name="connsiteY180" fmla="*/ 7033 h 10000"/>
              <a:gd name="connsiteX181" fmla="*/ 2291 w 10000"/>
              <a:gd name="connsiteY181" fmla="*/ 7033 h 10000"/>
              <a:gd name="connsiteX182" fmla="*/ 2291 w 10000"/>
              <a:gd name="connsiteY182" fmla="*/ 7033 h 10000"/>
              <a:gd name="connsiteX183" fmla="*/ 2302 w 10000"/>
              <a:gd name="connsiteY183" fmla="*/ 7033 h 10000"/>
              <a:gd name="connsiteX184" fmla="*/ 2302 w 10000"/>
              <a:gd name="connsiteY184" fmla="*/ 7033 h 10000"/>
              <a:gd name="connsiteX185" fmla="*/ 2332 w 10000"/>
              <a:gd name="connsiteY185" fmla="*/ 7033 h 10000"/>
              <a:gd name="connsiteX186" fmla="*/ 2332 w 10000"/>
              <a:gd name="connsiteY186" fmla="*/ 7033 h 10000"/>
              <a:gd name="connsiteX187" fmla="*/ 2854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3286 w 10000"/>
              <a:gd name="connsiteY195" fmla="*/ 7033 h 10000"/>
              <a:gd name="connsiteX196" fmla="*/ 3709 w 10000"/>
              <a:gd name="connsiteY196" fmla="*/ 7060 h 10000"/>
              <a:gd name="connsiteX197" fmla="*/ 4101 w 10000"/>
              <a:gd name="connsiteY197" fmla="*/ 7088 h 10000"/>
              <a:gd name="connsiteX198" fmla="*/ 4291 w 10000"/>
              <a:gd name="connsiteY198" fmla="*/ 7116 h 10000"/>
              <a:gd name="connsiteX199" fmla="*/ 4462 w 10000"/>
              <a:gd name="connsiteY199" fmla="*/ 7135 h 10000"/>
              <a:gd name="connsiteX200" fmla="*/ 4623 w 10000"/>
              <a:gd name="connsiteY200" fmla="*/ 7172 h 10000"/>
              <a:gd name="connsiteX201" fmla="*/ 4764 w 10000"/>
              <a:gd name="connsiteY201" fmla="*/ 7219 h 10000"/>
              <a:gd name="connsiteX202" fmla="*/ 4894 w 10000"/>
              <a:gd name="connsiteY202" fmla="*/ 7274 h 10000"/>
              <a:gd name="connsiteX203" fmla="*/ 4985 w 10000"/>
              <a:gd name="connsiteY203" fmla="*/ 7330 h 10000"/>
              <a:gd name="connsiteX204" fmla="*/ 5075 w 10000"/>
              <a:gd name="connsiteY204" fmla="*/ 7395 h 10000"/>
              <a:gd name="connsiteX205" fmla="*/ 5136 w 10000"/>
              <a:gd name="connsiteY205" fmla="*/ 7460 h 10000"/>
              <a:gd name="connsiteX206" fmla="*/ 5156 w 10000"/>
              <a:gd name="connsiteY206" fmla="*/ 7507 h 10000"/>
              <a:gd name="connsiteX207" fmla="*/ 5176 w 10000"/>
              <a:gd name="connsiteY207" fmla="*/ 7553 h 10000"/>
              <a:gd name="connsiteX208" fmla="*/ 5176 w 10000"/>
              <a:gd name="connsiteY208" fmla="*/ 7600 h 10000"/>
              <a:gd name="connsiteX209" fmla="*/ 5176 w 10000"/>
              <a:gd name="connsiteY209" fmla="*/ 7656 h 10000"/>
              <a:gd name="connsiteX210" fmla="*/ 5176 w 10000"/>
              <a:gd name="connsiteY210" fmla="*/ 7656 h 10000"/>
              <a:gd name="connsiteX211" fmla="*/ 5176 w 10000"/>
              <a:gd name="connsiteY211" fmla="*/ 7665 h 10000"/>
              <a:gd name="connsiteX212" fmla="*/ 5176 w 10000"/>
              <a:gd name="connsiteY212" fmla="*/ 7665 h 10000"/>
              <a:gd name="connsiteX213" fmla="*/ 5176 w 10000"/>
              <a:gd name="connsiteY213" fmla="*/ 7665 h 10000"/>
              <a:gd name="connsiteX214" fmla="*/ 5146 w 10000"/>
              <a:gd name="connsiteY214" fmla="*/ 7851 h 10000"/>
              <a:gd name="connsiteX215" fmla="*/ 5095 w 10000"/>
              <a:gd name="connsiteY215" fmla="*/ 8037 h 10000"/>
              <a:gd name="connsiteX216" fmla="*/ 5005 w 10000"/>
              <a:gd name="connsiteY216" fmla="*/ 8437 h 10000"/>
              <a:gd name="connsiteX217" fmla="*/ 4955 w 10000"/>
              <a:gd name="connsiteY217" fmla="*/ 8642 h 10000"/>
              <a:gd name="connsiteX218" fmla="*/ 4915 w 10000"/>
              <a:gd name="connsiteY218" fmla="*/ 8828 h 10000"/>
              <a:gd name="connsiteX219" fmla="*/ 4894 w 10000"/>
              <a:gd name="connsiteY219" fmla="*/ 9023 h 10000"/>
              <a:gd name="connsiteX220" fmla="*/ 4874 w 10000"/>
              <a:gd name="connsiteY220" fmla="*/ 9200 h 10000"/>
              <a:gd name="connsiteX221" fmla="*/ 4874 w 10000"/>
              <a:gd name="connsiteY221" fmla="*/ 9200 h 10000"/>
              <a:gd name="connsiteX222" fmla="*/ 4874 w 10000"/>
              <a:gd name="connsiteY222" fmla="*/ 9293 h 10000"/>
              <a:gd name="connsiteX223" fmla="*/ 4894 w 10000"/>
              <a:gd name="connsiteY223" fmla="*/ 9395 h 10000"/>
              <a:gd name="connsiteX224" fmla="*/ 4915 w 10000"/>
              <a:gd name="connsiteY224" fmla="*/ 9488 h 10000"/>
              <a:gd name="connsiteX225" fmla="*/ 4935 w 10000"/>
              <a:gd name="connsiteY225" fmla="*/ 9563 h 10000"/>
              <a:gd name="connsiteX226" fmla="*/ 4985 w 10000"/>
              <a:gd name="connsiteY226" fmla="*/ 9647 h 10000"/>
              <a:gd name="connsiteX227" fmla="*/ 5035 w 10000"/>
              <a:gd name="connsiteY227" fmla="*/ 9721 h 10000"/>
              <a:gd name="connsiteX228" fmla="*/ 5095 w 10000"/>
              <a:gd name="connsiteY228" fmla="*/ 9786 h 10000"/>
              <a:gd name="connsiteX229" fmla="*/ 5176 w 10000"/>
              <a:gd name="connsiteY229" fmla="*/ 9842 h 10000"/>
              <a:gd name="connsiteX230" fmla="*/ 5176 w 10000"/>
              <a:gd name="connsiteY230" fmla="*/ 9842 h 10000"/>
              <a:gd name="connsiteX231" fmla="*/ 5176 w 10000"/>
              <a:gd name="connsiteY231" fmla="*/ 9842 h 10000"/>
              <a:gd name="connsiteX232" fmla="*/ 5236 w 10000"/>
              <a:gd name="connsiteY232" fmla="*/ 9879 h 10000"/>
              <a:gd name="connsiteX233" fmla="*/ 5307 w 10000"/>
              <a:gd name="connsiteY233" fmla="*/ 9916 h 10000"/>
              <a:gd name="connsiteX234" fmla="*/ 5447 w 10000"/>
              <a:gd name="connsiteY234" fmla="*/ 9963 h 10000"/>
              <a:gd name="connsiteX235" fmla="*/ 5608 w 10000"/>
              <a:gd name="connsiteY235" fmla="*/ 9991 h 10000"/>
              <a:gd name="connsiteX236" fmla="*/ 5779 w 10000"/>
              <a:gd name="connsiteY236" fmla="*/ 10000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899 w 10000"/>
              <a:gd name="connsiteY242" fmla="*/ 9991 h 10000"/>
              <a:gd name="connsiteX243" fmla="*/ 6040 w 10000"/>
              <a:gd name="connsiteY243" fmla="*/ 9981 h 10000"/>
              <a:gd name="connsiteX244" fmla="*/ 6171 w 10000"/>
              <a:gd name="connsiteY244" fmla="*/ 9963 h 10000"/>
              <a:gd name="connsiteX245" fmla="*/ 6291 w 10000"/>
              <a:gd name="connsiteY245" fmla="*/ 9926 h 10000"/>
              <a:gd name="connsiteX246" fmla="*/ 6412 w 10000"/>
              <a:gd name="connsiteY246" fmla="*/ 9888 h 10000"/>
              <a:gd name="connsiteX247" fmla="*/ 6533 w 10000"/>
              <a:gd name="connsiteY247" fmla="*/ 9842 h 10000"/>
              <a:gd name="connsiteX248" fmla="*/ 6643 w 10000"/>
              <a:gd name="connsiteY248" fmla="*/ 9805 h 10000"/>
              <a:gd name="connsiteX249" fmla="*/ 6744 w 10000"/>
              <a:gd name="connsiteY249" fmla="*/ 9740 h 10000"/>
              <a:gd name="connsiteX250" fmla="*/ 6824 w 10000"/>
              <a:gd name="connsiteY250" fmla="*/ 9674 h 10000"/>
              <a:gd name="connsiteX251" fmla="*/ 6905 w 10000"/>
              <a:gd name="connsiteY251" fmla="*/ 9609 h 10000"/>
              <a:gd name="connsiteX252" fmla="*/ 6965 w 10000"/>
              <a:gd name="connsiteY252" fmla="*/ 9544 h 10000"/>
              <a:gd name="connsiteX253" fmla="*/ 7015 w 10000"/>
              <a:gd name="connsiteY253" fmla="*/ 9460 h 10000"/>
              <a:gd name="connsiteX254" fmla="*/ 7035 w 10000"/>
              <a:gd name="connsiteY254" fmla="*/ 9395 h 10000"/>
              <a:gd name="connsiteX255" fmla="*/ 7045 w 10000"/>
              <a:gd name="connsiteY255" fmla="*/ 9302 h 10000"/>
              <a:gd name="connsiteX256" fmla="*/ 7035 w 10000"/>
              <a:gd name="connsiteY256" fmla="*/ 9228 h 10000"/>
              <a:gd name="connsiteX257" fmla="*/ 6995 w 10000"/>
              <a:gd name="connsiteY257" fmla="*/ 9144 h 10000"/>
              <a:gd name="connsiteX258" fmla="*/ 6995 w 10000"/>
              <a:gd name="connsiteY258" fmla="*/ 9144 h 10000"/>
              <a:gd name="connsiteX259" fmla="*/ 6995 w 10000"/>
              <a:gd name="connsiteY259" fmla="*/ 9135 h 10000"/>
              <a:gd name="connsiteX260" fmla="*/ 6995 w 10000"/>
              <a:gd name="connsiteY260" fmla="*/ 9135 h 10000"/>
              <a:gd name="connsiteX261" fmla="*/ 698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26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794 w 10000"/>
              <a:gd name="connsiteY277" fmla="*/ 8837 h 10000"/>
              <a:gd name="connsiteX278" fmla="*/ 6693 w 10000"/>
              <a:gd name="connsiteY278" fmla="*/ 8679 h 10000"/>
              <a:gd name="connsiteX279" fmla="*/ 6593 w 10000"/>
              <a:gd name="connsiteY279" fmla="*/ 8521 h 10000"/>
              <a:gd name="connsiteX280" fmla="*/ 6513 w 10000"/>
              <a:gd name="connsiteY280" fmla="*/ 8372 h 10000"/>
              <a:gd name="connsiteX281" fmla="*/ 6442 w 10000"/>
              <a:gd name="connsiteY281" fmla="*/ 8214 h 10000"/>
              <a:gd name="connsiteX282" fmla="*/ 6392 w 10000"/>
              <a:gd name="connsiteY282" fmla="*/ 8056 h 10000"/>
              <a:gd name="connsiteX283" fmla="*/ 6382 w 10000"/>
              <a:gd name="connsiteY283" fmla="*/ 7981 h 10000"/>
              <a:gd name="connsiteX284" fmla="*/ 6382 w 10000"/>
              <a:gd name="connsiteY284" fmla="*/ 7907 h 10000"/>
              <a:gd name="connsiteX285" fmla="*/ 6382 w 10000"/>
              <a:gd name="connsiteY285" fmla="*/ 7907 h 10000"/>
              <a:gd name="connsiteX286" fmla="*/ 6392 w 10000"/>
              <a:gd name="connsiteY286" fmla="*/ 7805 h 10000"/>
              <a:gd name="connsiteX287" fmla="*/ 6422 w 10000"/>
              <a:gd name="connsiteY287" fmla="*/ 7702 h 10000"/>
              <a:gd name="connsiteX288" fmla="*/ 6452 w 10000"/>
              <a:gd name="connsiteY288" fmla="*/ 7656 h 10000"/>
              <a:gd name="connsiteX289" fmla="*/ 6492 w 10000"/>
              <a:gd name="connsiteY289" fmla="*/ 7609 h 10000"/>
              <a:gd name="connsiteX290" fmla="*/ 6523 w 10000"/>
              <a:gd name="connsiteY290" fmla="*/ 7563 h 10000"/>
              <a:gd name="connsiteX291" fmla="*/ 6573 w 10000"/>
              <a:gd name="connsiteY291" fmla="*/ 7526 h 10000"/>
              <a:gd name="connsiteX292" fmla="*/ 6704 w 10000"/>
              <a:gd name="connsiteY292" fmla="*/ 7451 h 10000"/>
              <a:gd name="connsiteX293" fmla="*/ 6864 w 10000"/>
              <a:gd name="connsiteY293" fmla="*/ 7395 h 10000"/>
              <a:gd name="connsiteX294" fmla="*/ 7065 w 10000"/>
              <a:gd name="connsiteY294" fmla="*/ 7349 h 10000"/>
              <a:gd name="connsiteX295" fmla="*/ 7307 w 10000"/>
              <a:gd name="connsiteY295" fmla="*/ 7321 h 10000"/>
              <a:gd name="connsiteX296" fmla="*/ 7307 w 10000"/>
              <a:gd name="connsiteY296" fmla="*/ 7321 h 10000"/>
              <a:gd name="connsiteX297" fmla="*/ 8533 w 10000"/>
              <a:gd name="connsiteY297" fmla="*/ 7219 h 10000"/>
              <a:gd name="connsiteX298" fmla="*/ 10000 w 10000"/>
              <a:gd name="connsiteY298" fmla="*/ 7116 h 10000"/>
              <a:gd name="connsiteX299" fmla="*/ 10000 w 10000"/>
              <a:gd name="connsiteY299" fmla="*/ 7116 h 10000"/>
              <a:gd name="connsiteX300" fmla="*/ 10000 w 10000"/>
              <a:gd name="connsiteY300" fmla="*/ 7116 h 10000"/>
              <a:gd name="connsiteX301" fmla="*/ 10000 w 10000"/>
              <a:gd name="connsiteY301" fmla="*/ 7116 h 10000"/>
              <a:gd name="connsiteX302" fmla="*/ 10000 w 10000"/>
              <a:gd name="connsiteY302"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347 w 10000"/>
              <a:gd name="connsiteY84" fmla="*/ 3535 h 10000"/>
              <a:gd name="connsiteX85" fmla="*/ 3246 w 10000"/>
              <a:gd name="connsiteY85" fmla="*/ 3563 h 10000"/>
              <a:gd name="connsiteX86" fmla="*/ 3136 w 10000"/>
              <a:gd name="connsiteY86" fmla="*/ 3572 h 10000"/>
              <a:gd name="connsiteX87" fmla="*/ 3136 w 10000"/>
              <a:gd name="connsiteY87" fmla="*/ 3572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16 w 10000"/>
              <a:gd name="connsiteY92" fmla="*/ 3572 h 10000"/>
              <a:gd name="connsiteX93" fmla="*/ 3116 w 10000"/>
              <a:gd name="connsiteY93" fmla="*/ 3572 h 10000"/>
              <a:gd name="connsiteX94" fmla="*/ 3025 w 10000"/>
              <a:gd name="connsiteY94" fmla="*/ 3572 h 10000"/>
              <a:gd name="connsiteX95" fmla="*/ 2925 w 10000"/>
              <a:gd name="connsiteY95" fmla="*/ 3553 h 10000"/>
              <a:gd name="connsiteX96" fmla="*/ 2814 w 10000"/>
              <a:gd name="connsiteY96" fmla="*/ 3526 h 10000"/>
              <a:gd name="connsiteX97" fmla="*/ 2693 w 10000"/>
              <a:gd name="connsiteY97" fmla="*/ 3479 h 10000"/>
              <a:gd name="connsiteX98" fmla="*/ 2553 w 10000"/>
              <a:gd name="connsiteY98" fmla="*/ 3423 h 10000"/>
              <a:gd name="connsiteX99" fmla="*/ 2392 w 10000"/>
              <a:gd name="connsiteY99" fmla="*/ 3349 h 10000"/>
              <a:gd name="connsiteX100" fmla="*/ 2010 w 10000"/>
              <a:gd name="connsiteY100" fmla="*/ 3153 h 10000"/>
              <a:gd name="connsiteX101" fmla="*/ 2010 w 10000"/>
              <a:gd name="connsiteY101" fmla="*/ 3153 h 10000"/>
              <a:gd name="connsiteX102" fmla="*/ 2010 w 10000"/>
              <a:gd name="connsiteY102" fmla="*/ 3153 h 10000"/>
              <a:gd name="connsiteX103" fmla="*/ 2010 w 10000"/>
              <a:gd name="connsiteY103" fmla="*/ 3153 h 10000"/>
              <a:gd name="connsiteX104" fmla="*/ 2000 w 10000"/>
              <a:gd name="connsiteY104" fmla="*/ 3153 h 10000"/>
              <a:gd name="connsiteX105" fmla="*/ 2000 w 10000"/>
              <a:gd name="connsiteY105" fmla="*/ 3153 h 10000"/>
              <a:gd name="connsiteX106" fmla="*/ 2000 w 10000"/>
              <a:gd name="connsiteY106" fmla="*/ 3153 h 10000"/>
              <a:gd name="connsiteX107" fmla="*/ 2000 w 10000"/>
              <a:gd name="connsiteY107" fmla="*/ 3153 h 10000"/>
              <a:gd name="connsiteX108" fmla="*/ 1769 w 10000"/>
              <a:gd name="connsiteY108" fmla="*/ 3033 h 10000"/>
              <a:gd name="connsiteX109" fmla="*/ 1588 w 10000"/>
              <a:gd name="connsiteY109" fmla="*/ 2967 h 10000"/>
              <a:gd name="connsiteX110" fmla="*/ 1427 w 10000"/>
              <a:gd name="connsiteY110" fmla="*/ 2921 h 10000"/>
              <a:gd name="connsiteX111" fmla="*/ 1347 w 10000"/>
              <a:gd name="connsiteY111" fmla="*/ 2902 h 10000"/>
              <a:gd name="connsiteX112" fmla="*/ 1266 w 10000"/>
              <a:gd name="connsiteY112" fmla="*/ 2902 h 10000"/>
              <a:gd name="connsiteX113" fmla="*/ 1266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146 w 10000"/>
              <a:gd name="connsiteY118" fmla="*/ 2921 h 10000"/>
              <a:gd name="connsiteX119" fmla="*/ 1085 w 10000"/>
              <a:gd name="connsiteY119" fmla="*/ 2940 h 10000"/>
              <a:gd name="connsiteX120" fmla="*/ 1025 w 10000"/>
              <a:gd name="connsiteY120" fmla="*/ 2949 h 10000"/>
              <a:gd name="connsiteX121" fmla="*/ 965 w 10000"/>
              <a:gd name="connsiteY121" fmla="*/ 2986 h 10000"/>
              <a:gd name="connsiteX122" fmla="*/ 915 w 10000"/>
              <a:gd name="connsiteY122" fmla="*/ 3023 h 10000"/>
              <a:gd name="connsiteX123" fmla="*/ 864 w 10000"/>
              <a:gd name="connsiteY123" fmla="*/ 3060 h 10000"/>
              <a:gd name="connsiteX124" fmla="*/ 814 w 10000"/>
              <a:gd name="connsiteY124" fmla="*/ 3107 h 10000"/>
              <a:gd name="connsiteX125" fmla="*/ 784 w 10000"/>
              <a:gd name="connsiteY125" fmla="*/ 3163 h 10000"/>
              <a:gd name="connsiteX126" fmla="*/ 744 w 10000"/>
              <a:gd name="connsiteY126" fmla="*/ 3237 h 10000"/>
              <a:gd name="connsiteX127" fmla="*/ 673 w 10000"/>
              <a:gd name="connsiteY127" fmla="*/ 3377 h 10000"/>
              <a:gd name="connsiteX128" fmla="*/ 623 w 10000"/>
              <a:gd name="connsiteY128" fmla="*/ 3563 h 10000"/>
              <a:gd name="connsiteX129" fmla="*/ 603 w 10000"/>
              <a:gd name="connsiteY129" fmla="*/ 3786 h 10000"/>
              <a:gd name="connsiteX130" fmla="*/ 573 w 10000"/>
              <a:gd name="connsiteY130" fmla="*/ 4037 h 10000"/>
              <a:gd name="connsiteX131" fmla="*/ 583 w 10000"/>
              <a:gd name="connsiteY131" fmla="*/ 4326 h 10000"/>
              <a:gd name="connsiteX132" fmla="*/ 613 w 10000"/>
              <a:gd name="connsiteY132" fmla="*/ 4651 h 10000"/>
              <a:gd name="connsiteX133" fmla="*/ 663 w 10000"/>
              <a:gd name="connsiteY133" fmla="*/ 5014 h 10000"/>
              <a:gd name="connsiteX134" fmla="*/ 734 w 10000"/>
              <a:gd name="connsiteY134" fmla="*/ 5423 h 10000"/>
              <a:gd name="connsiteX135" fmla="*/ 814 w 10000"/>
              <a:gd name="connsiteY135" fmla="*/ 5870 h 10000"/>
              <a:gd name="connsiteX136" fmla="*/ 945 w 10000"/>
              <a:gd name="connsiteY136" fmla="*/ 6372 h 10000"/>
              <a:gd name="connsiteX137" fmla="*/ 1085 w 10000"/>
              <a:gd name="connsiteY137" fmla="*/ 6912 h 10000"/>
              <a:gd name="connsiteX138" fmla="*/ 1085 w 10000"/>
              <a:gd name="connsiteY138" fmla="*/ 6912 h 10000"/>
              <a:gd name="connsiteX139" fmla="*/ 1085 w 10000"/>
              <a:gd name="connsiteY139" fmla="*/ 6930 h 10000"/>
              <a:gd name="connsiteX140" fmla="*/ 1085 w 10000"/>
              <a:gd name="connsiteY140" fmla="*/ 6930 h 10000"/>
              <a:gd name="connsiteX141" fmla="*/ 1116 w 10000"/>
              <a:gd name="connsiteY141" fmla="*/ 7005 h 10000"/>
              <a:gd name="connsiteX142" fmla="*/ 1116 w 10000"/>
              <a:gd name="connsiteY142" fmla="*/ 7005 h 10000"/>
              <a:gd name="connsiteX143" fmla="*/ 1116 w 10000"/>
              <a:gd name="connsiteY143" fmla="*/ 7005 h 10000"/>
              <a:gd name="connsiteX144" fmla="*/ 1116 w 10000"/>
              <a:gd name="connsiteY144" fmla="*/ 7005 h 10000"/>
              <a:gd name="connsiteX145" fmla="*/ 1116 w 10000"/>
              <a:gd name="connsiteY145" fmla="*/ 7005 h 10000"/>
              <a:gd name="connsiteX146" fmla="*/ 1126 w 10000"/>
              <a:gd name="connsiteY146" fmla="*/ 7060 h 10000"/>
              <a:gd name="connsiteX147" fmla="*/ 1126 w 10000"/>
              <a:gd name="connsiteY147" fmla="*/ 7060 h 10000"/>
              <a:gd name="connsiteX148" fmla="*/ 1126 w 10000"/>
              <a:gd name="connsiteY148" fmla="*/ 7060 h 10000"/>
              <a:gd name="connsiteX149" fmla="*/ 1126 w 10000"/>
              <a:gd name="connsiteY149" fmla="*/ 7060 h 10000"/>
              <a:gd name="connsiteX150" fmla="*/ 1146 w 10000"/>
              <a:gd name="connsiteY150" fmla="*/ 7060 h 10000"/>
              <a:gd name="connsiteX151" fmla="*/ 1146 w 10000"/>
              <a:gd name="connsiteY151" fmla="*/ 7060 h 10000"/>
              <a:gd name="connsiteX152" fmla="*/ 1156 w 10000"/>
              <a:gd name="connsiteY152" fmla="*/ 7060 h 10000"/>
              <a:gd name="connsiteX153" fmla="*/ 1156 w 10000"/>
              <a:gd name="connsiteY153" fmla="*/ 7060 h 10000"/>
              <a:gd name="connsiteX154" fmla="*/ 1156 w 10000"/>
              <a:gd name="connsiteY154" fmla="*/ 7060 h 10000"/>
              <a:gd name="connsiteX155" fmla="*/ 1156 w 10000"/>
              <a:gd name="connsiteY155" fmla="*/ 7060 h 10000"/>
              <a:gd name="connsiteX156" fmla="*/ 1457 w 10000"/>
              <a:gd name="connsiteY156" fmla="*/ 7051 h 10000"/>
              <a:gd name="connsiteX157" fmla="*/ 1749 w 10000"/>
              <a:gd name="connsiteY157" fmla="*/ 7051 h 10000"/>
              <a:gd name="connsiteX158" fmla="*/ 1749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59 w 10000"/>
              <a:gd name="connsiteY163" fmla="*/ 7051 h 10000"/>
              <a:gd name="connsiteX164" fmla="*/ 175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69 w 10000"/>
              <a:gd name="connsiteY169" fmla="*/ 7051 h 10000"/>
              <a:gd name="connsiteX170" fmla="*/ 176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980 w 10000"/>
              <a:gd name="connsiteY174" fmla="*/ 7051 h 10000"/>
              <a:gd name="connsiteX175" fmla="*/ 1980 w 10000"/>
              <a:gd name="connsiteY175" fmla="*/ 7051 h 10000"/>
              <a:gd name="connsiteX176" fmla="*/ 2281 w 10000"/>
              <a:gd name="connsiteY176" fmla="*/ 7033 h 10000"/>
              <a:gd name="connsiteX177" fmla="*/ 2281 w 10000"/>
              <a:gd name="connsiteY177" fmla="*/ 7033 h 10000"/>
              <a:gd name="connsiteX178" fmla="*/ 2281 w 10000"/>
              <a:gd name="connsiteY178" fmla="*/ 7033 h 10000"/>
              <a:gd name="connsiteX179" fmla="*/ 2281 w 10000"/>
              <a:gd name="connsiteY179" fmla="*/ 7033 h 10000"/>
              <a:gd name="connsiteX180" fmla="*/ 2291 w 10000"/>
              <a:gd name="connsiteY180" fmla="*/ 7033 h 10000"/>
              <a:gd name="connsiteX181" fmla="*/ 2291 w 10000"/>
              <a:gd name="connsiteY181" fmla="*/ 7033 h 10000"/>
              <a:gd name="connsiteX182" fmla="*/ 2302 w 10000"/>
              <a:gd name="connsiteY182" fmla="*/ 7033 h 10000"/>
              <a:gd name="connsiteX183" fmla="*/ 2302 w 10000"/>
              <a:gd name="connsiteY183" fmla="*/ 7033 h 10000"/>
              <a:gd name="connsiteX184" fmla="*/ 2332 w 10000"/>
              <a:gd name="connsiteY184" fmla="*/ 7033 h 10000"/>
              <a:gd name="connsiteX185" fmla="*/ 2332 w 10000"/>
              <a:gd name="connsiteY185" fmla="*/ 7033 h 10000"/>
              <a:gd name="connsiteX186" fmla="*/ 2854 w 10000"/>
              <a:gd name="connsiteY186" fmla="*/ 7033 h 10000"/>
              <a:gd name="connsiteX187" fmla="*/ 2854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3286 w 10000"/>
              <a:gd name="connsiteY194" fmla="*/ 7033 h 10000"/>
              <a:gd name="connsiteX195" fmla="*/ 3709 w 10000"/>
              <a:gd name="connsiteY195" fmla="*/ 7060 h 10000"/>
              <a:gd name="connsiteX196" fmla="*/ 4101 w 10000"/>
              <a:gd name="connsiteY196" fmla="*/ 7088 h 10000"/>
              <a:gd name="connsiteX197" fmla="*/ 4291 w 10000"/>
              <a:gd name="connsiteY197" fmla="*/ 7116 h 10000"/>
              <a:gd name="connsiteX198" fmla="*/ 4462 w 10000"/>
              <a:gd name="connsiteY198" fmla="*/ 7135 h 10000"/>
              <a:gd name="connsiteX199" fmla="*/ 4623 w 10000"/>
              <a:gd name="connsiteY199" fmla="*/ 7172 h 10000"/>
              <a:gd name="connsiteX200" fmla="*/ 4764 w 10000"/>
              <a:gd name="connsiteY200" fmla="*/ 7219 h 10000"/>
              <a:gd name="connsiteX201" fmla="*/ 4894 w 10000"/>
              <a:gd name="connsiteY201" fmla="*/ 7274 h 10000"/>
              <a:gd name="connsiteX202" fmla="*/ 4985 w 10000"/>
              <a:gd name="connsiteY202" fmla="*/ 7330 h 10000"/>
              <a:gd name="connsiteX203" fmla="*/ 5075 w 10000"/>
              <a:gd name="connsiteY203" fmla="*/ 7395 h 10000"/>
              <a:gd name="connsiteX204" fmla="*/ 5136 w 10000"/>
              <a:gd name="connsiteY204" fmla="*/ 7460 h 10000"/>
              <a:gd name="connsiteX205" fmla="*/ 5156 w 10000"/>
              <a:gd name="connsiteY205" fmla="*/ 7507 h 10000"/>
              <a:gd name="connsiteX206" fmla="*/ 5176 w 10000"/>
              <a:gd name="connsiteY206" fmla="*/ 7553 h 10000"/>
              <a:gd name="connsiteX207" fmla="*/ 5176 w 10000"/>
              <a:gd name="connsiteY207" fmla="*/ 7600 h 10000"/>
              <a:gd name="connsiteX208" fmla="*/ 5176 w 10000"/>
              <a:gd name="connsiteY208" fmla="*/ 7656 h 10000"/>
              <a:gd name="connsiteX209" fmla="*/ 5176 w 10000"/>
              <a:gd name="connsiteY209" fmla="*/ 7656 h 10000"/>
              <a:gd name="connsiteX210" fmla="*/ 5176 w 10000"/>
              <a:gd name="connsiteY210" fmla="*/ 7665 h 10000"/>
              <a:gd name="connsiteX211" fmla="*/ 5176 w 10000"/>
              <a:gd name="connsiteY211" fmla="*/ 7665 h 10000"/>
              <a:gd name="connsiteX212" fmla="*/ 5176 w 10000"/>
              <a:gd name="connsiteY212" fmla="*/ 7665 h 10000"/>
              <a:gd name="connsiteX213" fmla="*/ 5146 w 10000"/>
              <a:gd name="connsiteY213" fmla="*/ 7851 h 10000"/>
              <a:gd name="connsiteX214" fmla="*/ 5095 w 10000"/>
              <a:gd name="connsiteY214" fmla="*/ 8037 h 10000"/>
              <a:gd name="connsiteX215" fmla="*/ 5005 w 10000"/>
              <a:gd name="connsiteY215" fmla="*/ 8437 h 10000"/>
              <a:gd name="connsiteX216" fmla="*/ 4955 w 10000"/>
              <a:gd name="connsiteY216" fmla="*/ 8642 h 10000"/>
              <a:gd name="connsiteX217" fmla="*/ 4915 w 10000"/>
              <a:gd name="connsiteY217" fmla="*/ 8828 h 10000"/>
              <a:gd name="connsiteX218" fmla="*/ 4894 w 10000"/>
              <a:gd name="connsiteY218" fmla="*/ 9023 h 10000"/>
              <a:gd name="connsiteX219" fmla="*/ 4874 w 10000"/>
              <a:gd name="connsiteY219" fmla="*/ 9200 h 10000"/>
              <a:gd name="connsiteX220" fmla="*/ 4874 w 10000"/>
              <a:gd name="connsiteY220" fmla="*/ 9200 h 10000"/>
              <a:gd name="connsiteX221" fmla="*/ 4874 w 10000"/>
              <a:gd name="connsiteY221" fmla="*/ 9293 h 10000"/>
              <a:gd name="connsiteX222" fmla="*/ 4894 w 10000"/>
              <a:gd name="connsiteY222" fmla="*/ 9395 h 10000"/>
              <a:gd name="connsiteX223" fmla="*/ 4915 w 10000"/>
              <a:gd name="connsiteY223" fmla="*/ 9488 h 10000"/>
              <a:gd name="connsiteX224" fmla="*/ 4935 w 10000"/>
              <a:gd name="connsiteY224" fmla="*/ 9563 h 10000"/>
              <a:gd name="connsiteX225" fmla="*/ 4985 w 10000"/>
              <a:gd name="connsiteY225" fmla="*/ 9647 h 10000"/>
              <a:gd name="connsiteX226" fmla="*/ 5035 w 10000"/>
              <a:gd name="connsiteY226" fmla="*/ 9721 h 10000"/>
              <a:gd name="connsiteX227" fmla="*/ 5095 w 10000"/>
              <a:gd name="connsiteY227" fmla="*/ 9786 h 10000"/>
              <a:gd name="connsiteX228" fmla="*/ 5176 w 10000"/>
              <a:gd name="connsiteY228" fmla="*/ 9842 h 10000"/>
              <a:gd name="connsiteX229" fmla="*/ 5176 w 10000"/>
              <a:gd name="connsiteY229" fmla="*/ 9842 h 10000"/>
              <a:gd name="connsiteX230" fmla="*/ 5176 w 10000"/>
              <a:gd name="connsiteY230" fmla="*/ 9842 h 10000"/>
              <a:gd name="connsiteX231" fmla="*/ 5236 w 10000"/>
              <a:gd name="connsiteY231" fmla="*/ 9879 h 10000"/>
              <a:gd name="connsiteX232" fmla="*/ 5307 w 10000"/>
              <a:gd name="connsiteY232" fmla="*/ 9916 h 10000"/>
              <a:gd name="connsiteX233" fmla="*/ 5447 w 10000"/>
              <a:gd name="connsiteY233" fmla="*/ 9963 h 10000"/>
              <a:gd name="connsiteX234" fmla="*/ 5608 w 10000"/>
              <a:gd name="connsiteY234" fmla="*/ 9991 h 10000"/>
              <a:gd name="connsiteX235" fmla="*/ 5779 w 10000"/>
              <a:gd name="connsiteY235" fmla="*/ 10000 h 10000"/>
              <a:gd name="connsiteX236" fmla="*/ 5779 w 10000"/>
              <a:gd name="connsiteY236" fmla="*/ 10000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899 w 10000"/>
              <a:gd name="connsiteY241" fmla="*/ 9991 h 10000"/>
              <a:gd name="connsiteX242" fmla="*/ 6040 w 10000"/>
              <a:gd name="connsiteY242" fmla="*/ 9981 h 10000"/>
              <a:gd name="connsiteX243" fmla="*/ 6171 w 10000"/>
              <a:gd name="connsiteY243" fmla="*/ 9963 h 10000"/>
              <a:gd name="connsiteX244" fmla="*/ 6291 w 10000"/>
              <a:gd name="connsiteY244" fmla="*/ 9926 h 10000"/>
              <a:gd name="connsiteX245" fmla="*/ 6412 w 10000"/>
              <a:gd name="connsiteY245" fmla="*/ 9888 h 10000"/>
              <a:gd name="connsiteX246" fmla="*/ 6533 w 10000"/>
              <a:gd name="connsiteY246" fmla="*/ 9842 h 10000"/>
              <a:gd name="connsiteX247" fmla="*/ 6643 w 10000"/>
              <a:gd name="connsiteY247" fmla="*/ 9805 h 10000"/>
              <a:gd name="connsiteX248" fmla="*/ 6744 w 10000"/>
              <a:gd name="connsiteY248" fmla="*/ 9740 h 10000"/>
              <a:gd name="connsiteX249" fmla="*/ 6824 w 10000"/>
              <a:gd name="connsiteY249" fmla="*/ 9674 h 10000"/>
              <a:gd name="connsiteX250" fmla="*/ 6905 w 10000"/>
              <a:gd name="connsiteY250" fmla="*/ 9609 h 10000"/>
              <a:gd name="connsiteX251" fmla="*/ 6965 w 10000"/>
              <a:gd name="connsiteY251" fmla="*/ 9544 h 10000"/>
              <a:gd name="connsiteX252" fmla="*/ 7015 w 10000"/>
              <a:gd name="connsiteY252" fmla="*/ 9460 h 10000"/>
              <a:gd name="connsiteX253" fmla="*/ 7035 w 10000"/>
              <a:gd name="connsiteY253" fmla="*/ 9395 h 10000"/>
              <a:gd name="connsiteX254" fmla="*/ 7045 w 10000"/>
              <a:gd name="connsiteY254" fmla="*/ 9302 h 10000"/>
              <a:gd name="connsiteX255" fmla="*/ 7035 w 10000"/>
              <a:gd name="connsiteY255" fmla="*/ 9228 h 10000"/>
              <a:gd name="connsiteX256" fmla="*/ 6995 w 10000"/>
              <a:gd name="connsiteY256" fmla="*/ 9144 h 10000"/>
              <a:gd name="connsiteX257" fmla="*/ 6995 w 10000"/>
              <a:gd name="connsiteY257" fmla="*/ 9144 h 10000"/>
              <a:gd name="connsiteX258" fmla="*/ 6995 w 10000"/>
              <a:gd name="connsiteY258" fmla="*/ 9135 h 10000"/>
              <a:gd name="connsiteX259" fmla="*/ 6995 w 10000"/>
              <a:gd name="connsiteY259" fmla="*/ 9135 h 10000"/>
              <a:gd name="connsiteX260" fmla="*/ 6985 w 10000"/>
              <a:gd name="connsiteY260" fmla="*/ 9135 h 10000"/>
              <a:gd name="connsiteX261" fmla="*/ 698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26 h 10000"/>
              <a:gd name="connsiteX269" fmla="*/ 6985 w 10000"/>
              <a:gd name="connsiteY269" fmla="*/ 9126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794 w 10000"/>
              <a:gd name="connsiteY276" fmla="*/ 8837 h 10000"/>
              <a:gd name="connsiteX277" fmla="*/ 6693 w 10000"/>
              <a:gd name="connsiteY277" fmla="*/ 8679 h 10000"/>
              <a:gd name="connsiteX278" fmla="*/ 6593 w 10000"/>
              <a:gd name="connsiteY278" fmla="*/ 8521 h 10000"/>
              <a:gd name="connsiteX279" fmla="*/ 6513 w 10000"/>
              <a:gd name="connsiteY279" fmla="*/ 8372 h 10000"/>
              <a:gd name="connsiteX280" fmla="*/ 6442 w 10000"/>
              <a:gd name="connsiteY280" fmla="*/ 8214 h 10000"/>
              <a:gd name="connsiteX281" fmla="*/ 6392 w 10000"/>
              <a:gd name="connsiteY281" fmla="*/ 8056 h 10000"/>
              <a:gd name="connsiteX282" fmla="*/ 6382 w 10000"/>
              <a:gd name="connsiteY282" fmla="*/ 7981 h 10000"/>
              <a:gd name="connsiteX283" fmla="*/ 6382 w 10000"/>
              <a:gd name="connsiteY283" fmla="*/ 7907 h 10000"/>
              <a:gd name="connsiteX284" fmla="*/ 6382 w 10000"/>
              <a:gd name="connsiteY284" fmla="*/ 7907 h 10000"/>
              <a:gd name="connsiteX285" fmla="*/ 6392 w 10000"/>
              <a:gd name="connsiteY285" fmla="*/ 7805 h 10000"/>
              <a:gd name="connsiteX286" fmla="*/ 6422 w 10000"/>
              <a:gd name="connsiteY286" fmla="*/ 7702 h 10000"/>
              <a:gd name="connsiteX287" fmla="*/ 6452 w 10000"/>
              <a:gd name="connsiteY287" fmla="*/ 7656 h 10000"/>
              <a:gd name="connsiteX288" fmla="*/ 6492 w 10000"/>
              <a:gd name="connsiteY288" fmla="*/ 7609 h 10000"/>
              <a:gd name="connsiteX289" fmla="*/ 6523 w 10000"/>
              <a:gd name="connsiteY289" fmla="*/ 7563 h 10000"/>
              <a:gd name="connsiteX290" fmla="*/ 6573 w 10000"/>
              <a:gd name="connsiteY290" fmla="*/ 7526 h 10000"/>
              <a:gd name="connsiteX291" fmla="*/ 6704 w 10000"/>
              <a:gd name="connsiteY291" fmla="*/ 7451 h 10000"/>
              <a:gd name="connsiteX292" fmla="*/ 6864 w 10000"/>
              <a:gd name="connsiteY292" fmla="*/ 7395 h 10000"/>
              <a:gd name="connsiteX293" fmla="*/ 7065 w 10000"/>
              <a:gd name="connsiteY293" fmla="*/ 7349 h 10000"/>
              <a:gd name="connsiteX294" fmla="*/ 7307 w 10000"/>
              <a:gd name="connsiteY294" fmla="*/ 7321 h 10000"/>
              <a:gd name="connsiteX295" fmla="*/ 7307 w 10000"/>
              <a:gd name="connsiteY295" fmla="*/ 7321 h 10000"/>
              <a:gd name="connsiteX296" fmla="*/ 8533 w 10000"/>
              <a:gd name="connsiteY296" fmla="*/ 7219 h 10000"/>
              <a:gd name="connsiteX297" fmla="*/ 10000 w 10000"/>
              <a:gd name="connsiteY297" fmla="*/ 7116 h 10000"/>
              <a:gd name="connsiteX298" fmla="*/ 10000 w 10000"/>
              <a:gd name="connsiteY298" fmla="*/ 7116 h 10000"/>
              <a:gd name="connsiteX299" fmla="*/ 10000 w 10000"/>
              <a:gd name="connsiteY299" fmla="*/ 7116 h 10000"/>
              <a:gd name="connsiteX300" fmla="*/ 10000 w 10000"/>
              <a:gd name="connsiteY300" fmla="*/ 7116 h 10000"/>
              <a:gd name="connsiteX301" fmla="*/ 10000 w 10000"/>
              <a:gd name="connsiteY30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10000" h="10000">
                <a:moveTo>
                  <a:pt x="10000" y="0"/>
                </a:moveTo>
                <a:lnTo>
                  <a:pt x="40" y="0"/>
                </a:lnTo>
                <a:lnTo>
                  <a:pt x="40" y="0"/>
                </a:lnTo>
                <a:lnTo>
                  <a:pt x="10" y="270"/>
                </a:lnTo>
                <a:cubicBezTo>
                  <a:pt x="7" y="357"/>
                  <a:pt x="3" y="443"/>
                  <a:pt x="0" y="530"/>
                </a:cubicBezTo>
                <a:lnTo>
                  <a:pt x="0" y="530"/>
                </a:lnTo>
                <a:lnTo>
                  <a:pt x="0" y="698"/>
                </a:lnTo>
                <a:cubicBezTo>
                  <a:pt x="10" y="751"/>
                  <a:pt x="20" y="803"/>
                  <a:pt x="30" y="856"/>
                </a:cubicBezTo>
                <a:cubicBezTo>
                  <a:pt x="37" y="899"/>
                  <a:pt x="43" y="943"/>
                  <a:pt x="50" y="986"/>
                </a:cubicBezTo>
                <a:lnTo>
                  <a:pt x="101" y="1088"/>
                </a:lnTo>
                <a:lnTo>
                  <a:pt x="101" y="1088"/>
                </a:lnTo>
                <a:lnTo>
                  <a:pt x="101" y="1088"/>
                </a:lnTo>
                <a:lnTo>
                  <a:pt x="101" y="1098"/>
                </a:lnTo>
                <a:lnTo>
                  <a:pt x="101" y="1098"/>
                </a:lnTo>
                <a:cubicBezTo>
                  <a:pt x="104" y="1104"/>
                  <a:pt x="108" y="1110"/>
                  <a:pt x="111" y="1116"/>
                </a:cubicBezTo>
                <a:lnTo>
                  <a:pt x="111" y="1116"/>
                </a:lnTo>
                <a:cubicBezTo>
                  <a:pt x="141" y="1169"/>
                  <a:pt x="171" y="1221"/>
                  <a:pt x="201" y="1274"/>
                </a:cubicBezTo>
                <a:lnTo>
                  <a:pt x="291" y="1433"/>
                </a:lnTo>
                <a:lnTo>
                  <a:pt x="412" y="1572"/>
                </a:lnTo>
                <a:cubicBezTo>
                  <a:pt x="435" y="1597"/>
                  <a:pt x="459" y="1622"/>
                  <a:pt x="482" y="1647"/>
                </a:cubicBezTo>
                <a:lnTo>
                  <a:pt x="553" y="1712"/>
                </a:lnTo>
                <a:lnTo>
                  <a:pt x="623" y="1767"/>
                </a:lnTo>
                <a:cubicBezTo>
                  <a:pt x="653" y="1786"/>
                  <a:pt x="684" y="1804"/>
                  <a:pt x="714" y="1823"/>
                </a:cubicBezTo>
                <a:cubicBezTo>
                  <a:pt x="744" y="1839"/>
                  <a:pt x="774" y="1854"/>
                  <a:pt x="804" y="1870"/>
                </a:cubicBezTo>
                <a:cubicBezTo>
                  <a:pt x="838" y="1885"/>
                  <a:pt x="871" y="1901"/>
                  <a:pt x="905" y="1916"/>
                </a:cubicBezTo>
                <a:cubicBezTo>
                  <a:pt x="942" y="1922"/>
                  <a:pt x="978" y="1929"/>
                  <a:pt x="1015" y="1935"/>
                </a:cubicBezTo>
                <a:lnTo>
                  <a:pt x="1136" y="1972"/>
                </a:lnTo>
                <a:lnTo>
                  <a:pt x="1256" y="1981"/>
                </a:lnTo>
                <a:lnTo>
                  <a:pt x="1407" y="1981"/>
                </a:lnTo>
                <a:lnTo>
                  <a:pt x="1407" y="1981"/>
                </a:lnTo>
                <a:lnTo>
                  <a:pt x="1407" y="1981"/>
                </a:lnTo>
                <a:lnTo>
                  <a:pt x="1407" y="1981"/>
                </a:lnTo>
                <a:lnTo>
                  <a:pt x="1407" y="1981"/>
                </a:lnTo>
                <a:lnTo>
                  <a:pt x="1407" y="1981"/>
                </a:lnTo>
                <a:lnTo>
                  <a:pt x="1558" y="1981"/>
                </a:lnTo>
                <a:lnTo>
                  <a:pt x="1749" y="1963"/>
                </a:lnTo>
                <a:lnTo>
                  <a:pt x="1940" y="1926"/>
                </a:lnTo>
                <a:lnTo>
                  <a:pt x="2151" y="1879"/>
                </a:lnTo>
                <a:lnTo>
                  <a:pt x="2151" y="1879"/>
                </a:lnTo>
                <a:lnTo>
                  <a:pt x="2161" y="1879"/>
                </a:lnTo>
                <a:lnTo>
                  <a:pt x="2161" y="1879"/>
                </a:lnTo>
                <a:lnTo>
                  <a:pt x="2171" y="1879"/>
                </a:lnTo>
                <a:lnTo>
                  <a:pt x="2171" y="1879"/>
                </a:lnTo>
                <a:lnTo>
                  <a:pt x="2352" y="1833"/>
                </a:lnTo>
                <a:lnTo>
                  <a:pt x="2513" y="1814"/>
                </a:lnTo>
                <a:lnTo>
                  <a:pt x="2673" y="1786"/>
                </a:lnTo>
                <a:lnTo>
                  <a:pt x="2804" y="1786"/>
                </a:lnTo>
                <a:lnTo>
                  <a:pt x="2804" y="1786"/>
                </a:lnTo>
                <a:lnTo>
                  <a:pt x="2804" y="1786"/>
                </a:lnTo>
                <a:lnTo>
                  <a:pt x="2804" y="1786"/>
                </a:lnTo>
                <a:lnTo>
                  <a:pt x="2804" y="1786"/>
                </a:lnTo>
                <a:lnTo>
                  <a:pt x="2804" y="1786"/>
                </a:lnTo>
                <a:lnTo>
                  <a:pt x="2804" y="1786"/>
                </a:lnTo>
                <a:lnTo>
                  <a:pt x="2804" y="1786"/>
                </a:lnTo>
                <a:lnTo>
                  <a:pt x="2925" y="1786"/>
                </a:lnTo>
                <a:cubicBezTo>
                  <a:pt x="2962" y="1792"/>
                  <a:pt x="2998" y="1799"/>
                  <a:pt x="3035" y="1805"/>
                </a:cubicBezTo>
                <a:lnTo>
                  <a:pt x="3136" y="1823"/>
                </a:lnTo>
                <a:lnTo>
                  <a:pt x="3236" y="1842"/>
                </a:lnTo>
                <a:cubicBezTo>
                  <a:pt x="3260" y="1854"/>
                  <a:pt x="3283" y="1867"/>
                  <a:pt x="3307" y="1879"/>
                </a:cubicBezTo>
                <a:cubicBezTo>
                  <a:pt x="3330" y="1895"/>
                  <a:pt x="3354" y="1910"/>
                  <a:pt x="3377" y="1926"/>
                </a:cubicBezTo>
                <a:lnTo>
                  <a:pt x="3447" y="1972"/>
                </a:lnTo>
                <a:lnTo>
                  <a:pt x="3497" y="2028"/>
                </a:lnTo>
                <a:cubicBezTo>
                  <a:pt x="3514" y="2043"/>
                  <a:pt x="3531" y="2059"/>
                  <a:pt x="3548" y="2074"/>
                </a:cubicBezTo>
                <a:cubicBezTo>
                  <a:pt x="3565" y="2096"/>
                  <a:pt x="3581" y="2118"/>
                  <a:pt x="3598" y="2140"/>
                </a:cubicBezTo>
                <a:lnTo>
                  <a:pt x="3658" y="2260"/>
                </a:lnTo>
                <a:cubicBezTo>
                  <a:pt x="3675" y="2307"/>
                  <a:pt x="3692" y="2353"/>
                  <a:pt x="3709" y="2400"/>
                </a:cubicBezTo>
                <a:cubicBezTo>
                  <a:pt x="3716" y="2450"/>
                  <a:pt x="3722" y="2499"/>
                  <a:pt x="3729" y="2549"/>
                </a:cubicBezTo>
                <a:lnTo>
                  <a:pt x="3729" y="2688"/>
                </a:lnTo>
                <a:lnTo>
                  <a:pt x="3729" y="2837"/>
                </a:lnTo>
                <a:cubicBezTo>
                  <a:pt x="3722" y="2884"/>
                  <a:pt x="3716" y="2930"/>
                  <a:pt x="3709" y="2977"/>
                </a:cubicBezTo>
                <a:cubicBezTo>
                  <a:pt x="3695" y="3020"/>
                  <a:pt x="3682" y="3064"/>
                  <a:pt x="3668" y="3107"/>
                </a:cubicBezTo>
                <a:cubicBezTo>
                  <a:pt x="3658" y="3144"/>
                  <a:pt x="3648" y="3182"/>
                  <a:pt x="3638" y="3219"/>
                </a:cubicBezTo>
                <a:cubicBezTo>
                  <a:pt x="3625" y="3250"/>
                  <a:pt x="3611" y="3281"/>
                  <a:pt x="3598" y="3312"/>
                </a:cubicBezTo>
                <a:lnTo>
                  <a:pt x="3548" y="3377"/>
                </a:lnTo>
                <a:cubicBezTo>
                  <a:pt x="3538" y="3392"/>
                  <a:pt x="3528" y="3408"/>
                  <a:pt x="3518" y="3423"/>
                </a:cubicBezTo>
                <a:lnTo>
                  <a:pt x="3518" y="3423"/>
                </a:lnTo>
                <a:lnTo>
                  <a:pt x="3518" y="3423"/>
                </a:lnTo>
                <a:lnTo>
                  <a:pt x="3518" y="3423"/>
                </a:lnTo>
                <a:lnTo>
                  <a:pt x="3518" y="3423"/>
                </a:lnTo>
                <a:lnTo>
                  <a:pt x="3518" y="3423"/>
                </a:lnTo>
                <a:lnTo>
                  <a:pt x="3518" y="3423"/>
                </a:lnTo>
                <a:lnTo>
                  <a:pt x="3518" y="3423"/>
                </a:lnTo>
                <a:lnTo>
                  <a:pt x="3518" y="3423"/>
                </a:lnTo>
                <a:lnTo>
                  <a:pt x="3518" y="3423"/>
                </a:lnTo>
                <a:lnTo>
                  <a:pt x="3347" y="3535"/>
                </a:lnTo>
                <a:cubicBezTo>
                  <a:pt x="3313" y="3544"/>
                  <a:pt x="3280" y="3554"/>
                  <a:pt x="3246" y="3563"/>
                </a:cubicBezTo>
                <a:lnTo>
                  <a:pt x="3136" y="3572"/>
                </a:lnTo>
                <a:lnTo>
                  <a:pt x="3136" y="3572"/>
                </a:lnTo>
                <a:lnTo>
                  <a:pt x="3136" y="3572"/>
                </a:lnTo>
                <a:lnTo>
                  <a:pt x="3136" y="3572"/>
                </a:lnTo>
                <a:lnTo>
                  <a:pt x="3136" y="3572"/>
                </a:lnTo>
                <a:lnTo>
                  <a:pt x="3136" y="3572"/>
                </a:lnTo>
                <a:lnTo>
                  <a:pt x="3116" y="3572"/>
                </a:lnTo>
                <a:lnTo>
                  <a:pt x="3116" y="3572"/>
                </a:lnTo>
                <a:lnTo>
                  <a:pt x="3025" y="3572"/>
                </a:lnTo>
                <a:lnTo>
                  <a:pt x="2925" y="3553"/>
                </a:lnTo>
                <a:lnTo>
                  <a:pt x="2814" y="3526"/>
                </a:lnTo>
                <a:cubicBezTo>
                  <a:pt x="2774" y="3510"/>
                  <a:pt x="2733" y="3495"/>
                  <a:pt x="2693" y="3479"/>
                </a:cubicBezTo>
                <a:lnTo>
                  <a:pt x="2553" y="3423"/>
                </a:lnTo>
                <a:lnTo>
                  <a:pt x="2392" y="3349"/>
                </a:lnTo>
                <a:lnTo>
                  <a:pt x="2010" y="3153"/>
                </a:lnTo>
                <a:lnTo>
                  <a:pt x="2010" y="3153"/>
                </a:lnTo>
                <a:lnTo>
                  <a:pt x="2010" y="3153"/>
                </a:lnTo>
                <a:lnTo>
                  <a:pt x="2010" y="3153"/>
                </a:lnTo>
                <a:lnTo>
                  <a:pt x="2000" y="3153"/>
                </a:lnTo>
                <a:lnTo>
                  <a:pt x="2000" y="3153"/>
                </a:lnTo>
                <a:lnTo>
                  <a:pt x="2000" y="3153"/>
                </a:lnTo>
                <a:lnTo>
                  <a:pt x="2000" y="3153"/>
                </a:lnTo>
                <a:lnTo>
                  <a:pt x="1769" y="3033"/>
                </a:lnTo>
                <a:lnTo>
                  <a:pt x="1588" y="2967"/>
                </a:lnTo>
                <a:lnTo>
                  <a:pt x="1427" y="2921"/>
                </a:lnTo>
                <a:cubicBezTo>
                  <a:pt x="1400" y="2915"/>
                  <a:pt x="1374" y="2908"/>
                  <a:pt x="1347" y="2902"/>
                </a:cubicBezTo>
                <a:lnTo>
                  <a:pt x="1266" y="2902"/>
                </a:lnTo>
                <a:lnTo>
                  <a:pt x="1266" y="2902"/>
                </a:lnTo>
                <a:lnTo>
                  <a:pt x="1266" y="2902"/>
                </a:lnTo>
                <a:lnTo>
                  <a:pt x="1266" y="2902"/>
                </a:lnTo>
                <a:lnTo>
                  <a:pt x="1266" y="2902"/>
                </a:lnTo>
                <a:lnTo>
                  <a:pt x="1266" y="2902"/>
                </a:lnTo>
                <a:lnTo>
                  <a:pt x="1146" y="2921"/>
                </a:lnTo>
                <a:cubicBezTo>
                  <a:pt x="1126" y="2927"/>
                  <a:pt x="1105" y="2934"/>
                  <a:pt x="1085" y="2940"/>
                </a:cubicBezTo>
                <a:lnTo>
                  <a:pt x="1025" y="2949"/>
                </a:lnTo>
                <a:cubicBezTo>
                  <a:pt x="1005" y="2961"/>
                  <a:pt x="985" y="2974"/>
                  <a:pt x="965" y="2986"/>
                </a:cubicBezTo>
                <a:cubicBezTo>
                  <a:pt x="948" y="2998"/>
                  <a:pt x="932" y="3011"/>
                  <a:pt x="915" y="3023"/>
                </a:cubicBezTo>
                <a:cubicBezTo>
                  <a:pt x="898" y="3035"/>
                  <a:pt x="881" y="3048"/>
                  <a:pt x="864" y="3060"/>
                </a:cubicBezTo>
                <a:lnTo>
                  <a:pt x="814" y="3107"/>
                </a:lnTo>
                <a:cubicBezTo>
                  <a:pt x="804" y="3126"/>
                  <a:pt x="794" y="3144"/>
                  <a:pt x="784" y="3163"/>
                </a:cubicBezTo>
                <a:cubicBezTo>
                  <a:pt x="771" y="3188"/>
                  <a:pt x="757" y="3212"/>
                  <a:pt x="744" y="3237"/>
                </a:cubicBezTo>
                <a:cubicBezTo>
                  <a:pt x="720" y="3284"/>
                  <a:pt x="697" y="3330"/>
                  <a:pt x="673" y="3377"/>
                </a:cubicBezTo>
                <a:cubicBezTo>
                  <a:pt x="656" y="3439"/>
                  <a:pt x="640" y="3501"/>
                  <a:pt x="623" y="3563"/>
                </a:cubicBezTo>
                <a:cubicBezTo>
                  <a:pt x="616" y="3637"/>
                  <a:pt x="610" y="3712"/>
                  <a:pt x="603" y="3786"/>
                </a:cubicBezTo>
                <a:cubicBezTo>
                  <a:pt x="593" y="3870"/>
                  <a:pt x="583" y="3953"/>
                  <a:pt x="573" y="4037"/>
                </a:cubicBezTo>
                <a:cubicBezTo>
                  <a:pt x="576" y="4133"/>
                  <a:pt x="580" y="4230"/>
                  <a:pt x="583" y="4326"/>
                </a:cubicBezTo>
                <a:cubicBezTo>
                  <a:pt x="593" y="4434"/>
                  <a:pt x="603" y="4543"/>
                  <a:pt x="613" y="4651"/>
                </a:cubicBezTo>
                <a:cubicBezTo>
                  <a:pt x="630" y="4772"/>
                  <a:pt x="646" y="4893"/>
                  <a:pt x="663" y="5014"/>
                </a:cubicBezTo>
                <a:cubicBezTo>
                  <a:pt x="687" y="5150"/>
                  <a:pt x="710" y="5287"/>
                  <a:pt x="734" y="5423"/>
                </a:cubicBezTo>
                <a:cubicBezTo>
                  <a:pt x="761" y="5572"/>
                  <a:pt x="787" y="5721"/>
                  <a:pt x="814" y="5870"/>
                </a:cubicBezTo>
                <a:cubicBezTo>
                  <a:pt x="858" y="6037"/>
                  <a:pt x="901" y="6205"/>
                  <a:pt x="945" y="6372"/>
                </a:cubicBezTo>
                <a:cubicBezTo>
                  <a:pt x="992" y="6552"/>
                  <a:pt x="1038" y="6732"/>
                  <a:pt x="1085" y="6912"/>
                </a:cubicBezTo>
                <a:lnTo>
                  <a:pt x="1085" y="6912"/>
                </a:lnTo>
                <a:lnTo>
                  <a:pt x="1085" y="6930"/>
                </a:lnTo>
                <a:lnTo>
                  <a:pt x="1085" y="6930"/>
                </a:lnTo>
                <a:cubicBezTo>
                  <a:pt x="1095" y="6955"/>
                  <a:pt x="1106" y="6980"/>
                  <a:pt x="1116" y="7005"/>
                </a:cubicBezTo>
                <a:lnTo>
                  <a:pt x="1116" y="7005"/>
                </a:lnTo>
                <a:lnTo>
                  <a:pt x="1116" y="7005"/>
                </a:lnTo>
                <a:lnTo>
                  <a:pt x="1116" y="7005"/>
                </a:lnTo>
                <a:lnTo>
                  <a:pt x="1116" y="7005"/>
                </a:lnTo>
                <a:cubicBezTo>
                  <a:pt x="1119" y="7023"/>
                  <a:pt x="1123" y="7042"/>
                  <a:pt x="1126" y="7060"/>
                </a:cubicBezTo>
                <a:lnTo>
                  <a:pt x="1126" y="7060"/>
                </a:lnTo>
                <a:lnTo>
                  <a:pt x="1126" y="7060"/>
                </a:lnTo>
                <a:lnTo>
                  <a:pt x="1126" y="7060"/>
                </a:lnTo>
                <a:lnTo>
                  <a:pt x="1146" y="7060"/>
                </a:lnTo>
                <a:lnTo>
                  <a:pt x="1146" y="7060"/>
                </a:lnTo>
                <a:lnTo>
                  <a:pt x="1156" y="7060"/>
                </a:lnTo>
                <a:lnTo>
                  <a:pt x="1156" y="7060"/>
                </a:lnTo>
                <a:lnTo>
                  <a:pt x="1156" y="7060"/>
                </a:lnTo>
                <a:lnTo>
                  <a:pt x="1156" y="7060"/>
                </a:lnTo>
                <a:lnTo>
                  <a:pt x="1457" y="7051"/>
                </a:lnTo>
                <a:lnTo>
                  <a:pt x="1749" y="7051"/>
                </a:lnTo>
                <a:lnTo>
                  <a:pt x="1749" y="7051"/>
                </a:lnTo>
                <a:lnTo>
                  <a:pt x="1749" y="7051"/>
                </a:lnTo>
                <a:lnTo>
                  <a:pt x="1749" y="7051"/>
                </a:lnTo>
                <a:lnTo>
                  <a:pt x="1749" y="7051"/>
                </a:lnTo>
                <a:lnTo>
                  <a:pt x="1749" y="7051"/>
                </a:lnTo>
                <a:lnTo>
                  <a:pt x="1759" y="7051"/>
                </a:lnTo>
                <a:lnTo>
                  <a:pt x="1759" y="7051"/>
                </a:lnTo>
                <a:lnTo>
                  <a:pt x="1759" y="7051"/>
                </a:lnTo>
                <a:lnTo>
                  <a:pt x="1759" y="7051"/>
                </a:lnTo>
                <a:lnTo>
                  <a:pt x="1759" y="7051"/>
                </a:lnTo>
                <a:lnTo>
                  <a:pt x="1759" y="7051"/>
                </a:lnTo>
                <a:lnTo>
                  <a:pt x="1769" y="7051"/>
                </a:lnTo>
                <a:lnTo>
                  <a:pt x="1769" y="7051"/>
                </a:lnTo>
                <a:lnTo>
                  <a:pt x="1769" y="7051"/>
                </a:lnTo>
                <a:lnTo>
                  <a:pt x="1769" y="7051"/>
                </a:lnTo>
                <a:lnTo>
                  <a:pt x="1769" y="7051"/>
                </a:lnTo>
                <a:lnTo>
                  <a:pt x="1980" y="7051"/>
                </a:lnTo>
                <a:lnTo>
                  <a:pt x="1980" y="7051"/>
                </a:lnTo>
                <a:lnTo>
                  <a:pt x="2281" y="7033"/>
                </a:lnTo>
                <a:lnTo>
                  <a:pt x="2281" y="7033"/>
                </a:lnTo>
                <a:lnTo>
                  <a:pt x="2281" y="7033"/>
                </a:lnTo>
                <a:lnTo>
                  <a:pt x="2281" y="7033"/>
                </a:lnTo>
                <a:lnTo>
                  <a:pt x="2291" y="7033"/>
                </a:lnTo>
                <a:lnTo>
                  <a:pt x="2291" y="7033"/>
                </a:lnTo>
                <a:lnTo>
                  <a:pt x="2302" y="7033"/>
                </a:lnTo>
                <a:lnTo>
                  <a:pt x="2302" y="7033"/>
                </a:lnTo>
                <a:lnTo>
                  <a:pt x="2332" y="7033"/>
                </a:lnTo>
                <a:lnTo>
                  <a:pt x="2332" y="7033"/>
                </a:lnTo>
                <a:lnTo>
                  <a:pt x="2854" y="7033"/>
                </a:lnTo>
                <a:lnTo>
                  <a:pt x="2854" y="7033"/>
                </a:lnTo>
                <a:lnTo>
                  <a:pt x="2854" y="7033"/>
                </a:lnTo>
                <a:lnTo>
                  <a:pt x="2854" y="7033"/>
                </a:lnTo>
                <a:lnTo>
                  <a:pt x="2854" y="7033"/>
                </a:lnTo>
                <a:lnTo>
                  <a:pt x="2854" y="7033"/>
                </a:lnTo>
                <a:lnTo>
                  <a:pt x="2854" y="7033"/>
                </a:lnTo>
                <a:lnTo>
                  <a:pt x="2854" y="7033"/>
                </a:lnTo>
                <a:lnTo>
                  <a:pt x="3286" y="7033"/>
                </a:lnTo>
                <a:lnTo>
                  <a:pt x="3709" y="7060"/>
                </a:lnTo>
                <a:lnTo>
                  <a:pt x="4101" y="7088"/>
                </a:lnTo>
                <a:lnTo>
                  <a:pt x="4291" y="7116"/>
                </a:lnTo>
                <a:lnTo>
                  <a:pt x="4462" y="7135"/>
                </a:lnTo>
                <a:lnTo>
                  <a:pt x="4623" y="7172"/>
                </a:lnTo>
                <a:lnTo>
                  <a:pt x="4764" y="7219"/>
                </a:lnTo>
                <a:lnTo>
                  <a:pt x="4894" y="7274"/>
                </a:lnTo>
                <a:cubicBezTo>
                  <a:pt x="4924" y="7293"/>
                  <a:pt x="4955" y="7311"/>
                  <a:pt x="4985" y="7330"/>
                </a:cubicBezTo>
                <a:cubicBezTo>
                  <a:pt x="5015" y="7352"/>
                  <a:pt x="5045" y="7373"/>
                  <a:pt x="5075" y="7395"/>
                </a:cubicBezTo>
                <a:cubicBezTo>
                  <a:pt x="5095" y="7417"/>
                  <a:pt x="5116" y="7438"/>
                  <a:pt x="5136" y="7460"/>
                </a:cubicBezTo>
                <a:cubicBezTo>
                  <a:pt x="5143" y="7476"/>
                  <a:pt x="5149" y="7491"/>
                  <a:pt x="5156" y="7507"/>
                </a:cubicBezTo>
                <a:cubicBezTo>
                  <a:pt x="5163" y="7522"/>
                  <a:pt x="5169" y="7538"/>
                  <a:pt x="5176" y="7553"/>
                </a:cubicBezTo>
                <a:lnTo>
                  <a:pt x="5176" y="7600"/>
                </a:lnTo>
                <a:lnTo>
                  <a:pt x="5176" y="7656"/>
                </a:lnTo>
                <a:lnTo>
                  <a:pt x="5176" y="7656"/>
                </a:lnTo>
                <a:lnTo>
                  <a:pt x="5176" y="7665"/>
                </a:lnTo>
                <a:lnTo>
                  <a:pt x="5176" y="7665"/>
                </a:lnTo>
                <a:lnTo>
                  <a:pt x="5176" y="7665"/>
                </a:lnTo>
                <a:lnTo>
                  <a:pt x="5146" y="7851"/>
                </a:lnTo>
                <a:lnTo>
                  <a:pt x="5095" y="8037"/>
                </a:lnTo>
                <a:cubicBezTo>
                  <a:pt x="5065" y="8170"/>
                  <a:pt x="5035" y="8304"/>
                  <a:pt x="5005" y="8437"/>
                </a:cubicBezTo>
                <a:cubicBezTo>
                  <a:pt x="4988" y="8505"/>
                  <a:pt x="4972" y="8574"/>
                  <a:pt x="4955" y="8642"/>
                </a:cubicBezTo>
                <a:cubicBezTo>
                  <a:pt x="4942" y="8704"/>
                  <a:pt x="4928" y="8766"/>
                  <a:pt x="4915" y="8828"/>
                </a:cubicBezTo>
                <a:lnTo>
                  <a:pt x="4894" y="9023"/>
                </a:lnTo>
                <a:cubicBezTo>
                  <a:pt x="4887" y="9082"/>
                  <a:pt x="4881" y="9141"/>
                  <a:pt x="4874" y="9200"/>
                </a:cubicBezTo>
                <a:lnTo>
                  <a:pt x="4874" y="9200"/>
                </a:lnTo>
                <a:lnTo>
                  <a:pt x="4874" y="9293"/>
                </a:lnTo>
                <a:cubicBezTo>
                  <a:pt x="4881" y="9327"/>
                  <a:pt x="4887" y="9361"/>
                  <a:pt x="4894" y="9395"/>
                </a:cubicBezTo>
                <a:lnTo>
                  <a:pt x="4915" y="9488"/>
                </a:lnTo>
                <a:cubicBezTo>
                  <a:pt x="4922" y="9513"/>
                  <a:pt x="4928" y="9538"/>
                  <a:pt x="4935" y="9563"/>
                </a:cubicBezTo>
                <a:cubicBezTo>
                  <a:pt x="4952" y="9591"/>
                  <a:pt x="4968" y="9619"/>
                  <a:pt x="4985" y="9647"/>
                </a:cubicBezTo>
                <a:lnTo>
                  <a:pt x="5035" y="9721"/>
                </a:lnTo>
                <a:cubicBezTo>
                  <a:pt x="5055" y="9743"/>
                  <a:pt x="5075" y="9764"/>
                  <a:pt x="5095" y="9786"/>
                </a:cubicBezTo>
                <a:cubicBezTo>
                  <a:pt x="5122" y="9805"/>
                  <a:pt x="5149" y="9823"/>
                  <a:pt x="5176" y="9842"/>
                </a:cubicBezTo>
                <a:lnTo>
                  <a:pt x="5176" y="9842"/>
                </a:lnTo>
                <a:lnTo>
                  <a:pt x="5176" y="9842"/>
                </a:lnTo>
                <a:cubicBezTo>
                  <a:pt x="5196" y="9854"/>
                  <a:pt x="5216" y="9867"/>
                  <a:pt x="5236" y="9879"/>
                </a:cubicBezTo>
                <a:cubicBezTo>
                  <a:pt x="5260" y="9891"/>
                  <a:pt x="5283" y="9904"/>
                  <a:pt x="5307" y="9916"/>
                </a:cubicBezTo>
                <a:lnTo>
                  <a:pt x="5447" y="9963"/>
                </a:lnTo>
                <a:lnTo>
                  <a:pt x="5608" y="9991"/>
                </a:lnTo>
                <a:lnTo>
                  <a:pt x="5779" y="10000"/>
                </a:lnTo>
                <a:lnTo>
                  <a:pt x="5779" y="10000"/>
                </a:lnTo>
                <a:lnTo>
                  <a:pt x="5779" y="10000"/>
                </a:lnTo>
                <a:lnTo>
                  <a:pt x="5779" y="10000"/>
                </a:lnTo>
                <a:lnTo>
                  <a:pt x="5779" y="10000"/>
                </a:lnTo>
                <a:lnTo>
                  <a:pt x="5779" y="10000"/>
                </a:lnTo>
                <a:lnTo>
                  <a:pt x="5899" y="9991"/>
                </a:lnTo>
                <a:lnTo>
                  <a:pt x="6040" y="9981"/>
                </a:lnTo>
                <a:lnTo>
                  <a:pt x="6171" y="9963"/>
                </a:lnTo>
                <a:lnTo>
                  <a:pt x="6291" y="9926"/>
                </a:lnTo>
                <a:cubicBezTo>
                  <a:pt x="6331" y="9913"/>
                  <a:pt x="6372" y="9901"/>
                  <a:pt x="6412" y="9888"/>
                </a:cubicBezTo>
                <a:lnTo>
                  <a:pt x="6533" y="9842"/>
                </a:lnTo>
                <a:cubicBezTo>
                  <a:pt x="6570" y="9830"/>
                  <a:pt x="6606" y="9817"/>
                  <a:pt x="6643" y="9805"/>
                </a:cubicBezTo>
                <a:lnTo>
                  <a:pt x="6744" y="9740"/>
                </a:lnTo>
                <a:cubicBezTo>
                  <a:pt x="6771" y="9718"/>
                  <a:pt x="6797" y="9696"/>
                  <a:pt x="6824" y="9674"/>
                </a:cubicBezTo>
                <a:cubicBezTo>
                  <a:pt x="6851" y="9652"/>
                  <a:pt x="6878" y="9631"/>
                  <a:pt x="6905" y="9609"/>
                </a:cubicBezTo>
                <a:cubicBezTo>
                  <a:pt x="6925" y="9587"/>
                  <a:pt x="6945" y="9566"/>
                  <a:pt x="6965" y="9544"/>
                </a:cubicBezTo>
                <a:cubicBezTo>
                  <a:pt x="6982" y="9516"/>
                  <a:pt x="6998" y="9488"/>
                  <a:pt x="7015" y="9460"/>
                </a:cubicBezTo>
                <a:cubicBezTo>
                  <a:pt x="7022" y="9438"/>
                  <a:pt x="7028" y="9417"/>
                  <a:pt x="7035" y="9395"/>
                </a:cubicBezTo>
                <a:cubicBezTo>
                  <a:pt x="7038" y="9364"/>
                  <a:pt x="7042" y="9333"/>
                  <a:pt x="7045" y="9302"/>
                </a:cubicBezTo>
                <a:cubicBezTo>
                  <a:pt x="7042" y="9277"/>
                  <a:pt x="7038" y="9253"/>
                  <a:pt x="7035" y="9228"/>
                </a:cubicBezTo>
                <a:cubicBezTo>
                  <a:pt x="7022" y="9200"/>
                  <a:pt x="7008" y="9172"/>
                  <a:pt x="6995" y="9144"/>
                </a:cubicBezTo>
                <a:lnTo>
                  <a:pt x="6995" y="9144"/>
                </a:lnTo>
                <a:lnTo>
                  <a:pt x="6995" y="9135"/>
                </a:lnTo>
                <a:lnTo>
                  <a:pt x="6995" y="9135"/>
                </a:lnTo>
                <a:lnTo>
                  <a:pt x="6985" y="9135"/>
                </a:lnTo>
                <a:lnTo>
                  <a:pt x="6985" y="9135"/>
                </a:lnTo>
                <a:lnTo>
                  <a:pt x="6985" y="9135"/>
                </a:lnTo>
                <a:lnTo>
                  <a:pt x="6985" y="9135"/>
                </a:lnTo>
                <a:lnTo>
                  <a:pt x="6985" y="9135"/>
                </a:lnTo>
                <a:lnTo>
                  <a:pt x="6985" y="9135"/>
                </a:lnTo>
                <a:lnTo>
                  <a:pt x="6985" y="9135"/>
                </a:lnTo>
                <a:lnTo>
                  <a:pt x="6985" y="9135"/>
                </a:lnTo>
                <a:lnTo>
                  <a:pt x="6985" y="9126"/>
                </a:lnTo>
                <a:lnTo>
                  <a:pt x="6985" y="9126"/>
                </a:lnTo>
                <a:lnTo>
                  <a:pt x="6985" y="9126"/>
                </a:lnTo>
                <a:lnTo>
                  <a:pt x="6985" y="9126"/>
                </a:lnTo>
                <a:lnTo>
                  <a:pt x="6985" y="9126"/>
                </a:lnTo>
                <a:lnTo>
                  <a:pt x="6985" y="9126"/>
                </a:lnTo>
                <a:lnTo>
                  <a:pt x="6985" y="9126"/>
                </a:lnTo>
                <a:lnTo>
                  <a:pt x="6985" y="9126"/>
                </a:lnTo>
                <a:cubicBezTo>
                  <a:pt x="6921" y="9030"/>
                  <a:pt x="6858" y="8933"/>
                  <a:pt x="6794" y="8837"/>
                </a:cubicBezTo>
                <a:lnTo>
                  <a:pt x="6693" y="8679"/>
                </a:lnTo>
                <a:cubicBezTo>
                  <a:pt x="6660" y="8626"/>
                  <a:pt x="6626" y="8574"/>
                  <a:pt x="6593" y="8521"/>
                </a:cubicBezTo>
                <a:cubicBezTo>
                  <a:pt x="6566" y="8471"/>
                  <a:pt x="6540" y="8422"/>
                  <a:pt x="6513" y="8372"/>
                </a:cubicBezTo>
                <a:cubicBezTo>
                  <a:pt x="6489" y="8319"/>
                  <a:pt x="6466" y="8267"/>
                  <a:pt x="6442" y="8214"/>
                </a:cubicBezTo>
                <a:cubicBezTo>
                  <a:pt x="6425" y="8161"/>
                  <a:pt x="6409" y="8109"/>
                  <a:pt x="6392" y="8056"/>
                </a:cubicBezTo>
                <a:cubicBezTo>
                  <a:pt x="6389" y="8031"/>
                  <a:pt x="6385" y="8006"/>
                  <a:pt x="6382" y="7981"/>
                </a:cubicBezTo>
                <a:lnTo>
                  <a:pt x="6382" y="7907"/>
                </a:lnTo>
                <a:lnTo>
                  <a:pt x="6382" y="7907"/>
                </a:lnTo>
                <a:cubicBezTo>
                  <a:pt x="6385" y="7873"/>
                  <a:pt x="6389" y="7839"/>
                  <a:pt x="6392" y="7805"/>
                </a:cubicBezTo>
                <a:cubicBezTo>
                  <a:pt x="6402" y="7771"/>
                  <a:pt x="6412" y="7736"/>
                  <a:pt x="6422" y="7702"/>
                </a:cubicBezTo>
                <a:cubicBezTo>
                  <a:pt x="6432" y="7687"/>
                  <a:pt x="6442" y="7671"/>
                  <a:pt x="6452" y="7656"/>
                </a:cubicBezTo>
                <a:cubicBezTo>
                  <a:pt x="6465" y="7640"/>
                  <a:pt x="6479" y="7625"/>
                  <a:pt x="6492" y="7609"/>
                </a:cubicBezTo>
                <a:cubicBezTo>
                  <a:pt x="6502" y="7594"/>
                  <a:pt x="6513" y="7578"/>
                  <a:pt x="6523" y="7563"/>
                </a:cubicBezTo>
                <a:cubicBezTo>
                  <a:pt x="6540" y="7551"/>
                  <a:pt x="6556" y="7538"/>
                  <a:pt x="6573" y="7526"/>
                </a:cubicBezTo>
                <a:lnTo>
                  <a:pt x="6704" y="7451"/>
                </a:lnTo>
                <a:lnTo>
                  <a:pt x="6864" y="7395"/>
                </a:lnTo>
                <a:lnTo>
                  <a:pt x="7065" y="7349"/>
                </a:lnTo>
                <a:lnTo>
                  <a:pt x="7307" y="7321"/>
                </a:lnTo>
                <a:lnTo>
                  <a:pt x="7307" y="7321"/>
                </a:lnTo>
                <a:lnTo>
                  <a:pt x="8533" y="7219"/>
                </a:lnTo>
                <a:lnTo>
                  <a:pt x="10000" y="7116"/>
                </a:lnTo>
                <a:lnTo>
                  <a:pt x="10000" y="7116"/>
                </a:lnTo>
                <a:lnTo>
                  <a:pt x="10000" y="7116"/>
                </a:lnTo>
                <a:lnTo>
                  <a:pt x="10000" y="7116"/>
                </a:lnTo>
                <a:lnTo>
                  <a:pt x="10000" y="0"/>
                </a:lnTo>
                <a:close/>
              </a:path>
            </a:pathLst>
          </a:custGeom>
          <a:solidFill>
            <a:schemeClr val="accent3"/>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144"/>
          <p:cNvSpPr>
            <a:spLocks/>
          </p:cNvSpPr>
          <p:nvPr/>
        </p:nvSpPr>
        <p:spPr bwMode="auto">
          <a:xfrm rot="18900000">
            <a:off x="5052019" y="3206438"/>
            <a:ext cx="1677302" cy="2035643"/>
          </a:xfrm>
          <a:custGeom>
            <a:avLst/>
            <a:gdLst>
              <a:gd name="T0" fmla="*/ 397 w 992"/>
              <a:gd name="T1" fmla="*/ 1 h 1162"/>
              <a:gd name="T2" fmla="*/ 363 w 992"/>
              <a:gd name="T3" fmla="*/ 7 h 1162"/>
              <a:gd name="T4" fmla="*/ 362 w 992"/>
              <a:gd name="T5" fmla="*/ 8 h 1162"/>
              <a:gd name="T6" fmla="*/ 281 w 992"/>
              <a:gd name="T7" fmla="*/ 45 h 1162"/>
              <a:gd name="T8" fmla="*/ 270 w 992"/>
              <a:gd name="T9" fmla="*/ 77 h 1162"/>
              <a:gd name="T10" fmla="*/ 296 w 992"/>
              <a:gd name="T11" fmla="*/ 172 h 1162"/>
              <a:gd name="T12" fmla="*/ 310 w 992"/>
              <a:gd name="T13" fmla="*/ 217 h 1162"/>
              <a:gd name="T14" fmla="*/ 319 w 992"/>
              <a:gd name="T15" fmla="*/ 253 h 1162"/>
              <a:gd name="T16" fmla="*/ 308 w 992"/>
              <a:gd name="T17" fmla="*/ 290 h 1162"/>
              <a:gd name="T18" fmla="*/ 270 w 992"/>
              <a:gd name="T19" fmla="*/ 305 h 1162"/>
              <a:gd name="T20" fmla="*/ 253 w 992"/>
              <a:gd name="T21" fmla="*/ 307 h 1162"/>
              <a:gd name="T22" fmla="*/ 211 w 992"/>
              <a:gd name="T23" fmla="*/ 304 h 1162"/>
              <a:gd name="T24" fmla="*/ 122 w 992"/>
              <a:gd name="T25" fmla="*/ 298 h 1162"/>
              <a:gd name="T26" fmla="*/ 991 w 992"/>
              <a:gd name="T27" fmla="*/ 1032 h 1162"/>
              <a:gd name="T28" fmla="*/ 975 w 992"/>
              <a:gd name="T29" fmla="*/ 1162 h 1162"/>
              <a:gd name="T30" fmla="*/ 992 w 992"/>
              <a:gd name="T31" fmla="*/ 978 h 1162"/>
              <a:gd name="T32" fmla="*/ 964 w 992"/>
              <a:gd name="T33" fmla="*/ 858 h 1162"/>
              <a:gd name="T34" fmla="*/ 908 w 992"/>
              <a:gd name="T35" fmla="*/ 820 h 1162"/>
              <a:gd name="T36" fmla="*/ 883 w 992"/>
              <a:gd name="T37" fmla="*/ 818 h 1162"/>
              <a:gd name="T38" fmla="*/ 846 w 992"/>
              <a:gd name="T39" fmla="*/ 820 h 1162"/>
              <a:gd name="T40" fmla="*/ 844 w 992"/>
              <a:gd name="T41" fmla="*/ 821 h 1162"/>
              <a:gd name="T42" fmla="*/ 807 w 992"/>
              <a:gd name="T43" fmla="*/ 828 h 1162"/>
              <a:gd name="T44" fmla="*/ 760 w 992"/>
              <a:gd name="T45" fmla="*/ 840 h 1162"/>
              <a:gd name="T46" fmla="*/ 678 w 992"/>
              <a:gd name="T47" fmla="*/ 854 h 1162"/>
              <a:gd name="T48" fmla="*/ 678 w 992"/>
              <a:gd name="T49" fmla="*/ 854 h 1162"/>
              <a:gd name="T50" fmla="*/ 639 w 992"/>
              <a:gd name="T51" fmla="*/ 847 h 1162"/>
              <a:gd name="T52" fmla="*/ 612 w 992"/>
              <a:gd name="T53" fmla="*/ 822 h 1162"/>
              <a:gd name="T54" fmla="*/ 604 w 992"/>
              <a:gd name="T55" fmla="*/ 774 h 1162"/>
              <a:gd name="T56" fmla="*/ 604 w 992"/>
              <a:gd name="T57" fmla="*/ 758 h 1162"/>
              <a:gd name="T58" fmla="*/ 605 w 992"/>
              <a:gd name="T59" fmla="*/ 757 h 1162"/>
              <a:gd name="T60" fmla="*/ 619 w 992"/>
              <a:gd name="T61" fmla="*/ 674 h 1162"/>
              <a:gd name="T62" fmla="*/ 640 w 992"/>
              <a:gd name="T63" fmla="*/ 640 h 1162"/>
              <a:gd name="T64" fmla="*/ 672 w 992"/>
              <a:gd name="T65" fmla="*/ 629 h 1162"/>
              <a:gd name="T66" fmla="*/ 672 w 992"/>
              <a:gd name="T67" fmla="*/ 629 h 1162"/>
              <a:gd name="T68" fmla="*/ 708 w 992"/>
              <a:gd name="T69" fmla="*/ 635 h 1162"/>
              <a:gd name="T70" fmla="*/ 792 w 992"/>
              <a:gd name="T71" fmla="*/ 667 h 1162"/>
              <a:gd name="T72" fmla="*/ 834 w 992"/>
              <a:gd name="T73" fmla="*/ 681 h 1162"/>
              <a:gd name="T74" fmla="*/ 870 w 992"/>
              <a:gd name="T75" fmla="*/ 686 h 1162"/>
              <a:gd name="T76" fmla="*/ 902 w 992"/>
              <a:gd name="T77" fmla="*/ 679 h 1162"/>
              <a:gd name="T78" fmla="*/ 924 w 992"/>
              <a:gd name="T79" fmla="*/ 657 h 1162"/>
              <a:gd name="T80" fmla="*/ 937 w 992"/>
              <a:gd name="T81" fmla="*/ 550 h 1162"/>
              <a:gd name="T82" fmla="*/ 901 w 992"/>
              <a:gd name="T83" fmla="*/ 341 h 1162"/>
              <a:gd name="T84" fmla="*/ 885 w 992"/>
              <a:gd name="T85" fmla="*/ 280 h 1162"/>
              <a:gd name="T86" fmla="*/ 884 w 992"/>
              <a:gd name="T87" fmla="*/ 274 h 1162"/>
              <a:gd name="T88" fmla="*/ 709 w 992"/>
              <a:gd name="T89" fmla="*/ 291 h 1162"/>
              <a:gd name="T90" fmla="*/ 544 w 992"/>
              <a:gd name="T91" fmla="*/ 307 h 1162"/>
              <a:gd name="T92" fmla="*/ 544 w 992"/>
              <a:gd name="T93" fmla="*/ 307 h 1162"/>
              <a:gd name="T94" fmla="*/ 488 w 992"/>
              <a:gd name="T95" fmla="*/ 288 h 1162"/>
              <a:gd name="T96" fmla="*/ 460 w 992"/>
              <a:gd name="T97" fmla="*/ 228 h 1162"/>
              <a:gd name="T98" fmla="*/ 465 w 992"/>
              <a:gd name="T99" fmla="*/ 149 h 1162"/>
              <a:gd name="T100" fmla="*/ 474 w 992"/>
              <a:gd name="T101" fmla="*/ 117 h 1162"/>
              <a:gd name="T102" fmla="*/ 475 w 992"/>
              <a:gd name="T103" fmla="*/ 116 h 1162"/>
              <a:gd name="T104" fmla="*/ 475 w 992"/>
              <a:gd name="T105" fmla="*/ 115 h 1162"/>
              <a:gd name="T106" fmla="*/ 475 w 992"/>
              <a:gd name="T107" fmla="*/ 113 h 1162"/>
              <a:gd name="T108" fmla="*/ 487 w 992"/>
              <a:gd name="T109" fmla="*/ 66 h 1162"/>
              <a:gd name="T110" fmla="*/ 482 w 992"/>
              <a:gd name="T111" fmla="*/ 24 h 1162"/>
              <a:gd name="T112" fmla="*/ 450 w 992"/>
              <a:gd name="T113" fmla="*/ 1 h 1162"/>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26 h 10000"/>
              <a:gd name="connsiteX6" fmla="*/ 3659 w 10000"/>
              <a:gd name="connsiteY6" fmla="*/ 60 h 10000"/>
              <a:gd name="connsiteX7" fmla="*/ 3659 w 10000"/>
              <a:gd name="connsiteY7" fmla="*/ 60 h 10000"/>
              <a:gd name="connsiteX8" fmla="*/ 3659 w 10000"/>
              <a:gd name="connsiteY8" fmla="*/ 60 h 10000"/>
              <a:gd name="connsiteX9" fmla="*/ 3659 w 10000"/>
              <a:gd name="connsiteY9" fmla="*/ 60 h 10000"/>
              <a:gd name="connsiteX10" fmla="*/ 3649 w 10000"/>
              <a:gd name="connsiteY10" fmla="*/ 60 h 10000"/>
              <a:gd name="connsiteX11" fmla="*/ 3649 w 10000"/>
              <a:gd name="connsiteY11" fmla="*/ 60 h 10000"/>
              <a:gd name="connsiteX12" fmla="*/ 3649 w 10000"/>
              <a:gd name="connsiteY12" fmla="*/ 69 h 10000"/>
              <a:gd name="connsiteX13" fmla="*/ 3649 w 10000"/>
              <a:gd name="connsiteY13" fmla="*/ 69 h 10000"/>
              <a:gd name="connsiteX14" fmla="*/ 3649 w 10000"/>
              <a:gd name="connsiteY14" fmla="*/ 69 h 10000"/>
              <a:gd name="connsiteX15" fmla="*/ 3407 w 10000"/>
              <a:gd name="connsiteY15" fmla="*/ 120 h 10000"/>
              <a:gd name="connsiteX16" fmla="*/ 3216 w 10000"/>
              <a:gd name="connsiteY16" fmla="*/ 172 h 10000"/>
              <a:gd name="connsiteX17" fmla="*/ 3054 w 10000"/>
              <a:gd name="connsiteY17" fmla="*/ 241 h 10000"/>
              <a:gd name="connsiteX18" fmla="*/ 2913 w 10000"/>
              <a:gd name="connsiteY18" fmla="*/ 310 h 10000"/>
              <a:gd name="connsiteX19" fmla="*/ 2833 w 10000"/>
              <a:gd name="connsiteY19" fmla="*/ 387 h 10000"/>
              <a:gd name="connsiteX20" fmla="*/ 2792 w 10000"/>
              <a:gd name="connsiteY20" fmla="*/ 422 h 10000"/>
              <a:gd name="connsiteX21" fmla="*/ 2772 w 10000"/>
              <a:gd name="connsiteY21" fmla="*/ 465 h 10000"/>
              <a:gd name="connsiteX22" fmla="*/ 2732 w 10000"/>
              <a:gd name="connsiteY22" fmla="*/ 559 h 10000"/>
              <a:gd name="connsiteX23" fmla="*/ 2722 w 10000"/>
              <a:gd name="connsiteY23" fmla="*/ 663 h 10000"/>
              <a:gd name="connsiteX24" fmla="*/ 2722 w 10000"/>
              <a:gd name="connsiteY24" fmla="*/ 663 h 10000"/>
              <a:gd name="connsiteX25" fmla="*/ 2732 w 10000"/>
              <a:gd name="connsiteY25" fmla="*/ 783 h 10000"/>
              <a:gd name="connsiteX26" fmla="*/ 2762 w 10000"/>
              <a:gd name="connsiteY26" fmla="*/ 895 h 10000"/>
              <a:gd name="connsiteX27" fmla="*/ 2792 w 10000"/>
              <a:gd name="connsiteY27" fmla="*/ 1024 h 10000"/>
              <a:gd name="connsiteX28" fmla="*/ 2853 w 10000"/>
              <a:gd name="connsiteY28" fmla="*/ 1170 h 10000"/>
              <a:gd name="connsiteX29" fmla="*/ 2984 w 10000"/>
              <a:gd name="connsiteY29" fmla="*/ 1480 h 10000"/>
              <a:gd name="connsiteX30" fmla="*/ 3125 w 10000"/>
              <a:gd name="connsiteY30" fmla="*/ 1859 h 10000"/>
              <a:gd name="connsiteX31" fmla="*/ 3125 w 10000"/>
              <a:gd name="connsiteY31" fmla="*/ 1859 h 10000"/>
              <a:gd name="connsiteX32" fmla="*/ 3125 w 10000"/>
              <a:gd name="connsiteY32" fmla="*/ 1859 h 10000"/>
              <a:gd name="connsiteX33" fmla="*/ 3125 w 10000"/>
              <a:gd name="connsiteY33" fmla="*/ 1867 h 10000"/>
              <a:gd name="connsiteX34" fmla="*/ 3125 w 10000"/>
              <a:gd name="connsiteY34" fmla="*/ 1867 h 10000"/>
              <a:gd name="connsiteX35" fmla="*/ 3135 w 10000"/>
              <a:gd name="connsiteY35" fmla="*/ 1876 h 10000"/>
              <a:gd name="connsiteX36" fmla="*/ 3135 w 10000"/>
              <a:gd name="connsiteY36" fmla="*/ 1876 h 10000"/>
              <a:gd name="connsiteX37" fmla="*/ 3175 w 10000"/>
              <a:gd name="connsiteY37" fmla="*/ 1979 h 10000"/>
              <a:gd name="connsiteX38" fmla="*/ 3196 w 10000"/>
              <a:gd name="connsiteY38" fmla="*/ 2083 h 10000"/>
              <a:gd name="connsiteX39" fmla="*/ 3216 w 10000"/>
              <a:gd name="connsiteY39" fmla="*/ 2177 h 10000"/>
              <a:gd name="connsiteX40" fmla="*/ 3216 w 10000"/>
              <a:gd name="connsiteY40" fmla="*/ 2263 h 10000"/>
              <a:gd name="connsiteX41" fmla="*/ 3196 w 10000"/>
              <a:gd name="connsiteY41" fmla="*/ 2332 h 10000"/>
              <a:gd name="connsiteX42" fmla="*/ 3175 w 10000"/>
              <a:gd name="connsiteY42" fmla="*/ 2401 h 10000"/>
              <a:gd name="connsiteX43" fmla="*/ 3145 w 10000"/>
              <a:gd name="connsiteY43" fmla="*/ 2453 h 10000"/>
              <a:gd name="connsiteX44" fmla="*/ 3105 w 10000"/>
              <a:gd name="connsiteY44" fmla="*/ 2496 h 10000"/>
              <a:gd name="connsiteX45" fmla="*/ 3065 w 10000"/>
              <a:gd name="connsiteY45" fmla="*/ 2530 h 10000"/>
              <a:gd name="connsiteX46" fmla="*/ 3004 w 10000"/>
              <a:gd name="connsiteY46" fmla="*/ 2565 h 10000"/>
              <a:gd name="connsiteX47" fmla="*/ 2944 w 10000"/>
              <a:gd name="connsiteY47" fmla="*/ 2590 h 10000"/>
              <a:gd name="connsiteX48" fmla="*/ 2873 w 10000"/>
              <a:gd name="connsiteY48" fmla="*/ 2608 h 10000"/>
              <a:gd name="connsiteX49" fmla="*/ 2722 w 10000"/>
              <a:gd name="connsiteY49" fmla="*/ 2625 h 10000"/>
              <a:gd name="connsiteX50" fmla="*/ 2550 w 10000"/>
              <a:gd name="connsiteY50" fmla="*/ 2642 h 10000"/>
              <a:gd name="connsiteX51" fmla="*/ 2550 w 10000"/>
              <a:gd name="connsiteY51" fmla="*/ 2642 h 10000"/>
              <a:gd name="connsiteX52" fmla="*/ 2550 w 10000"/>
              <a:gd name="connsiteY52" fmla="*/ 2642 h 10000"/>
              <a:gd name="connsiteX53" fmla="*/ 2550 w 10000"/>
              <a:gd name="connsiteY53" fmla="*/ 2642 h 10000"/>
              <a:gd name="connsiteX54" fmla="*/ 2550 w 10000"/>
              <a:gd name="connsiteY54" fmla="*/ 2642 h 10000"/>
              <a:gd name="connsiteX55" fmla="*/ 2550 w 10000"/>
              <a:gd name="connsiteY55" fmla="*/ 2642 h 10000"/>
              <a:gd name="connsiteX56" fmla="*/ 2550 w 10000"/>
              <a:gd name="connsiteY56" fmla="*/ 2642 h 10000"/>
              <a:gd name="connsiteX57" fmla="*/ 2550 w 10000"/>
              <a:gd name="connsiteY57" fmla="*/ 2642 h 10000"/>
              <a:gd name="connsiteX58" fmla="*/ 2339 w 10000"/>
              <a:gd name="connsiteY58" fmla="*/ 2642 h 10000"/>
              <a:gd name="connsiteX59" fmla="*/ 2127 w 10000"/>
              <a:gd name="connsiteY59" fmla="*/ 2616 h 10000"/>
              <a:gd name="connsiteX60" fmla="*/ 2127 w 10000"/>
              <a:gd name="connsiteY60" fmla="*/ 2616 h 10000"/>
              <a:gd name="connsiteX61" fmla="*/ 1804 w 10000"/>
              <a:gd name="connsiteY61" fmla="*/ 2590 h 10000"/>
              <a:gd name="connsiteX62" fmla="*/ 1502 w 10000"/>
              <a:gd name="connsiteY62" fmla="*/ 2573 h 10000"/>
              <a:gd name="connsiteX63" fmla="*/ 1502 w 10000"/>
              <a:gd name="connsiteY63" fmla="*/ 2573 h 10000"/>
              <a:gd name="connsiteX64" fmla="*/ 1230 w 10000"/>
              <a:gd name="connsiteY64" fmla="*/ 2565 h 10000"/>
              <a:gd name="connsiteX65" fmla="*/ 867 w 10000"/>
              <a:gd name="connsiteY65" fmla="*/ 2547 h 10000"/>
              <a:gd name="connsiteX66" fmla="*/ 0 w 10000"/>
              <a:gd name="connsiteY66" fmla="*/ 2470 h 10000"/>
              <a:gd name="connsiteX67" fmla="*/ 0 w 10000"/>
              <a:gd name="connsiteY67" fmla="*/ 8881 h 10000"/>
              <a:gd name="connsiteX68" fmla="*/ 9990 w 10000"/>
              <a:gd name="connsiteY68" fmla="*/ 8881 h 10000"/>
              <a:gd name="connsiteX69" fmla="*/ 9990 w 10000"/>
              <a:gd name="connsiteY69" fmla="*/ 8881 h 10000"/>
              <a:gd name="connsiteX70" fmla="*/ 9960 w 10000"/>
              <a:gd name="connsiteY70" fmla="*/ 9131 h 10000"/>
              <a:gd name="connsiteX71" fmla="*/ 9919 w 10000"/>
              <a:gd name="connsiteY71" fmla="*/ 9398 h 10000"/>
              <a:gd name="connsiteX72" fmla="*/ 9879 w 10000"/>
              <a:gd name="connsiteY72" fmla="*/ 9682 h 10000"/>
              <a:gd name="connsiteX73" fmla="*/ 9829 w 10000"/>
              <a:gd name="connsiteY73" fmla="*/ 10000 h 10000"/>
              <a:gd name="connsiteX74" fmla="*/ 9829 w 10000"/>
              <a:gd name="connsiteY74" fmla="*/ 10000 h 10000"/>
              <a:gd name="connsiteX75" fmla="*/ 9909 w 10000"/>
              <a:gd name="connsiteY75" fmla="*/ 9527 h 10000"/>
              <a:gd name="connsiteX76" fmla="*/ 9960 w 10000"/>
              <a:gd name="connsiteY76" fmla="*/ 9114 h 10000"/>
              <a:gd name="connsiteX77" fmla="*/ 9990 w 10000"/>
              <a:gd name="connsiteY77" fmla="*/ 8744 h 10000"/>
              <a:gd name="connsiteX78" fmla="*/ 10000 w 10000"/>
              <a:gd name="connsiteY78" fmla="*/ 8417 h 10000"/>
              <a:gd name="connsiteX79" fmla="*/ 9970 w 10000"/>
              <a:gd name="connsiteY79" fmla="*/ 8141 h 10000"/>
              <a:gd name="connsiteX80" fmla="*/ 9940 w 10000"/>
              <a:gd name="connsiteY80" fmla="*/ 7900 h 10000"/>
              <a:gd name="connsiteX81" fmla="*/ 9879 w 10000"/>
              <a:gd name="connsiteY81" fmla="*/ 7702 h 10000"/>
              <a:gd name="connsiteX82" fmla="*/ 9798 w 10000"/>
              <a:gd name="connsiteY82" fmla="*/ 7522 h 10000"/>
              <a:gd name="connsiteX83" fmla="*/ 9718 w 10000"/>
              <a:gd name="connsiteY83" fmla="*/ 7384 h 10000"/>
              <a:gd name="connsiteX84" fmla="*/ 9617 w 10000"/>
              <a:gd name="connsiteY84" fmla="*/ 7272 h 10000"/>
              <a:gd name="connsiteX85" fmla="*/ 9506 w 10000"/>
              <a:gd name="connsiteY85" fmla="*/ 7186 h 10000"/>
              <a:gd name="connsiteX86" fmla="*/ 9395 w 10000"/>
              <a:gd name="connsiteY86" fmla="*/ 7126 h 10000"/>
              <a:gd name="connsiteX87" fmla="*/ 9274 w 10000"/>
              <a:gd name="connsiteY87" fmla="*/ 7083 h 10000"/>
              <a:gd name="connsiteX88" fmla="*/ 9153 w 10000"/>
              <a:gd name="connsiteY88" fmla="*/ 7057 h 10000"/>
              <a:gd name="connsiteX89" fmla="*/ 9022 w 10000"/>
              <a:gd name="connsiteY89" fmla="*/ 7040 h 10000"/>
              <a:gd name="connsiteX90" fmla="*/ 8901 w 10000"/>
              <a:gd name="connsiteY90" fmla="*/ 7040 h 10000"/>
              <a:gd name="connsiteX91" fmla="*/ 8901 w 10000"/>
              <a:gd name="connsiteY91" fmla="*/ 7040 h 10000"/>
              <a:gd name="connsiteX92" fmla="*/ 8901 w 10000"/>
              <a:gd name="connsiteY92" fmla="*/ 7040 h 10000"/>
              <a:gd name="connsiteX93" fmla="*/ 8901 w 10000"/>
              <a:gd name="connsiteY93" fmla="*/ 7040 h 10000"/>
              <a:gd name="connsiteX94" fmla="*/ 8901 w 10000"/>
              <a:gd name="connsiteY94" fmla="*/ 7040 h 10000"/>
              <a:gd name="connsiteX95" fmla="*/ 8901 w 10000"/>
              <a:gd name="connsiteY95" fmla="*/ 7040 h 10000"/>
              <a:gd name="connsiteX96" fmla="*/ 8700 w 10000"/>
              <a:gd name="connsiteY96" fmla="*/ 7040 h 10000"/>
              <a:gd name="connsiteX97" fmla="*/ 8528 w 10000"/>
              <a:gd name="connsiteY97" fmla="*/ 7057 h 10000"/>
              <a:gd name="connsiteX98" fmla="*/ 8528 w 10000"/>
              <a:gd name="connsiteY98" fmla="*/ 7057 h 10000"/>
              <a:gd name="connsiteX99" fmla="*/ 8528 w 10000"/>
              <a:gd name="connsiteY99" fmla="*/ 7057 h 10000"/>
              <a:gd name="connsiteX100" fmla="*/ 8528 w 10000"/>
              <a:gd name="connsiteY100" fmla="*/ 7057 h 10000"/>
              <a:gd name="connsiteX101" fmla="*/ 8518 w 10000"/>
              <a:gd name="connsiteY101" fmla="*/ 7065 h 10000"/>
              <a:gd name="connsiteX102" fmla="*/ 8518 w 10000"/>
              <a:gd name="connsiteY102" fmla="*/ 7065 h 10000"/>
              <a:gd name="connsiteX103" fmla="*/ 8508 w 10000"/>
              <a:gd name="connsiteY103" fmla="*/ 7065 h 10000"/>
              <a:gd name="connsiteX104" fmla="*/ 8508 w 10000"/>
              <a:gd name="connsiteY104" fmla="*/ 7065 h 10000"/>
              <a:gd name="connsiteX105" fmla="*/ 8508 w 10000"/>
              <a:gd name="connsiteY105" fmla="*/ 7065 h 10000"/>
              <a:gd name="connsiteX106" fmla="*/ 8508 w 10000"/>
              <a:gd name="connsiteY106" fmla="*/ 7065 h 10000"/>
              <a:gd name="connsiteX107" fmla="*/ 8337 w 10000"/>
              <a:gd name="connsiteY107" fmla="*/ 7083 h 10000"/>
              <a:gd name="connsiteX108" fmla="*/ 8135 w 10000"/>
              <a:gd name="connsiteY108" fmla="*/ 7126 h 10000"/>
              <a:gd name="connsiteX109" fmla="*/ 7671 w 10000"/>
              <a:gd name="connsiteY109" fmla="*/ 7229 h 10000"/>
              <a:gd name="connsiteX110" fmla="*/ 7671 w 10000"/>
              <a:gd name="connsiteY110" fmla="*/ 7229 h 10000"/>
              <a:gd name="connsiteX111" fmla="*/ 7671 w 10000"/>
              <a:gd name="connsiteY111" fmla="*/ 7229 h 10000"/>
              <a:gd name="connsiteX112" fmla="*/ 7671 w 10000"/>
              <a:gd name="connsiteY112" fmla="*/ 7229 h 10000"/>
              <a:gd name="connsiteX113" fmla="*/ 7661 w 10000"/>
              <a:gd name="connsiteY113" fmla="*/ 7229 h 10000"/>
              <a:gd name="connsiteX114" fmla="*/ 7661 w 10000"/>
              <a:gd name="connsiteY114" fmla="*/ 7229 h 10000"/>
              <a:gd name="connsiteX115" fmla="*/ 7450 w 10000"/>
              <a:gd name="connsiteY115" fmla="*/ 7272 h 10000"/>
              <a:gd name="connsiteX116" fmla="*/ 7248 w 10000"/>
              <a:gd name="connsiteY116" fmla="*/ 7315 h 10000"/>
              <a:gd name="connsiteX117" fmla="*/ 7036 w 10000"/>
              <a:gd name="connsiteY117" fmla="*/ 7349 h 10000"/>
              <a:gd name="connsiteX118" fmla="*/ 6835 w 10000"/>
              <a:gd name="connsiteY118" fmla="*/ 7349 h 10000"/>
              <a:gd name="connsiteX119" fmla="*/ 6835 w 10000"/>
              <a:gd name="connsiteY119" fmla="*/ 7349 h 10000"/>
              <a:gd name="connsiteX120" fmla="*/ 6835 w 10000"/>
              <a:gd name="connsiteY120" fmla="*/ 7349 h 10000"/>
              <a:gd name="connsiteX121" fmla="*/ 6835 w 10000"/>
              <a:gd name="connsiteY121" fmla="*/ 7349 h 10000"/>
              <a:gd name="connsiteX122" fmla="*/ 6835 w 10000"/>
              <a:gd name="connsiteY122" fmla="*/ 7349 h 10000"/>
              <a:gd name="connsiteX123" fmla="*/ 6835 w 10000"/>
              <a:gd name="connsiteY123" fmla="*/ 7349 h 10000"/>
              <a:gd name="connsiteX124" fmla="*/ 6835 w 10000"/>
              <a:gd name="connsiteY124" fmla="*/ 7349 h 10000"/>
              <a:gd name="connsiteX125" fmla="*/ 6835 w 10000"/>
              <a:gd name="connsiteY125" fmla="*/ 7349 h 10000"/>
              <a:gd name="connsiteX126" fmla="*/ 6663 w 10000"/>
              <a:gd name="connsiteY126" fmla="*/ 7349 h 10000"/>
              <a:gd name="connsiteX127" fmla="*/ 6512 w 10000"/>
              <a:gd name="connsiteY127" fmla="*/ 7315 h 10000"/>
              <a:gd name="connsiteX128" fmla="*/ 6442 w 10000"/>
              <a:gd name="connsiteY128" fmla="*/ 7289 h 10000"/>
              <a:gd name="connsiteX129" fmla="*/ 6381 w 10000"/>
              <a:gd name="connsiteY129" fmla="*/ 7263 h 10000"/>
              <a:gd name="connsiteX130" fmla="*/ 6321 w 10000"/>
              <a:gd name="connsiteY130" fmla="*/ 7229 h 10000"/>
              <a:gd name="connsiteX131" fmla="*/ 6270 w 10000"/>
              <a:gd name="connsiteY131" fmla="*/ 7186 h 10000"/>
              <a:gd name="connsiteX132" fmla="*/ 6220 w 10000"/>
              <a:gd name="connsiteY132" fmla="*/ 7134 h 10000"/>
              <a:gd name="connsiteX133" fmla="*/ 6169 w 10000"/>
              <a:gd name="connsiteY133" fmla="*/ 7074 h 10000"/>
              <a:gd name="connsiteX134" fmla="*/ 6149 w 10000"/>
              <a:gd name="connsiteY134" fmla="*/ 7014 h 10000"/>
              <a:gd name="connsiteX135" fmla="*/ 6109 w 10000"/>
              <a:gd name="connsiteY135" fmla="*/ 6936 h 10000"/>
              <a:gd name="connsiteX136" fmla="*/ 6099 w 10000"/>
              <a:gd name="connsiteY136" fmla="*/ 6859 h 10000"/>
              <a:gd name="connsiteX137" fmla="*/ 6089 w 10000"/>
              <a:gd name="connsiteY137" fmla="*/ 6764 h 10000"/>
              <a:gd name="connsiteX138" fmla="*/ 6089 w 10000"/>
              <a:gd name="connsiteY138" fmla="*/ 6661 h 10000"/>
              <a:gd name="connsiteX139" fmla="*/ 6089 w 10000"/>
              <a:gd name="connsiteY139" fmla="*/ 6549 h 10000"/>
              <a:gd name="connsiteX140" fmla="*/ 6089 w 10000"/>
              <a:gd name="connsiteY140" fmla="*/ 6549 h 10000"/>
              <a:gd name="connsiteX141" fmla="*/ 6089 w 10000"/>
              <a:gd name="connsiteY141" fmla="*/ 6549 h 10000"/>
              <a:gd name="connsiteX142" fmla="*/ 6089 w 10000"/>
              <a:gd name="connsiteY142" fmla="*/ 6549 h 10000"/>
              <a:gd name="connsiteX143" fmla="*/ 6089 w 10000"/>
              <a:gd name="connsiteY143" fmla="*/ 6523 h 10000"/>
              <a:gd name="connsiteX144" fmla="*/ 6089 w 10000"/>
              <a:gd name="connsiteY144" fmla="*/ 6523 h 10000"/>
              <a:gd name="connsiteX145" fmla="*/ 6099 w 10000"/>
              <a:gd name="connsiteY145" fmla="*/ 6523 h 10000"/>
              <a:gd name="connsiteX146" fmla="*/ 6099 w 10000"/>
              <a:gd name="connsiteY146" fmla="*/ 6523 h 10000"/>
              <a:gd name="connsiteX147" fmla="*/ 6099 w 10000"/>
              <a:gd name="connsiteY147" fmla="*/ 6515 h 10000"/>
              <a:gd name="connsiteX148" fmla="*/ 6099 w 10000"/>
              <a:gd name="connsiteY148" fmla="*/ 6515 h 10000"/>
              <a:gd name="connsiteX149" fmla="*/ 6099 w 10000"/>
              <a:gd name="connsiteY149" fmla="*/ 6515 h 10000"/>
              <a:gd name="connsiteX150" fmla="*/ 6099 w 10000"/>
              <a:gd name="connsiteY150" fmla="*/ 6515 h 10000"/>
              <a:gd name="connsiteX151" fmla="*/ 6129 w 10000"/>
              <a:gd name="connsiteY151" fmla="*/ 6231 h 10000"/>
              <a:gd name="connsiteX152" fmla="*/ 6179 w 10000"/>
              <a:gd name="connsiteY152" fmla="*/ 5998 h 10000"/>
              <a:gd name="connsiteX153" fmla="*/ 6240 w 10000"/>
              <a:gd name="connsiteY153" fmla="*/ 5800 h 10000"/>
              <a:gd name="connsiteX154" fmla="*/ 6280 w 10000"/>
              <a:gd name="connsiteY154" fmla="*/ 5731 h 10000"/>
              <a:gd name="connsiteX155" fmla="*/ 6321 w 10000"/>
              <a:gd name="connsiteY155" fmla="*/ 5654 h 10000"/>
              <a:gd name="connsiteX156" fmla="*/ 6351 w 10000"/>
              <a:gd name="connsiteY156" fmla="*/ 5602 h 10000"/>
              <a:gd name="connsiteX157" fmla="*/ 6401 w 10000"/>
              <a:gd name="connsiteY157" fmla="*/ 5551 h 10000"/>
              <a:gd name="connsiteX158" fmla="*/ 6452 w 10000"/>
              <a:gd name="connsiteY158" fmla="*/ 5508 h 10000"/>
              <a:gd name="connsiteX159" fmla="*/ 6512 w 10000"/>
              <a:gd name="connsiteY159" fmla="*/ 5473 h 10000"/>
              <a:gd name="connsiteX160" fmla="*/ 6563 w 10000"/>
              <a:gd name="connsiteY160" fmla="*/ 5448 h 10000"/>
              <a:gd name="connsiteX161" fmla="*/ 6623 w 10000"/>
              <a:gd name="connsiteY161" fmla="*/ 5439 h 10000"/>
              <a:gd name="connsiteX162" fmla="*/ 6694 w 10000"/>
              <a:gd name="connsiteY162" fmla="*/ 5422 h 10000"/>
              <a:gd name="connsiteX163" fmla="*/ 6774 w 10000"/>
              <a:gd name="connsiteY163" fmla="*/ 5413 h 10000"/>
              <a:gd name="connsiteX164" fmla="*/ 6774 w 10000"/>
              <a:gd name="connsiteY164" fmla="*/ 5413 h 10000"/>
              <a:gd name="connsiteX165" fmla="*/ 6774 w 10000"/>
              <a:gd name="connsiteY165" fmla="*/ 5413 h 10000"/>
              <a:gd name="connsiteX166" fmla="*/ 6774 w 10000"/>
              <a:gd name="connsiteY166" fmla="*/ 5413 h 10000"/>
              <a:gd name="connsiteX167" fmla="*/ 6774 w 10000"/>
              <a:gd name="connsiteY167" fmla="*/ 5413 h 10000"/>
              <a:gd name="connsiteX168" fmla="*/ 6774 w 10000"/>
              <a:gd name="connsiteY168" fmla="*/ 5413 h 10000"/>
              <a:gd name="connsiteX169" fmla="*/ 6774 w 10000"/>
              <a:gd name="connsiteY169" fmla="*/ 5413 h 10000"/>
              <a:gd name="connsiteX170" fmla="*/ 6774 w 10000"/>
              <a:gd name="connsiteY170" fmla="*/ 5413 h 10000"/>
              <a:gd name="connsiteX171" fmla="*/ 6875 w 10000"/>
              <a:gd name="connsiteY171" fmla="*/ 5422 h 10000"/>
              <a:gd name="connsiteX172" fmla="*/ 7006 w 10000"/>
              <a:gd name="connsiteY172" fmla="*/ 5448 h 10000"/>
              <a:gd name="connsiteX173" fmla="*/ 7137 w 10000"/>
              <a:gd name="connsiteY173" fmla="*/ 5465 h 10000"/>
              <a:gd name="connsiteX174" fmla="*/ 7268 w 10000"/>
              <a:gd name="connsiteY174" fmla="*/ 5508 h 10000"/>
              <a:gd name="connsiteX175" fmla="*/ 7601 w 10000"/>
              <a:gd name="connsiteY175" fmla="*/ 5611 h 10000"/>
              <a:gd name="connsiteX176" fmla="*/ 7964 w 10000"/>
              <a:gd name="connsiteY176" fmla="*/ 5740 h 10000"/>
              <a:gd name="connsiteX177" fmla="*/ 7964 w 10000"/>
              <a:gd name="connsiteY177" fmla="*/ 5740 h 10000"/>
              <a:gd name="connsiteX178" fmla="*/ 7984 w 10000"/>
              <a:gd name="connsiteY178" fmla="*/ 5740 h 10000"/>
              <a:gd name="connsiteX179" fmla="*/ 7984 w 10000"/>
              <a:gd name="connsiteY179" fmla="*/ 5740 h 10000"/>
              <a:gd name="connsiteX180" fmla="*/ 7994 w 10000"/>
              <a:gd name="connsiteY180" fmla="*/ 5740 h 10000"/>
              <a:gd name="connsiteX181" fmla="*/ 7994 w 10000"/>
              <a:gd name="connsiteY181" fmla="*/ 5740 h 10000"/>
              <a:gd name="connsiteX182" fmla="*/ 8216 w 10000"/>
              <a:gd name="connsiteY182" fmla="*/ 5809 h 10000"/>
              <a:gd name="connsiteX183" fmla="*/ 8407 w 10000"/>
              <a:gd name="connsiteY183" fmla="*/ 5861 h 10000"/>
              <a:gd name="connsiteX184" fmla="*/ 8599 w 10000"/>
              <a:gd name="connsiteY184" fmla="*/ 5895 h 10000"/>
              <a:gd name="connsiteX185" fmla="*/ 8770 w 10000"/>
              <a:gd name="connsiteY185" fmla="*/ 5904 h 10000"/>
              <a:gd name="connsiteX186" fmla="*/ 8770 w 10000"/>
              <a:gd name="connsiteY186" fmla="*/ 5904 h 10000"/>
              <a:gd name="connsiteX187" fmla="*/ 8770 w 10000"/>
              <a:gd name="connsiteY187" fmla="*/ 5904 h 10000"/>
              <a:gd name="connsiteX188" fmla="*/ 8770 w 10000"/>
              <a:gd name="connsiteY188" fmla="*/ 5904 h 10000"/>
              <a:gd name="connsiteX189" fmla="*/ 8770 w 10000"/>
              <a:gd name="connsiteY189" fmla="*/ 5904 h 10000"/>
              <a:gd name="connsiteX190" fmla="*/ 8770 w 10000"/>
              <a:gd name="connsiteY190" fmla="*/ 5904 h 10000"/>
              <a:gd name="connsiteX191" fmla="*/ 8911 w 10000"/>
              <a:gd name="connsiteY191" fmla="*/ 5895 h 10000"/>
              <a:gd name="connsiteX192" fmla="*/ 9032 w 10000"/>
              <a:gd name="connsiteY192" fmla="*/ 5861 h 10000"/>
              <a:gd name="connsiteX193" fmla="*/ 9093 w 10000"/>
              <a:gd name="connsiteY193" fmla="*/ 5843 h 10000"/>
              <a:gd name="connsiteX194" fmla="*/ 9143 w 10000"/>
              <a:gd name="connsiteY194" fmla="*/ 5818 h 10000"/>
              <a:gd name="connsiteX195" fmla="*/ 9194 w 10000"/>
              <a:gd name="connsiteY195" fmla="*/ 5792 h 10000"/>
              <a:gd name="connsiteX196" fmla="*/ 9244 w 10000"/>
              <a:gd name="connsiteY196" fmla="*/ 5749 h 10000"/>
              <a:gd name="connsiteX197" fmla="*/ 9274 w 10000"/>
              <a:gd name="connsiteY197" fmla="*/ 5706 h 10000"/>
              <a:gd name="connsiteX198" fmla="*/ 9315 w 10000"/>
              <a:gd name="connsiteY198" fmla="*/ 5654 h 10000"/>
              <a:gd name="connsiteX199" fmla="*/ 9375 w 10000"/>
              <a:gd name="connsiteY199" fmla="*/ 5534 h 10000"/>
              <a:gd name="connsiteX200" fmla="*/ 9425 w 10000"/>
              <a:gd name="connsiteY200" fmla="*/ 5370 h 10000"/>
              <a:gd name="connsiteX201" fmla="*/ 9446 w 10000"/>
              <a:gd name="connsiteY201" fmla="*/ 5198 h 10000"/>
              <a:gd name="connsiteX202" fmla="*/ 9456 w 10000"/>
              <a:gd name="connsiteY202" fmla="*/ 4974 h 10000"/>
              <a:gd name="connsiteX203" fmla="*/ 9446 w 10000"/>
              <a:gd name="connsiteY203" fmla="*/ 4733 h 10000"/>
              <a:gd name="connsiteX204" fmla="*/ 9415 w 10000"/>
              <a:gd name="connsiteY204" fmla="*/ 4458 h 10000"/>
              <a:gd name="connsiteX205" fmla="*/ 9365 w 10000"/>
              <a:gd name="connsiteY205" fmla="*/ 4131 h 10000"/>
              <a:gd name="connsiteX206" fmla="*/ 9284 w 10000"/>
              <a:gd name="connsiteY206" fmla="*/ 3778 h 10000"/>
              <a:gd name="connsiteX207" fmla="*/ 9204 w 10000"/>
              <a:gd name="connsiteY207" fmla="*/ 3365 h 10000"/>
              <a:gd name="connsiteX208" fmla="*/ 9083 w 10000"/>
              <a:gd name="connsiteY208" fmla="*/ 2935 h 10000"/>
              <a:gd name="connsiteX209" fmla="*/ 8931 w 10000"/>
              <a:gd name="connsiteY209" fmla="*/ 2453 h 10000"/>
              <a:gd name="connsiteX210" fmla="*/ 8931 w 10000"/>
              <a:gd name="connsiteY210" fmla="*/ 2453 h 10000"/>
              <a:gd name="connsiteX211" fmla="*/ 8931 w 10000"/>
              <a:gd name="connsiteY211" fmla="*/ 2418 h 10000"/>
              <a:gd name="connsiteX212" fmla="*/ 8931 w 10000"/>
              <a:gd name="connsiteY212" fmla="*/ 2418 h 10000"/>
              <a:gd name="connsiteX213" fmla="*/ 8921 w 10000"/>
              <a:gd name="connsiteY213" fmla="*/ 2410 h 10000"/>
              <a:gd name="connsiteX214" fmla="*/ 8921 w 10000"/>
              <a:gd name="connsiteY214" fmla="*/ 2410 h 10000"/>
              <a:gd name="connsiteX215" fmla="*/ 8911 w 10000"/>
              <a:gd name="connsiteY215" fmla="*/ 2367 h 10000"/>
              <a:gd name="connsiteX216" fmla="*/ 8911 w 10000"/>
              <a:gd name="connsiteY216" fmla="*/ 2367 h 10000"/>
              <a:gd name="connsiteX217" fmla="*/ 8911 w 10000"/>
              <a:gd name="connsiteY217" fmla="*/ 2358 h 10000"/>
              <a:gd name="connsiteX218" fmla="*/ 8911 w 10000"/>
              <a:gd name="connsiteY218" fmla="*/ 2358 h 10000"/>
              <a:gd name="connsiteX219" fmla="*/ 8911 w 10000"/>
              <a:gd name="connsiteY219" fmla="*/ 2358 h 10000"/>
              <a:gd name="connsiteX220" fmla="*/ 8911 w 10000"/>
              <a:gd name="connsiteY220" fmla="*/ 2358 h 10000"/>
              <a:gd name="connsiteX221" fmla="*/ 8478 w 10000"/>
              <a:gd name="connsiteY221" fmla="*/ 2384 h 10000"/>
              <a:gd name="connsiteX222" fmla="*/ 8044 w 10000"/>
              <a:gd name="connsiteY222" fmla="*/ 2418 h 10000"/>
              <a:gd name="connsiteX223" fmla="*/ 7147 w 10000"/>
              <a:gd name="connsiteY223" fmla="*/ 2504 h 10000"/>
              <a:gd name="connsiteX224" fmla="*/ 6300 w 10000"/>
              <a:gd name="connsiteY224" fmla="*/ 2590 h 10000"/>
              <a:gd name="connsiteX225" fmla="*/ 5917 w 10000"/>
              <a:gd name="connsiteY225" fmla="*/ 2616 h 10000"/>
              <a:gd name="connsiteX226" fmla="*/ 5554 w 10000"/>
              <a:gd name="connsiteY226" fmla="*/ 2642 h 10000"/>
              <a:gd name="connsiteX227" fmla="*/ 5554 w 10000"/>
              <a:gd name="connsiteY227" fmla="*/ 2642 h 10000"/>
              <a:gd name="connsiteX228" fmla="*/ 5484 w 10000"/>
              <a:gd name="connsiteY228" fmla="*/ 2642 h 10000"/>
              <a:gd name="connsiteX229" fmla="*/ 5484 w 10000"/>
              <a:gd name="connsiteY229" fmla="*/ 2642 h 10000"/>
              <a:gd name="connsiteX230" fmla="*/ 5484 w 10000"/>
              <a:gd name="connsiteY230" fmla="*/ 2642 h 10000"/>
              <a:gd name="connsiteX231" fmla="*/ 5484 w 10000"/>
              <a:gd name="connsiteY231" fmla="*/ 2642 h 10000"/>
              <a:gd name="connsiteX232" fmla="*/ 5484 w 10000"/>
              <a:gd name="connsiteY232" fmla="*/ 2642 h 10000"/>
              <a:gd name="connsiteX233" fmla="*/ 5484 w 10000"/>
              <a:gd name="connsiteY233" fmla="*/ 2642 h 10000"/>
              <a:gd name="connsiteX234" fmla="*/ 5484 w 10000"/>
              <a:gd name="connsiteY234" fmla="*/ 2642 h 10000"/>
              <a:gd name="connsiteX235" fmla="*/ 5313 w 10000"/>
              <a:gd name="connsiteY235" fmla="*/ 2625 h 10000"/>
              <a:gd name="connsiteX236" fmla="*/ 5151 w 10000"/>
              <a:gd name="connsiteY236" fmla="*/ 2599 h 10000"/>
              <a:gd name="connsiteX237" fmla="*/ 5030 w 10000"/>
              <a:gd name="connsiteY237" fmla="*/ 2547 h 10000"/>
              <a:gd name="connsiteX238" fmla="*/ 4919 w 10000"/>
              <a:gd name="connsiteY238" fmla="*/ 2478 h 10000"/>
              <a:gd name="connsiteX239" fmla="*/ 4829 w 10000"/>
              <a:gd name="connsiteY239" fmla="*/ 2401 h 10000"/>
              <a:gd name="connsiteX240" fmla="*/ 4748 w 10000"/>
              <a:gd name="connsiteY240" fmla="*/ 2306 h 10000"/>
              <a:gd name="connsiteX241" fmla="*/ 4708 w 10000"/>
              <a:gd name="connsiteY241" fmla="*/ 2203 h 10000"/>
              <a:gd name="connsiteX242" fmla="*/ 4667 w 10000"/>
              <a:gd name="connsiteY242" fmla="*/ 2083 h 10000"/>
              <a:gd name="connsiteX243" fmla="*/ 4637 w 10000"/>
              <a:gd name="connsiteY243" fmla="*/ 1962 h 10000"/>
              <a:gd name="connsiteX244" fmla="*/ 4627 w 10000"/>
              <a:gd name="connsiteY244" fmla="*/ 1833 h 10000"/>
              <a:gd name="connsiteX245" fmla="*/ 4627 w 10000"/>
              <a:gd name="connsiteY245" fmla="*/ 1695 h 10000"/>
              <a:gd name="connsiteX246" fmla="*/ 4637 w 10000"/>
              <a:gd name="connsiteY246" fmla="*/ 1566 h 10000"/>
              <a:gd name="connsiteX247" fmla="*/ 4667 w 10000"/>
              <a:gd name="connsiteY247" fmla="*/ 1420 h 10000"/>
              <a:gd name="connsiteX248" fmla="*/ 4688 w 10000"/>
              <a:gd name="connsiteY248" fmla="*/ 1282 h 10000"/>
              <a:gd name="connsiteX249" fmla="*/ 4728 w 10000"/>
              <a:gd name="connsiteY249" fmla="*/ 1145 h 10000"/>
              <a:gd name="connsiteX250" fmla="*/ 4778 w 10000"/>
              <a:gd name="connsiteY250" fmla="*/ 1007 h 10000"/>
              <a:gd name="connsiteX251" fmla="*/ 4778 w 10000"/>
              <a:gd name="connsiteY251" fmla="*/ 1007 h 10000"/>
              <a:gd name="connsiteX252" fmla="*/ 4778 w 10000"/>
              <a:gd name="connsiteY252" fmla="*/ 1007 h 10000"/>
              <a:gd name="connsiteX253" fmla="*/ 4778 w 10000"/>
              <a:gd name="connsiteY253" fmla="*/ 1007 h 10000"/>
              <a:gd name="connsiteX254" fmla="*/ 4778 w 10000"/>
              <a:gd name="connsiteY254" fmla="*/ 1007 h 10000"/>
              <a:gd name="connsiteX255" fmla="*/ 4778 w 10000"/>
              <a:gd name="connsiteY255" fmla="*/ 1007 h 10000"/>
              <a:gd name="connsiteX256" fmla="*/ 4788 w 10000"/>
              <a:gd name="connsiteY256" fmla="*/ 998 h 10000"/>
              <a:gd name="connsiteX257" fmla="*/ 4788 w 10000"/>
              <a:gd name="connsiteY257" fmla="*/ 998 h 10000"/>
              <a:gd name="connsiteX258" fmla="*/ 4788 w 10000"/>
              <a:gd name="connsiteY258" fmla="*/ 998 h 10000"/>
              <a:gd name="connsiteX259" fmla="*/ 4788 w 10000"/>
              <a:gd name="connsiteY259" fmla="*/ 998 h 10000"/>
              <a:gd name="connsiteX260" fmla="*/ 4788 w 10000"/>
              <a:gd name="connsiteY260" fmla="*/ 990 h 10000"/>
              <a:gd name="connsiteX261" fmla="*/ 4788 w 10000"/>
              <a:gd name="connsiteY261" fmla="*/ 990 h 10000"/>
              <a:gd name="connsiteX262" fmla="*/ 4788 w 10000"/>
              <a:gd name="connsiteY262" fmla="*/ 990 h 10000"/>
              <a:gd name="connsiteX263" fmla="*/ 4788 w 10000"/>
              <a:gd name="connsiteY263" fmla="*/ 990 h 10000"/>
              <a:gd name="connsiteX264" fmla="*/ 4788 w 10000"/>
              <a:gd name="connsiteY264" fmla="*/ 981 h 10000"/>
              <a:gd name="connsiteX265" fmla="*/ 4788 w 10000"/>
              <a:gd name="connsiteY265" fmla="*/ 981 h 10000"/>
              <a:gd name="connsiteX266" fmla="*/ 4788 w 10000"/>
              <a:gd name="connsiteY266" fmla="*/ 981 h 10000"/>
              <a:gd name="connsiteX267" fmla="*/ 4788 w 10000"/>
              <a:gd name="connsiteY267" fmla="*/ 981 h 10000"/>
              <a:gd name="connsiteX268" fmla="*/ 4788 w 10000"/>
              <a:gd name="connsiteY268" fmla="*/ 972 h 10000"/>
              <a:gd name="connsiteX269" fmla="*/ 4788 w 10000"/>
              <a:gd name="connsiteY269" fmla="*/ 972 h 10000"/>
              <a:gd name="connsiteX270" fmla="*/ 4798 w 10000"/>
              <a:gd name="connsiteY270" fmla="*/ 972 h 10000"/>
              <a:gd name="connsiteX271" fmla="*/ 4798 w 10000"/>
              <a:gd name="connsiteY271" fmla="*/ 972 h 10000"/>
              <a:gd name="connsiteX272" fmla="*/ 4859 w 10000"/>
              <a:gd name="connsiteY272" fmla="*/ 757 h 10000"/>
              <a:gd name="connsiteX273" fmla="*/ 4909 w 10000"/>
              <a:gd name="connsiteY273" fmla="*/ 568 h 10000"/>
              <a:gd name="connsiteX274" fmla="*/ 4919 w 10000"/>
              <a:gd name="connsiteY274" fmla="*/ 491 h 10000"/>
              <a:gd name="connsiteX275" fmla="*/ 4919 w 10000"/>
              <a:gd name="connsiteY275" fmla="*/ 404 h 10000"/>
              <a:gd name="connsiteX276" fmla="*/ 4909 w 10000"/>
              <a:gd name="connsiteY276" fmla="*/ 336 h 10000"/>
              <a:gd name="connsiteX277" fmla="*/ 4899 w 10000"/>
              <a:gd name="connsiteY277" fmla="*/ 267 h 10000"/>
              <a:gd name="connsiteX278" fmla="*/ 4859 w 10000"/>
              <a:gd name="connsiteY278" fmla="*/ 207 h 10000"/>
              <a:gd name="connsiteX279" fmla="*/ 4829 w 10000"/>
              <a:gd name="connsiteY279" fmla="*/ 155 h 10000"/>
              <a:gd name="connsiteX280" fmla="*/ 4778 w 10000"/>
              <a:gd name="connsiteY280" fmla="*/ 103 h 10000"/>
              <a:gd name="connsiteX281" fmla="*/ 4708 w 10000"/>
              <a:gd name="connsiteY281" fmla="*/ 69 h 10000"/>
              <a:gd name="connsiteX282" fmla="*/ 4627 w 10000"/>
              <a:gd name="connsiteY282" fmla="*/ 43 h 10000"/>
              <a:gd name="connsiteX283" fmla="*/ 4536 w 10000"/>
              <a:gd name="connsiteY283" fmla="*/ 9 h 10000"/>
              <a:gd name="connsiteX284" fmla="*/ 4425 w 10000"/>
              <a:gd name="connsiteY284" fmla="*/ 0 h 10000"/>
              <a:gd name="connsiteX285" fmla="*/ 4304 w 10000"/>
              <a:gd name="connsiteY285" fmla="*/ 0 h 10000"/>
              <a:gd name="connsiteX286" fmla="*/ 4304 w 10000"/>
              <a:gd name="connsiteY286" fmla="*/ 0 h 10000"/>
              <a:gd name="connsiteX287" fmla="*/ 4304 w 10000"/>
              <a:gd name="connsiteY287"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26 h 10000"/>
              <a:gd name="connsiteX6" fmla="*/ 3659 w 10000"/>
              <a:gd name="connsiteY6" fmla="*/ 60 h 10000"/>
              <a:gd name="connsiteX7" fmla="*/ 3659 w 10000"/>
              <a:gd name="connsiteY7" fmla="*/ 60 h 10000"/>
              <a:gd name="connsiteX8" fmla="*/ 3659 w 10000"/>
              <a:gd name="connsiteY8" fmla="*/ 60 h 10000"/>
              <a:gd name="connsiteX9" fmla="*/ 3659 w 10000"/>
              <a:gd name="connsiteY9" fmla="*/ 60 h 10000"/>
              <a:gd name="connsiteX10" fmla="*/ 3649 w 10000"/>
              <a:gd name="connsiteY10" fmla="*/ 60 h 10000"/>
              <a:gd name="connsiteX11" fmla="*/ 3649 w 10000"/>
              <a:gd name="connsiteY11" fmla="*/ 60 h 10000"/>
              <a:gd name="connsiteX12" fmla="*/ 3649 w 10000"/>
              <a:gd name="connsiteY12" fmla="*/ 69 h 10000"/>
              <a:gd name="connsiteX13" fmla="*/ 3649 w 10000"/>
              <a:gd name="connsiteY13" fmla="*/ 69 h 10000"/>
              <a:gd name="connsiteX14" fmla="*/ 3649 w 10000"/>
              <a:gd name="connsiteY14" fmla="*/ 69 h 10000"/>
              <a:gd name="connsiteX15" fmla="*/ 3407 w 10000"/>
              <a:gd name="connsiteY15" fmla="*/ 120 h 10000"/>
              <a:gd name="connsiteX16" fmla="*/ 3216 w 10000"/>
              <a:gd name="connsiteY16" fmla="*/ 172 h 10000"/>
              <a:gd name="connsiteX17" fmla="*/ 3054 w 10000"/>
              <a:gd name="connsiteY17" fmla="*/ 241 h 10000"/>
              <a:gd name="connsiteX18" fmla="*/ 2913 w 10000"/>
              <a:gd name="connsiteY18" fmla="*/ 310 h 10000"/>
              <a:gd name="connsiteX19" fmla="*/ 2833 w 10000"/>
              <a:gd name="connsiteY19" fmla="*/ 387 h 10000"/>
              <a:gd name="connsiteX20" fmla="*/ 2792 w 10000"/>
              <a:gd name="connsiteY20" fmla="*/ 422 h 10000"/>
              <a:gd name="connsiteX21" fmla="*/ 2772 w 10000"/>
              <a:gd name="connsiteY21" fmla="*/ 465 h 10000"/>
              <a:gd name="connsiteX22" fmla="*/ 2732 w 10000"/>
              <a:gd name="connsiteY22" fmla="*/ 559 h 10000"/>
              <a:gd name="connsiteX23" fmla="*/ 2722 w 10000"/>
              <a:gd name="connsiteY23" fmla="*/ 663 h 10000"/>
              <a:gd name="connsiteX24" fmla="*/ 2722 w 10000"/>
              <a:gd name="connsiteY24" fmla="*/ 663 h 10000"/>
              <a:gd name="connsiteX25" fmla="*/ 2732 w 10000"/>
              <a:gd name="connsiteY25" fmla="*/ 783 h 10000"/>
              <a:gd name="connsiteX26" fmla="*/ 2762 w 10000"/>
              <a:gd name="connsiteY26" fmla="*/ 895 h 10000"/>
              <a:gd name="connsiteX27" fmla="*/ 2792 w 10000"/>
              <a:gd name="connsiteY27" fmla="*/ 1024 h 10000"/>
              <a:gd name="connsiteX28" fmla="*/ 2853 w 10000"/>
              <a:gd name="connsiteY28" fmla="*/ 1170 h 10000"/>
              <a:gd name="connsiteX29" fmla="*/ 2984 w 10000"/>
              <a:gd name="connsiteY29" fmla="*/ 1480 h 10000"/>
              <a:gd name="connsiteX30" fmla="*/ 3125 w 10000"/>
              <a:gd name="connsiteY30" fmla="*/ 1859 h 10000"/>
              <a:gd name="connsiteX31" fmla="*/ 3125 w 10000"/>
              <a:gd name="connsiteY31" fmla="*/ 1859 h 10000"/>
              <a:gd name="connsiteX32" fmla="*/ 3125 w 10000"/>
              <a:gd name="connsiteY32" fmla="*/ 1859 h 10000"/>
              <a:gd name="connsiteX33" fmla="*/ 3125 w 10000"/>
              <a:gd name="connsiteY33" fmla="*/ 1867 h 10000"/>
              <a:gd name="connsiteX34" fmla="*/ 3125 w 10000"/>
              <a:gd name="connsiteY34" fmla="*/ 1867 h 10000"/>
              <a:gd name="connsiteX35" fmla="*/ 3135 w 10000"/>
              <a:gd name="connsiteY35" fmla="*/ 1876 h 10000"/>
              <a:gd name="connsiteX36" fmla="*/ 3135 w 10000"/>
              <a:gd name="connsiteY36" fmla="*/ 1876 h 10000"/>
              <a:gd name="connsiteX37" fmla="*/ 3175 w 10000"/>
              <a:gd name="connsiteY37" fmla="*/ 1979 h 10000"/>
              <a:gd name="connsiteX38" fmla="*/ 3196 w 10000"/>
              <a:gd name="connsiteY38" fmla="*/ 2083 h 10000"/>
              <a:gd name="connsiteX39" fmla="*/ 3216 w 10000"/>
              <a:gd name="connsiteY39" fmla="*/ 2177 h 10000"/>
              <a:gd name="connsiteX40" fmla="*/ 3216 w 10000"/>
              <a:gd name="connsiteY40" fmla="*/ 2263 h 10000"/>
              <a:gd name="connsiteX41" fmla="*/ 3196 w 10000"/>
              <a:gd name="connsiteY41" fmla="*/ 2332 h 10000"/>
              <a:gd name="connsiteX42" fmla="*/ 3175 w 10000"/>
              <a:gd name="connsiteY42" fmla="*/ 2401 h 10000"/>
              <a:gd name="connsiteX43" fmla="*/ 3145 w 10000"/>
              <a:gd name="connsiteY43" fmla="*/ 2453 h 10000"/>
              <a:gd name="connsiteX44" fmla="*/ 3105 w 10000"/>
              <a:gd name="connsiteY44" fmla="*/ 2496 h 10000"/>
              <a:gd name="connsiteX45" fmla="*/ 3065 w 10000"/>
              <a:gd name="connsiteY45" fmla="*/ 2530 h 10000"/>
              <a:gd name="connsiteX46" fmla="*/ 3004 w 10000"/>
              <a:gd name="connsiteY46" fmla="*/ 2565 h 10000"/>
              <a:gd name="connsiteX47" fmla="*/ 2944 w 10000"/>
              <a:gd name="connsiteY47" fmla="*/ 2590 h 10000"/>
              <a:gd name="connsiteX48" fmla="*/ 2873 w 10000"/>
              <a:gd name="connsiteY48" fmla="*/ 2608 h 10000"/>
              <a:gd name="connsiteX49" fmla="*/ 2722 w 10000"/>
              <a:gd name="connsiteY49" fmla="*/ 2625 h 10000"/>
              <a:gd name="connsiteX50" fmla="*/ 2550 w 10000"/>
              <a:gd name="connsiteY50" fmla="*/ 2642 h 10000"/>
              <a:gd name="connsiteX51" fmla="*/ 2550 w 10000"/>
              <a:gd name="connsiteY51" fmla="*/ 2642 h 10000"/>
              <a:gd name="connsiteX52" fmla="*/ 2550 w 10000"/>
              <a:gd name="connsiteY52" fmla="*/ 2642 h 10000"/>
              <a:gd name="connsiteX53" fmla="*/ 2550 w 10000"/>
              <a:gd name="connsiteY53" fmla="*/ 2642 h 10000"/>
              <a:gd name="connsiteX54" fmla="*/ 2550 w 10000"/>
              <a:gd name="connsiteY54" fmla="*/ 2642 h 10000"/>
              <a:gd name="connsiteX55" fmla="*/ 2550 w 10000"/>
              <a:gd name="connsiteY55" fmla="*/ 2642 h 10000"/>
              <a:gd name="connsiteX56" fmla="*/ 2550 w 10000"/>
              <a:gd name="connsiteY56" fmla="*/ 2642 h 10000"/>
              <a:gd name="connsiteX57" fmla="*/ 2550 w 10000"/>
              <a:gd name="connsiteY57" fmla="*/ 2642 h 10000"/>
              <a:gd name="connsiteX58" fmla="*/ 2339 w 10000"/>
              <a:gd name="connsiteY58" fmla="*/ 2642 h 10000"/>
              <a:gd name="connsiteX59" fmla="*/ 2127 w 10000"/>
              <a:gd name="connsiteY59" fmla="*/ 2616 h 10000"/>
              <a:gd name="connsiteX60" fmla="*/ 2127 w 10000"/>
              <a:gd name="connsiteY60" fmla="*/ 2616 h 10000"/>
              <a:gd name="connsiteX61" fmla="*/ 1804 w 10000"/>
              <a:gd name="connsiteY61" fmla="*/ 2590 h 10000"/>
              <a:gd name="connsiteX62" fmla="*/ 1502 w 10000"/>
              <a:gd name="connsiteY62" fmla="*/ 2573 h 10000"/>
              <a:gd name="connsiteX63" fmla="*/ 1502 w 10000"/>
              <a:gd name="connsiteY63" fmla="*/ 2573 h 10000"/>
              <a:gd name="connsiteX64" fmla="*/ 1230 w 10000"/>
              <a:gd name="connsiteY64" fmla="*/ 2565 h 10000"/>
              <a:gd name="connsiteX65" fmla="*/ 867 w 10000"/>
              <a:gd name="connsiteY65" fmla="*/ 2547 h 10000"/>
              <a:gd name="connsiteX66" fmla="*/ 0 w 10000"/>
              <a:gd name="connsiteY66" fmla="*/ 2470 h 10000"/>
              <a:gd name="connsiteX67" fmla="*/ 0 w 10000"/>
              <a:gd name="connsiteY67" fmla="*/ 8881 h 10000"/>
              <a:gd name="connsiteX68" fmla="*/ 9990 w 10000"/>
              <a:gd name="connsiteY68" fmla="*/ 8881 h 10000"/>
              <a:gd name="connsiteX69" fmla="*/ 9990 w 10000"/>
              <a:gd name="connsiteY69" fmla="*/ 8881 h 10000"/>
              <a:gd name="connsiteX70" fmla="*/ 9960 w 10000"/>
              <a:gd name="connsiteY70" fmla="*/ 9131 h 10000"/>
              <a:gd name="connsiteX71" fmla="*/ 9919 w 10000"/>
              <a:gd name="connsiteY71" fmla="*/ 9398 h 10000"/>
              <a:gd name="connsiteX72" fmla="*/ 9879 w 10000"/>
              <a:gd name="connsiteY72" fmla="*/ 9682 h 10000"/>
              <a:gd name="connsiteX73" fmla="*/ 9829 w 10000"/>
              <a:gd name="connsiteY73" fmla="*/ 10000 h 10000"/>
              <a:gd name="connsiteX74" fmla="*/ 9909 w 10000"/>
              <a:gd name="connsiteY74" fmla="*/ 9527 h 10000"/>
              <a:gd name="connsiteX75" fmla="*/ 9960 w 10000"/>
              <a:gd name="connsiteY75" fmla="*/ 9114 h 10000"/>
              <a:gd name="connsiteX76" fmla="*/ 9990 w 10000"/>
              <a:gd name="connsiteY76" fmla="*/ 8744 h 10000"/>
              <a:gd name="connsiteX77" fmla="*/ 10000 w 10000"/>
              <a:gd name="connsiteY77" fmla="*/ 8417 h 10000"/>
              <a:gd name="connsiteX78" fmla="*/ 9970 w 10000"/>
              <a:gd name="connsiteY78" fmla="*/ 8141 h 10000"/>
              <a:gd name="connsiteX79" fmla="*/ 9940 w 10000"/>
              <a:gd name="connsiteY79" fmla="*/ 7900 h 10000"/>
              <a:gd name="connsiteX80" fmla="*/ 9879 w 10000"/>
              <a:gd name="connsiteY80" fmla="*/ 7702 h 10000"/>
              <a:gd name="connsiteX81" fmla="*/ 9798 w 10000"/>
              <a:gd name="connsiteY81" fmla="*/ 7522 h 10000"/>
              <a:gd name="connsiteX82" fmla="*/ 9718 w 10000"/>
              <a:gd name="connsiteY82" fmla="*/ 7384 h 10000"/>
              <a:gd name="connsiteX83" fmla="*/ 9617 w 10000"/>
              <a:gd name="connsiteY83" fmla="*/ 7272 h 10000"/>
              <a:gd name="connsiteX84" fmla="*/ 9506 w 10000"/>
              <a:gd name="connsiteY84" fmla="*/ 7186 h 10000"/>
              <a:gd name="connsiteX85" fmla="*/ 9395 w 10000"/>
              <a:gd name="connsiteY85" fmla="*/ 7126 h 10000"/>
              <a:gd name="connsiteX86" fmla="*/ 9274 w 10000"/>
              <a:gd name="connsiteY86" fmla="*/ 7083 h 10000"/>
              <a:gd name="connsiteX87" fmla="*/ 9153 w 10000"/>
              <a:gd name="connsiteY87" fmla="*/ 7057 h 10000"/>
              <a:gd name="connsiteX88" fmla="*/ 9022 w 10000"/>
              <a:gd name="connsiteY88" fmla="*/ 7040 h 10000"/>
              <a:gd name="connsiteX89" fmla="*/ 8901 w 10000"/>
              <a:gd name="connsiteY89" fmla="*/ 7040 h 10000"/>
              <a:gd name="connsiteX90" fmla="*/ 8901 w 10000"/>
              <a:gd name="connsiteY90" fmla="*/ 7040 h 10000"/>
              <a:gd name="connsiteX91" fmla="*/ 8901 w 10000"/>
              <a:gd name="connsiteY91" fmla="*/ 7040 h 10000"/>
              <a:gd name="connsiteX92" fmla="*/ 8901 w 10000"/>
              <a:gd name="connsiteY92" fmla="*/ 7040 h 10000"/>
              <a:gd name="connsiteX93" fmla="*/ 8901 w 10000"/>
              <a:gd name="connsiteY93" fmla="*/ 7040 h 10000"/>
              <a:gd name="connsiteX94" fmla="*/ 8901 w 10000"/>
              <a:gd name="connsiteY94" fmla="*/ 7040 h 10000"/>
              <a:gd name="connsiteX95" fmla="*/ 8700 w 10000"/>
              <a:gd name="connsiteY95" fmla="*/ 7040 h 10000"/>
              <a:gd name="connsiteX96" fmla="*/ 8528 w 10000"/>
              <a:gd name="connsiteY96" fmla="*/ 7057 h 10000"/>
              <a:gd name="connsiteX97" fmla="*/ 8528 w 10000"/>
              <a:gd name="connsiteY97" fmla="*/ 7057 h 10000"/>
              <a:gd name="connsiteX98" fmla="*/ 8528 w 10000"/>
              <a:gd name="connsiteY98" fmla="*/ 7057 h 10000"/>
              <a:gd name="connsiteX99" fmla="*/ 8528 w 10000"/>
              <a:gd name="connsiteY99" fmla="*/ 7057 h 10000"/>
              <a:gd name="connsiteX100" fmla="*/ 8518 w 10000"/>
              <a:gd name="connsiteY100" fmla="*/ 7065 h 10000"/>
              <a:gd name="connsiteX101" fmla="*/ 8518 w 10000"/>
              <a:gd name="connsiteY101" fmla="*/ 7065 h 10000"/>
              <a:gd name="connsiteX102" fmla="*/ 8508 w 10000"/>
              <a:gd name="connsiteY102" fmla="*/ 7065 h 10000"/>
              <a:gd name="connsiteX103" fmla="*/ 8508 w 10000"/>
              <a:gd name="connsiteY103" fmla="*/ 7065 h 10000"/>
              <a:gd name="connsiteX104" fmla="*/ 8508 w 10000"/>
              <a:gd name="connsiteY104" fmla="*/ 7065 h 10000"/>
              <a:gd name="connsiteX105" fmla="*/ 8508 w 10000"/>
              <a:gd name="connsiteY105" fmla="*/ 7065 h 10000"/>
              <a:gd name="connsiteX106" fmla="*/ 8337 w 10000"/>
              <a:gd name="connsiteY106" fmla="*/ 7083 h 10000"/>
              <a:gd name="connsiteX107" fmla="*/ 8135 w 10000"/>
              <a:gd name="connsiteY107" fmla="*/ 7126 h 10000"/>
              <a:gd name="connsiteX108" fmla="*/ 7671 w 10000"/>
              <a:gd name="connsiteY108" fmla="*/ 7229 h 10000"/>
              <a:gd name="connsiteX109" fmla="*/ 7671 w 10000"/>
              <a:gd name="connsiteY109" fmla="*/ 7229 h 10000"/>
              <a:gd name="connsiteX110" fmla="*/ 7671 w 10000"/>
              <a:gd name="connsiteY110" fmla="*/ 7229 h 10000"/>
              <a:gd name="connsiteX111" fmla="*/ 7671 w 10000"/>
              <a:gd name="connsiteY111" fmla="*/ 7229 h 10000"/>
              <a:gd name="connsiteX112" fmla="*/ 7661 w 10000"/>
              <a:gd name="connsiteY112" fmla="*/ 7229 h 10000"/>
              <a:gd name="connsiteX113" fmla="*/ 7661 w 10000"/>
              <a:gd name="connsiteY113" fmla="*/ 7229 h 10000"/>
              <a:gd name="connsiteX114" fmla="*/ 7450 w 10000"/>
              <a:gd name="connsiteY114" fmla="*/ 7272 h 10000"/>
              <a:gd name="connsiteX115" fmla="*/ 7248 w 10000"/>
              <a:gd name="connsiteY115" fmla="*/ 7315 h 10000"/>
              <a:gd name="connsiteX116" fmla="*/ 7036 w 10000"/>
              <a:gd name="connsiteY116" fmla="*/ 7349 h 10000"/>
              <a:gd name="connsiteX117" fmla="*/ 6835 w 10000"/>
              <a:gd name="connsiteY117" fmla="*/ 7349 h 10000"/>
              <a:gd name="connsiteX118" fmla="*/ 6835 w 10000"/>
              <a:gd name="connsiteY118" fmla="*/ 7349 h 10000"/>
              <a:gd name="connsiteX119" fmla="*/ 6835 w 10000"/>
              <a:gd name="connsiteY119" fmla="*/ 7349 h 10000"/>
              <a:gd name="connsiteX120" fmla="*/ 6835 w 10000"/>
              <a:gd name="connsiteY120" fmla="*/ 7349 h 10000"/>
              <a:gd name="connsiteX121" fmla="*/ 6835 w 10000"/>
              <a:gd name="connsiteY121" fmla="*/ 7349 h 10000"/>
              <a:gd name="connsiteX122" fmla="*/ 6835 w 10000"/>
              <a:gd name="connsiteY122" fmla="*/ 7349 h 10000"/>
              <a:gd name="connsiteX123" fmla="*/ 6835 w 10000"/>
              <a:gd name="connsiteY123" fmla="*/ 7349 h 10000"/>
              <a:gd name="connsiteX124" fmla="*/ 6835 w 10000"/>
              <a:gd name="connsiteY124" fmla="*/ 7349 h 10000"/>
              <a:gd name="connsiteX125" fmla="*/ 6663 w 10000"/>
              <a:gd name="connsiteY125" fmla="*/ 7349 h 10000"/>
              <a:gd name="connsiteX126" fmla="*/ 6512 w 10000"/>
              <a:gd name="connsiteY126" fmla="*/ 7315 h 10000"/>
              <a:gd name="connsiteX127" fmla="*/ 6442 w 10000"/>
              <a:gd name="connsiteY127" fmla="*/ 7289 h 10000"/>
              <a:gd name="connsiteX128" fmla="*/ 6381 w 10000"/>
              <a:gd name="connsiteY128" fmla="*/ 7263 h 10000"/>
              <a:gd name="connsiteX129" fmla="*/ 6321 w 10000"/>
              <a:gd name="connsiteY129" fmla="*/ 7229 h 10000"/>
              <a:gd name="connsiteX130" fmla="*/ 6270 w 10000"/>
              <a:gd name="connsiteY130" fmla="*/ 7186 h 10000"/>
              <a:gd name="connsiteX131" fmla="*/ 6220 w 10000"/>
              <a:gd name="connsiteY131" fmla="*/ 7134 h 10000"/>
              <a:gd name="connsiteX132" fmla="*/ 6169 w 10000"/>
              <a:gd name="connsiteY132" fmla="*/ 7074 h 10000"/>
              <a:gd name="connsiteX133" fmla="*/ 6149 w 10000"/>
              <a:gd name="connsiteY133" fmla="*/ 7014 h 10000"/>
              <a:gd name="connsiteX134" fmla="*/ 6109 w 10000"/>
              <a:gd name="connsiteY134" fmla="*/ 6936 h 10000"/>
              <a:gd name="connsiteX135" fmla="*/ 6099 w 10000"/>
              <a:gd name="connsiteY135" fmla="*/ 6859 h 10000"/>
              <a:gd name="connsiteX136" fmla="*/ 6089 w 10000"/>
              <a:gd name="connsiteY136" fmla="*/ 6764 h 10000"/>
              <a:gd name="connsiteX137" fmla="*/ 6089 w 10000"/>
              <a:gd name="connsiteY137" fmla="*/ 6661 h 10000"/>
              <a:gd name="connsiteX138" fmla="*/ 6089 w 10000"/>
              <a:gd name="connsiteY138" fmla="*/ 6549 h 10000"/>
              <a:gd name="connsiteX139" fmla="*/ 6089 w 10000"/>
              <a:gd name="connsiteY139" fmla="*/ 6549 h 10000"/>
              <a:gd name="connsiteX140" fmla="*/ 6089 w 10000"/>
              <a:gd name="connsiteY140" fmla="*/ 6549 h 10000"/>
              <a:gd name="connsiteX141" fmla="*/ 6089 w 10000"/>
              <a:gd name="connsiteY141" fmla="*/ 6549 h 10000"/>
              <a:gd name="connsiteX142" fmla="*/ 6089 w 10000"/>
              <a:gd name="connsiteY142" fmla="*/ 6523 h 10000"/>
              <a:gd name="connsiteX143" fmla="*/ 6089 w 10000"/>
              <a:gd name="connsiteY143" fmla="*/ 6523 h 10000"/>
              <a:gd name="connsiteX144" fmla="*/ 6099 w 10000"/>
              <a:gd name="connsiteY144" fmla="*/ 6523 h 10000"/>
              <a:gd name="connsiteX145" fmla="*/ 6099 w 10000"/>
              <a:gd name="connsiteY145" fmla="*/ 6523 h 10000"/>
              <a:gd name="connsiteX146" fmla="*/ 6099 w 10000"/>
              <a:gd name="connsiteY146" fmla="*/ 6515 h 10000"/>
              <a:gd name="connsiteX147" fmla="*/ 6099 w 10000"/>
              <a:gd name="connsiteY147" fmla="*/ 6515 h 10000"/>
              <a:gd name="connsiteX148" fmla="*/ 6099 w 10000"/>
              <a:gd name="connsiteY148" fmla="*/ 6515 h 10000"/>
              <a:gd name="connsiteX149" fmla="*/ 6099 w 10000"/>
              <a:gd name="connsiteY149" fmla="*/ 6515 h 10000"/>
              <a:gd name="connsiteX150" fmla="*/ 6129 w 10000"/>
              <a:gd name="connsiteY150" fmla="*/ 6231 h 10000"/>
              <a:gd name="connsiteX151" fmla="*/ 6179 w 10000"/>
              <a:gd name="connsiteY151" fmla="*/ 5998 h 10000"/>
              <a:gd name="connsiteX152" fmla="*/ 6240 w 10000"/>
              <a:gd name="connsiteY152" fmla="*/ 5800 h 10000"/>
              <a:gd name="connsiteX153" fmla="*/ 6280 w 10000"/>
              <a:gd name="connsiteY153" fmla="*/ 5731 h 10000"/>
              <a:gd name="connsiteX154" fmla="*/ 6321 w 10000"/>
              <a:gd name="connsiteY154" fmla="*/ 5654 h 10000"/>
              <a:gd name="connsiteX155" fmla="*/ 6351 w 10000"/>
              <a:gd name="connsiteY155" fmla="*/ 5602 h 10000"/>
              <a:gd name="connsiteX156" fmla="*/ 6401 w 10000"/>
              <a:gd name="connsiteY156" fmla="*/ 5551 h 10000"/>
              <a:gd name="connsiteX157" fmla="*/ 6452 w 10000"/>
              <a:gd name="connsiteY157" fmla="*/ 5508 h 10000"/>
              <a:gd name="connsiteX158" fmla="*/ 6512 w 10000"/>
              <a:gd name="connsiteY158" fmla="*/ 5473 h 10000"/>
              <a:gd name="connsiteX159" fmla="*/ 6563 w 10000"/>
              <a:gd name="connsiteY159" fmla="*/ 5448 h 10000"/>
              <a:gd name="connsiteX160" fmla="*/ 6623 w 10000"/>
              <a:gd name="connsiteY160" fmla="*/ 5439 h 10000"/>
              <a:gd name="connsiteX161" fmla="*/ 6694 w 10000"/>
              <a:gd name="connsiteY161" fmla="*/ 5422 h 10000"/>
              <a:gd name="connsiteX162" fmla="*/ 6774 w 10000"/>
              <a:gd name="connsiteY162" fmla="*/ 5413 h 10000"/>
              <a:gd name="connsiteX163" fmla="*/ 6774 w 10000"/>
              <a:gd name="connsiteY163" fmla="*/ 5413 h 10000"/>
              <a:gd name="connsiteX164" fmla="*/ 6774 w 10000"/>
              <a:gd name="connsiteY164" fmla="*/ 5413 h 10000"/>
              <a:gd name="connsiteX165" fmla="*/ 6774 w 10000"/>
              <a:gd name="connsiteY165" fmla="*/ 5413 h 10000"/>
              <a:gd name="connsiteX166" fmla="*/ 6774 w 10000"/>
              <a:gd name="connsiteY166" fmla="*/ 5413 h 10000"/>
              <a:gd name="connsiteX167" fmla="*/ 6774 w 10000"/>
              <a:gd name="connsiteY167" fmla="*/ 5413 h 10000"/>
              <a:gd name="connsiteX168" fmla="*/ 6774 w 10000"/>
              <a:gd name="connsiteY168" fmla="*/ 5413 h 10000"/>
              <a:gd name="connsiteX169" fmla="*/ 6774 w 10000"/>
              <a:gd name="connsiteY169" fmla="*/ 5413 h 10000"/>
              <a:gd name="connsiteX170" fmla="*/ 6875 w 10000"/>
              <a:gd name="connsiteY170" fmla="*/ 5422 h 10000"/>
              <a:gd name="connsiteX171" fmla="*/ 7006 w 10000"/>
              <a:gd name="connsiteY171" fmla="*/ 5448 h 10000"/>
              <a:gd name="connsiteX172" fmla="*/ 7137 w 10000"/>
              <a:gd name="connsiteY172" fmla="*/ 5465 h 10000"/>
              <a:gd name="connsiteX173" fmla="*/ 7268 w 10000"/>
              <a:gd name="connsiteY173" fmla="*/ 5508 h 10000"/>
              <a:gd name="connsiteX174" fmla="*/ 7601 w 10000"/>
              <a:gd name="connsiteY174" fmla="*/ 5611 h 10000"/>
              <a:gd name="connsiteX175" fmla="*/ 7964 w 10000"/>
              <a:gd name="connsiteY175" fmla="*/ 5740 h 10000"/>
              <a:gd name="connsiteX176" fmla="*/ 7964 w 10000"/>
              <a:gd name="connsiteY176" fmla="*/ 5740 h 10000"/>
              <a:gd name="connsiteX177" fmla="*/ 7984 w 10000"/>
              <a:gd name="connsiteY177" fmla="*/ 5740 h 10000"/>
              <a:gd name="connsiteX178" fmla="*/ 7984 w 10000"/>
              <a:gd name="connsiteY178" fmla="*/ 5740 h 10000"/>
              <a:gd name="connsiteX179" fmla="*/ 7994 w 10000"/>
              <a:gd name="connsiteY179" fmla="*/ 5740 h 10000"/>
              <a:gd name="connsiteX180" fmla="*/ 7994 w 10000"/>
              <a:gd name="connsiteY180" fmla="*/ 5740 h 10000"/>
              <a:gd name="connsiteX181" fmla="*/ 8216 w 10000"/>
              <a:gd name="connsiteY181" fmla="*/ 5809 h 10000"/>
              <a:gd name="connsiteX182" fmla="*/ 8407 w 10000"/>
              <a:gd name="connsiteY182" fmla="*/ 5861 h 10000"/>
              <a:gd name="connsiteX183" fmla="*/ 8599 w 10000"/>
              <a:gd name="connsiteY183" fmla="*/ 5895 h 10000"/>
              <a:gd name="connsiteX184" fmla="*/ 8770 w 10000"/>
              <a:gd name="connsiteY184" fmla="*/ 5904 h 10000"/>
              <a:gd name="connsiteX185" fmla="*/ 8770 w 10000"/>
              <a:gd name="connsiteY185" fmla="*/ 5904 h 10000"/>
              <a:gd name="connsiteX186" fmla="*/ 8770 w 10000"/>
              <a:gd name="connsiteY186" fmla="*/ 5904 h 10000"/>
              <a:gd name="connsiteX187" fmla="*/ 8770 w 10000"/>
              <a:gd name="connsiteY187" fmla="*/ 5904 h 10000"/>
              <a:gd name="connsiteX188" fmla="*/ 8770 w 10000"/>
              <a:gd name="connsiteY188" fmla="*/ 5904 h 10000"/>
              <a:gd name="connsiteX189" fmla="*/ 8770 w 10000"/>
              <a:gd name="connsiteY189" fmla="*/ 5904 h 10000"/>
              <a:gd name="connsiteX190" fmla="*/ 8911 w 10000"/>
              <a:gd name="connsiteY190" fmla="*/ 5895 h 10000"/>
              <a:gd name="connsiteX191" fmla="*/ 9032 w 10000"/>
              <a:gd name="connsiteY191" fmla="*/ 5861 h 10000"/>
              <a:gd name="connsiteX192" fmla="*/ 9093 w 10000"/>
              <a:gd name="connsiteY192" fmla="*/ 5843 h 10000"/>
              <a:gd name="connsiteX193" fmla="*/ 9143 w 10000"/>
              <a:gd name="connsiteY193" fmla="*/ 5818 h 10000"/>
              <a:gd name="connsiteX194" fmla="*/ 9194 w 10000"/>
              <a:gd name="connsiteY194" fmla="*/ 5792 h 10000"/>
              <a:gd name="connsiteX195" fmla="*/ 9244 w 10000"/>
              <a:gd name="connsiteY195" fmla="*/ 5749 h 10000"/>
              <a:gd name="connsiteX196" fmla="*/ 9274 w 10000"/>
              <a:gd name="connsiteY196" fmla="*/ 5706 h 10000"/>
              <a:gd name="connsiteX197" fmla="*/ 9315 w 10000"/>
              <a:gd name="connsiteY197" fmla="*/ 5654 h 10000"/>
              <a:gd name="connsiteX198" fmla="*/ 9375 w 10000"/>
              <a:gd name="connsiteY198" fmla="*/ 5534 h 10000"/>
              <a:gd name="connsiteX199" fmla="*/ 9425 w 10000"/>
              <a:gd name="connsiteY199" fmla="*/ 5370 h 10000"/>
              <a:gd name="connsiteX200" fmla="*/ 9446 w 10000"/>
              <a:gd name="connsiteY200" fmla="*/ 5198 h 10000"/>
              <a:gd name="connsiteX201" fmla="*/ 9456 w 10000"/>
              <a:gd name="connsiteY201" fmla="*/ 4974 h 10000"/>
              <a:gd name="connsiteX202" fmla="*/ 9446 w 10000"/>
              <a:gd name="connsiteY202" fmla="*/ 4733 h 10000"/>
              <a:gd name="connsiteX203" fmla="*/ 9415 w 10000"/>
              <a:gd name="connsiteY203" fmla="*/ 4458 h 10000"/>
              <a:gd name="connsiteX204" fmla="*/ 9365 w 10000"/>
              <a:gd name="connsiteY204" fmla="*/ 4131 h 10000"/>
              <a:gd name="connsiteX205" fmla="*/ 9284 w 10000"/>
              <a:gd name="connsiteY205" fmla="*/ 3778 h 10000"/>
              <a:gd name="connsiteX206" fmla="*/ 9204 w 10000"/>
              <a:gd name="connsiteY206" fmla="*/ 3365 h 10000"/>
              <a:gd name="connsiteX207" fmla="*/ 9083 w 10000"/>
              <a:gd name="connsiteY207" fmla="*/ 2935 h 10000"/>
              <a:gd name="connsiteX208" fmla="*/ 8931 w 10000"/>
              <a:gd name="connsiteY208" fmla="*/ 2453 h 10000"/>
              <a:gd name="connsiteX209" fmla="*/ 8931 w 10000"/>
              <a:gd name="connsiteY209" fmla="*/ 2453 h 10000"/>
              <a:gd name="connsiteX210" fmla="*/ 8931 w 10000"/>
              <a:gd name="connsiteY210" fmla="*/ 2418 h 10000"/>
              <a:gd name="connsiteX211" fmla="*/ 8931 w 10000"/>
              <a:gd name="connsiteY211" fmla="*/ 2418 h 10000"/>
              <a:gd name="connsiteX212" fmla="*/ 8921 w 10000"/>
              <a:gd name="connsiteY212" fmla="*/ 2410 h 10000"/>
              <a:gd name="connsiteX213" fmla="*/ 8921 w 10000"/>
              <a:gd name="connsiteY213" fmla="*/ 2410 h 10000"/>
              <a:gd name="connsiteX214" fmla="*/ 8911 w 10000"/>
              <a:gd name="connsiteY214" fmla="*/ 2367 h 10000"/>
              <a:gd name="connsiteX215" fmla="*/ 8911 w 10000"/>
              <a:gd name="connsiteY215" fmla="*/ 2367 h 10000"/>
              <a:gd name="connsiteX216" fmla="*/ 8911 w 10000"/>
              <a:gd name="connsiteY216" fmla="*/ 2358 h 10000"/>
              <a:gd name="connsiteX217" fmla="*/ 8911 w 10000"/>
              <a:gd name="connsiteY217" fmla="*/ 2358 h 10000"/>
              <a:gd name="connsiteX218" fmla="*/ 8911 w 10000"/>
              <a:gd name="connsiteY218" fmla="*/ 2358 h 10000"/>
              <a:gd name="connsiteX219" fmla="*/ 8911 w 10000"/>
              <a:gd name="connsiteY219" fmla="*/ 2358 h 10000"/>
              <a:gd name="connsiteX220" fmla="*/ 8478 w 10000"/>
              <a:gd name="connsiteY220" fmla="*/ 2384 h 10000"/>
              <a:gd name="connsiteX221" fmla="*/ 8044 w 10000"/>
              <a:gd name="connsiteY221" fmla="*/ 2418 h 10000"/>
              <a:gd name="connsiteX222" fmla="*/ 7147 w 10000"/>
              <a:gd name="connsiteY222" fmla="*/ 2504 h 10000"/>
              <a:gd name="connsiteX223" fmla="*/ 6300 w 10000"/>
              <a:gd name="connsiteY223" fmla="*/ 2590 h 10000"/>
              <a:gd name="connsiteX224" fmla="*/ 5917 w 10000"/>
              <a:gd name="connsiteY224" fmla="*/ 2616 h 10000"/>
              <a:gd name="connsiteX225" fmla="*/ 5554 w 10000"/>
              <a:gd name="connsiteY225" fmla="*/ 2642 h 10000"/>
              <a:gd name="connsiteX226" fmla="*/ 5554 w 10000"/>
              <a:gd name="connsiteY226" fmla="*/ 2642 h 10000"/>
              <a:gd name="connsiteX227" fmla="*/ 5484 w 10000"/>
              <a:gd name="connsiteY227" fmla="*/ 2642 h 10000"/>
              <a:gd name="connsiteX228" fmla="*/ 5484 w 10000"/>
              <a:gd name="connsiteY228" fmla="*/ 2642 h 10000"/>
              <a:gd name="connsiteX229" fmla="*/ 5484 w 10000"/>
              <a:gd name="connsiteY229" fmla="*/ 2642 h 10000"/>
              <a:gd name="connsiteX230" fmla="*/ 5484 w 10000"/>
              <a:gd name="connsiteY230" fmla="*/ 2642 h 10000"/>
              <a:gd name="connsiteX231" fmla="*/ 5484 w 10000"/>
              <a:gd name="connsiteY231" fmla="*/ 2642 h 10000"/>
              <a:gd name="connsiteX232" fmla="*/ 5484 w 10000"/>
              <a:gd name="connsiteY232" fmla="*/ 2642 h 10000"/>
              <a:gd name="connsiteX233" fmla="*/ 5484 w 10000"/>
              <a:gd name="connsiteY233" fmla="*/ 2642 h 10000"/>
              <a:gd name="connsiteX234" fmla="*/ 5313 w 10000"/>
              <a:gd name="connsiteY234" fmla="*/ 2625 h 10000"/>
              <a:gd name="connsiteX235" fmla="*/ 5151 w 10000"/>
              <a:gd name="connsiteY235" fmla="*/ 2599 h 10000"/>
              <a:gd name="connsiteX236" fmla="*/ 5030 w 10000"/>
              <a:gd name="connsiteY236" fmla="*/ 2547 h 10000"/>
              <a:gd name="connsiteX237" fmla="*/ 4919 w 10000"/>
              <a:gd name="connsiteY237" fmla="*/ 2478 h 10000"/>
              <a:gd name="connsiteX238" fmla="*/ 4829 w 10000"/>
              <a:gd name="connsiteY238" fmla="*/ 2401 h 10000"/>
              <a:gd name="connsiteX239" fmla="*/ 4748 w 10000"/>
              <a:gd name="connsiteY239" fmla="*/ 2306 h 10000"/>
              <a:gd name="connsiteX240" fmla="*/ 4708 w 10000"/>
              <a:gd name="connsiteY240" fmla="*/ 2203 h 10000"/>
              <a:gd name="connsiteX241" fmla="*/ 4667 w 10000"/>
              <a:gd name="connsiteY241" fmla="*/ 2083 h 10000"/>
              <a:gd name="connsiteX242" fmla="*/ 4637 w 10000"/>
              <a:gd name="connsiteY242" fmla="*/ 1962 h 10000"/>
              <a:gd name="connsiteX243" fmla="*/ 4627 w 10000"/>
              <a:gd name="connsiteY243" fmla="*/ 1833 h 10000"/>
              <a:gd name="connsiteX244" fmla="*/ 4627 w 10000"/>
              <a:gd name="connsiteY244" fmla="*/ 1695 h 10000"/>
              <a:gd name="connsiteX245" fmla="*/ 4637 w 10000"/>
              <a:gd name="connsiteY245" fmla="*/ 1566 h 10000"/>
              <a:gd name="connsiteX246" fmla="*/ 4667 w 10000"/>
              <a:gd name="connsiteY246" fmla="*/ 1420 h 10000"/>
              <a:gd name="connsiteX247" fmla="*/ 4688 w 10000"/>
              <a:gd name="connsiteY247" fmla="*/ 1282 h 10000"/>
              <a:gd name="connsiteX248" fmla="*/ 4728 w 10000"/>
              <a:gd name="connsiteY248" fmla="*/ 1145 h 10000"/>
              <a:gd name="connsiteX249" fmla="*/ 4778 w 10000"/>
              <a:gd name="connsiteY249" fmla="*/ 1007 h 10000"/>
              <a:gd name="connsiteX250" fmla="*/ 4778 w 10000"/>
              <a:gd name="connsiteY250" fmla="*/ 1007 h 10000"/>
              <a:gd name="connsiteX251" fmla="*/ 4778 w 10000"/>
              <a:gd name="connsiteY251" fmla="*/ 1007 h 10000"/>
              <a:gd name="connsiteX252" fmla="*/ 4778 w 10000"/>
              <a:gd name="connsiteY252" fmla="*/ 1007 h 10000"/>
              <a:gd name="connsiteX253" fmla="*/ 4778 w 10000"/>
              <a:gd name="connsiteY253" fmla="*/ 1007 h 10000"/>
              <a:gd name="connsiteX254" fmla="*/ 4778 w 10000"/>
              <a:gd name="connsiteY254" fmla="*/ 1007 h 10000"/>
              <a:gd name="connsiteX255" fmla="*/ 4788 w 10000"/>
              <a:gd name="connsiteY255" fmla="*/ 998 h 10000"/>
              <a:gd name="connsiteX256" fmla="*/ 4788 w 10000"/>
              <a:gd name="connsiteY256" fmla="*/ 998 h 10000"/>
              <a:gd name="connsiteX257" fmla="*/ 4788 w 10000"/>
              <a:gd name="connsiteY257" fmla="*/ 998 h 10000"/>
              <a:gd name="connsiteX258" fmla="*/ 4788 w 10000"/>
              <a:gd name="connsiteY258" fmla="*/ 998 h 10000"/>
              <a:gd name="connsiteX259" fmla="*/ 4788 w 10000"/>
              <a:gd name="connsiteY259" fmla="*/ 990 h 10000"/>
              <a:gd name="connsiteX260" fmla="*/ 4788 w 10000"/>
              <a:gd name="connsiteY260" fmla="*/ 990 h 10000"/>
              <a:gd name="connsiteX261" fmla="*/ 4788 w 10000"/>
              <a:gd name="connsiteY261" fmla="*/ 990 h 10000"/>
              <a:gd name="connsiteX262" fmla="*/ 4788 w 10000"/>
              <a:gd name="connsiteY262" fmla="*/ 990 h 10000"/>
              <a:gd name="connsiteX263" fmla="*/ 4788 w 10000"/>
              <a:gd name="connsiteY263" fmla="*/ 981 h 10000"/>
              <a:gd name="connsiteX264" fmla="*/ 4788 w 10000"/>
              <a:gd name="connsiteY264" fmla="*/ 981 h 10000"/>
              <a:gd name="connsiteX265" fmla="*/ 4788 w 10000"/>
              <a:gd name="connsiteY265" fmla="*/ 981 h 10000"/>
              <a:gd name="connsiteX266" fmla="*/ 4788 w 10000"/>
              <a:gd name="connsiteY266" fmla="*/ 981 h 10000"/>
              <a:gd name="connsiteX267" fmla="*/ 4788 w 10000"/>
              <a:gd name="connsiteY267" fmla="*/ 972 h 10000"/>
              <a:gd name="connsiteX268" fmla="*/ 4788 w 10000"/>
              <a:gd name="connsiteY268" fmla="*/ 972 h 10000"/>
              <a:gd name="connsiteX269" fmla="*/ 4798 w 10000"/>
              <a:gd name="connsiteY269" fmla="*/ 972 h 10000"/>
              <a:gd name="connsiteX270" fmla="*/ 4798 w 10000"/>
              <a:gd name="connsiteY270" fmla="*/ 972 h 10000"/>
              <a:gd name="connsiteX271" fmla="*/ 4859 w 10000"/>
              <a:gd name="connsiteY271" fmla="*/ 757 h 10000"/>
              <a:gd name="connsiteX272" fmla="*/ 4909 w 10000"/>
              <a:gd name="connsiteY272" fmla="*/ 568 h 10000"/>
              <a:gd name="connsiteX273" fmla="*/ 4919 w 10000"/>
              <a:gd name="connsiteY273" fmla="*/ 491 h 10000"/>
              <a:gd name="connsiteX274" fmla="*/ 4919 w 10000"/>
              <a:gd name="connsiteY274" fmla="*/ 404 h 10000"/>
              <a:gd name="connsiteX275" fmla="*/ 4909 w 10000"/>
              <a:gd name="connsiteY275" fmla="*/ 336 h 10000"/>
              <a:gd name="connsiteX276" fmla="*/ 4899 w 10000"/>
              <a:gd name="connsiteY276" fmla="*/ 267 h 10000"/>
              <a:gd name="connsiteX277" fmla="*/ 4859 w 10000"/>
              <a:gd name="connsiteY277" fmla="*/ 207 h 10000"/>
              <a:gd name="connsiteX278" fmla="*/ 4829 w 10000"/>
              <a:gd name="connsiteY278" fmla="*/ 155 h 10000"/>
              <a:gd name="connsiteX279" fmla="*/ 4778 w 10000"/>
              <a:gd name="connsiteY279" fmla="*/ 103 h 10000"/>
              <a:gd name="connsiteX280" fmla="*/ 4708 w 10000"/>
              <a:gd name="connsiteY280" fmla="*/ 69 h 10000"/>
              <a:gd name="connsiteX281" fmla="*/ 4627 w 10000"/>
              <a:gd name="connsiteY281" fmla="*/ 43 h 10000"/>
              <a:gd name="connsiteX282" fmla="*/ 4536 w 10000"/>
              <a:gd name="connsiteY282" fmla="*/ 9 h 10000"/>
              <a:gd name="connsiteX283" fmla="*/ 4425 w 10000"/>
              <a:gd name="connsiteY283" fmla="*/ 0 h 10000"/>
              <a:gd name="connsiteX284" fmla="*/ 4304 w 10000"/>
              <a:gd name="connsiteY284" fmla="*/ 0 h 10000"/>
              <a:gd name="connsiteX285" fmla="*/ 4304 w 10000"/>
              <a:gd name="connsiteY285" fmla="*/ 0 h 10000"/>
              <a:gd name="connsiteX286" fmla="*/ 4304 w 10000"/>
              <a:gd name="connsiteY286" fmla="*/ 0 h 10000"/>
              <a:gd name="connsiteX0" fmla="*/ 4304 w 10000"/>
              <a:gd name="connsiteY0" fmla="*/ 0 h 9685"/>
              <a:gd name="connsiteX1" fmla="*/ 4304 w 10000"/>
              <a:gd name="connsiteY1" fmla="*/ 0 h 9685"/>
              <a:gd name="connsiteX2" fmla="*/ 4304 w 10000"/>
              <a:gd name="connsiteY2" fmla="*/ 0 h 9685"/>
              <a:gd name="connsiteX3" fmla="*/ 4163 w 10000"/>
              <a:gd name="connsiteY3" fmla="*/ 0 h 9685"/>
              <a:gd name="connsiteX4" fmla="*/ 4002 w 10000"/>
              <a:gd name="connsiteY4" fmla="*/ 9 h 9685"/>
              <a:gd name="connsiteX5" fmla="*/ 3851 w 10000"/>
              <a:gd name="connsiteY5" fmla="*/ 26 h 9685"/>
              <a:gd name="connsiteX6" fmla="*/ 3659 w 10000"/>
              <a:gd name="connsiteY6" fmla="*/ 60 h 9685"/>
              <a:gd name="connsiteX7" fmla="*/ 3659 w 10000"/>
              <a:gd name="connsiteY7" fmla="*/ 60 h 9685"/>
              <a:gd name="connsiteX8" fmla="*/ 3659 w 10000"/>
              <a:gd name="connsiteY8" fmla="*/ 60 h 9685"/>
              <a:gd name="connsiteX9" fmla="*/ 3659 w 10000"/>
              <a:gd name="connsiteY9" fmla="*/ 60 h 9685"/>
              <a:gd name="connsiteX10" fmla="*/ 3649 w 10000"/>
              <a:gd name="connsiteY10" fmla="*/ 60 h 9685"/>
              <a:gd name="connsiteX11" fmla="*/ 3649 w 10000"/>
              <a:gd name="connsiteY11" fmla="*/ 60 h 9685"/>
              <a:gd name="connsiteX12" fmla="*/ 3649 w 10000"/>
              <a:gd name="connsiteY12" fmla="*/ 69 h 9685"/>
              <a:gd name="connsiteX13" fmla="*/ 3649 w 10000"/>
              <a:gd name="connsiteY13" fmla="*/ 69 h 9685"/>
              <a:gd name="connsiteX14" fmla="*/ 3649 w 10000"/>
              <a:gd name="connsiteY14" fmla="*/ 69 h 9685"/>
              <a:gd name="connsiteX15" fmla="*/ 3407 w 10000"/>
              <a:gd name="connsiteY15" fmla="*/ 120 h 9685"/>
              <a:gd name="connsiteX16" fmla="*/ 3216 w 10000"/>
              <a:gd name="connsiteY16" fmla="*/ 172 h 9685"/>
              <a:gd name="connsiteX17" fmla="*/ 3054 w 10000"/>
              <a:gd name="connsiteY17" fmla="*/ 241 h 9685"/>
              <a:gd name="connsiteX18" fmla="*/ 2913 w 10000"/>
              <a:gd name="connsiteY18" fmla="*/ 310 h 9685"/>
              <a:gd name="connsiteX19" fmla="*/ 2833 w 10000"/>
              <a:gd name="connsiteY19" fmla="*/ 387 h 9685"/>
              <a:gd name="connsiteX20" fmla="*/ 2792 w 10000"/>
              <a:gd name="connsiteY20" fmla="*/ 422 h 9685"/>
              <a:gd name="connsiteX21" fmla="*/ 2772 w 10000"/>
              <a:gd name="connsiteY21" fmla="*/ 465 h 9685"/>
              <a:gd name="connsiteX22" fmla="*/ 2732 w 10000"/>
              <a:gd name="connsiteY22" fmla="*/ 559 h 9685"/>
              <a:gd name="connsiteX23" fmla="*/ 2722 w 10000"/>
              <a:gd name="connsiteY23" fmla="*/ 663 h 9685"/>
              <a:gd name="connsiteX24" fmla="*/ 2722 w 10000"/>
              <a:gd name="connsiteY24" fmla="*/ 663 h 9685"/>
              <a:gd name="connsiteX25" fmla="*/ 2732 w 10000"/>
              <a:gd name="connsiteY25" fmla="*/ 783 h 9685"/>
              <a:gd name="connsiteX26" fmla="*/ 2762 w 10000"/>
              <a:gd name="connsiteY26" fmla="*/ 895 h 9685"/>
              <a:gd name="connsiteX27" fmla="*/ 2792 w 10000"/>
              <a:gd name="connsiteY27" fmla="*/ 1024 h 9685"/>
              <a:gd name="connsiteX28" fmla="*/ 2853 w 10000"/>
              <a:gd name="connsiteY28" fmla="*/ 1170 h 9685"/>
              <a:gd name="connsiteX29" fmla="*/ 2984 w 10000"/>
              <a:gd name="connsiteY29" fmla="*/ 1480 h 9685"/>
              <a:gd name="connsiteX30" fmla="*/ 3125 w 10000"/>
              <a:gd name="connsiteY30" fmla="*/ 1859 h 9685"/>
              <a:gd name="connsiteX31" fmla="*/ 3125 w 10000"/>
              <a:gd name="connsiteY31" fmla="*/ 1859 h 9685"/>
              <a:gd name="connsiteX32" fmla="*/ 3125 w 10000"/>
              <a:gd name="connsiteY32" fmla="*/ 1859 h 9685"/>
              <a:gd name="connsiteX33" fmla="*/ 3125 w 10000"/>
              <a:gd name="connsiteY33" fmla="*/ 1867 h 9685"/>
              <a:gd name="connsiteX34" fmla="*/ 3125 w 10000"/>
              <a:gd name="connsiteY34" fmla="*/ 1867 h 9685"/>
              <a:gd name="connsiteX35" fmla="*/ 3135 w 10000"/>
              <a:gd name="connsiteY35" fmla="*/ 1876 h 9685"/>
              <a:gd name="connsiteX36" fmla="*/ 3135 w 10000"/>
              <a:gd name="connsiteY36" fmla="*/ 1876 h 9685"/>
              <a:gd name="connsiteX37" fmla="*/ 3175 w 10000"/>
              <a:gd name="connsiteY37" fmla="*/ 1979 h 9685"/>
              <a:gd name="connsiteX38" fmla="*/ 3196 w 10000"/>
              <a:gd name="connsiteY38" fmla="*/ 2083 h 9685"/>
              <a:gd name="connsiteX39" fmla="*/ 3216 w 10000"/>
              <a:gd name="connsiteY39" fmla="*/ 2177 h 9685"/>
              <a:gd name="connsiteX40" fmla="*/ 3216 w 10000"/>
              <a:gd name="connsiteY40" fmla="*/ 2263 h 9685"/>
              <a:gd name="connsiteX41" fmla="*/ 3196 w 10000"/>
              <a:gd name="connsiteY41" fmla="*/ 2332 h 9685"/>
              <a:gd name="connsiteX42" fmla="*/ 3175 w 10000"/>
              <a:gd name="connsiteY42" fmla="*/ 2401 h 9685"/>
              <a:gd name="connsiteX43" fmla="*/ 3145 w 10000"/>
              <a:gd name="connsiteY43" fmla="*/ 2453 h 9685"/>
              <a:gd name="connsiteX44" fmla="*/ 3105 w 10000"/>
              <a:gd name="connsiteY44" fmla="*/ 2496 h 9685"/>
              <a:gd name="connsiteX45" fmla="*/ 3065 w 10000"/>
              <a:gd name="connsiteY45" fmla="*/ 2530 h 9685"/>
              <a:gd name="connsiteX46" fmla="*/ 3004 w 10000"/>
              <a:gd name="connsiteY46" fmla="*/ 2565 h 9685"/>
              <a:gd name="connsiteX47" fmla="*/ 2944 w 10000"/>
              <a:gd name="connsiteY47" fmla="*/ 2590 h 9685"/>
              <a:gd name="connsiteX48" fmla="*/ 2873 w 10000"/>
              <a:gd name="connsiteY48" fmla="*/ 2608 h 9685"/>
              <a:gd name="connsiteX49" fmla="*/ 2722 w 10000"/>
              <a:gd name="connsiteY49" fmla="*/ 2625 h 9685"/>
              <a:gd name="connsiteX50" fmla="*/ 2550 w 10000"/>
              <a:gd name="connsiteY50" fmla="*/ 2642 h 9685"/>
              <a:gd name="connsiteX51" fmla="*/ 2550 w 10000"/>
              <a:gd name="connsiteY51" fmla="*/ 2642 h 9685"/>
              <a:gd name="connsiteX52" fmla="*/ 2550 w 10000"/>
              <a:gd name="connsiteY52" fmla="*/ 2642 h 9685"/>
              <a:gd name="connsiteX53" fmla="*/ 2550 w 10000"/>
              <a:gd name="connsiteY53" fmla="*/ 2642 h 9685"/>
              <a:gd name="connsiteX54" fmla="*/ 2550 w 10000"/>
              <a:gd name="connsiteY54" fmla="*/ 2642 h 9685"/>
              <a:gd name="connsiteX55" fmla="*/ 2550 w 10000"/>
              <a:gd name="connsiteY55" fmla="*/ 2642 h 9685"/>
              <a:gd name="connsiteX56" fmla="*/ 2550 w 10000"/>
              <a:gd name="connsiteY56" fmla="*/ 2642 h 9685"/>
              <a:gd name="connsiteX57" fmla="*/ 2550 w 10000"/>
              <a:gd name="connsiteY57" fmla="*/ 2642 h 9685"/>
              <a:gd name="connsiteX58" fmla="*/ 2339 w 10000"/>
              <a:gd name="connsiteY58" fmla="*/ 2642 h 9685"/>
              <a:gd name="connsiteX59" fmla="*/ 2127 w 10000"/>
              <a:gd name="connsiteY59" fmla="*/ 2616 h 9685"/>
              <a:gd name="connsiteX60" fmla="*/ 2127 w 10000"/>
              <a:gd name="connsiteY60" fmla="*/ 2616 h 9685"/>
              <a:gd name="connsiteX61" fmla="*/ 1804 w 10000"/>
              <a:gd name="connsiteY61" fmla="*/ 2590 h 9685"/>
              <a:gd name="connsiteX62" fmla="*/ 1502 w 10000"/>
              <a:gd name="connsiteY62" fmla="*/ 2573 h 9685"/>
              <a:gd name="connsiteX63" fmla="*/ 1502 w 10000"/>
              <a:gd name="connsiteY63" fmla="*/ 2573 h 9685"/>
              <a:gd name="connsiteX64" fmla="*/ 1230 w 10000"/>
              <a:gd name="connsiteY64" fmla="*/ 2565 h 9685"/>
              <a:gd name="connsiteX65" fmla="*/ 867 w 10000"/>
              <a:gd name="connsiteY65" fmla="*/ 2547 h 9685"/>
              <a:gd name="connsiteX66" fmla="*/ 0 w 10000"/>
              <a:gd name="connsiteY66" fmla="*/ 2470 h 9685"/>
              <a:gd name="connsiteX67" fmla="*/ 0 w 10000"/>
              <a:gd name="connsiteY67" fmla="*/ 8881 h 9685"/>
              <a:gd name="connsiteX68" fmla="*/ 9990 w 10000"/>
              <a:gd name="connsiteY68" fmla="*/ 8881 h 9685"/>
              <a:gd name="connsiteX69" fmla="*/ 9990 w 10000"/>
              <a:gd name="connsiteY69" fmla="*/ 8881 h 9685"/>
              <a:gd name="connsiteX70" fmla="*/ 9960 w 10000"/>
              <a:gd name="connsiteY70" fmla="*/ 9131 h 9685"/>
              <a:gd name="connsiteX71" fmla="*/ 9919 w 10000"/>
              <a:gd name="connsiteY71" fmla="*/ 9398 h 9685"/>
              <a:gd name="connsiteX72" fmla="*/ 9879 w 10000"/>
              <a:gd name="connsiteY72" fmla="*/ 9682 h 9685"/>
              <a:gd name="connsiteX73" fmla="*/ 9909 w 10000"/>
              <a:gd name="connsiteY73" fmla="*/ 9527 h 9685"/>
              <a:gd name="connsiteX74" fmla="*/ 9960 w 10000"/>
              <a:gd name="connsiteY74" fmla="*/ 9114 h 9685"/>
              <a:gd name="connsiteX75" fmla="*/ 9990 w 10000"/>
              <a:gd name="connsiteY75" fmla="*/ 8744 h 9685"/>
              <a:gd name="connsiteX76" fmla="*/ 10000 w 10000"/>
              <a:gd name="connsiteY76" fmla="*/ 8417 h 9685"/>
              <a:gd name="connsiteX77" fmla="*/ 9970 w 10000"/>
              <a:gd name="connsiteY77" fmla="*/ 8141 h 9685"/>
              <a:gd name="connsiteX78" fmla="*/ 9940 w 10000"/>
              <a:gd name="connsiteY78" fmla="*/ 7900 h 9685"/>
              <a:gd name="connsiteX79" fmla="*/ 9879 w 10000"/>
              <a:gd name="connsiteY79" fmla="*/ 7702 h 9685"/>
              <a:gd name="connsiteX80" fmla="*/ 9798 w 10000"/>
              <a:gd name="connsiteY80" fmla="*/ 7522 h 9685"/>
              <a:gd name="connsiteX81" fmla="*/ 9718 w 10000"/>
              <a:gd name="connsiteY81" fmla="*/ 7384 h 9685"/>
              <a:gd name="connsiteX82" fmla="*/ 9617 w 10000"/>
              <a:gd name="connsiteY82" fmla="*/ 7272 h 9685"/>
              <a:gd name="connsiteX83" fmla="*/ 9506 w 10000"/>
              <a:gd name="connsiteY83" fmla="*/ 7186 h 9685"/>
              <a:gd name="connsiteX84" fmla="*/ 9395 w 10000"/>
              <a:gd name="connsiteY84" fmla="*/ 7126 h 9685"/>
              <a:gd name="connsiteX85" fmla="*/ 9274 w 10000"/>
              <a:gd name="connsiteY85" fmla="*/ 7083 h 9685"/>
              <a:gd name="connsiteX86" fmla="*/ 9153 w 10000"/>
              <a:gd name="connsiteY86" fmla="*/ 7057 h 9685"/>
              <a:gd name="connsiteX87" fmla="*/ 9022 w 10000"/>
              <a:gd name="connsiteY87" fmla="*/ 7040 h 9685"/>
              <a:gd name="connsiteX88" fmla="*/ 8901 w 10000"/>
              <a:gd name="connsiteY88" fmla="*/ 7040 h 9685"/>
              <a:gd name="connsiteX89" fmla="*/ 8901 w 10000"/>
              <a:gd name="connsiteY89" fmla="*/ 7040 h 9685"/>
              <a:gd name="connsiteX90" fmla="*/ 8901 w 10000"/>
              <a:gd name="connsiteY90" fmla="*/ 7040 h 9685"/>
              <a:gd name="connsiteX91" fmla="*/ 8901 w 10000"/>
              <a:gd name="connsiteY91" fmla="*/ 7040 h 9685"/>
              <a:gd name="connsiteX92" fmla="*/ 8901 w 10000"/>
              <a:gd name="connsiteY92" fmla="*/ 7040 h 9685"/>
              <a:gd name="connsiteX93" fmla="*/ 8901 w 10000"/>
              <a:gd name="connsiteY93" fmla="*/ 7040 h 9685"/>
              <a:gd name="connsiteX94" fmla="*/ 8700 w 10000"/>
              <a:gd name="connsiteY94" fmla="*/ 7040 h 9685"/>
              <a:gd name="connsiteX95" fmla="*/ 8528 w 10000"/>
              <a:gd name="connsiteY95" fmla="*/ 7057 h 9685"/>
              <a:gd name="connsiteX96" fmla="*/ 8528 w 10000"/>
              <a:gd name="connsiteY96" fmla="*/ 7057 h 9685"/>
              <a:gd name="connsiteX97" fmla="*/ 8528 w 10000"/>
              <a:gd name="connsiteY97" fmla="*/ 7057 h 9685"/>
              <a:gd name="connsiteX98" fmla="*/ 8528 w 10000"/>
              <a:gd name="connsiteY98" fmla="*/ 7057 h 9685"/>
              <a:gd name="connsiteX99" fmla="*/ 8518 w 10000"/>
              <a:gd name="connsiteY99" fmla="*/ 7065 h 9685"/>
              <a:gd name="connsiteX100" fmla="*/ 8518 w 10000"/>
              <a:gd name="connsiteY100" fmla="*/ 7065 h 9685"/>
              <a:gd name="connsiteX101" fmla="*/ 8508 w 10000"/>
              <a:gd name="connsiteY101" fmla="*/ 7065 h 9685"/>
              <a:gd name="connsiteX102" fmla="*/ 8508 w 10000"/>
              <a:gd name="connsiteY102" fmla="*/ 7065 h 9685"/>
              <a:gd name="connsiteX103" fmla="*/ 8508 w 10000"/>
              <a:gd name="connsiteY103" fmla="*/ 7065 h 9685"/>
              <a:gd name="connsiteX104" fmla="*/ 8508 w 10000"/>
              <a:gd name="connsiteY104" fmla="*/ 7065 h 9685"/>
              <a:gd name="connsiteX105" fmla="*/ 8337 w 10000"/>
              <a:gd name="connsiteY105" fmla="*/ 7083 h 9685"/>
              <a:gd name="connsiteX106" fmla="*/ 8135 w 10000"/>
              <a:gd name="connsiteY106" fmla="*/ 7126 h 9685"/>
              <a:gd name="connsiteX107" fmla="*/ 7671 w 10000"/>
              <a:gd name="connsiteY107" fmla="*/ 7229 h 9685"/>
              <a:gd name="connsiteX108" fmla="*/ 7671 w 10000"/>
              <a:gd name="connsiteY108" fmla="*/ 7229 h 9685"/>
              <a:gd name="connsiteX109" fmla="*/ 7671 w 10000"/>
              <a:gd name="connsiteY109" fmla="*/ 7229 h 9685"/>
              <a:gd name="connsiteX110" fmla="*/ 7671 w 10000"/>
              <a:gd name="connsiteY110" fmla="*/ 7229 h 9685"/>
              <a:gd name="connsiteX111" fmla="*/ 7661 w 10000"/>
              <a:gd name="connsiteY111" fmla="*/ 7229 h 9685"/>
              <a:gd name="connsiteX112" fmla="*/ 7661 w 10000"/>
              <a:gd name="connsiteY112" fmla="*/ 7229 h 9685"/>
              <a:gd name="connsiteX113" fmla="*/ 7450 w 10000"/>
              <a:gd name="connsiteY113" fmla="*/ 7272 h 9685"/>
              <a:gd name="connsiteX114" fmla="*/ 7248 w 10000"/>
              <a:gd name="connsiteY114" fmla="*/ 7315 h 9685"/>
              <a:gd name="connsiteX115" fmla="*/ 7036 w 10000"/>
              <a:gd name="connsiteY115" fmla="*/ 7349 h 9685"/>
              <a:gd name="connsiteX116" fmla="*/ 6835 w 10000"/>
              <a:gd name="connsiteY116" fmla="*/ 7349 h 9685"/>
              <a:gd name="connsiteX117" fmla="*/ 6835 w 10000"/>
              <a:gd name="connsiteY117" fmla="*/ 7349 h 9685"/>
              <a:gd name="connsiteX118" fmla="*/ 6835 w 10000"/>
              <a:gd name="connsiteY118" fmla="*/ 7349 h 9685"/>
              <a:gd name="connsiteX119" fmla="*/ 6835 w 10000"/>
              <a:gd name="connsiteY119" fmla="*/ 7349 h 9685"/>
              <a:gd name="connsiteX120" fmla="*/ 6835 w 10000"/>
              <a:gd name="connsiteY120" fmla="*/ 7349 h 9685"/>
              <a:gd name="connsiteX121" fmla="*/ 6835 w 10000"/>
              <a:gd name="connsiteY121" fmla="*/ 7349 h 9685"/>
              <a:gd name="connsiteX122" fmla="*/ 6835 w 10000"/>
              <a:gd name="connsiteY122" fmla="*/ 7349 h 9685"/>
              <a:gd name="connsiteX123" fmla="*/ 6835 w 10000"/>
              <a:gd name="connsiteY123" fmla="*/ 7349 h 9685"/>
              <a:gd name="connsiteX124" fmla="*/ 6663 w 10000"/>
              <a:gd name="connsiteY124" fmla="*/ 7349 h 9685"/>
              <a:gd name="connsiteX125" fmla="*/ 6512 w 10000"/>
              <a:gd name="connsiteY125" fmla="*/ 7315 h 9685"/>
              <a:gd name="connsiteX126" fmla="*/ 6442 w 10000"/>
              <a:gd name="connsiteY126" fmla="*/ 7289 h 9685"/>
              <a:gd name="connsiteX127" fmla="*/ 6381 w 10000"/>
              <a:gd name="connsiteY127" fmla="*/ 7263 h 9685"/>
              <a:gd name="connsiteX128" fmla="*/ 6321 w 10000"/>
              <a:gd name="connsiteY128" fmla="*/ 7229 h 9685"/>
              <a:gd name="connsiteX129" fmla="*/ 6270 w 10000"/>
              <a:gd name="connsiteY129" fmla="*/ 7186 h 9685"/>
              <a:gd name="connsiteX130" fmla="*/ 6220 w 10000"/>
              <a:gd name="connsiteY130" fmla="*/ 7134 h 9685"/>
              <a:gd name="connsiteX131" fmla="*/ 6169 w 10000"/>
              <a:gd name="connsiteY131" fmla="*/ 7074 h 9685"/>
              <a:gd name="connsiteX132" fmla="*/ 6149 w 10000"/>
              <a:gd name="connsiteY132" fmla="*/ 7014 h 9685"/>
              <a:gd name="connsiteX133" fmla="*/ 6109 w 10000"/>
              <a:gd name="connsiteY133" fmla="*/ 6936 h 9685"/>
              <a:gd name="connsiteX134" fmla="*/ 6099 w 10000"/>
              <a:gd name="connsiteY134" fmla="*/ 6859 h 9685"/>
              <a:gd name="connsiteX135" fmla="*/ 6089 w 10000"/>
              <a:gd name="connsiteY135" fmla="*/ 6764 h 9685"/>
              <a:gd name="connsiteX136" fmla="*/ 6089 w 10000"/>
              <a:gd name="connsiteY136" fmla="*/ 6661 h 9685"/>
              <a:gd name="connsiteX137" fmla="*/ 6089 w 10000"/>
              <a:gd name="connsiteY137" fmla="*/ 6549 h 9685"/>
              <a:gd name="connsiteX138" fmla="*/ 6089 w 10000"/>
              <a:gd name="connsiteY138" fmla="*/ 6549 h 9685"/>
              <a:gd name="connsiteX139" fmla="*/ 6089 w 10000"/>
              <a:gd name="connsiteY139" fmla="*/ 6549 h 9685"/>
              <a:gd name="connsiteX140" fmla="*/ 6089 w 10000"/>
              <a:gd name="connsiteY140" fmla="*/ 6549 h 9685"/>
              <a:gd name="connsiteX141" fmla="*/ 6089 w 10000"/>
              <a:gd name="connsiteY141" fmla="*/ 6523 h 9685"/>
              <a:gd name="connsiteX142" fmla="*/ 6089 w 10000"/>
              <a:gd name="connsiteY142" fmla="*/ 6523 h 9685"/>
              <a:gd name="connsiteX143" fmla="*/ 6099 w 10000"/>
              <a:gd name="connsiteY143" fmla="*/ 6523 h 9685"/>
              <a:gd name="connsiteX144" fmla="*/ 6099 w 10000"/>
              <a:gd name="connsiteY144" fmla="*/ 6523 h 9685"/>
              <a:gd name="connsiteX145" fmla="*/ 6099 w 10000"/>
              <a:gd name="connsiteY145" fmla="*/ 6515 h 9685"/>
              <a:gd name="connsiteX146" fmla="*/ 6099 w 10000"/>
              <a:gd name="connsiteY146" fmla="*/ 6515 h 9685"/>
              <a:gd name="connsiteX147" fmla="*/ 6099 w 10000"/>
              <a:gd name="connsiteY147" fmla="*/ 6515 h 9685"/>
              <a:gd name="connsiteX148" fmla="*/ 6099 w 10000"/>
              <a:gd name="connsiteY148" fmla="*/ 6515 h 9685"/>
              <a:gd name="connsiteX149" fmla="*/ 6129 w 10000"/>
              <a:gd name="connsiteY149" fmla="*/ 6231 h 9685"/>
              <a:gd name="connsiteX150" fmla="*/ 6179 w 10000"/>
              <a:gd name="connsiteY150" fmla="*/ 5998 h 9685"/>
              <a:gd name="connsiteX151" fmla="*/ 6240 w 10000"/>
              <a:gd name="connsiteY151" fmla="*/ 5800 h 9685"/>
              <a:gd name="connsiteX152" fmla="*/ 6280 w 10000"/>
              <a:gd name="connsiteY152" fmla="*/ 5731 h 9685"/>
              <a:gd name="connsiteX153" fmla="*/ 6321 w 10000"/>
              <a:gd name="connsiteY153" fmla="*/ 5654 h 9685"/>
              <a:gd name="connsiteX154" fmla="*/ 6351 w 10000"/>
              <a:gd name="connsiteY154" fmla="*/ 5602 h 9685"/>
              <a:gd name="connsiteX155" fmla="*/ 6401 w 10000"/>
              <a:gd name="connsiteY155" fmla="*/ 5551 h 9685"/>
              <a:gd name="connsiteX156" fmla="*/ 6452 w 10000"/>
              <a:gd name="connsiteY156" fmla="*/ 5508 h 9685"/>
              <a:gd name="connsiteX157" fmla="*/ 6512 w 10000"/>
              <a:gd name="connsiteY157" fmla="*/ 5473 h 9685"/>
              <a:gd name="connsiteX158" fmla="*/ 6563 w 10000"/>
              <a:gd name="connsiteY158" fmla="*/ 5448 h 9685"/>
              <a:gd name="connsiteX159" fmla="*/ 6623 w 10000"/>
              <a:gd name="connsiteY159" fmla="*/ 5439 h 9685"/>
              <a:gd name="connsiteX160" fmla="*/ 6694 w 10000"/>
              <a:gd name="connsiteY160" fmla="*/ 5422 h 9685"/>
              <a:gd name="connsiteX161" fmla="*/ 6774 w 10000"/>
              <a:gd name="connsiteY161" fmla="*/ 5413 h 9685"/>
              <a:gd name="connsiteX162" fmla="*/ 6774 w 10000"/>
              <a:gd name="connsiteY162" fmla="*/ 5413 h 9685"/>
              <a:gd name="connsiteX163" fmla="*/ 6774 w 10000"/>
              <a:gd name="connsiteY163" fmla="*/ 5413 h 9685"/>
              <a:gd name="connsiteX164" fmla="*/ 6774 w 10000"/>
              <a:gd name="connsiteY164" fmla="*/ 5413 h 9685"/>
              <a:gd name="connsiteX165" fmla="*/ 6774 w 10000"/>
              <a:gd name="connsiteY165" fmla="*/ 5413 h 9685"/>
              <a:gd name="connsiteX166" fmla="*/ 6774 w 10000"/>
              <a:gd name="connsiteY166" fmla="*/ 5413 h 9685"/>
              <a:gd name="connsiteX167" fmla="*/ 6774 w 10000"/>
              <a:gd name="connsiteY167" fmla="*/ 5413 h 9685"/>
              <a:gd name="connsiteX168" fmla="*/ 6774 w 10000"/>
              <a:gd name="connsiteY168" fmla="*/ 5413 h 9685"/>
              <a:gd name="connsiteX169" fmla="*/ 6875 w 10000"/>
              <a:gd name="connsiteY169" fmla="*/ 5422 h 9685"/>
              <a:gd name="connsiteX170" fmla="*/ 7006 w 10000"/>
              <a:gd name="connsiteY170" fmla="*/ 5448 h 9685"/>
              <a:gd name="connsiteX171" fmla="*/ 7137 w 10000"/>
              <a:gd name="connsiteY171" fmla="*/ 5465 h 9685"/>
              <a:gd name="connsiteX172" fmla="*/ 7268 w 10000"/>
              <a:gd name="connsiteY172" fmla="*/ 5508 h 9685"/>
              <a:gd name="connsiteX173" fmla="*/ 7601 w 10000"/>
              <a:gd name="connsiteY173" fmla="*/ 5611 h 9685"/>
              <a:gd name="connsiteX174" fmla="*/ 7964 w 10000"/>
              <a:gd name="connsiteY174" fmla="*/ 5740 h 9685"/>
              <a:gd name="connsiteX175" fmla="*/ 7964 w 10000"/>
              <a:gd name="connsiteY175" fmla="*/ 5740 h 9685"/>
              <a:gd name="connsiteX176" fmla="*/ 7984 w 10000"/>
              <a:gd name="connsiteY176" fmla="*/ 5740 h 9685"/>
              <a:gd name="connsiteX177" fmla="*/ 7984 w 10000"/>
              <a:gd name="connsiteY177" fmla="*/ 5740 h 9685"/>
              <a:gd name="connsiteX178" fmla="*/ 7994 w 10000"/>
              <a:gd name="connsiteY178" fmla="*/ 5740 h 9685"/>
              <a:gd name="connsiteX179" fmla="*/ 7994 w 10000"/>
              <a:gd name="connsiteY179" fmla="*/ 5740 h 9685"/>
              <a:gd name="connsiteX180" fmla="*/ 8216 w 10000"/>
              <a:gd name="connsiteY180" fmla="*/ 5809 h 9685"/>
              <a:gd name="connsiteX181" fmla="*/ 8407 w 10000"/>
              <a:gd name="connsiteY181" fmla="*/ 5861 h 9685"/>
              <a:gd name="connsiteX182" fmla="*/ 8599 w 10000"/>
              <a:gd name="connsiteY182" fmla="*/ 5895 h 9685"/>
              <a:gd name="connsiteX183" fmla="*/ 8770 w 10000"/>
              <a:gd name="connsiteY183" fmla="*/ 5904 h 9685"/>
              <a:gd name="connsiteX184" fmla="*/ 8770 w 10000"/>
              <a:gd name="connsiteY184" fmla="*/ 5904 h 9685"/>
              <a:gd name="connsiteX185" fmla="*/ 8770 w 10000"/>
              <a:gd name="connsiteY185" fmla="*/ 5904 h 9685"/>
              <a:gd name="connsiteX186" fmla="*/ 8770 w 10000"/>
              <a:gd name="connsiteY186" fmla="*/ 5904 h 9685"/>
              <a:gd name="connsiteX187" fmla="*/ 8770 w 10000"/>
              <a:gd name="connsiteY187" fmla="*/ 5904 h 9685"/>
              <a:gd name="connsiteX188" fmla="*/ 8770 w 10000"/>
              <a:gd name="connsiteY188" fmla="*/ 5904 h 9685"/>
              <a:gd name="connsiteX189" fmla="*/ 8911 w 10000"/>
              <a:gd name="connsiteY189" fmla="*/ 5895 h 9685"/>
              <a:gd name="connsiteX190" fmla="*/ 9032 w 10000"/>
              <a:gd name="connsiteY190" fmla="*/ 5861 h 9685"/>
              <a:gd name="connsiteX191" fmla="*/ 9093 w 10000"/>
              <a:gd name="connsiteY191" fmla="*/ 5843 h 9685"/>
              <a:gd name="connsiteX192" fmla="*/ 9143 w 10000"/>
              <a:gd name="connsiteY192" fmla="*/ 5818 h 9685"/>
              <a:gd name="connsiteX193" fmla="*/ 9194 w 10000"/>
              <a:gd name="connsiteY193" fmla="*/ 5792 h 9685"/>
              <a:gd name="connsiteX194" fmla="*/ 9244 w 10000"/>
              <a:gd name="connsiteY194" fmla="*/ 5749 h 9685"/>
              <a:gd name="connsiteX195" fmla="*/ 9274 w 10000"/>
              <a:gd name="connsiteY195" fmla="*/ 5706 h 9685"/>
              <a:gd name="connsiteX196" fmla="*/ 9315 w 10000"/>
              <a:gd name="connsiteY196" fmla="*/ 5654 h 9685"/>
              <a:gd name="connsiteX197" fmla="*/ 9375 w 10000"/>
              <a:gd name="connsiteY197" fmla="*/ 5534 h 9685"/>
              <a:gd name="connsiteX198" fmla="*/ 9425 w 10000"/>
              <a:gd name="connsiteY198" fmla="*/ 5370 h 9685"/>
              <a:gd name="connsiteX199" fmla="*/ 9446 w 10000"/>
              <a:gd name="connsiteY199" fmla="*/ 5198 h 9685"/>
              <a:gd name="connsiteX200" fmla="*/ 9456 w 10000"/>
              <a:gd name="connsiteY200" fmla="*/ 4974 h 9685"/>
              <a:gd name="connsiteX201" fmla="*/ 9446 w 10000"/>
              <a:gd name="connsiteY201" fmla="*/ 4733 h 9685"/>
              <a:gd name="connsiteX202" fmla="*/ 9415 w 10000"/>
              <a:gd name="connsiteY202" fmla="*/ 4458 h 9685"/>
              <a:gd name="connsiteX203" fmla="*/ 9365 w 10000"/>
              <a:gd name="connsiteY203" fmla="*/ 4131 h 9685"/>
              <a:gd name="connsiteX204" fmla="*/ 9284 w 10000"/>
              <a:gd name="connsiteY204" fmla="*/ 3778 h 9685"/>
              <a:gd name="connsiteX205" fmla="*/ 9204 w 10000"/>
              <a:gd name="connsiteY205" fmla="*/ 3365 h 9685"/>
              <a:gd name="connsiteX206" fmla="*/ 9083 w 10000"/>
              <a:gd name="connsiteY206" fmla="*/ 2935 h 9685"/>
              <a:gd name="connsiteX207" fmla="*/ 8931 w 10000"/>
              <a:gd name="connsiteY207" fmla="*/ 2453 h 9685"/>
              <a:gd name="connsiteX208" fmla="*/ 8931 w 10000"/>
              <a:gd name="connsiteY208" fmla="*/ 2453 h 9685"/>
              <a:gd name="connsiteX209" fmla="*/ 8931 w 10000"/>
              <a:gd name="connsiteY209" fmla="*/ 2418 h 9685"/>
              <a:gd name="connsiteX210" fmla="*/ 8931 w 10000"/>
              <a:gd name="connsiteY210" fmla="*/ 2418 h 9685"/>
              <a:gd name="connsiteX211" fmla="*/ 8921 w 10000"/>
              <a:gd name="connsiteY211" fmla="*/ 2410 h 9685"/>
              <a:gd name="connsiteX212" fmla="*/ 8921 w 10000"/>
              <a:gd name="connsiteY212" fmla="*/ 2410 h 9685"/>
              <a:gd name="connsiteX213" fmla="*/ 8911 w 10000"/>
              <a:gd name="connsiteY213" fmla="*/ 2367 h 9685"/>
              <a:gd name="connsiteX214" fmla="*/ 8911 w 10000"/>
              <a:gd name="connsiteY214" fmla="*/ 2367 h 9685"/>
              <a:gd name="connsiteX215" fmla="*/ 8911 w 10000"/>
              <a:gd name="connsiteY215" fmla="*/ 2358 h 9685"/>
              <a:gd name="connsiteX216" fmla="*/ 8911 w 10000"/>
              <a:gd name="connsiteY216" fmla="*/ 2358 h 9685"/>
              <a:gd name="connsiteX217" fmla="*/ 8911 w 10000"/>
              <a:gd name="connsiteY217" fmla="*/ 2358 h 9685"/>
              <a:gd name="connsiteX218" fmla="*/ 8911 w 10000"/>
              <a:gd name="connsiteY218" fmla="*/ 2358 h 9685"/>
              <a:gd name="connsiteX219" fmla="*/ 8478 w 10000"/>
              <a:gd name="connsiteY219" fmla="*/ 2384 h 9685"/>
              <a:gd name="connsiteX220" fmla="*/ 8044 w 10000"/>
              <a:gd name="connsiteY220" fmla="*/ 2418 h 9685"/>
              <a:gd name="connsiteX221" fmla="*/ 7147 w 10000"/>
              <a:gd name="connsiteY221" fmla="*/ 2504 h 9685"/>
              <a:gd name="connsiteX222" fmla="*/ 6300 w 10000"/>
              <a:gd name="connsiteY222" fmla="*/ 2590 h 9685"/>
              <a:gd name="connsiteX223" fmla="*/ 5917 w 10000"/>
              <a:gd name="connsiteY223" fmla="*/ 2616 h 9685"/>
              <a:gd name="connsiteX224" fmla="*/ 5554 w 10000"/>
              <a:gd name="connsiteY224" fmla="*/ 2642 h 9685"/>
              <a:gd name="connsiteX225" fmla="*/ 5554 w 10000"/>
              <a:gd name="connsiteY225" fmla="*/ 2642 h 9685"/>
              <a:gd name="connsiteX226" fmla="*/ 5484 w 10000"/>
              <a:gd name="connsiteY226" fmla="*/ 2642 h 9685"/>
              <a:gd name="connsiteX227" fmla="*/ 5484 w 10000"/>
              <a:gd name="connsiteY227" fmla="*/ 2642 h 9685"/>
              <a:gd name="connsiteX228" fmla="*/ 5484 w 10000"/>
              <a:gd name="connsiteY228" fmla="*/ 2642 h 9685"/>
              <a:gd name="connsiteX229" fmla="*/ 5484 w 10000"/>
              <a:gd name="connsiteY229" fmla="*/ 2642 h 9685"/>
              <a:gd name="connsiteX230" fmla="*/ 5484 w 10000"/>
              <a:gd name="connsiteY230" fmla="*/ 2642 h 9685"/>
              <a:gd name="connsiteX231" fmla="*/ 5484 w 10000"/>
              <a:gd name="connsiteY231" fmla="*/ 2642 h 9685"/>
              <a:gd name="connsiteX232" fmla="*/ 5484 w 10000"/>
              <a:gd name="connsiteY232" fmla="*/ 2642 h 9685"/>
              <a:gd name="connsiteX233" fmla="*/ 5313 w 10000"/>
              <a:gd name="connsiteY233" fmla="*/ 2625 h 9685"/>
              <a:gd name="connsiteX234" fmla="*/ 5151 w 10000"/>
              <a:gd name="connsiteY234" fmla="*/ 2599 h 9685"/>
              <a:gd name="connsiteX235" fmla="*/ 5030 w 10000"/>
              <a:gd name="connsiteY235" fmla="*/ 2547 h 9685"/>
              <a:gd name="connsiteX236" fmla="*/ 4919 w 10000"/>
              <a:gd name="connsiteY236" fmla="*/ 2478 h 9685"/>
              <a:gd name="connsiteX237" fmla="*/ 4829 w 10000"/>
              <a:gd name="connsiteY237" fmla="*/ 2401 h 9685"/>
              <a:gd name="connsiteX238" fmla="*/ 4748 w 10000"/>
              <a:gd name="connsiteY238" fmla="*/ 2306 h 9685"/>
              <a:gd name="connsiteX239" fmla="*/ 4708 w 10000"/>
              <a:gd name="connsiteY239" fmla="*/ 2203 h 9685"/>
              <a:gd name="connsiteX240" fmla="*/ 4667 w 10000"/>
              <a:gd name="connsiteY240" fmla="*/ 2083 h 9685"/>
              <a:gd name="connsiteX241" fmla="*/ 4637 w 10000"/>
              <a:gd name="connsiteY241" fmla="*/ 1962 h 9685"/>
              <a:gd name="connsiteX242" fmla="*/ 4627 w 10000"/>
              <a:gd name="connsiteY242" fmla="*/ 1833 h 9685"/>
              <a:gd name="connsiteX243" fmla="*/ 4627 w 10000"/>
              <a:gd name="connsiteY243" fmla="*/ 1695 h 9685"/>
              <a:gd name="connsiteX244" fmla="*/ 4637 w 10000"/>
              <a:gd name="connsiteY244" fmla="*/ 1566 h 9685"/>
              <a:gd name="connsiteX245" fmla="*/ 4667 w 10000"/>
              <a:gd name="connsiteY245" fmla="*/ 1420 h 9685"/>
              <a:gd name="connsiteX246" fmla="*/ 4688 w 10000"/>
              <a:gd name="connsiteY246" fmla="*/ 1282 h 9685"/>
              <a:gd name="connsiteX247" fmla="*/ 4728 w 10000"/>
              <a:gd name="connsiteY247" fmla="*/ 1145 h 9685"/>
              <a:gd name="connsiteX248" fmla="*/ 4778 w 10000"/>
              <a:gd name="connsiteY248" fmla="*/ 1007 h 9685"/>
              <a:gd name="connsiteX249" fmla="*/ 4778 w 10000"/>
              <a:gd name="connsiteY249" fmla="*/ 1007 h 9685"/>
              <a:gd name="connsiteX250" fmla="*/ 4778 w 10000"/>
              <a:gd name="connsiteY250" fmla="*/ 1007 h 9685"/>
              <a:gd name="connsiteX251" fmla="*/ 4778 w 10000"/>
              <a:gd name="connsiteY251" fmla="*/ 1007 h 9685"/>
              <a:gd name="connsiteX252" fmla="*/ 4778 w 10000"/>
              <a:gd name="connsiteY252" fmla="*/ 1007 h 9685"/>
              <a:gd name="connsiteX253" fmla="*/ 4778 w 10000"/>
              <a:gd name="connsiteY253" fmla="*/ 1007 h 9685"/>
              <a:gd name="connsiteX254" fmla="*/ 4788 w 10000"/>
              <a:gd name="connsiteY254" fmla="*/ 998 h 9685"/>
              <a:gd name="connsiteX255" fmla="*/ 4788 w 10000"/>
              <a:gd name="connsiteY255" fmla="*/ 998 h 9685"/>
              <a:gd name="connsiteX256" fmla="*/ 4788 w 10000"/>
              <a:gd name="connsiteY256" fmla="*/ 998 h 9685"/>
              <a:gd name="connsiteX257" fmla="*/ 4788 w 10000"/>
              <a:gd name="connsiteY257" fmla="*/ 998 h 9685"/>
              <a:gd name="connsiteX258" fmla="*/ 4788 w 10000"/>
              <a:gd name="connsiteY258" fmla="*/ 990 h 9685"/>
              <a:gd name="connsiteX259" fmla="*/ 4788 w 10000"/>
              <a:gd name="connsiteY259" fmla="*/ 990 h 9685"/>
              <a:gd name="connsiteX260" fmla="*/ 4788 w 10000"/>
              <a:gd name="connsiteY260" fmla="*/ 990 h 9685"/>
              <a:gd name="connsiteX261" fmla="*/ 4788 w 10000"/>
              <a:gd name="connsiteY261" fmla="*/ 990 h 9685"/>
              <a:gd name="connsiteX262" fmla="*/ 4788 w 10000"/>
              <a:gd name="connsiteY262" fmla="*/ 981 h 9685"/>
              <a:gd name="connsiteX263" fmla="*/ 4788 w 10000"/>
              <a:gd name="connsiteY263" fmla="*/ 981 h 9685"/>
              <a:gd name="connsiteX264" fmla="*/ 4788 w 10000"/>
              <a:gd name="connsiteY264" fmla="*/ 981 h 9685"/>
              <a:gd name="connsiteX265" fmla="*/ 4788 w 10000"/>
              <a:gd name="connsiteY265" fmla="*/ 981 h 9685"/>
              <a:gd name="connsiteX266" fmla="*/ 4788 w 10000"/>
              <a:gd name="connsiteY266" fmla="*/ 972 h 9685"/>
              <a:gd name="connsiteX267" fmla="*/ 4788 w 10000"/>
              <a:gd name="connsiteY267" fmla="*/ 972 h 9685"/>
              <a:gd name="connsiteX268" fmla="*/ 4798 w 10000"/>
              <a:gd name="connsiteY268" fmla="*/ 972 h 9685"/>
              <a:gd name="connsiteX269" fmla="*/ 4798 w 10000"/>
              <a:gd name="connsiteY269" fmla="*/ 972 h 9685"/>
              <a:gd name="connsiteX270" fmla="*/ 4859 w 10000"/>
              <a:gd name="connsiteY270" fmla="*/ 757 h 9685"/>
              <a:gd name="connsiteX271" fmla="*/ 4909 w 10000"/>
              <a:gd name="connsiteY271" fmla="*/ 568 h 9685"/>
              <a:gd name="connsiteX272" fmla="*/ 4919 w 10000"/>
              <a:gd name="connsiteY272" fmla="*/ 491 h 9685"/>
              <a:gd name="connsiteX273" fmla="*/ 4919 w 10000"/>
              <a:gd name="connsiteY273" fmla="*/ 404 h 9685"/>
              <a:gd name="connsiteX274" fmla="*/ 4909 w 10000"/>
              <a:gd name="connsiteY274" fmla="*/ 336 h 9685"/>
              <a:gd name="connsiteX275" fmla="*/ 4899 w 10000"/>
              <a:gd name="connsiteY275" fmla="*/ 267 h 9685"/>
              <a:gd name="connsiteX276" fmla="*/ 4859 w 10000"/>
              <a:gd name="connsiteY276" fmla="*/ 207 h 9685"/>
              <a:gd name="connsiteX277" fmla="*/ 4829 w 10000"/>
              <a:gd name="connsiteY277" fmla="*/ 155 h 9685"/>
              <a:gd name="connsiteX278" fmla="*/ 4778 w 10000"/>
              <a:gd name="connsiteY278" fmla="*/ 103 h 9685"/>
              <a:gd name="connsiteX279" fmla="*/ 4708 w 10000"/>
              <a:gd name="connsiteY279" fmla="*/ 69 h 9685"/>
              <a:gd name="connsiteX280" fmla="*/ 4627 w 10000"/>
              <a:gd name="connsiteY280" fmla="*/ 43 h 9685"/>
              <a:gd name="connsiteX281" fmla="*/ 4536 w 10000"/>
              <a:gd name="connsiteY281" fmla="*/ 9 h 9685"/>
              <a:gd name="connsiteX282" fmla="*/ 4425 w 10000"/>
              <a:gd name="connsiteY282" fmla="*/ 0 h 9685"/>
              <a:gd name="connsiteX283" fmla="*/ 4304 w 10000"/>
              <a:gd name="connsiteY283" fmla="*/ 0 h 9685"/>
              <a:gd name="connsiteX284" fmla="*/ 4304 w 10000"/>
              <a:gd name="connsiteY284" fmla="*/ 0 h 9685"/>
              <a:gd name="connsiteX285" fmla="*/ 4304 w 10000"/>
              <a:gd name="connsiteY285" fmla="*/ 0 h 9685"/>
              <a:gd name="connsiteX0" fmla="*/ 4304 w 10000"/>
              <a:gd name="connsiteY0" fmla="*/ 0 h 9997"/>
              <a:gd name="connsiteX1" fmla="*/ 4304 w 10000"/>
              <a:gd name="connsiteY1" fmla="*/ 0 h 9997"/>
              <a:gd name="connsiteX2" fmla="*/ 4304 w 10000"/>
              <a:gd name="connsiteY2" fmla="*/ 0 h 9997"/>
              <a:gd name="connsiteX3" fmla="*/ 4163 w 10000"/>
              <a:gd name="connsiteY3" fmla="*/ 0 h 9997"/>
              <a:gd name="connsiteX4" fmla="*/ 4002 w 10000"/>
              <a:gd name="connsiteY4" fmla="*/ 9 h 9997"/>
              <a:gd name="connsiteX5" fmla="*/ 3851 w 10000"/>
              <a:gd name="connsiteY5" fmla="*/ 27 h 9997"/>
              <a:gd name="connsiteX6" fmla="*/ 3659 w 10000"/>
              <a:gd name="connsiteY6" fmla="*/ 62 h 9997"/>
              <a:gd name="connsiteX7" fmla="*/ 3659 w 10000"/>
              <a:gd name="connsiteY7" fmla="*/ 62 h 9997"/>
              <a:gd name="connsiteX8" fmla="*/ 3659 w 10000"/>
              <a:gd name="connsiteY8" fmla="*/ 62 h 9997"/>
              <a:gd name="connsiteX9" fmla="*/ 3659 w 10000"/>
              <a:gd name="connsiteY9" fmla="*/ 62 h 9997"/>
              <a:gd name="connsiteX10" fmla="*/ 3649 w 10000"/>
              <a:gd name="connsiteY10" fmla="*/ 62 h 9997"/>
              <a:gd name="connsiteX11" fmla="*/ 3649 w 10000"/>
              <a:gd name="connsiteY11" fmla="*/ 62 h 9997"/>
              <a:gd name="connsiteX12" fmla="*/ 3649 w 10000"/>
              <a:gd name="connsiteY12" fmla="*/ 71 h 9997"/>
              <a:gd name="connsiteX13" fmla="*/ 3649 w 10000"/>
              <a:gd name="connsiteY13" fmla="*/ 71 h 9997"/>
              <a:gd name="connsiteX14" fmla="*/ 3649 w 10000"/>
              <a:gd name="connsiteY14" fmla="*/ 71 h 9997"/>
              <a:gd name="connsiteX15" fmla="*/ 3407 w 10000"/>
              <a:gd name="connsiteY15" fmla="*/ 124 h 9997"/>
              <a:gd name="connsiteX16" fmla="*/ 3216 w 10000"/>
              <a:gd name="connsiteY16" fmla="*/ 178 h 9997"/>
              <a:gd name="connsiteX17" fmla="*/ 3054 w 10000"/>
              <a:gd name="connsiteY17" fmla="*/ 249 h 9997"/>
              <a:gd name="connsiteX18" fmla="*/ 2913 w 10000"/>
              <a:gd name="connsiteY18" fmla="*/ 320 h 9997"/>
              <a:gd name="connsiteX19" fmla="*/ 2833 w 10000"/>
              <a:gd name="connsiteY19" fmla="*/ 400 h 9997"/>
              <a:gd name="connsiteX20" fmla="*/ 2792 w 10000"/>
              <a:gd name="connsiteY20" fmla="*/ 436 h 9997"/>
              <a:gd name="connsiteX21" fmla="*/ 2772 w 10000"/>
              <a:gd name="connsiteY21" fmla="*/ 480 h 9997"/>
              <a:gd name="connsiteX22" fmla="*/ 2732 w 10000"/>
              <a:gd name="connsiteY22" fmla="*/ 577 h 9997"/>
              <a:gd name="connsiteX23" fmla="*/ 2722 w 10000"/>
              <a:gd name="connsiteY23" fmla="*/ 685 h 9997"/>
              <a:gd name="connsiteX24" fmla="*/ 2722 w 10000"/>
              <a:gd name="connsiteY24" fmla="*/ 685 h 9997"/>
              <a:gd name="connsiteX25" fmla="*/ 2732 w 10000"/>
              <a:gd name="connsiteY25" fmla="*/ 808 h 9997"/>
              <a:gd name="connsiteX26" fmla="*/ 2762 w 10000"/>
              <a:gd name="connsiteY26" fmla="*/ 924 h 9997"/>
              <a:gd name="connsiteX27" fmla="*/ 2792 w 10000"/>
              <a:gd name="connsiteY27" fmla="*/ 1057 h 9997"/>
              <a:gd name="connsiteX28" fmla="*/ 2853 w 10000"/>
              <a:gd name="connsiteY28" fmla="*/ 1208 h 9997"/>
              <a:gd name="connsiteX29" fmla="*/ 2984 w 10000"/>
              <a:gd name="connsiteY29" fmla="*/ 1528 h 9997"/>
              <a:gd name="connsiteX30" fmla="*/ 3125 w 10000"/>
              <a:gd name="connsiteY30" fmla="*/ 1919 h 9997"/>
              <a:gd name="connsiteX31" fmla="*/ 3125 w 10000"/>
              <a:gd name="connsiteY31" fmla="*/ 1919 h 9997"/>
              <a:gd name="connsiteX32" fmla="*/ 3125 w 10000"/>
              <a:gd name="connsiteY32" fmla="*/ 1919 h 9997"/>
              <a:gd name="connsiteX33" fmla="*/ 3125 w 10000"/>
              <a:gd name="connsiteY33" fmla="*/ 1928 h 9997"/>
              <a:gd name="connsiteX34" fmla="*/ 3125 w 10000"/>
              <a:gd name="connsiteY34" fmla="*/ 1928 h 9997"/>
              <a:gd name="connsiteX35" fmla="*/ 3135 w 10000"/>
              <a:gd name="connsiteY35" fmla="*/ 1937 h 9997"/>
              <a:gd name="connsiteX36" fmla="*/ 3135 w 10000"/>
              <a:gd name="connsiteY36" fmla="*/ 1937 h 9997"/>
              <a:gd name="connsiteX37" fmla="*/ 3175 w 10000"/>
              <a:gd name="connsiteY37" fmla="*/ 2043 h 9997"/>
              <a:gd name="connsiteX38" fmla="*/ 3196 w 10000"/>
              <a:gd name="connsiteY38" fmla="*/ 2151 h 9997"/>
              <a:gd name="connsiteX39" fmla="*/ 3216 w 10000"/>
              <a:gd name="connsiteY39" fmla="*/ 2248 h 9997"/>
              <a:gd name="connsiteX40" fmla="*/ 3216 w 10000"/>
              <a:gd name="connsiteY40" fmla="*/ 2337 h 9997"/>
              <a:gd name="connsiteX41" fmla="*/ 3196 w 10000"/>
              <a:gd name="connsiteY41" fmla="*/ 2408 h 9997"/>
              <a:gd name="connsiteX42" fmla="*/ 3175 w 10000"/>
              <a:gd name="connsiteY42" fmla="*/ 2479 h 9997"/>
              <a:gd name="connsiteX43" fmla="*/ 3145 w 10000"/>
              <a:gd name="connsiteY43" fmla="*/ 2533 h 9997"/>
              <a:gd name="connsiteX44" fmla="*/ 3105 w 10000"/>
              <a:gd name="connsiteY44" fmla="*/ 2577 h 9997"/>
              <a:gd name="connsiteX45" fmla="*/ 3065 w 10000"/>
              <a:gd name="connsiteY45" fmla="*/ 2612 h 9997"/>
              <a:gd name="connsiteX46" fmla="*/ 3004 w 10000"/>
              <a:gd name="connsiteY46" fmla="*/ 2648 h 9997"/>
              <a:gd name="connsiteX47" fmla="*/ 2944 w 10000"/>
              <a:gd name="connsiteY47" fmla="*/ 2674 h 9997"/>
              <a:gd name="connsiteX48" fmla="*/ 2873 w 10000"/>
              <a:gd name="connsiteY48" fmla="*/ 2693 h 9997"/>
              <a:gd name="connsiteX49" fmla="*/ 2722 w 10000"/>
              <a:gd name="connsiteY49" fmla="*/ 2710 h 9997"/>
              <a:gd name="connsiteX50" fmla="*/ 2550 w 10000"/>
              <a:gd name="connsiteY50" fmla="*/ 2728 h 9997"/>
              <a:gd name="connsiteX51" fmla="*/ 2550 w 10000"/>
              <a:gd name="connsiteY51" fmla="*/ 2728 h 9997"/>
              <a:gd name="connsiteX52" fmla="*/ 2550 w 10000"/>
              <a:gd name="connsiteY52" fmla="*/ 2728 h 9997"/>
              <a:gd name="connsiteX53" fmla="*/ 2550 w 10000"/>
              <a:gd name="connsiteY53" fmla="*/ 2728 h 9997"/>
              <a:gd name="connsiteX54" fmla="*/ 2550 w 10000"/>
              <a:gd name="connsiteY54" fmla="*/ 2728 h 9997"/>
              <a:gd name="connsiteX55" fmla="*/ 2550 w 10000"/>
              <a:gd name="connsiteY55" fmla="*/ 2728 h 9997"/>
              <a:gd name="connsiteX56" fmla="*/ 2550 w 10000"/>
              <a:gd name="connsiteY56" fmla="*/ 2728 h 9997"/>
              <a:gd name="connsiteX57" fmla="*/ 2550 w 10000"/>
              <a:gd name="connsiteY57" fmla="*/ 2728 h 9997"/>
              <a:gd name="connsiteX58" fmla="*/ 2339 w 10000"/>
              <a:gd name="connsiteY58" fmla="*/ 2728 h 9997"/>
              <a:gd name="connsiteX59" fmla="*/ 2127 w 10000"/>
              <a:gd name="connsiteY59" fmla="*/ 2701 h 9997"/>
              <a:gd name="connsiteX60" fmla="*/ 2127 w 10000"/>
              <a:gd name="connsiteY60" fmla="*/ 2701 h 9997"/>
              <a:gd name="connsiteX61" fmla="*/ 1804 w 10000"/>
              <a:gd name="connsiteY61" fmla="*/ 2674 h 9997"/>
              <a:gd name="connsiteX62" fmla="*/ 1502 w 10000"/>
              <a:gd name="connsiteY62" fmla="*/ 2657 h 9997"/>
              <a:gd name="connsiteX63" fmla="*/ 1502 w 10000"/>
              <a:gd name="connsiteY63" fmla="*/ 2657 h 9997"/>
              <a:gd name="connsiteX64" fmla="*/ 1230 w 10000"/>
              <a:gd name="connsiteY64" fmla="*/ 2648 h 9997"/>
              <a:gd name="connsiteX65" fmla="*/ 867 w 10000"/>
              <a:gd name="connsiteY65" fmla="*/ 2630 h 9997"/>
              <a:gd name="connsiteX66" fmla="*/ 0 w 10000"/>
              <a:gd name="connsiteY66" fmla="*/ 2550 h 9997"/>
              <a:gd name="connsiteX67" fmla="*/ 0 w 10000"/>
              <a:gd name="connsiteY67" fmla="*/ 9170 h 9997"/>
              <a:gd name="connsiteX68" fmla="*/ 9990 w 10000"/>
              <a:gd name="connsiteY68" fmla="*/ 9170 h 9997"/>
              <a:gd name="connsiteX69" fmla="*/ 9990 w 10000"/>
              <a:gd name="connsiteY69" fmla="*/ 9170 h 9997"/>
              <a:gd name="connsiteX70" fmla="*/ 9960 w 10000"/>
              <a:gd name="connsiteY70" fmla="*/ 9428 h 9997"/>
              <a:gd name="connsiteX71" fmla="*/ 9919 w 10000"/>
              <a:gd name="connsiteY71" fmla="*/ 9704 h 9997"/>
              <a:gd name="connsiteX72" fmla="*/ 9879 w 10000"/>
              <a:gd name="connsiteY72" fmla="*/ 9997 h 9997"/>
              <a:gd name="connsiteX73" fmla="*/ 9960 w 10000"/>
              <a:gd name="connsiteY73" fmla="*/ 9410 h 9997"/>
              <a:gd name="connsiteX74" fmla="*/ 9990 w 10000"/>
              <a:gd name="connsiteY74" fmla="*/ 9028 h 9997"/>
              <a:gd name="connsiteX75" fmla="*/ 10000 w 10000"/>
              <a:gd name="connsiteY75" fmla="*/ 8691 h 9997"/>
              <a:gd name="connsiteX76" fmla="*/ 9970 w 10000"/>
              <a:gd name="connsiteY76" fmla="*/ 8406 h 9997"/>
              <a:gd name="connsiteX77" fmla="*/ 9940 w 10000"/>
              <a:gd name="connsiteY77" fmla="*/ 8157 h 9997"/>
              <a:gd name="connsiteX78" fmla="*/ 9879 w 10000"/>
              <a:gd name="connsiteY78" fmla="*/ 7953 h 9997"/>
              <a:gd name="connsiteX79" fmla="*/ 9798 w 10000"/>
              <a:gd name="connsiteY79" fmla="*/ 7767 h 9997"/>
              <a:gd name="connsiteX80" fmla="*/ 9718 w 10000"/>
              <a:gd name="connsiteY80" fmla="*/ 7624 h 9997"/>
              <a:gd name="connsiteX81" fmla="*/ 9617 w 10000"/>
              <a:gd name="connsiteY81" fmla="*/ 7509 h 9997"/>
              <a:gd name="connsiteX82" fmla="*/ 9506 w 10000"/>
              <a:gd name="connsiteY82" fmla="*/ 7420 h 9997"/>
              <a:gd name="connsiteX83" fmla="*/ 9395 w 10000"/>
              <a:gd name="connsiteY83" fmla="*/ 7358 h 9997"/>
              <a:gd name="connsiteX84" fmla="*/ 9274 w 10000"/>
              <a:gd name="connsiteY84" fmla="*/ 7313 h 9997"/>
              <a:gd name="connsiteX85" fmla="*/ 9153 w 10000"/>
              <a:gd name="connsiteY85" fmla="*/ 7287 h 9997"/>
              <a:gd name="connsiteX86" fmla="*/ 9022 w 10000"/>
              <a:gd name="connsiteY86" fmla="*/ 7269 h 9997"/>
              <a:gd name="connsiteX87" fmla="*/ 8901 w 10000"/>
              <a:gd name="connsiteY87" fmla="*/ 7269 h 9997"/>
              <a:gd name="connsiteX88" fmla="*/ 8901 w 10000"/>
              <a:gd name="connsiteY88" fmla="*/ 7269 h 9997"/>
              <a:gd name="connsiteX89" fmla="*/ 8901 w 10000"/>
              <a:gd name="connsiteY89" fmla="*/ 7269 h 9997"/>
              <a:gd name="connsiteX90" fmla="*/ 8901 w 10000"/>
              <a:gd name="connsiteY90" fmla="*/ 7269 h 9997"/>
              <a:gd name="connsiteX91" fmla="*/ 8901 w 10000"/>
              <a:gd name="connsiteY91" fmla="*/ 7269 h 9997"/>
              <a:gd name="connsiteX92" fmla="*/ 8901 w 10000"/>
              <a:gd name="connsiteY92" fmla="*/ 7269 h 9997"/>
              <a:gd name="connsiteX93" fmla="*/ 8700 w 10000"/>
              <a:gd name="connsiteY93" fmla="*/ 7269 h 9997"/>
              <a:gd name="connsiteX94" fmla="*/ 8528 w 10000"/>
              <a:gd name="connsiteY94" fmla="*/ 7287 h 9997"/>
              <a:gd name="connsiteX95" fmla="*/ 8528 w 10000"/>
              <a:gd name="connsiteY95" fmla="*/ 7287 h 9997"/>
              <a:gd name="connsiteX96" fmla="*/ 8528 w 10000"/>
              <a:gd name="connsiteY96" fmla="*/ 7287 h 9997"/>
              <a:gd name="connsiteX97" fmla="*/ 8528 w 10000"/>
              <a:gd name="connsiteY97" fmla="*/ 7287 h 9997"/>
              <a:gd name="connsiteX98" fmla="*/ 8518 w 10000"/>
              <a:gd name="connsiteY98" fmla="*/ 7295 h 9997"/>
              <a:gd name="connsiteX99" fmla="*/ 8518 w 10000"/>
              <a:gd name="connsiteY99" fmla="*/ 7295 h 9997"/>
              <a:gd name="connsiteX100" fmla="*/ 8508 w 10000"/>
              <a:gd name="connsiteY100" fmla="*/ 7295 h 9997"/>
              <a:gd name="connsiteX101" fmla="*/ 8508 w 10000"/>
              <a:gd name="connsiteY101" fmla="*/ 7295 h 9997"/>
              <a:gd name="connsiteX102" fmla="*/ 8508 w 10000"/>
              <a:gd name="connsiteY102" fmla="*/ 7295 h 9997"/>
              <a:gd name="connsiteX103" fmla="*/ 8508 w 10000"/>
              <a:gd name="connsiteY103" fmla="*/ 7295 h 9997"/>
              <a:gd name="connsiteX104" fmla="*/ 8337 w 10000"/>
              <a:gd name="connsiteY104" fmla="*/ 7313 h 9997"/>
              <a:gd name="connsiteX105" fmla="*/ 8135 w 10000"/>
              <a:gd name="connsiteY105" fmla="*/ 7358 h 9997"/>
              <a:gd name="connsiteX106" fmla="*/ 7671 w 10000"/>
              <a:gd name="connsiteY106" fmla="*/ 7464 h 9997"/>
              <a:gd name="connsiteX107" fmla="*/ 7671 w 10000"/>
              <a:gd name="connsiteY107" fmla="*/ 7464 h 9997"/>
              <a:gd name="connsiteX108" fmla="*/ 7671 w 10000"/>
              <a:gd name="connsiteY108" fmla="*/ 7464 h 9997"/>
              <a:gd name="connsiteX109" fmla="*/ 7671 w 10000"/>
              <a:gd name="connsiteY109" fmla="*/ 7464 h 9997"/>
              <a:gd name="connsiteX110" fmla="*/ 7661 w 10000"/>
              <a:gd name="connsiteY110" fmla="*/ 7464 h 9997"/>
              <a:gd name="connsiteX111" fmla="*/ 7661 w 10000"/>
              <a:gd name="connsiteY111" fmla="*/ 7464 h 9997"/>
              <a:gd name="connsiteX112" fmla="*/ 7450 w 10000"/>
              <a:gd name="connsiteY112" fmla="*/ 7509 h 9997"/>
              <a:gd name="connsiteX113" fmla="*/ 7248 w 10000"/>
              <a:gd name="connsiteY113" fmla="*/ 7553 h 9997"/>
              <a:gd name="connsiteX114" fmla="*/ 7036 w 10000"/>
              <a:gd name="connsiteY114" fmla="*/ 7588 h 9997"/>
              <a:gd name="connsiteX115" fmla="*/ 6835 w 10000"/>
              <a:gd name="connsiteY115" fmla="*/ 7588 h 9997"/>
              <a:gd name="connsiteX116" fmla="*/ 6835 w 10000"/>
              <a:gd name="connsiteY116" fmla="*/ 7588 h 9997"/>
              <a:gd name="connsiteX117" fmla="*/ 6835 w 10000"/>
              <a:gd name="connsiteY117" fmla="*/ 7588 h 9997"/>
              <a:gd name="connsiteX118" fmla="*/ 6835 w 10000"/>
              <a:gd name="connsiteY118" fmla="*/ 7588 h 9997"/>
              <a:gd name="connsiteX119" fmla="*/ 6835 w 10000"/>
              <a:gd name="connsiteY119" fmla="*/ 7588 h 9997"/>
              <a:gd name="connsiteX120" fmla="*/ 6835 w 10000"/>
              <a:gd name="connsiteY120" fmla="*/ 7588 h 9997"/>
              <a:gd name="connsiteX121" fmla="*/ 6835 w 10000"/>
              <a:gd name="connsiteY121" fmla="*/ 7588 h 9997"/>
              <a:gd name="connsiteX122" fmla="*/ 6835 w 10000"/>
              <a:gd name="connsiteY122" fmla="*/ 7588 h 9997"/>
              <a:gd name="connsiteX123" fmla="*/ 6663 w 10000"/>
              <a:gd name="connsiteY123" fmla="*/ 7588 h 9997"/>
              <a:gd name="connsiteX124" fmla="*/ 6512 w 10000"/>
              <a:gd name="connsiteY124" fmla="*/ 7553 h 9997"/>
              <a:gd name="connsiteX125" fmla="*/ 6442 w 10000"/>
              <a:gd name="connsiteY125" fmla="*/ 7526 h 9997"/>
              <a:gd name="connsiteX126" fmla="*/ 6381 w 10000"/>
              <a:gd name="connsiteY126" fmla="*/ 7499 h 9997"/>
              <a:gd name="connsiteX127" fmla="*/ 6321 w 10000"/>
              <a:gd name="connsiteY127" fmla="*/ 7464 h 9997"/>
              <a:gd name="connsiteX128" fmla="*/ 6270 w 10000"/>
              <a:gd name="connsiteY128" fmla="*/ 7420 h 9997"/>
              <a:gd name="connsiteX129" fmla="*/ 6220 w 10000"/>
              <a:gd name="connsiteY129" fmla="*/ 7366 h 9997"/>
              <a:gd name="connsiteX130" fmla="*/ 6169 w 10000"/>
              <a:gd name="connsiteY130" fmla="*/ 7304 h 9997"/>
              <a:gd name="connsiteX131" fmla="*/ 6149 w 10000"/>
              <a:gd name="connsiteY131" fmla="*/ 7242 h 9997"/>
              <a:gd name="connsiteX132" fmla="*/ 6109 w 10000"/>
              <a:gd name="connsiteY132" fmla="*/ 7162 h 9997"/>
              <a:gd name="connsiteX133" fmla="*/ 6099 w 10000"/>
              <a:gd name="connsiteY133" fmla="*/ 7082 h 9997"/>
              <a:gd name="connsiteX134" fmla="*/ 6089 w 10000"/>
              <a:gd name="connsiteY134" fmla="*/ 6984 h 9997"/>
              <a:gd name="connsiteX135" fmla="*/ 6089 w 10000"/>
              <a:gd name="connsiteY135" fmla="*/ 6878 h 9997"/>
              <a:gd name="connsiteX136" fmla="*/ 6089 w 10000"/>
              <a:gd name="connsiteY136" fmla="*/ 6762 h 9997"/>
              <a:gd name="connsiteX137" fmla="*/ 6089 w 10000"/>
              <a:gd name="connsiteY137" fmla="*/ 6762 h 9997"/>
              <a:gd name="connsiteX138" fmla="*/ 6089 w 10000"/>
              <a:gd name="connsiteY138" fmla="*/ 6762 h 9997"/>
              <a:gd name="connsiteX139" fmla="*/ 6089 w 10000"/>
              <a:gd name="connsiteY139" fmla="*/ 6762 h 9997"/>
              <a:gd name="connsiteX140" fmla="*/ 6089 w 10000"/>
              <a:gd name="connsiteY140" fmla="*/ 6735 h 9997"/>
              <a:gd name="connsiteX141" fmla="*/ 6089 w 10000"/>
              <a:gd name="connsiteY141" fmla="*/ 6735 h 9997"/>
              <a:gd name="connsiteX142" fmla="*/ 6099 w 10000"/>
              <a:gd name="connsiteY142" fmla="*/ 6735 h 9997"/>
              <a:gd name="connsiteX143" fmla="*/ 6099 w 10000"/>
              <a:gd name="connsiteY143" fmla="*/ 6735 h 9997"/>
              <a:gd name="connsiteX144" fmla="*/ 6099 w 10000"/>
              <a:gd name="connsiteY144" fmla="*/ 6727 h 9997"/>
              <a:gd name="connsiteX145" fmla="*/ 6099 w 10000"/>
              <a:gd name="connsiteY145" fmla="*/ 6727 h 9997"/>
              <a:gd name="connsiteX146" fmla="*/ 6099 w 10000"/>
              <a:gd name="connsiteY146" fmla="*/ 6727 h 9997"/>
              <a:gd name="connsiteX147" fmla="*/ 6099 w 10000"/>
              <a:gd name="connsiteY147" fmla="*/ 6727 h 9997"/>
              <a:gd name="connsiteX148" fmla="*/ 6129 w 10000"/>
              <a:gd name="connsiteY148" fmla="*/ 6434 h 9997"/>
              <a:gd name="connsiteX149" fmla="*/ 6179 w 10000"/>
              <a:gd name="connsiteY149" fmla="*/ 6193 h 9997"/>
              <a:gd name="connsiteX150" fmla="*/ 6240 w 10000"/>
              <a:gd name="connsiteY150" fmla="*/ 5989 h 9997"/>
              <a:gd name="connsiteX151" fmla="*/ 6280 w 10000"/>
              <a:gd name="connsiteY151" fmla="*/ 5917 h 9997"/>
              <a:gd name="connsiteX152" fmla="*/ 6321 w 10000"/>
              <a:gd name="connsiteY152" fmla="*/ 5838 h 9997"/>
              <a:gd name="connsiteX153" fmla="*/ 6351 w 10000"/>
              <a:gd name="connsiteY153" fmla="*/ 5784 h 9997"/>
              <a:gd name="connsiteX154" fmla="*/ 6401 w 10000"/>
              <a:gd name="connsiteY154" fmla="*/ 5732 h 9997"/>
              <a:gd name="connsiteX155" fmla="*/ 6452 w 10000"/>
              <a:gd name="connsiteY155" fmla="*/ 5687 h 9997"/>
              <a:gd name="connsiteX156" fmla="*/ 6512 w 10000"/>
              <a:gd name="connsiteY156" fmla="*/ 5651 h 9997"/>
              <a:gd name="connsiteX157" fmla="*/ 6563 w 10000"/>
              <a:gd name="connsiteY157" fmla="*/ 5625 h 9997"/>
              <a:gd name="connsiteX158" fmla="*/ 6623 w 10000"/>
              <a:gd name="connsiteY158" fmla="*/ 5616 h 9997"/>
              <a:gd name="connsiteX159" fmla="*/ 6694 w 10000"/>
              <a:gd name="connsiteY159" fmla="*/ 5598 h 9997"/>
              <a:gd name="connsiteX160" fmla="*/ 6774 w 10000"/>
              <a:gd name="connsiteY160" fmla="*/ 5589 h 9997"/>
              <a:gd name="connsiteX161" fmla="*/ 6774 w 10000"/>
              <a:gd name="connsiteY161" fmla="*/ 5589 h 9997"/>
              <a:gd name="connsiteX162" fmla="*/ 6774 w 10000"/>
              <a:gd name="connsiteY162" fmla="*/ 5589 h 9997"/>
              <a:gd name="connsiteX163" fmla="*/ 6774 w 10000"/>
              <a:gd name="connsiteY163" fmla="*/ 5589 h 9997"/>
              <a:gd name="connsiteX164" fmla="*/ 6774 w 10000"/>
              <a:gd name="connsiteY164" fmla="*/ 5589 h 9997"/>
              <a:gd name="connsiteX165" fmla="*/ 6774 w 10000"/>
              <a:gd name="connsiteY165" fmla="*/ 5589 h 9997"/>
              <a:gd name="connsiteX166" fmla="*/ 6774 w 10000"/>
              <a:gd name="connsiteY166" fmla="*/ 5589 h 9997"/>
              <a:gd name="connsiteX167" fmla="*/ 6774 w 10000"/>
              <a:gd name="connsiteY167" fmla="*/ 5589 h 9997"/>
              <a:gd name="connsiteX168" fmla="*/ 6875 w 10000"/>
              <a:gd name="connsiteY168" fmla="*/ 5598 h 9997"/>
              <a:gd name="connsiteX169" fmla="*/ 7006 w 10000"/>
              <a:gd name="connsiteY169" fmla="*/ 5625 h 9997"/>
              <a:gd name="connsiteX170" fmla="*/ 7137 w 10000"/>
              <a:gd name="connsiteY170" fmla="*/ 5643 h 9997"/>
              <a:gd name="connsiteX171" fmla="*/ 7268 w 10000"/>
              <a:gd name="connsiteY171" fmla="*/ 5687 h 9997"/>
              <a:gd name="connsiteX172" fmla="*/ 7601 w 10000"/>
              <a:gd name="connsiteY172" fmla="*/ 5793 h 9997"/>
              <a:gd name="connsiteX173" fmla="*/ 7964 w 10000"/>
              <a:gd name="connsiteY173" fmla="*/ 5927 h 9997"/>
              <a:gd name="connsiteX174" fmla="*/ 7964 w 10000"/>
              <a:gd name="connsiteY174" fmla="*/ 5927 h 9997"/>
              <a:gd name="connsiteX175" fmla="*/ 7984 w 10000"/>
              <a:gd name="connsiteY175" fmla="*/ 5927 h 9997"/>
              <a:gd name="connsiteX176" fmla="*/ 7984 w 10000"/>
              <a:gd name="connsiteY176" fmla="*/ 5927 h 9997"/>
              <a:gd name="connsiteX177" fmla="*/ 7994 w 10000"/>
              <a:gd name="connsiteY177" fmla="*/ 5927 h 9997"/>
              <a:gd name="connsiteX178" fmla="*/ 7994 w 10000"/>
              <a:gd name="connsiteY178" fmla="*/ 5927 h 9997"/>
              <a:gd name="connsiteX179" fmla="*/ 8216 w 10000"/>
              <a:gd name="connsiteY179" fmla="*/ 5998 h 9997"/>
              <a:gd name="connsiteX180" fmla="*/ 8407 w 10000"/>
              <a:gd name="connsiteY180" fmla="*/ 6052 h 9997"/>
              <a:gd name="connsiteX181" fmla="*/ 8599 w 10000"/>
              <a:gd name="connsiteY181" fmla="*/ 6087 h 9997"/>
              <a:gd name="connsiteX182" fmla="*/ 8770 w 10000"/>
              <a:gd name="connsiteY182" fmla="*/ 6096 h 9997"/>
              <a:gd name="connsiteX183" fmla="*/ 8770 w 10000"/>
              <a:gd name="connsiteY183" fmla="*/ 6096 h 9997"/>
              <a:gd name="connsiteX184" fmla="*/ 8770 w 10000"/>
              <a:gd name="connsiteY184" fmla="*/ 6096 h 9997"/>
              <a:gd name="connsiteX185" fmla="*/ 8770 w 10000"/>
              <a:gd name="connsiteY185" fmla="*/ 6096 h 9997"/>
              <a:gd name="connsiteX186" fmla="*/ 8770 w 10000"/>
              <a:gd name="connsiteY186" fmla="*/ 6096 h 9997"/>
              <a:gd name="connsiteX187" fmla="*/ 8770 w 10000"/>
              <a:gd name="connsiteY187" fmla="*/ 6096 h 9997"/>
              <a:gd name="connsiteX188" fmla="*/ 8911 w 10000"/>
              <a:gd name="connsiteY188" fmla="*/ 6087 h 9997"/>
              <a:gd name="connsiteX189" fmla="*/ 9032 w 10000"/>
              <a:gd name="connsiteY189" fmla="*/ 6052 h 9997"/>
              <a:gd name="connsiteX190" fmla="*/ 9093 w 10000"/>
              <a:gd name="connsiteY190" fmla="*/ 6033 h 9997"/>
              <a:gd name="connsiteX191" fmla="*/ 9143 w 10000"/>
              <a:gd name="connsiteY191" fmla="*/ 6007 h 9997"/>
              <a:gd name="connsiteX192" fmla="*/ 9194 w 10000"/>
              <a:gd name="connsiteY192" fmla="*/ 5980 h 9997"/>
              <a:gd name="connsiteX193" fmla="*/ 9244 w 10000"/>
              <a:gd name="connsiteY193" fmla="*/ 5936 h 9997"/>
              <a:gd name="connsiteX194" fmla="*/ 9274 w 10000"/>
              <a:gd name="connsiteY194" fmla="*/ 5892 h 9997"/>
              <a:gd name="connsiteX195" fmla="*/ 9315 w 10000"/>
              <a:gd name="connsiteY195" fmla="*/ 5838 h 9997"/>
              <a:gd name="connsiteX196" fmla="*/ 9375 w 10000"/>
              <a:gd name="connsiteY196" fmla="*/ 5714 h 9997"/>
              <a:gd name="connsiteX197" fmla="*/ 9425 w 10000"/>
              <a:gd name="connsiteY197" fmla="*/ 5545 h 9997"/>
              <a:gd name="connsiteX198" fmla="*/ 9446 w 10000"/>
              <a:gd name="connsiteY198" fmla="*/ 5367 h 9997"/>
              <a:gd name="connsiteX199" fmla="*/ 9456 w 10000"/>
              <a:gd name="connsiteY199" fmla="*/ 5136 h 9997"/>
              <a:gd name="connsiteX200" fmla="*/ 9446 w 10000"/>
              <a:gd name="connsiteY200" fmla="*/ 4887 h 9997"/>
              <a:gd name="connsiteX201" fmla="*/ 9415 w 10000"/>
              <a:gd name="connsiteY201" fmla="*/ 4603 h 9997"/>
              <a:gd name="connsiteX202" fmla="*/ 9365 w 10000"/>
              <a:gd name="connsiteY202" fmla="*/ 4265 h 9997"/>
              <a:gd name="connsiteX203" fmla="*/ 9284 w 10000"/>
              <a:gd name="connsiteY203" fmla="*/ 3901 h 9997"/>
              <a:gd name="connsiteX204" fmla="*/ 9204 w 10000"/>
              <a:gd name="connsiteY204" fmla="*/ 3474 h 9997"/>
              <a:gd name="connsiteX205" fmla="*/ 9083 w 10000"/>
              <a:gd name="connsiteY205" fmla="*/ 3030 h 9997"/>
              <a:gd name="connsiteX206" fmla="*/ 8931 w 10000"/>
              <a:gd name="connsiteY206" fmla="*/ 2533 h 9997"/>
              <a:gd name="connsiteX207" fmla="*/ 8931 w 10000"/>
              <a:gd name="connsiteY207" fmla="*/ 2533 h 9997"/>
              <a:gd name="connsiteX208" fmla="*/ 8931 w 10000"/>
              <a:gd name="connsiteY208" fmla="*/ 2497 h 9997"/>
              <a:gd name="connsiteX209" fmla="*/ 8931 w 10000"/>
              <a:gd name="connsiteY209" fmla="*/ 2497 h 9997"/>
              <a:gd name="connsiteX210" fmla="*/ 8921 w 10000"/>
              <a:gd name="connsiteY210" fmla="*/ 2488 h 9997"/>
              <a:gd name="connsiteX211" fmla="*/ 8921 w 10000"/>
              <a:gd name="connsiteY211" fmla="*/ 2488 h 9997"/>
              <a:gd name="connsiteX212" fmla="*/ 8911 w 10000"/>
              <a:gd name="connsiteY212" fmla="*/ 2444 h 9997"/>
              <a:gd name="connsiteX213" fmla="*/ 8911 w 10000"/>
              <a:gd name="connsiteY213" fmla="*/ 2444 h 9997"/>
              <a:gd name="connsiteX214" fmla="*/ 8911 w 10000"/>
              <a:gd name="connsiteY214" fmla="*/ 2435 h 9997"/>
              <a:gd name="connsiteX215" fmla="*/ 8911 w 10000"/>
              <a:gd name="connsiteY215" fmla="*/ 2435 h 9997"/>
              <a:gd name="connsiteX216" fmla="*/ 8911 w 10000"/>
              <a:gd name="connsiteY216" fmla="*/ 2435 h 9997"/>
              <a:gd name="connsiteX217" fmla="*/ 8911 w 10000"/>
              <a:gd name="connsiteY217" fmla="*/ 2435 h 9997"/>
              <a:gd name="connsiteX218" fmla="*/ 8478 w 10000"/>
              <a:gd name="connsiteY218" fmla="*/ 2462 h 9997"/>
              <a:gd name="connsiteX219" fmla="*/ 8044 w 10000"/>
              <a:gd name="connsiteY219" fmla="*/ 2497 h 9997"/>
              <a:gd name="connsiteX220" fmla="*/ 7147 w 10000"/>
              <a:gd name="connsiteY220" fmla="*/ 2585 h 9997"/>
              <a:gd name="connsiteX221" fmla="*/ 6300 w 10000"/>
              <a:gd name="connsiteY221" fmla="*/ 2674 h 9997"/>
              <a:gd name="connsiteX222" fmla="*/ 5917 w 10000"/>
              <a:gd name="connsiteY222" fmla="*/ 2701 h 9997"/>
              <a:gd name="connsiteX223" fmla="*/ 5554 w 10000"/>
              <a:gd name="connsiteY223" fmla="*/ 2728 h 9997"/>
              <a:gd name="connsiteX224" fmla="*/ 5554 w 10000"/>
              <a:gd name="connsiteY224" fmla="*/ 2728 h 9997"/>
              <a:gd name="connsiteX225" fmla="*/ 5484 w 10000"/>
              <a:gd name="connsiteY225" fmla="*/ 2728 h 9997"/>
              <a:gd name="connsiteX226" fmla="*/ 5484 w 10000"/>
              <a:gd name="connsiteY226" fmla="*/ 2728 h 9997"/>
              <a:gd name="connsiteX227" fmla="*/ 5484 w 10000"/>
              <a:gd name="connsiteY227" fmla="*/ 2728 h 9997"/>
              <a:gd name="connsiteX228" fmla="*/ 5484 w 10000"/>
              <a:gd name="connsiteY228" fmla="*/ 2728 h 9997"/>
              <a:gd name="connsiteX229" fmla="*/ 5484 w 10000"/>
              <a:gd name="connsiteY229" fmla="*/ 2728 h 9997"/>
              <a:gd name="connsiteX230" fmla="*/ 5484 w 10000"/>
              <a:gd name="connsiteY230" fmla="*/ 2728 h 9997"/>
              <a:gd name="connsiteX231" fmla="*/ 5484 w 10000"/>
              <a:gd name="connsiteY231" fmla="*/ 2728 h 9997"/>
              <a:gd name="connsiteX232" fmla="*/ 5313 w 10000"/>
              <a:gd name="connsiteY232" fmla="*/ 2710 h 9997"/>
              <a:gd name="connsiteX233" fmla="*/ 5151 w 10000"/>
              <a:gd name="connsiteY233" fmla="*/ 2684 h 9997"/>
              <a:gd name="connsiteX234" fmla="*/ 5030 w 10000"/>
              <a:gd name="connsiteY234" fmla="*/ 2630 h 9997"/>
              <a:gd name="connsiteX235" fmla="*/ 4919 w 10000"/>
              <a:gd name="connsiteY235" fmla="*/ 2559 h 9997"/>
              <a:gd name="connsiteX236" fmla="*/ 4829 w 10000"/>
              <a:gd name="connsiteY236" fmla="*/ 2479 h 9997"/>
              <a:gd name="connsiteX237" fmla="*/ 4748 w 10000"/>
              <a:gd name="connsiteY237" fmla="*/ 2381 h 9997"/>
              <a:gd name="connsiteX238" fmla="*/ 4708 w 10000"/>
              <a:gd name="connsiteY238" fmla="*/ 2275 h 9997"/>
              <a:gd name="connsiteX239" fmla="*/ 4667 w 10000"/>
              <a:gd name="connsiteY239" fmla="*/ 2151 h 9997"/>
              <a:gd name="connsiteX240" fmla="*/ 4637 w 10000"/>
              <a:gd name="connsiteY240" fmla="*/ 2026 h 9997"/>
              <a:gd name="connsiteX241" fmla="*/ 4627 w 10000"/>
              <a:gd name="connsiteY241" fmla="*/ 1893 h 9997"/>
              <a:gd name="connsiteX242" fmla="*/ 4627 w 10000"/>
              <a:gd name="connsiteY242" fmla="*/ 1750 h 9997"/>
              <a:gd name="connsiteX243" fmla="*/ 4637 w 10000"/>
              <a:gd name="connsiteY243" fmla="*/ 1617 h 9997"/>
              <a:gd name="connsiteX244" fmla="*/ 4667 w 10000"/>
              <a:gd name="connsiteY244" fmla="*/ 1466 h 9997"/>
              <a:gd name="connsiteX245" fmla="*/ 4688 w 10000"/>
              <a:gd name="connsiteY245" fmla="*/ 1324 h 9997"/>
              <a:gd name="connsiteX246" fmla="*/ 4728 w 10000"/>
              <a:gd name="connsiteY246" fmla="*/ 1182 h 9997"/>
              <a:gd name="connsiteX247" fmla="*/ 4778 w 10000"/>
              <a:gd name="connsiteY247" fmla="*/ 1040 h 9997"/>
              <a:gd name="connsiteX248" fmla="*/ 4778 w 10000"/>
              <a:gd name="connsiteY248" fmla="*/ 1040 h 9997"/>
              <a:gd name="connsiteX249" fmla="*/ 4778 w 10000"/>
              <a:gd name="connsiteY249" fmla="*/ 1040 h 9997"/>
              <a:gd name="connsiteX250" fmla="*/ 4778 w 10000"/>
              <a:gd name="connsiteY250" fmla="*/ 1040 h 9997"/>
              <a:gd name="connsiteX251" fmla="*/ 4778 w 10000"/>
              <a:gd name="connsiteY251" fmla="*/ 1040 h 9997"/>
              <a:gd name="connsiteX252" fmla="*/ 4778 w 10000"/>
              <a:gd name="connsiteY252" fmla="*/ 1040 h 9997"/>
              <a:gd name="connsiteX253" fmla="*/ 4788 w 10000"/>
              <a:gd name="connsiteY253" fmla="*/ 1030 h 9997"/>
              <a:gd name="connsiteX254" fmla="*/ 4788 w 10000"/>
              <a:gd name="connsiteY254" fmla="*/ 1030 h 9997"/>
              <a:gd name="connsiteX255" fmla="*/ 4788 w 10000"/>
              <a:gd name="connsiteY255" fmla="*/ 1030 h 9997"/>
              <a:gd name="connsiteX256" fmla="*/ 4788 w 10000"/>
              <a:gd name="connsiteY256" fmla="*/ 1030 h 9997"/>
              <a:gd name="connsiteX257" fmla="*/ 4788 w 10000"/>
              <a:gd name="connsiteY257" fmla="*/ 1022 h 9997"/>
              <a:gd name="connsiteX258" fmla="*/ 4788 w 10000"/>
              <a:gd name="connsiteY258" fmla="*/ 1022 h 9997"/>
              <a:gd name="connsiteX259" fmla="*/ 4788 w 10000"/>
              <a:gd name="connsiteY259" fmla="*/ 1022 h 9997"/>
              <a:gd name="connsiteX260" fmla="*/ 4788 w 10000"/>
              <a:gd name="connsiteY260" fmla="*/ 1022 h 9997"/>
              <a:gd name="connsiteX261" fmla="*/ 4788 w 10000"/>
              <a:gd name="connsiteY261" fmla="*/ 1013 h 9997"/>
              <a:gd name="connsiteX262" fmla="*/ 4788 w 10000"/>
              <a:gd name="connsiteY262" fmla="*/ 1013 h 9997"/>
              <a:gd name="connsiteX263" fmla="*/ 4788 w 10000"/>
              <a:gd name="connsiteY263" fmla="*/ 1013 h 9997"/>
              <a:gd name="connsiteX264" fmla="*/ 4788 w 10000"/>
              <a:gd name="connsiteY264" fmla="*/ 1013 h 9997"/>
              <a:gd name="connsiteX265" fmla="*/ 4788 w 10000"/>
              <a:gd name="connsiteY265" fmla="*/ 1004 h 9997"/>
              <a:gd name="connsiteX266" fmla="*/ 4788 w 10000"/>
              <a:gd name="connsiteY266" fmla="*/ 1004 h 9997"/>
              <a:gd name="connsiteX267" fmla="*/ 4798 w 10000"/>
              <a:gd name="connsiteY267" fmla="*/ 1004 h 9997"/>
              <a:gd name="connsiteX268" fmla="*/ 4798 w 10000"/>
              <a:gd name="connsiteY268" fmla="*/ 1004 h 9997"/>
              <a:gd name="connsiteX269" fmla="*/ 4859 w 10000"/>
              <a:gd name="connsiteY269" fmla="*/ 782 h 9997"/>
              <a:gd name="connsiteX270" fmla="*/ 4909 w 10000"/>
              <a:gd name="connsiteY270" fmla="*/ 586 h 9997"/>
              <a:gd name="connsiteX271" fmla="*/ 4919 w 10000"/>
              <a:gd name="connsiteY271" fmla="*/ 507 h 9997"/>
              <a:gd name="connsiteX272" fmla="*/ 4919 w 10000"/>
              <a:gd name="connsiteY272" fmla="*/ 417 h 9997"/>
              <a:gd name="connsiteX273" fmla="*/ 4909 w 10000"/>
              <a:gd name="connsiteY273" fmla="*/ 347 h 9997"/>
              <a:gd name="connsiteX274" fmla="*/ 4899 w 10000"/>
              <a:gd name="connsiteY274" fmla="*/ 276 h 9997"/>
              <a:gd name="connsiteX275" fmla="*/ 4859 w 10000"/>
              <a:gd name="connsiteY275" fmla="*/ 214 h 9997"/>
              <a:gd name="connsiteX276" fmla="*/ 4829 w 10000"/>
              <a:gd name="connsiteY276" fmla="*/ 160 h 9997"/>
              <a:gd name="connsiteX277" fmla="*/ 4778 w 10000"/>
              <a:gd name="connsiteY277" fmla="*/ 106 h 9997"/>
              <a:gd name="connsiteX278" fmla="*/ 4708 w 10000"/>
              <a:gd name="connsiteY278" fmla="*/ 71 h 9997"/>
              <a:gd name="connsiteX279" fmla="*/ 4627 w 10000"/>
              <a:gd name="connsiteY279" fmla="*/ 44 h 9997"/>
              <a:gd name="connsiteX280" fmla="*/ 4536 w 10000"/>
              <a:gd name="connsiteY280" fmla="*/ 9 h 9997"/>
              <a:gd name="connsiteX281" fmla="*/ 4425 w 10000"/>
              <a:gd name="connsiteY281" fmla="*/ 0 h 9997"/>
              <a:gd name="connsiteX282" fmla="*/ 4304 w 10000"/>
              <a:gd name="connsiteY282" fmla="*/ 0 h 9997"/>
              <a:gd name="connsiteX283" fmla="*/ 4304 w 10000"/>
              <a:gd name="connsiteY283" fmla="*/ 0 h 9997"/>
              <a:gd name="connsiteX284" fmla="*/ 4304 w 10000"/>
              <a:gd name="connsiteY284" fmla="*/ 0 h 9997"/>
              <a:gd name="connsiteX0" fmla="*/ 4304 w 10000"/>
              <a:gd name="connsiteY0" fmla="*/ 0 h 9707"/>
              <a:gd name="connsiteX1" fmla="*/ 4304 w 10000"/>
              <a:gd name="connsiteY1" fmla="*/ 0 h 9707"/>
              <a:gd name="connsiteX2" fmla="*/ 4304 w 10000"/>
              <a:gd name="connsiteY2" fmla="*/ 0 h 9707"/>
              <a:gd name="connsiteX3" fmla="*/ 4163 w 10000"/>
              <a:gd name="connsiteY3" fmla="*/ 0 h 9707"/>
              <a:gd name="connsiteX4" fmla="*/ 4002 w 10000"/>
              <a:gd name="connsiteY4" fmla="*/ 9 h 9707"/>
              <a:gd name="connsiteX5" fmla="*/ 3851 w 10000"/>
              <a:gd name="connsiteY5" fmla="*/ 27 h 9707"/>
              <a:gd name="connsiteX6" fmla="*/ 3659 w 10000"/>
              <a:gd name="connsiteY6" fmla="*/ 62 h 9707"/>
              <a:gd name="connsiteX7" fmla="*/ 3659 w 10000"/>
              <a:gd name="connsiteY7" fmla="*/ 62 h 9707"/>
              <a:gd name="connsiteX8" fmla="*/ 3659 w 10000"/>
              <a:gd name="connsiteY8" fmla="*/ 62 h 9707"/>
              <a:gd name="connsiteX9" fmla="*/ 3659 w 10000"/>
              <a:gd name="connsiteY9" fmla="*/ 62 h 9707"/>
              <a:gd name="connsiteX10" fmla="*/ 3649 w 10000"/>
              <a:gd name="connsiteY10" fmla="*/ 62 h 9707"/>
              <a:gd name="connsiteX11" fmla="*/ 3649 w 10000"/>
              <a:gd name="connsiteY11" fmla="*/ 62 h 9707"/>
              <a:gd name="connsiteX12" fmla="*/ 3649 w 10000"/>
              <a:gd name="connsiteY12" fmla="*/ 71 h 9707"/>
              <a:gd name="connsiteX13" fmla="*/ 3649 w 10000"/>
              <a:gd name="connsiteY13" fmla="*/ 71 h 9707"/>
              <a:gd name="connsiteX14" fmla="*/ 3649 w 10000"/>
              <a:gd name="connsiteY14" fmla="*/ 71 h 9707"/>
              <a:gd name="connsiteX15" fmla="*/ 3407 w 10000"/>
              <a:gd name="connsiteY15" fmla="*/ 124 h 9707"/>
              <a:gd name="connsiteX16" fmla="*/ 3216 w 10000"/>
              <a:gd name="connsiteY16" fmla="*/ 178 h 9707"/>
              <a:gd name="connsiteX17" fmla="*/ 3054 w 10000"/>
              <a:gd name="connsiteY17" fmla="*/ 249 h 9707"/>
              <a:gd name="connsiteX18" fmla="*/ 2913 w 10000"/>
              <a:gd name="connsiteY18" fmla="*/ 320 h 9707"/>
              <a:gd name="connsiteX19" fmla="*/ 2833 w 10000"/>
              <a:gd name="connsiteY19" fmla="*/ 400 h 9707"/>
              <a:gd name="connsiteX20" fmla="*/ 2792 w 10000"/>
              <a:gd name="connsiteY20" fmla="*/ 436 h 9707"/>
              <a:gd name="connsiteX21" fmla="*/ 2772 w 10000"/>
              <a:gd name="connsiteY21" fmla="*/ 480 h 9707"/>
              <a:gd name="connsiteX22" fmla="*/ 2732 w 10000"/>
              <a:gd name="connsiteY22" fmla="*/ 577 h 9707"/>
              <a:gd name="connsiteX23" fmla="*/ 2722 w 10000"/>
              <a:gd name="connsiteY23" fmla="*/ 685 h 9707"/>
              <a:gd name="connsiteX24" fmla="*/ 2722 w 10000"/>
              <a:gd name="connsiteY24" fmla="*/ 685 h 9707"/>
              <a:gd name="connsiteX25" fmla="*/ 2732 w 10000"/>
              <a:gd name="connsiteY25" fmla="*/ 808 h 9707"/>
              <a:gd name="connsiteX26" fmla="*/ 2762 w 10000"/>
              <a:gd name="connsiteY26" fmla="*/ 924 h 9707"/>
              <a:gd name="connsiteX27" fmla="*/ 2792 w 10000"/>
              <a:gd name="connsiteY27" fmla="*/ 1057 h 9707"/>
              <a:gd name="connsiteX28" fmla="*/ 2853 w 10000"/>
              <a:gd name="connsiteY28" fmla="*/ 1208 h 9707"/>
              <a:gd name="connsiteX29" fmla="*/ 2984 w 10000"/>
              <a:gd name="connsiteY29" fmla="*/ 1528 h 9707"/>
              <a:gd name="connsiteX30" fmla="*/ 3125 w 10000"/>
              <a:gd name="connsiteY30" fmla="*/ 1920 h 9707"/>
              <a:gd name="connsiteX31" fmla="*/ 3125 w 10000"/>
              <a:gd name="connsiteY31" fmla="*/ 1920 h 9707"/>
              <a:gd name="connsiteX32" fmla="*/ 3125 w 10000"/>
              <a:gd name="connsiteY32" fmla="*/ 1920 h 9707"/>
              <a:gd name="connsiteX33" fmla="*/ 3125 w 10000"/>
              <a:gd name="connsiteY33" fmla="*/ 1929 h 9707"/>
              <a:gd name="connsiteX34" fmla="*/ 3125 w 10000"/>
              <a:gd name="connsiteY34" fmla="*/ 1929 h 9707"/>
              <a:gd name="connsiteX35" fmla="*/ 3135 w 10000"/>
              <a:gd name="connsiteY35" fmla="*/ 1938 h 9707"/>
              <a:gd name="connsiteX36" fmla="*/ 3135 w 10000"/>
              <a:gd name="connsiteY36" fmla="*/ 1938 h 9707"/>
              <a:gd name="connsiteX37" fmla="*/ 3175 w 10000"/>
              <a:gd name="connsiteY37" fmla="*/ 2044 h 9707"/>
              <a:gd name="connsiteX38" fmla="*/ 3196 w 10000"/>
              <a:gd name="connsiteY38" fmla="*/ 2152 h 9707"/>
              <a:gd name="connsiteX39" fmla="*/ 3216 w 10000"/>
              <a:gd name="connsiteY39" fmla="*/ 2249 h 9707"/>
              <a:gd name="connsiteX40" fmla="*/ 3216 w 10000"/>
              <a:gd name="connsiteY40" fmla="*/ 2338 h 9707"/>
              <a:gd name="connsiteX41" fmla="*/ 3196 w 10000"/>
              <a:gd name="connsiteY41" fmla="*/ 2409 h 9707"/>
              <a:gd name="connsiteX42" fmla="*/ 3175 w 10000"/>
              <a:gd name="connsiteY42" fmla="*/ 2480 h 9707"/>
              <a:gd name="connsiteX43" fmla="*/ 3145 w 10000"/>
              <a:gd name="connsiteY43" fmla="*/ 2534 h 9707"/>
              <a:gd name="connsiteX44" fmla="*/ 3105 w 10000"/>
              <a:gd name="connsiteY44" fmla="*/ 2578 h 9707"/>
              <a:gd name="connsiteX45" fmla="*/ 3065 w 10000"/>
              <a:gd name="connsiteY45" fmla="*/ 2613 h 9707"/>
              <a:gd name="connsiteX46" fmla="*/ 3004 w 10000"/>
              <a:gd name="connsiteY46" fmla="*/ 2649 h 9707"/>
              <a:gd name="connsiteX47" fmla="*/ 2944 w 10000"/>
              <a:gd name="connsiteY47" fmla="*/ 2675 h 9707"/>
              <a:gd name="connsiteX48" fmla="*/ 2873 w 10000"/>
              <a:gd name="connsiteY48" fmla="*/ 2694 h 9707"/>
              <a:gd name="connsiteX49" fmla="*/ 2722 w 10000"/>
              <a:gd name="connsiteY49" fmla="*/ 2711 h 9707"/>
              <a:gd name="connsiteX50" fmla="*/ 2550 w 10000"/>
              <a:gd name="connsiteY50" fmla="*/ 2729 h 9707"/>
              <a:gd name="connsiteX51" fmla="*/ 2550 w 10000"/>
              <a:gd name="connsiteY51" fmla="*/ 2729 h 9707"/>
              <a:gd name="connsiteX52" fmla="*/ 2550 w 10000"/>
              <a:gd name="connsiteY52" fmla="*/ 2729 h 9707"/>
              <a:gd name="connsiteX53" fmla="*/ 2550 w 10000"/>
              <a:gd name="connsiteY53" fmla="*/ 2729 h 9707"/>
              <a:gd name="connsiteX54" fmla="*/ 2550 w 10000"/>
              <a:gd name="connsiteY54" fmla="*/ 2729 h 9707"/>
              <a:gd name="connsiteX55" fmla="*/ 2550 w 10000"/>
              <a:gd name="connsiteY55" fmla="*/ 2729 h 9707"/>
              <a:gd name="connsiteX56" fmla="*/ 2550 w 10000"/>
              <a:gd name="connsiteY56" fmla="*/ 2729 h 9707"/>
              <a:gd name="connsiteX57" fmla="*/ 2550 w 10000"/>
              <a:gd name="connsiteY57" fmla="*/ 2729 h 9707"/>
              <a:gd name="connsiteX58" fmla="*/ 2339 w 10000"/>
              <a:gd name="connsiteY58" fmla="*/ 2729 h 9707"/>
              <a:gd name="connsiteX59" fmla="*/ 2127 w 10000"/>
              <a:gd name="connsiteY59" fmla="*/ 2702 h 9707"/>
              <a:gd name="connsiteX60" fmla="*/ 2127 w 10000"/>
              <a:gd name="connsiteY60" fmla="*/ 2702 h 9707"/>
              <a:gd name="connsiteX61" fmla="*/ 1804 w 10000"/>
              <a:gd name="connsiteY61" fmla="*/ 2675 h 9707"/>
              <a:gd name="connsiteX62" fmla="*/ 1502 w 10000"/>
              <a:gd name="connsiteY62" fmla="*/ 2658 h 9707"/>
              <a:gd name="connsiteX63" fmla="*/ 1502 w 10000"/>
              <a:gd name="connsiteY63" fmla="*/ 2658 h 9707"/>
              <a:gd name="connsiteX64" fmla="*/ 1230 w 10000"/>
              <a:gd name="connsiteY64" fmla="*/ 2649 h 9707"/>
              <a:gd name="connsiteX65" fmla="*/ 867 w 10000"/>
              <a:gd name="connsiteY65" fmla="*/ 2631 h 9707"/>
              <a:gd name="connsiteX66" fmla="*/ 0 w 10000"/>
              <a:gd name="connsiteY66" fmla="*/ 2551 h 9707"/>
              <a:gd name="connsiteX67" fmla="*/ 0 w 10000"/>
              <a:gd name="connsiteY67" fmla="*/ 9173 h 9707"/>
              <a:gd name="connsiteX68" fmla="*/ 9990 w 10000"/>
              <a:gd name="connsiteY68" fmla="*/ 9173 h 9707"/>
              <a:gd name="connsiteX69" fmla="*/ 9990 w 10000"/>
              <a:gd name="connsiteY69" fmla="*/ 9173 h 9707"/>
              <a:gd name="connsiteX70" fmla="*/ 9960 w 10000"/>
              <a:gd name="connsiteY70" fmla="*/ 9431 h 9707"/>
              <a:gd name="connsiteX71" fmla="*/ 9919 w 10000"/>
              <a:gd name="connsiteY71" fmla="*/ 9707 h 9707"/>
              <a:gd name="connsiteX72" fmla="*/ 9960 w 10000"/>
              <a:gd name="connsiteY72" fmla="*/ 9413 h 9707"/>
              <a:gd name="connsiteX73" fmla="*/ 9990 w 10000"/>
              <a:gd name="connsiteY73" fmla="*/ 9031 h 9707"/>
              <a:gd name="connsiteX74" fmla="*/ 10000 w 10000"/>
              <a:gd name="connsiteY74" fmla="*/ 8694 h 9707"/>
              <a:gd name="connsiteX75" fmla="*/ 9970 w 10000"/>
              <a:gd name="connsiteY75" fmla="*/ 8409 h 9707"/>
              <a:gd name="connsiteX76" fmla="*/ 9940 w 10000"/>
              <a:gd name="connsiteY76" fmla="*/ 8159 h 9707"/>
              <a:gd name="connsiteX77" fmla="*/ 9879 w 10000"/>
              <a:gd name="connsiteY77" fmla="*/ 7955 h 9707"/>
              <a:gd name="connsiteX78" fmla="*/ 9798 w 10000"/>
              <a:gd name="connsiteY78" fmla="*/ 7769 h 9707"/>
              <a:gd name="connsiteX79" fmla="*/ 9718 w 10000"/>
              <a:gd name="connsiteY79" fmla="*/ 7626 h 9707"/>
              <a:gd name="connsiteX80" fmla="*/ 9617 w 10000"/>
              <a:gd name="connsiteY80" fmla="*/ 7511 h 9707"/>
              <a:gd name="connsiteX81" fmla="*/ 9506 w 10000"/>
              <a:gd name="connsiteY81" fmla="*/ 7422 h 9707"/>
              <a:gd name="connsiteX82" fmla="*/ 9395 w 10000"/>
              <a:gd name="connsiteY82" fmla="*/ 7360 h 9707"/>
              <a:gd name="connsiteX83" fmla="*/ 9274 w 10000"/>
              <a:gd name="connsiteY83" fmla="*/ 7315 h 9707"/>
              <a:gd name="connsiteX84" fmla="*/ 9153 w 10000"/>
              <a:gd name="connsiteY84" fmla="*/ 7289 h 9707"/>
              <a:gd name="connsiteX85" fmla="*/ 9022 w 10000"/>
              <a:gd name="connsiteY85" fmla="*/ 7271 h 9707"/>
              <a:gd name="connsiteX86" fmla="*/ 8901 w 10000"/>
              <a:gd name="connsiteY86" fmla="*/ 7271 h 9707"/>
              <a:gd name="connsiteX87" fmla="*/ 8901 w 10000"/>
              <a:gd name="connsiteY87" fmla="*/ 7271 h 9707"/>
              <a:gd name="connsiteX88" fmla="*/ 8901 w 10000"/>
              <a:gd name="connsiteY88" fmla="*/ 7271 h 9707"/>
              <a:gd name="connsiteX89" fmla="*/ 8901 w 10000"/>
              <a:gd name="connsiteY89" fmla="*/ 7271 h 9707"/>
              <a:gd name="connsiteX90" fmla="*/ 8901 w 10000"/>
              <a:gd name="connsiteY90" fmla="*/ 7271 h 9707"/>
              <a:gd name="connsiteX91" fmla="*/ 8901 w 10000"/>
              <a:gd name="connsiteY91" fmla="*/ 7271 h 9707"/>
              <a:gd name="connsiteX92" fmla="*/ 8700 w 10000"/>
              <a:gd name="connsiteY92" fmla="*/ 7271 h 9707"/>
              <a:gd name="connsiteX93" fmla="*/ 8528 w 10000"/>
              <a:gd name="connsiteY93" fmla="*/ 7289 h 9707"/>
              <a:gd name="connsiteX94" fmla="*/ 8528 w 10000"/>
              <a:gd name="connsiteY94" fmla="*/ 7289 h 9707"/>
              <a:gd name="connsiteX95" fmla="*/ 8528 w 10000"/>
              <a:gd name="connsiteY95" fmla="*/ 7289 h 9707"/>
              <a:gd name="connsiteX96" fmla="*/ 8528 w 10000"/>
              <a:gd name="connsiteY96" fmla="*/ 7289 h 9707"/>
              <a:gd name="connsiteX97" fmla="*/ 8518 w 10000"/>
              <a:gd name="connsiteY97" fmla="*/ 7297 h 9707"/>
              <a:gd name="connsiteX98" fmla="*/ 8518 w 10000"/>
              <a:gd name="connsiteY98" fmla="*/ 7297 h 9707"/>
              <a:gd name="connsiteX99" fmla="*/ 8508 w 10000"/>
              <a:gd name="connsiteY99" fmla="*/ 7297 h 9707"/>
              <a:gd name="connsiteX100" fmla="*/ 8508 w 10000"/>
              <a:gd name="connsiteY100" fmla="*/ 7297 h 9707"/>
              <a:gd name="connsiteX101" fmla="*/ 8508 w 10000"/>
              <a:gd name="connsiteY101" fmla="*/ 7297 h 9707"/>
              <a:gd name="connsiteX102" fmla="*/ 8508 w 10000"/>
              <a:gd name="connsiteY102" fmla="*/ 7297 h 9707"/>
              <a:gd name="connsiteX103" fmla="*/ 8337 w 10000"/>
              <a:gd name="connsiteY103" fmla="*/ 7315 h 9707"/>
              <a:gd name="connsiteX104" fmla="*/ 8135 w 10000"/>
              <a:gd name="connsiteY104" fmla="*/ 7360 h 9707"/>
              <a:gd name="connsiteX105" fmla="*/ 7671 w 10000"/>
              <a:gd name="connsiteY105" fmla="*/ 7466 h 9707"/>
              <a:gd name="connsiteX106" fmla="*/ 7671 w 10000"/>
              <a:gd name="connsiteY106" fmla="*/ 7466 h 9707"/>
              <a:gd name="connsiteX107" fmla="*/ 7671 w 10000"/>
              <a:gd name="connsiteY107" fmla="*/ 7466 h 9707"/>
              <a:gd name="connsiteX108" fmla="*/ 7671 w 10000"/>
              <a:gd name="connsiteY108" fmla="*/ 7466 h 9707"/>
              <a:gd name="connsiteX109" fmla="*/ 7661 w 10000"/>
              <a:gd name="connsiteY109" fmla="*/ 7466 h 9707"/>
              <a:gd name="connsiteX110" fmla="*/ 7661 w 10000"/>
              <a:gd name="connsiteY110" fmla="*/ 7466 h 9707"/>
              <a:gd name="connsiteX111" fmla="*/ 7450 w 10000"/>
              <a:gd name="connsiteY111" fmla="*/ 7511 h 9707"/>
              <a:gd name="connsiteX112" fmla="*/ 7248 w 10000"/>
              <a:gd name="connsiteY112" fmla="*/ 7555 h 9707"/>
              <a:gd name="connsiteX113" fmla="*/ 7036 w 10000"/>
              <a:gd name="connsiteY113" fmla="*/ 7590 h 9707"/>
              <a:gd name="connsiteX114" fmla="*/ 6835 w 10000"/>
              <a:gd name="connsiteY114" fmla="*/ 7590 h 9707"/>
              <a:gd name="connsiteX115" fmla="*/ 6835 w 10000"/>
              <a:gd name="connsiteY115" fmla="*/ 7590 h 9707"/>
              <a:gd name="connsiteX116" fmla="*/ 6835 w 10000"/>
              <a:gd name="connsiteY116" fmla="*/ 7590 h 9707"/>
              <a:gd name="connsiteX117" fmla="*/ 6835 w 10000"/>
              <a:gd name="connsiteY117" fmla="*/ 7590 h 9707"/>
              <a:gd name="connsiteX118" fmla="*/ 6835 w 10000"/>
              <a:gd name="connsiteY118" fmla="*/ 7590 h 9707"/>
              <a:gd name="connsiteX119" fmla="*/ 6835 w 10000"/>
              <a:gd name="connsiteY119" fmla="*/ 7590 h 9707"/>
              <a:gd name="connsiteX120" fmla="*/ 6835 w 10000"/>
              <a:gd name="connsiteY120" fmla="*/ 7590 h 9707"/>
              <a:gd name="connsiteX121" fmla="*/ 6835 w 10000"/>
              <a:gd name="connsiteY121" fmla="*/ 7590 h 9707"/>
              <a:gd name="connsiteX122" fmla="*/ 6663 w 10000"/>
              <a:gd name="connsiteY122" fmla="*/ 7590 h 9707"/>
              <a:gd name="connsiteX123" fmla="*/ 6512 w 10000"/>
              <a:gd name="connsiteY123" fmla="*/ 7555 h 9707"/>
              <a:gd name="connsiteX124" fmla="*/ 6442 w 10000"/>
              <a:gd name="connsiteY124" fmla="*/ 7528 h 9707"/>
              <a:gd name="connsiteX125" fmla="*/ 6381 w 10000"/>
              <a:gd name="connsiteY125" fmla="*/ 7501 h 9707"/>
              <a:gd name="connsiteX126" fmla="*/ 6321 w 10000"/>
              <a:gd name="connsiteY126" fmla="*/ 7466 h 9707"/>
              <a:gd name="connsiteX127" fmla="*/ 6270 w 10000"/>
              <a:gd name="connsiteY127" fmla="*/ 7422 h 9707"/>
              <a:gd name="connsiteX128" fmla="*/ 6220 w 10000"/>
              <a:gd name="connsiteY128" fmla="*/ 7368 h 9707"/>
              <a:gd name="connsiteX129" fmla="*/ 6169 w 10000"/>
              <a:gd name="connsiteY129" fmla="*/ 7306 h 9707"/>
              <a:gd name="connsiteX130" fmla="*/ 6149 w 10000"/>
              <a:gd name="connsiteY130" fmla="*/ 7244 h 9707"/>
              <a:gd name="connsiteX131" fmla="*/ 6109 w 10000"/>
              <a:gd name="connsiteY131" fmla="*/ 7164 h 9707"/>
              <a:gd name="connsiteX132" fmla="*/ 6099 w 10000"/>
              <a:gd name="connsiteY132" fmla="*/ 7084 h 9707"/>
              <a:gd name="connsiteX133" fmla="*/ 6089 w 10000"/>
              <a:gd name="connsiteY133" fmla="*/ 6986 h 9707"/>
              <a:gd name="connsiteX134" fmla="*/ 6089 w 10000"/>
              <a:gd name="connsiteY134" fmla="*/ 6880 h 9707"/>
              <a:gd name="connsiteX135" fmla="*/ 6089 w 10000"/>
              <a:gd name="connsiteY135" fmla="*/ 6764 h 9707"/>
              <a:gd name="connsiteX136" fmla="*/ 6089 w 10000"/>
              <a:gd name="connsiteY136" fmla="*/ 6764 h 9707"/>
              <a:gd name="connsiteX137" fmla="*/ 6089 w 10000"/>
              <a:gd name="connsiteY137" fmla="*/ 6764 h 9707"/>
              <a:gd name="connsiteX138" fmla="*/ 6089 w 10000"/>
              <a:gd name="connsiteY138" fmla="*/ 6764 h 9707"/>
              <a:gd name="connsiteX139" fmla="*/ 6089 w 10000"/>
              <a:gd name="connsiteY139" fmla="*/ 6737 h 9707"/>
              <a:gd name="connsiteX140" fmla="*/ 6089 w 10000"/>
              <a:gd name="connsiteY140" fmla="*/ 6737 h 9707"/>
              <a:gd name="connsiteX141" fmla="*/ 6099 w 10000"/>
              <a:gd name="connsiteY141" fmla="*/ 6737 h 9707"/>
              <a:gd name="connsiteX142" fmla="*/ 6099 w 10000"/>
              <a:gd name="connsiteY142" fmla="*/ 6737 h 9707"/>
              <a:gd name="connsiteX143" fmla="*/ 6099 w 10000"/>
              <a:gd name="connsiteY143" fmla="*/ 6729 h 9707"/>
              <a:gd name="connsiteX144" fmla="*/ 6099 w 10000"/>
              <a:gd name="connsiteY144" fmla="*/ 6729 h 9707"/>
              <a:gd name="connsiteX145" fmla="*/ 6099 w 10000"/>
              <a:gd name="connsiteY145" fmla="*/ 6729 h 9707"/>
              <a:gd name="connsiteX146" fmla="*/ 6099 w 10000"/>
              <a:gd name="connsiteY146" fmla="*/ 6729 h 9707"/>
              <a:gd name="connsiteX147" fmla="*/ 6129 w 10000"/>
              <a:gd name="connsiteY147" fmla="*/ 6436 h 9707"/>
              <a:gd name="connsiteX148" fmla="*/ 6179 w 10000"/>
              <a:gd name="connsiteY148" fmla="*/ 6195 h 9707"/>
              <a:gd name="connsiteX149" fmla="*/ 6240 w 10000"/>
              <a:gd name="connsiteY149" fmla="*/ 5991 h 9707"/>
              <a:gd name="connsiteX150" fmla="*/ 6280 w 10000"/>
              <a:gd name="connsiteY150" fmla="*/ 5919 h 9707"/>
              <a:gd name="connsiteX151" fmla="*/ 6321 w 10000"/>
              <a:gd name="connsiteY151" fmla="*/ 5840 h 9707"/>
              <a:gd name="connsiteX152" fmla="*/ 6351 w 10000"/>
              <a:gd name="connsiteY152" fmla="*/ 5786 h 9707"/>
              <a:gd name="connsiteX153" fmla="*/ 6401 w 10000"/>
              <a:gd name="connsiteY153" fmla="*/ 5734 h 9707"/>
              <a:gd name="connsiteX154" fmla="*/ 6452 w 10000"/>
              <a:gd name="connsiteY154" fmla="*/ 5689 h 9707"/>
              <a:gd name="connsiteX155" fmla="*/ 6512 w 10000"/>
              <a:gd name="connsiteY155" fmla="*/ 5653 h 9707"/>
              <a:gd name="connsiteX156" fmla="*/ 6563 w 10000"/>
              <a:gd name="connsiteY156" fmla="*/ 5627 h 9707"/>
              <a:gd name="connsiteX157" fmla="*/ 6623 w 10000"/>
              <a:gd name="connsiteY157" fmla="*/ 5618 h 9707"/>
              <a:gd name="connsiteX158" fmla="*/ 6694 w 10000"/>
              <a:gd name="connsiteY158" fmla="*/ 5600 h 9707"/>
              <a:gd name="connsiteX159" fmla="*/ 6774 w 10000"/>
              <a:gd name="connsiteY159" fmla="*/ 5591 h 9707"/>
              <a:gd name="connsiteX160" fmla="*/ 6774 w 10000"/>
              <a:gd name="connsiteY160" fmla="*/ 5591 h 9707"/>
              <a:gd name="connsiteX161" fmla="*/ 6774 w 10000"/>
              <a:gd name="connsiteY161" fmla="*/ 5591 h 9707"/>
              <a:gd name="connsiteX162" fmla="*/ 6774 w 10000"/>
              <a:gd name="connsiteY162" fmla="*/ 5591 h 9707"/>
              <a:gd name="connsiteX163" fmla="*/ 6774 w 10000"/>
              <a:gd name="connsiteY163" fmla="*/ 5591 h 9707"/>
              <a:gd name="connsiteX164" fmla="*/ 6774 w 10000"/>
              <a:gd name="connsiteY164" fmla="*/ 5591 h 9707"/>
              <a:gd name="connsiteX165" fmla="*/ 6774 w 10000"/>
              <a:gd name="connsiteY165" fmla="*/ 5591 h 9707"/>
              <a:gd name="connsiteX166" fmla="*/ 6774 w 10000"/>
              <a:gd name="connsiteY166" fmla="*/ 5591 h 9707"/>
              <a:gd name="connsiteX167" fmla="*/ 6875 w 10000"/>
              <a:gd name="connsiteY167" fmla="*/ 5600 h 9707"/>
              <a:gd name="connsiteX168" fmla="*/ 7006 w 10000"/>
              <a:gd name="connsiteY168" fmla="*/ 5627 h 9707"/>
              <a:gd name="connsiteX169" fmla="*/ 7137 w 10000"/>
              <a:gd name="connsiteY169" fmla="*/ 5645 h 9707"/>
              <a:gd name="connsiteX170" fmla="*/ 7268 w 10000"/>
              <a:gd name="connsiteY170" fmla="*/ 5689 h 9707"/>
              <a:gd name="connsiteX171" fmla="*/ 7601 w 10000"/>
              <a:gd name="connsiteY171" fmla="*/ 5795 h 9707"/>
              <a:gd name="connsiteX172" fmla="*/ 7964 w 10000"/>
              <a:gd name="connsiteY172" fmla="*/ 5929 h 9707"/>
              <a:gd name="connsiteX173" fmla="*/ 7964 w 10000"/>
              <a:gd name="connsiteY173" fmla="*/ 5929 h 9707"/>
              <a:gd name="connsiteX174" fmla="*/ 7984 w 10000"/>
              <a:gd name="connsiteY174" fmla="*/ 5929 h 9707"/>
              <a:gd name="connsiteX175" fmla="*/ 7984 w 10000"/>
              <a:gd name="connsiteY175" fmla="*/ 5929 h 9707"/>
              <a:gd name="connsiteX176" fmla="*/ 7994 w 10000"/>
              <a:gd name="connsiteY176" fmla="*/ 5929 h 9707"/>
              <a:gd name="connsiteX177" fmla="*/ 7994 w 10000"/>
              <a:gd name="connsiteY177" fmla="*/ 5929 h 9707"/>
              <a:gd name="connsiteX178" fmla="*/ 8216 w 10000"/>
              <a:gd name="connsiteY178" fmla="*/ 6000 h 9707"/>
              <a:gd name="connsiteX179" fmla="*/ 8407 w 10000"/>
              <a:gd name="connsiteY179" fmla="*/ 6054 h 9707"/>
              <a:gd name="connsiteX180" fmla="*/ 8599 w 10000"/>
              <a:gd name="connsiteY180" fmla="*/ 6089 h 9707"/>
              <a:gd name="connsiteX181" fmla="*/ 8770 w 10000"/>
              <a:gd name="connsiteY181" fmla="*/ 6098 h 9707"/>
              <a:gd name="connsiteX182" fmla="*/ 8770 w 10000"/>
              <a:gd name="connsiteY182" fmla="*/ 6098 h 9707"/>
              <a:gd name="connsiteX183" fmla="*/ 8770 w 10000"/>
              <a:gd name="connsiteY183" fmla="*/ 6098 h 9707"/>
              <a:gd name="connsiteX184" fmla="*/ 8770 w 10000"/>
              <a:gd name="connsiteY184" fmla="*/ 6098 h 9707"/>
              <a:gd name="connsiteX185" fmla="*/ 8770 w 10000"/>
              <a:gd name="connsiteY185" fmla="*/ 6098 h 9707"/>
              <a:gd name="connsiteX186" fmla="*/ 8770 w 10000"/>
              <a:gd name="connsiteY186" fmla="*/ 6098 h 9707"/>
              <a:gd name="connsiteX187" fmla="*/ 8911 w 10000"/>
              <a:gd name="connsiteY187" fmla="*/ 6089 h 9707"/>
              <a:gd name="connsiteX188" fmla="*/ 9032 w 10000"/>
              <a:gd name="connsiteY188" fmla="*/ 6054 h 9707"/>
              <a:gd name="connsiteX189" fmla="*/ 9093 w 10000"/>
              <a:gd name="connsiteY189" fmla="*/ 6035 h 9707"/>
              <a:gd name="connsiteX190" fmla="*/ 9143 w 10000"/>
              <a:gd name="connsiteY190" fmla="*/ 6009 h 9707"/>
              <a:gd name="connsiteX191" fmla="*/ 9194 w 10000"/>
              <a:gd name="connsiteY191" fmla="*/ 5982 h 9707"/>
              <a:gd name="connsiteX192" fmla="*/ 9244 w 10000"/>
              <a:gd name="connsiteY192" fmla="*/ 5938 h 9707"/>
              <a:gd name="connsiteX193" fmla="*/ 9274 w 10000"/>
              <a:gd name="connsiteY193" fmla="*/ 5894 h 9707"/>
              <a:gd name="connsiteX194" fmla="*/ 9315 w 10000"/>
              <a:gd name="connsiteY194" fmla="*/ 5840 h 9707"/>
              <a:gd name="connsiteX195" fmla="*/ 9375 w 10000"/>
              <a:gd name="connsiteY195" fmla="*/ 5716 h 9707"/>
              <a:gd name="connsiteX196" fmla="*/ 9425 w 10000"/>
              <a:gd name="connsiteY196" fmla="*/ 5547 h 9707"/>
              <a:gd name="connsiteX197" fmla="*/ 9446 w 10000"/>
              <a:gd name="connsiteY197" fmla="*/ 5369 h 9707"/>
              <a:gd name="connsiteX198" fmla="*/ 9456 w 10000"/>
              <a:gd name="connsiteY198" fmla="*/ 5138 h 9707"/>
              <a:gd name="connsiteX199" fmla="*/ 9446 w 10000"/>
              <a:gd name="connsiteY199" fmla="*/ 4888 h 9707"/>
              <a:gd name="connsiteX200" fmla="*/ 9415 w 10000"/>
              <a:gd name="connsiteY200" fmla="*/ 4604 h 9707"/>
              <a:gd name="connsiteX201" fmla="*/ 9365 w 10000"/>
              <a:gd name="connsiteY201" fmla="*/ 4266 h 9707"/>
              <a:gd name="connsiteX202" fmla="*/ 9284 w 10000"/>
              <a:gd name="connsiteY202" fmla="*/ 3902 h 9707"/>
              <a:gd name="connsiteX203" fmla="*/ 9204 w 10000"/>
              <a:gd name="connsiteY203" fmla="*/ 3475 h 9707"/>
              <a:gd name="connsiteX204" fmla="*/ 9083 w 10000"/>
              <a:gd name="connsiteY204" fmla="*/ 3031 h 9707"/>
              <a:gd name="connsiteX205" fmla="*/ 8931 w 10000"/>
              <a:gd name="connsiteY205" fmla="*/ 2534 h 9707"/>
              <a:gd name="connsiteX206" fmla="*/ 8931 w 10000"/>
              <a:gd name="connsiteY206" fmla="*/ 2534 h 9707"/>
              <a:gd name="connsiteX207" fmla="*/ 8931 w 10000"/>
              <a:gd name="connsiteY207" fmla="*/ 2498 h 9707"/>
              <a:gd name="connsiteX208" fmla="*/ 8931 w 10000"/>
              <a:gd name="connsiteY208" fmla="*/ 2498 h 9707"/>
              <a:gd name="connsiteX209" fmla="*/ 8921 w 10000"/>
              <a:gd name="connsiteY209" fmla="*/ 2489 h 9707"/>
              <a:gd name="connsiteX210" fmla="*/ 8921 w 10000"/>
              <a:gd name="connsiteY210" fmla="*/ 2489 h 9707"/>
              <a:gd name="connsiteX211" fmla="*/ 8911 w 10000"/>
              <a:gd name="connsiteY211" fmla="*/ 2445 h 9707"/>
              <a:gd name="connsiteX212" fmla="*/ 8911 w 10000"/>
              <a:gd name="connsiteY212" fmla="*/ 2445 h 9707"/>
              <a:gd name="connsiteX213" fmla="*/ 8911 w 10000"/>
              <a:gd name="connsiteY213" fmla="*/ 2436 h 9707"/>
              <a:gd name="connsiteX214" fmla="*/ 8911 w 10000"/>
              <a:gd name="connsiteY214" fmla="*/ 2436 h 9707"/>
              <a:gd name="connsiteX215" fmla="*/ 8911 w 10000"/>
              <a:gd name="connsiteY215" fmla="*/ 2436 h 9707"/>
              <a:gd name="connsiteX216" fmla="*/ 8911 w 10000"/>
              <a:gd name="connsiteY216" fmla="*/ 2436 h 9707"/>
              <a:gd name="connsiteX217" fmla="*/ 8478 w 10000"/>
              <a:gd name="connsiteY217" fmla="*/ 2463 h 9707"/>
              <a:gd name="connsiteX218" fmla="*/ 8044 w 10000"/>
              <a:gd name="connsiteY218" fmla="*/ 2498 h 9707"/>
              <a:gd name="connsiteX219" fmla="*/ 7147 w 10000"/>
              <a:gd name="connsiteY219" fmla="*/ 2586 h 9707"/>
              <a:gd name="connsiteX220" fmla="*/ 6300 w 10000"/>
              <a:gd name="connsiteY220" fmla="*/ 2675 h 9707"/>
              <a:gd name="connsiteX221" fmla="*/ 5917 w 10000"/>
              <a:gd name="connsiteY221" fmla="*/ 2702 h 9707"/>
              <a:gd name="connsiteX222" fmla="*/ 5554 w 10000"/>
              <a:gd name="connsiteY222" fmla="*/ 2729 h 9707"/>
              <a:gd name="connsiteX223" fmla="*/ 5554 w 10000"/>
              <a:gd name="connsiteY223" fmla="*/ 2729 h 9707"/>
              <a:gd name="connsiteX224" fmla="*/ 5484 w 10000"/>
              <a:gd name="connsiteY224" fmla="*/ 2729 h 9707"/>
              <a:gd name="connsiteX225" fmla="*/ 5484 w 10000"/>
              <a:gd name="connsiteY225" fmla="*/ 2729 h 9707"/>
              <a:gd name="connsiteX226" fmla="*/ 5484 w 10000"/>
              <a:gd name="connsiteY226" fmla="*/ 2729 h 9707"/>
              <a:gd name="connsiteX227" fmla="*/ 5484 w 10000"/>
              <a:gd name="connsiteY227" fmla="*/ 2729 h 9707"/>
              <a:gd name="connsiteX228" fmla="*/ 5484 w 10000"/>
              <a:gd name="connsiteY228" fmla="*/ 2729 h 9707"/>
              <a:gd name="connsiteX229" fmla="*/ 5484 w 10000"/>
              <a:gd name="connsiteY229" fmla="*/ 2729 h 9707"/>
              <a:gd name="connsiteX230" fmla="*/ 5484 w 10000"/>
              <a:gd name="connsiteY230" fmla="*/ 2729 h 9707"/>
              <a:gd name="connsiteX231" fmla="*/ 5313 w 10000"/>
              <a:gd name="connsiteY231" fmla="*/ 2711 h 9707"/>
              <a:gd name="connsiteX232" fmla="*/ 5151 w 10000"/>
              <a:gd name="connsiteY232" fmla="*/ 2685 h 9707"/>
              <a:gd name="connsiteX233" fmla="*/ 5030 w 10000"/>
              <a:gd name="connsiteY233" fmla="*/ 2631 h 9707"/>
              <a:gd name="connsiteX234" fmla="*/ 4919 w 10000"/>
              <a:gd name="connsiteY234" fmla="*/ 2560 h 9707"/>
              <a:gd name="connsiteX235" fmla="*/ 4829 w 10000"/>
              <a:gd name="connsiteY235" fmla="*/ 2480 h 9707"/>
              <a:gd name="connsiteX236" fmla="*/ 4748 w 10000"/>
              <a:gd name="connsiteY236" fmla="*/ 2382 h 9707"/>
              <a:gd name="connsiteX237" fmla="*/ 4708 w 10000"/>
              <a:gd name="connsiteY237" fmla="*/ 2276 h 9707"/>
              <a:gd name="connsiteX238" fmla="*/ 4667 w 10000"/>
              <a:gd name="connsiteY238" fmla="*/ 2152 h 9707"/>
              <a:gd name="connsiteX239" fmla="*/ 4637 w 10000"/>
              <a:gd name="connsiteY239" fmla="*/ 2027 h 9707"/>
              <a:gd name="connsiteX240" fmla="*/ 4627 w 10000"/>
              <a:gd name="connsiteY240" fmla="*/ 1894 h 9707"/>
              <a:gd name="connsiteX241" fmla="*/ 4627 w 10000"/>
              <a:gd name="connsiteY241" fmla="*/ 1751 h 9707"/>
              <a:gd name="connsiteX242" fmla="*/ 4637 w 10000"/>
              <a:gd name="connsiteY242" fmla="*/ 1617 h 9707"/>
              <a:gd name="connsiteX243" fmla="*/ 4667 w 10000"/>
              <a:gd name="connsiteY243" fmla="*/ 1466 h 9707"/>
              <a:gd name="connsiteX244" fmla="*/ 4688 w 10000"/>
              <a:gd name="connsiteY244" fmla="*/ 1324 h 9707"/>
              <a:gd name="connsiteX245" fmla="*/ 4728 w 10000"/>
              <a:gd name="connsiteY245" fmla="*/ 1182 h 9707"/>
              <a:gd name="connsiteX246" fmla="*/ 4778 w 10000"/>
              <a:gd name="connsiteY246" fmla="*/ 1040 h 9707"/>
              <a:gd name="connsiteX247" fmla="*/ 4778 w 10000"/>
              <a:gd name="connsiteY247" fmla="*/ 1040 h 9707"/>
              <a:gd name="connsiteX248" fmla="*/ 4778 w 10000"/>
              <a:gd name="connsiteY248" fmla="*/ 1040 h 9707"/>
              <a:gd name="connsiteX249" fmla="*/ 4778 w 10000"/>
              <a:gd name="connsiteY249" fmla="*/ 1040 h 9707"/>
              <a:gd name="connsiteX250" fmla="*/ 4778 w 10000"/>
              <a:gd name="connsiteY250" fmla="*/ 1040 h 9707"/>
              <a:gd name="connsiteX251" fmla="*/ 4778 w 10000"/>
              <a:gd name="connsiteY251" fmla="*/ 1040 h 9707"/>
              <a:gd name="connsiteX252" fmla="*/ 4788 w 10000"/>
              <a:gd name="connsiteY252" fmla="*/ 1030 h 9707"/>
              <a:gd name="connsiteX253" fmla="*/ 4788 w 10000"/>
              <a:gd name="connsiteY253" fmla="*/ 1030 h 9707"/>
              <a:gd name="connsiteX254" fmla="*/ 4788 w 10000"/>
              <a:gd name="connsiteY254" fmla="*/ 1030 h 9707"/>
              <a:gd name="connsiteX255" fmla="*/ 4788 w 10000"/>
              <a:gd name="connsiteY255" fmla="*/ 1030 h 9707"/>
              <a:gd name="connsiteX256" fmla="*/ 4788 w 10000"/>
              <a:gd name="connsiteY256" fmla="*/ 1022 h 9707"/>
              <a:gd name="connsiteX257" fmla="*/ 4788 w 10000"/>
              <a:gd name="connsiteY257" fmla="*/ 1022 h 9707"/>
              <a:gd name="connsiteX258" fmla="*/ 4788 w 10000"/>
              <a:gd name="connsiteY258" fmla="*/ 1022 h 9707"/>
              <a:gd name="connsiteX259" fmla="*/ 4788 w 10000"/>
              <a:gd name="connsiteY259" fmla="*/ 1022 h 9707"/>
              <a:gd name="connsiteX260" fmla="*/ 4788 w 10000"/>
              <a:gd name="connsiteY260" fmla="*/ 1013 h 9707"/>
              <a:gd name="connsiteX261" fmla="*/ 4788 w 10000"/>
              <a:gd name="connsiteY261" fmla="*/ 1013 h 9707"/>
              <a:gd name="connsiteX262" fmla="*/ 4788 w 10000"/>
              <a:gd name="connsiteY262" fmla="*/ 1013 h 9707"/>
              <a:gd name="connsiteX263" fmla="*/ 4788 w 10000"/>
              <a:gd name="connsiteY263" fmla="*/ 1013 h 9707"/>
              <a:gd name="connsiteX264" fmla="*/ 4788 w 10000"/>
              <a:gd name="connsiteY264" fmla="*/ 1004 h 9707"/>
              <a:gd name="connsiteX265" fmla="*/ 4788 w 10000"/>
              <a:gd name="connsiteY265" fmla="*/ 1004 h 9707"/>
              <a:gd name="connsiteX266" fmla="*/ 4798 w 10000"/>
              <a:gd name="connsiteY266" fmla="*/ 1004 h 9707"/>
              <a:gd name="connsiteX267" fmla="*/ 4798 w 10000"/>
              <a:gd name="connsiteY267" fmla="*/ 1004 h 9707"/>
              <a:gd name="connsiteX268" fmla="*/ 4859 w 10000"/>
              <a:gd name="connsiteY268" fmla="*/ 782 h 9707"/>
              <a:gd name="connsiteX269" fmla="*/ 4909 w 10000"/>
              <a:gd name="connsiteY269" fmla="*/ 586 h 9707"/>
              <a:gd name="connsiteX270" fmla="*/ 4919 w 10000"/>
              <a:gd name="connsiteY270" fmla="*/ 507 h 9707"/>
              <a:gd name="connsiteX271" fmla="*/ 4919 w 10000"/>
              <a:gd name="connsiteY271" fmla="*/ 417 h 9707"/>
              <a:gd name="connsiteX272" fmla="*/ 4909 w 10000"/>
              <a:gd name="connsiteY272" fmla="*/ 347 h 9707"/>
              <a:gd name="connsiteX273" fmla="*/ 4899 w 10000"/>
              <a:gd name="connsiteY273" fmla="*/ 276 h 9707"/>
              <a:gd name="connsiteX274" fmla="*/ 4859 w 10000"/>
              <a:gd name="connsiteY274" fmla="*/ 214 h 9707"/>
              <a:gd name="connsiteX275" fmla="*/ 4829 w 10000"/>
              <a:gd name="connsiteY275" fmla="*/ 160 h 9707"/>
              <a:gd name="connsiteX276" fmla="*/ 4778 w 10000"/>
              <a:gd name="connsiteY276" fmla="*/ 106 h 9707"/>
              <a:gd name="connsiteX277" fmla="*/ 4708 w 10000"/>
              <a:gd name="connsiteY277" fmla="*/ 71 h 9707"/>
              <a:gd name="connsiteX278" fmla="*/ 4627 w 10000"/>
              <a:gd name="connsiteY278" fmla="*/ 44 h 9707"/>
              <a:gd name="connsiteX279" fmla="*/ 4536 w 10000"/>
              <a:gd name="connsiteY279" fmla="*/ 9 h 9707"/>
              <a:gd name="connsiteX280" fmla="*/ 4425 w 10000"/>
              <a:gd name="connsiteY280" fmla="*/ 0 h 9707"/>
              <a:gd name="connsiteX281" fmla="*/ 4304 w 10000"/>
              <a:gd name="connsiteY281" fmla="*/ 0 h 9707"/>
              <a:gd name="connsiteX282" fmla="*/ 4304 w 10000"/>
              <a:gd name="connsiteY282" fmla="*/ 0 h 9707"/>
              <a:gd name="connsiteX283" fmla="*/ 4304 w 10000"/>
              <a:gd name="connsiteY283" fmla="*/ 0 h 9707"/>
              <a:gd name="connsiteX0" fmla="*/ 4304 w 10000"/>
              <a:gd name="connsiteY0" fmla="*/ 0 h 9747"/>
              <a:gd name="connsiteX1" fmla="*/ 4304 w 10000"/>
              <a:gd name="connsiteY1" fmla="*/ 0 h 9747"/>
              <a:gd name="connsiteX2" fmla="*/ 4304 w 10000"/>
              <a:gd name="connsiteY2" fmla="*/ 0 h 9747"/>
              <a:gd name="connsiteX3" fmla="*/ 4163 w 10000"/>
              <a:gd name="connsiteY3" fmla="*/ 0 h 9747"/>
              <a:gd name="connsiteX4" fmla="*/ 4002 w 10000"/>
              <a:gd name="connsiteY4" fmla="*/ 9 h 9747"/>
              <a:gd name="connsiteX5" fmla="*/ 3851 w 10000"/>
              <a:gd name="connsiteY5" fmla="*/ 28 h 9747"/>
              <a:gd name="connsiteX6" fmla="*/ 3659 w 10000"/>
              <a:gd name="connsiteY6" fmla="*/ 64 h 9747"/>
              <a:gd name="connsiteX7" fmla="*/ 3659 w 10000"/>
              <a:gd name="connsiteY7" fmla="*/ 64 h 9747"/>
              <a:gd name="connsiteX8" fmla="*/ 3659 w 10000"/>
              <a:gd name="connsiteY8" fmla="*/ 64 h 9747"/>
              <a:gd name="connsiteX9" fmla="*/ 3659 w 10000"/>
              <a:gd name="connsiteY9" fmla="*/ 64 h 9747"/>
              <a:gd name="connsiteX10" fmla="*/ 3649 w 10000"/>
              <a:gd name="connsiteY10" fmla="*/ 64 h 9747"/>
              <a:gd name="connsiteX11" fmla="*/ 3649 w 10000"/>
              <a:gd name="connsiteY11" fmla="*/ 64 h 9747"/>
              <a:gd name="connsiteX12" fmla="*/ 3649 w 10000"/>
              <a:gd name="connsiteY12" fmla="*/ 73 h 9747"/>
              <a:gd name="connsiteX13" fmla="*/ 3649 w 10000"/>
              <a:gd name="connsiteY13" fmla="*/ 73 h 9747"/>
              <a:gd name="connsiteX14" fmla="*/ 3649 w 10000"/>
              <a:gd name="connsiteY14" fmla="*/ 73 h 9747"/>
              <a:gd name="connsiteX15" fmla="*/ 3407 w 10000"/>
              <a:gd name="connsiteY15" fmla="*/ 128 h 9747"/>
              <a:gd name="connsiteX16" fmla="*/ 3216 w 10000"/>
              <a:gd name="connsiteY16" fmla="*/ 183 h 9747"/>
              <a:gd name="connsiteX17" fmla="*/ 3054 w 10000"/>
              <a:gd name="connsiteY17" fmla="*/ 257 h 9747"/>
              <a:gd name="connsiteX18" fmla="*/ 2913 w 10000"/>
              <a:gd name="connsiteY18" fmla="*/ 330 h 9747"/>
              <a:gd name="connsiteX19" fmla="*/ 2833 w 10000"/>
              <a:gd name="connsiteY19" fmla="*/ 412 h 9747"/>
              <a:gd name="connsiteX20" fmla="*/ 2792 w 10000"/>
              <a:gd name="connsiteY20" fmla="*/ 449 h 9747"/>
              <a:gd name="connsiteX21" fmla="*/ 2772 w 10000"/>
              <a:gd name="connsiteY21" fmla="*/ 494 h 9747"/>
              <a:gd name="connsiteX22" fmla="*/ 2732 w 10000"/>
              <a:gd name="connsiteY22" fmla="*/ 594 h 9747"/>
              <a:gd name="connsiteX23" fmla="*/ 2722 w 10000"/>
              <a:gd name="connsiteY23" fmla="*/ 706 h 9747"/>
              <a:gd name="connsiteX24" fmla="*/ 2722 w 10000"/>
              <a:gd name="connsiteY24" fmla="*/ 706 h 9747"/>
              <a:gd name="connsiteX25" fmla="*/ 2732 w 10000"/>
              <a:gd name="connsiteY25" fmla="*/ 832 h 9747"/>
              <a:gd name="connsiteX26" fmla="*/ 2762 w 10000"/>
              <a:gd name="connsiteY26" fmla="*/ 952 h 9747"/>
              <a:gd name="connsiteX27" fmla="*/ 2792 w 10000"/>
              <a:gd name="connsiteY27" fmla="*/ 1089 h 9747"/>
              <a:gd name="connsiteX28" fmla="*/ 2853 w 10000"/>
              <a:gd name="connsiteY28" fmla="*/ 1244 h 9747"/>
              <a:gd name="connsiteX29" fmla="*/ 2984 w 10000"/>
              <a:gd name="connsiteY29" fmla="*/ 1574 h 9747"/>
              <a:gd name="connsiteX30" fmla="*/ 3125 w 10000"/>
              <a:gd name="connsiteY30" fmla="*/ 1978 h 9747"/>
              <a:gd name="connsiteX31" fmla="*/ 3125 w 10000"/>
              <a:gd name="connsiteY31" fmla="*/ 1978 h 9747"/>
              <a:gd name="connsiteX32" fmla="*/ 3125 w 10000"/>
              <a:gd name="connsiteY32" fmla="*/ 1978 h 9747"/>
              <a:gd name="connsiteX33" fmla="*/ 3125 w 10000"/>
              <a:gd name="connsiteY33" fmla="*/ 1987 h 9747"/>
              <a:gd name="connsiteX34" fmla="*/ 3125 w 10000"/>
              <a:gd name="connsiteY34" fmla="*/ 1987 h 9747"/>
              <a:gd name="connsiteX35" fmla="*/ 3135 w 10000"/>
              <a:gd name="connsiteY35" fmla="*/ 1996 h 9747"/>
              <a:gd name="connsiteX36" fmla="*/ 3135 w 10000"/>
              <a:gd name="connsiteY36" fmla="*/ 1996 h 9747"/>
              <a:gd name="connsiteX37" fmla="*/ 3175 w 10000"/>
              <a:gd name="connsiteY37" fmla="*/ 2106 h 9747"/>
              <a:gd name="connsiteX38" fmla="*/ 3196 w 10000"/>
              <a:gd name="connsiteY38" fmla="*/ 2217 h 9747"/>
              <a:gd name="connsiteX39" fmla="*/ 3216 w 10000"/>
              <a:gd name="connsiteY39" fmla="*/ 2317 h 9747"/>
              <a:gd name="connsiteX40" fmla="*/ 3216 w 10000"/>
              <a:gd name="connsiteY40" fmla="*/ 2409 h 9747"/>
              <a:gd name="connsiteX41" fmla="*/ 3196 w 10000"/>
              <a:gd name="connsiteY41" fmla="*/ 2482 h 9747"/>
              <a:gd name="connsiteX42" fmla="*/ 3175 w 10000"/>
              <a:gd name="connsiteY42" fmla="*/ 2555 h 9747"/>
              <a:gd name="connsiteX43" fmla="*/ 3145 w 10000"/>
              <a:gd name="connsiteY43" fmla="*/ 2610 h 9747"/>
              <a:gd name="connsiteX44" fmla="*/ 3105 w 10000"/>
              <a:gd name="connsiteY44" fmla="*/ 2656 h 9747"/>
              <a:gd name="connsiteX45" fmla="*/ 3065 w 10000"/>
              <a:gd name="connsiteY45" fmla="*/ 2692 h 9747"/>
              <a:gd name="connsiteX46" fmla="*/ 3004 w 10000"/>
              <a:gd name="connsiteY46" fmla="*/ 2729 h 9747"/>
              <a:gd name="connsiteX47" fmla="*/ 2944 w 10000"/>
              <a:gd name="connsiteY47" fmla="*/ 2756 h 9747"/>
              <a:gd name="connsiteX48" fmla="*/ 2873 w 10000"/>
              <a:gd name="connsiteY48" fmla="*/ 2775 h 9747"/>
              <a:gd name="connsiteX49" fmla="*/ 2722 w 10000"/>
              <a:gd name="connsiteY49" fmla="*/ 2793 h 9747"/>
              <a:gd name="connsiteX50" fmla="*/ 2550 w 10000"/>
              <a:gd name="connsiteY50" fmla="*/ 2811 h 9747"/>
              <a:gd name="connsiteX51" fmla="*/ 2550 w 10000"/>
              <a:gd name="connsiteY51" fmla="*/ 2811 h 9747"/>
              <a:gd name="connsiteX52" fmla="*/ 2550 w 10000"/>
              <a:gd name="connsiteY52" fmla="*/ 2811 h 9747"/>
              <a:gd name="connsiteX53" fmla="*/ 2550 w 10000"/>
              <a:gd name="connsiteY53" fmla="*/ 2811 h 9747"/>
              <a:gd name="connsiteX54" fmla="*/ 2550 w 10000"/>
              <a:gd name="connsiteY54" fmla="*/ 2811 h 9747"/>
              <a:gd name="connsiteX55" fmla="*/ 2550 w 10000"/>
              <a:gd name="connsiteY55" fmla="*/ 2811 h 9747"/>
              <a:gd name="connsiteX56" fmla="*/ 2550 w 10000"/>
              <a:gd name="connsiteY56" fmla="*/ 2811 h 9747"/>
              <a:gd name="connsiteX57" fmla="*/ 2550 w 10000"/>
              <a:gd name="connsiteY57" fmla="*/ 2811 h 9747"/>
              <a:gd name="connsiteX58" fmla="*/ 2339 w 10000"/>
              <a:gd name="connsiteY58" fmla="*/ 2811 h 9747"/>
              <a:gd name="connsiteX59" fmla="*/ 2127 w 10000"/>
              <a:gd name="connsiteY59" fmla="*/ 2784 h 9747"/>
              <a:gd name="connsiteX60" fmla="*/ 2127 w 10000"/>
              <a:gd name="connsiteY60" fmla="*/ 2784 h 9747"/>
              <a:gd name="connsiteX61" fmla="*/ 1804 w 10000"/>
              <a:gd name="connsiteY61" fmla="*/ 2756 h 9747"/>
              <a:gd name="connsiteX62" fmla="*/ 1502 w 10000"/>
              <a:gd name="connsiteY62" fmla="*/ 2738 h 9747"/>
              <a:gd name="connsiteX63" fmla="*/ 1502 w 10000"/>
              <a:gd name="connsiteY63" fmla="*/ 2738 h 9747"/>
              <a:gd name="connsiteX64" fmla="*/ 1230 w 10000"/>
              <a:gd name="connsiteY64" fmla="*/ 2729 h 9747"/>
              <a:gd name="connsiteX65" fmla="*/ 867 w 10000"/>
              <a:gd name="connsiteY65" fmla="*/ 2710 h 9747"/>
              <a:gd name="connsiteX66" fmla="*/ 0 w 10000"/>
              <a:gd name="connsiteY66" fmla="*/ 2628 h 9747"/>
              <a:gd name="connsiteX67" fmla="*/ 0 w 10000"/>
              <a:gd name="connsiteY67" fmla="*/ 9450 h 9747"/>
              <a:gd name="connsiteX68" fmla="*/ 9990 w 10000"/>
              <a:gd name="connsiteY68" fmla="*/ 9450 h 9747"/>
              <a:gd name="connsiteX69" fmla="*/ 9990 w 10000"/>
              <a:gd name="connsiteY69" fmla="*/ 9450 h 9747"/>
              <a:gd name="connsiteX70" fmla="*/ 9960 w 10000"/>
              <a:gd name="connsiteY70" fmla="*/ 9716 h 9747"/>
              <a:gd name="connsiteX71" fmla="*/ 9960 w 10000"/>
              <a:gd name="connsiteY71" fmla="*/ 9697 h 9747"/>
              <a:gd name="connsiteX72" fmla="*/ 9990 w 10000"/>
              <a:gd name="connsiteY72" fmla="*/ 9304 h 9747"/>
              <a:gd name="connsiteX73" fmla="*/ 10000 w 10000"/>
              <a:gd name="connsiteY73" fmla="*/ 8956 h 9747"/>
              <a:gd name="connsiteX74" fmla="*/ 9970 w 10000"/>
              <a:gd name="connsiteY74" fmla="*/ 8663 h 9747"/>
              <a:gd name="connsiteX75" fmla="*/ 9940 w 10000"/>
              <a:gd name="connsiteY75" fmla="*/ 8405 h 9747"/>
              <a:gd name="connsiteX76" fmla="*/ 9879 w 10000"/>
              <a:gd name="connsiteY76" fmla="*/ 8195 h 9747"/>
              <a:gd name="connsiteX77" fmla="*/ 9798 w 10000"/>
              <a:gd name="connsiteY77" fmla="*/ 8004 h 9747"/>
              <a:gd name="connsiteX78" fmla="*/ 9718 w 10000"/>
              <a:gd name="connsiteY78" fmla="*/ 7856 h 9747"/>
              <a:gd name="connsiteX79" fmla="*/ 9617 w 10000"/>
              <a:gd name="connsiteY79" fmla="*/ 7738 h 9747"/>
              <a:gd name="connsiteX80" fmla="*/ 9506 w 10000"/>
              <a:gd name="connsiteY80" fmla="*/ 7646 h 9747"/>
              <a:gd name="connsiteX81" fmla="*/ 9395 w 10000"/>
              <a:gd name="connsiteY81" fmla="*/ 7582 h 9747"/>
              <a:gd name="connsiteX82" fmla="*/ 9274 w 10000"/>
              <a:gd name="connsiteY82" fmla="*/ 7536 h 9747"/>
              <a:gd name="connsiteX83" fmla="*/ 9153 w 10000"/>
              <a:gd name="connsiteY83" fmla="*/ 7509 h 9747"/>
              <a:gd name="connsiteX84" fmla="*/ 9022 w 10000"/>
              <a:gd name="connsiteY84" fmla="*/ 7490 h 9747"/>
              <a:gd name="connsiteX85" fmla="*/ 8901 w 10000"/>
              <a:gd name="connsiteY85" fmla="*/ 7490 h 9747"/>
              <a:gd name="connsiteX86" fmla="*/ 8901 w 10000"/>
              <a:gd name="connsiteY86" fmla="*/ 7490 h 9747"/>
              <a:gd name="connsiteX87" fmla="*/ 8901 w 10000"/>
              <a:gd name="connsiteY87" fmla="*/ 7490 h 9747"/>
              <a:gd name="connsiteX88" fmla="*/ 8901 w 10000"/>
              <a:gd name="connsiteY88" fmla="*/ 7490 h 9747"/>
              <a:gd name="connsiteX89" fmla="*/ 8901 w 10000"/>
              <a:gd name="connsiteY89" fmla="*/ 7490 h 9747"/>
              <a:gd name="connsiteX90" fmla="*/ 8901 w 10000"/>
              <a:gd name="connsiteY90" fmla="*/ 7490 h 9747"/>
              <a:gd name="connsiteX91" fmla="*/ 8700 w 10000"/>
              <a:gd name="connsiteY91" fmla="*/ 7490 h 9747"/>
              <a:gd name="connsiteX92" fmla="*/ 8528 w 10000"/>
              <a:gd name="connsiteY92" fmla="*/ 7509 h 9747"/>
              <a:gd name="connsiteX93" fmla="*/ 8528 w 10000"/>
              <a:gd name="connsiteY93" fmla="*/ 7509 h 9747"/>
              <a:gd name="connsiteX94" fmla="*/ 8528 w 10000"/>
              <a:gd name="connsiteY94" fmla="*/ 7509 h 9747"/>
              <a:gd name="connsiteX95" fmla="*/ 8528 w 10000"/>
              <a:gd name="connsiteY95" fmla="*/ 7509 h 9747"/>
              <a:gd name="connsiteX96" fmla="*/ 8518 w 10000"/>
              <a:gd name="connsiteY96" fmla="*/ 7517 h 9747"/>
              <a:gd name="connsiteX97" fmla="*/ 8518 w 10000"/>
              <a:gd name="connsiteY97" fmla="*/ 7517 h 9747"/>
              <a:gd name="connsiteX98" fmla="*/ 8508 w 10000"/>
              <a:gd name="connsiteY98" fmla="*/ 7517 h 9747"/>
              <a:gd name="connsiteX99" fmla="*/ 8508 w 10000"/>
              <a:gd name="connsiteY99" fmla="*/ 7517 h 9747"/>
              <a:gd name="connsiteX100" fmla="*/ 8508 w 10000"/>
              <a:gd name="connsiteY100" fmla="*/ 7517 h 9747"/>
              <a:gd name="connsiteX101" fmla="*/ 8508 w 10000"/>
              <a:gd name="connsiteY101" fmla="*/ 7517 h 9747"/>
              <a:gd name="connsiteX102" fmla="*/ 8337 w 10000"/>
              <a:gd name="connsiteY102" fmla="*/ 7536 h 9747"/>
              <a:gd name="connsiteX103" fmla="*/ 8135 w 10000"/>
              <a:gd name="connsiteY103" fmla="*/ 7582 h 9747"/>
              <a:gd name="connsiteX104" fmla="*/ 7671 w 10000"/>
              <a:gd name="connsiteY104" fmla="*/ 7691 h 9747"/>
              <a:gd name="connsiteX105" fmla="*/ 7671 w 10000"/>
              <a:gd name="connsiteY105" fmla="*/ 7691 h 9747"/>
              <a:gd name="connsiteX106" fmla="*/ 7671 w 10000"/>
              <a:gd name="connsiteY106" fmla="*/ 7691 h 9747"/>
              <a:gd name="connsiteX107" fmla="*/ 7671 w 10000"/>
              <a:gd name="connsiteY107" fmla="*/ 7691 h 9747"/>
              <a:gd name="connsiteX108" fmla="*/ 7661 w 10000"/>
              <a:gd name="connsiteY108" fmla="*/ 7691 h 9747"/>
              <a:gd name="connsiteX109" fmla="*/ 7661 w 10000"/>
              <a:gd name="connsiteY109" fmla="*/ 7691 h 9747"/>
              <a:gd name="connsiteX110" fmla="*/ 7450 w 10000"/>
              <a:gd name="connsiteY110" fmla="*/ 7738 h 9747"/>
              <a:gd name="connsiteX111" fmla="*/ 7248 w 10000"/>
              <a:gd name="connsiteY111" fmla="*/ 7783 h 9747"/>
              <a:gd name="connsiteX112" fmla="*/ 7036 w 10000"/>
              <a:gd name="connsiteY112" fmla="*/ 7819 h 9747"/>
              <a:gd name="connsiteX113" fmla="*/ 6835 w 10000"/>
              <a:gd name="connsiteY113" fmla="*/ 7819 h 9747"/>
              <a:gd name="connsiteX114" fmla="*/ 6835 w 10000"/>
              <a:gd name="connsiteY114" fmla="*/ 7819 h 9747"/>
              <a:gd name="connsiteX115" fmla="*/ 6835 w 10000"/>
              <a:gd name="connsiteY115" fmla="*/ 7819 h 9747"/>
              <a:gd name="connsiteX116" fmla="*/ 6835 w 10000"/>
              <a:gd name="connsiteY116" fmla="*/ 7819 h 9747"/>
              <a:gd name="connsiteX117" fmla="*/ 6835 w 10000"/>
              <a:gd name="connsiteY117" fmla="*/ 7819 h 9747"/>
              <a:gd name="connsiteX118" fmla="*/ 6835 w 10000"/>
              <a:gd name="connsiteY118" fmla="*/ 7819 h 9747"/>
              <a:gd name="connsiteX119" fmla="*/ 6835 w 10000"/>
              <a:gd name="connsiteY119" fmla="*/ 7819 h 9747"/>
              <a:gd name="connsiteX120" fmla="*/ 6835 w 10000"/>
              <a:gd name="connsiteY120" fmla="*/ 7819 h 9747"/>
              <a:gd name="connsiteX121" fmla="*/ 6663 w 10000"/>
              <a:gd name="connsiteY121" fmla="*/ 7819 h 9747"/>
              <a:gd name="connsiteX122" fmla="*/ 6512 w 10000"/>
              <a:gd name="connsiteY122" fmla="*/ 7783 h 9747"/>
              <a:gd name="connsiteX123" fmla="*/ 6442 w 10000"/>
              <a:gd name="connsiteY123" fmla="*/ 7755 h 9747"/>
              <a:gd name="connsiteX124" fmla="*/ 6381 w 10000"/>
              <a:gd name="connsiteY124" fmla="*/ 7727 h 9747"/>
              <a:gd name="connsiteX125" fmla="*/ 6321 w 10000"/>
              <a:gd name="connsiteY125" fmla="*/ 7691 h 9747"/>
              <a:gd name="connsiteX126" fmla="*/ 6270 w 10000"/>
              <a:gd name="connsiteY126" fmla="*/ 7646 h 9747"/>
              <a:gd name="connsiteX127" fmla="*/ 6220 w 10000"/>
              <a:gd name="connsiteY127" fmla="*/ 7590 h 9747"/>
              <a:gd name="connsiteX128" fmla="*/ 6169 w 10000"/>
              <a:gd name="connsiteY128" fmla="*/ 7527 h 9747"/>
              <a:gd name="connsiteX129" fmla="*/ 6149 w 10000"/>
              <a:gd name="connsiteY129" fmla="*/ 7463 h 9747"/>
              <a:gd name="connsiteX130" fmla="*/ 6109 w 10000"/>
              <a:gd name="connsiteY130" fmla="*/ 7380 h 9747"/>
              <a:gd name="connsiteX131" fmla="*/ 6099 w 10000"/>
              <a:gd name="connsiteY131" fmla="*/ 7298 h 9747"/>
              <a:gd name="connsiteX132" fmla="*/ 6089 w 10000"/>
              <a:gd name="connsiteY132" fmla="*/ 7197 h 9747"/>
              <a:gd name="connsiteX133" fmla="*/ 6089 w 10000"/>
              <a:gd name="connsiteY133" fmla="*/ 7088 h 9747"/>
              <a:gd name="connsiteX134" fmla="*/ 6089 w 10000"/>
              <a:gd name="connsiteY134" fmla="*/ 6968 h 9747"/>
              <a:gd name="connsiteX135" fmla="*/ 6089 w 10000"/>
              <a:gd name="connsiteY135" fmla="*/ 6968 h 9747"/>
              <a:gd name="connsiteX136" fmla="*/ 6089 w 10000"/>
              <a:gd name="connsiteY136" fmla="*/ 6968 h 9747"/>
              <a:gd name="connsiteX137" fmla="*/ 6089 w 10000"/>
              <a:gd name="connsiteY137" fmla="*/ 6968 h 9747"/>
              <a:gd name="connsiteX138" fmla="*/ 6089 w 10000"/>
              <a:gd name="connsiteY138" fmla="*/ 6940 h 9747"/>
              <a:gd name="connsiteX139" fmla="*/ 6089 w 10000"/>
              <a:gd name="connsiteY139" fmla="*/ 6940 h 9747"/>
              <a:gd name="connsiteX140" fmla="*/ 6099 w 10000"/>
              <a:gd name="connsiteY140" fmla="*/ 6940 h 9747"/>
              <a:gd name="connsiteX141" fmla="*/ 6099 w 10000"/>
              <a:gd name="connsiteY141" fmla="*/ 6940 h 9747"/>
              <a:gd name="connsiteX142" fmla="*/ 6099 w 10000"/>
              <a:gd name="connsiteY142" fmla="*/ 6932 h 9747"/>
              <a:gd name="connsiteX143" fmla="*/ 6099 w 10000"/>
              <a:gd name="connsiteY143" fmla="*/ 6932 h 9747"/>
              <a:gd name="connsiteX144" fmla="*/ 6099 w 10000"/>
              <a:gd name="connsiteY144" fmla="*/ 6932 h 9747"/>
              <a:gd name="connsiteX145" fmla="*/ 6099 w 10000"/>
              <a:gd name="connsiteY145" fmla="*/ 6932 h 9747"/>
              <a:gd name="connsiteX146" fmla="*/ 6129 w 10000"/>
              <a:gd name="connsiteY146" fmla="*/ 6630 h 9747"/>
              <a:gd name="connsiteX147" fmla="*/ 6179 w 10000"/>
              <a:gd name="connsiteY147" fmla="*/ 6382 h 9747"/>
              <a:gd name="connsiteX148" fmla="*/ 6240 w 10000"/>
              <a:gd name="connsiteY148" fmla="*/ 6172 h 9747"/>
              <a:gd name="connsiteX149" fmla="*/ 6280 w 10000"/>
              <a:gd name="connsiteY149" fmla="*/ 6098 h 9747"/>
              <a:gd name="connsiteX150" fmla="*/ 6321 w 10000"/>
              <a:gd name="connsiteY150" fmla="*/ 6016 h 9747"/>
              <a:gd name="connsiteX151" fmla="*/ 6351 w 10000"/>
              <a:gd name="connsiteY151" fmla="*/ 5961 h 9747"/>
              <a:gd name="connsiteX152" fmla="*/ 6401 w 10000"/>
              <a:gd name="connsiteY152" fmla="*/ 5907 h 9747"/>
              <a:gd name="connsiteX153" fmla="*/ 6452 w 10000"/>
              <a:gd name="connsiteY153" fmla="*/ 5861 h 9747"/>
              <a:gd name="connsiteX154" fmla="*/ 6512 w 10000"/>
              <a:gd name="connsiteY154" fmla="*/ 5824 h 9747"/>
              <a:gd name="connsiteX155" fmla="*/ 6563 w 10000"/>
              <a:gd name="connsiteY155" fmla="*/ 5797 h 9747"/>
              <a:gd name="connsiteX156" fmla="*/ 6623 w 10000"/>
              <a:gd name="connsiteY156" fmla="*/ 5788 h 9747"/>
              <a:gd name="connsiteX157" fmla="*/ 6694 w 10000"/>
              <a:gd name="connsiteY157" fmla="*/ 5769 h 9747"/>
              <a:gd name="connsiteX158" fmla="*/ 6774 w 10000"/>
              <a:gd name="connsiteY158" fmla="*/ 5760 h 9747"/>
              <a:gd name="connsiteX159" fmla="*/ 6774 w 10000"/>
              <a:gd name="connsiteY159" fmla="*/ 5760 h 9747"/>
              <a:gd name="connsiteX160" fmla="*/ 6774 w 10000"/>
              <a:gd name="connsiteY160" fmla="*/ 5760 h 9747"/>
              <a:gd name="connsiteX161" fmla="*/ 6774 w 10000"/>
              <a:gd name="connsiteY161" fmla="*/ 5760 h 9747"/>
              <a:gd name="connsiteX162" fmla="*/ 6774 w 10000"/>
              <a:gd name="connsiteY162" fmla="*/ 5760 h 9747"/>
              <a:gd name="connsiteX163" fmla="*/ 6774 w 10000"/>
              <a:gd name="connsiteY163" fmla="*/ 5760 h 9747"/>
              <a:gd name="connsiteX164" fmla="*/ 6774 w 10000"/>
              <a:gd name="connsiteY164" fmla="*/ 5760 h 9747"/>
              <a:gd name="connsiteX165" fmla="*/ 6774 w 10000"/>
              <a:gd name="connsiteY165" fmla="*/ 5760 h 9747"/>
              <a:gd name="connsiteX166" fmla="*/ 6875 w 10000"/>
              <a:gd name="connsiteY166" fmla="*/ 5769 h 9747"/>
              <a:gd name="connsiteX167" fmla="*/ 7006 w 10000"/>
              <a:gd name="connsiteY167" fmla="*/ 5797 h 9747"/>
              <a:gd name="connsiteX168" fmla="*/ 7137 w 10000"/>
              <a:gd name="connsiteY168" fmla="*/ 5815 h 9747"/>
              <a:gd name="connsiteX169" fmla="*/ 7268 w 10000"/>
              <a:gd name="connsiteY169" fmla="*/ 5861 h 9747"/>
              <a:gd name="connsiteX170" fmla="*/ 7601 w 10000"/>
              <a:gd name="connsiteY170" fmla="*/ 5970 h 9747"/>
              <a:gd name="connsiteX171" fmla="*/ 7964 w 10000"/>
              <a:gd name="connsiteY171" fmla="*/ 6108 h 9747"/>
              <a:gd name="connsiteX172" fmla="*/ 7964 w 10000"/>
              <a:gd name="connsiteY172" fmla="*/ 6108 h 9747"/>
              <a:gd name="connsiteX173" fmla="*/ 7984 w 10000"/>
              <a:gd name="connsiteY173" fmla="*/ 6108 h 9747"/>
              <a:gd name="connsiteX174" fmla="*/ 7984 w 10000"/>
              <a:gd name="connsiteY174" fmla="*/ 6108 h 9747"/>
              <a:gd name="connsiteX175" fmla="*/ 7994 w 10000"/>
              <a:gd name="connsiteY175" fmla="*/ 6108 h 9747"/>
              <a:gd name="connsiteX176" fmla="*/ 7994 w 10000"/>
              <a:gd name="connsiteY176" fmla="*/ 6108 h 9747"/>
              <a:gd name="connsiteX177" fmla="*/ 8216 w 10000"/>
              <a:gd name="connsiteY177" fmla="*/ 6181 h 9747"/>
              <a:gd name="connsiteX178" fmla="*/ 8407 w 10000"/>
              <a:gd name="connsiteY178" fmla="*/ 6237 h 9747"/>
              <a:gd name="connsiteX179" fmla="*/ 8599 w 10000"/>
              <a:gd name="connsiteY179" fmla="*/ 6273 h 9747"/>
              <a:gd name="connsiteX180" fmla="*/ 8770 w 10000"/>
              <a:gd name="connsiteY180" fmla="*/ 6282 h 9747"/>
              <a:gd name="connsiteX181" fmla="*/ 8770 w 10000"/>
              <a:gd name="connsiteY181" fmla="*/ 6282 h 9747"/>
              <a:gd name="connsiteX182" fmla="*/ 8770 w 10000"/>
              <a:gd name="connsiteY182" fmla="*/ 6282 h 9747"/>
              <a:gd name="connsiteX183" fmla="*/ 8770 w 10000"/>
              <a:gd name="connsiteY183" fmla="*/ 6282 h 9747"/>
              <a:gd name="connsiteX184" fmla="*/ 8770 w 10000"/>
              <a:gd name="connsiteY184" fmla="*/ 6282 h 9747"/>
              <a:gd name="connsiteX185" fmla="*/ 8770 w 10000"/>
              <a:gd name="connsiteY185" fmla="*/ 6282 h 9747"/>
              <a:gd name="connsiteX186" fmla="*/ 8911 w 10000"/>
              <a:gd name="connsiteY186" fmla="*/ 6273 h 9747"/>
              <a:gd name="connsiteX187" fmla="*/ 9032 w 10000"/>
              <a:gd name="connsiteY187" fmla="*/ 6237 h 9747"/>
              <a:gd name="connsiteX188" fmla="*/ 9093 w 10000"/>
              <a:gd name="connsiteY188" fmla="*/ 6217 h 9747"/>
              <a:gd name="connsiteX189" fmla="*/ 9143 w 10000"/>
              <a:gd name="connsiteY189" fmla="*/ 6190 h 9747"/>
              <a:gd name="connsiteX190" fmla="*/ 9194 w 10000"/>
              <a:gd name="connsiteY190" fmla="*/ 6163 h 9747"/>
              <a:gd name="connsiteX191" fmla="*/ 9244 w 10000"/>
              <a:gd name="connsiteY191" fmla="*/ 6117 h 9747"/>
              <a:gd name="connsiteX192" fmla="*/ 9274 w 10000"/>
              <a:gd name="connsiteY192" fmla="*/ 6072 h 9747"/>
              <a:gd name="connsiteX193" fmla="*/ 9315 w 10000"/>
              <a:gd name="connsiteY193" fmla="*/ 6016 h 9747"/>
              <a:gd name="connsiteX194" fmla="*/ 9375 w 10000"/>
              <a:gd name="connsiteY194" fmla="*/ 5889 h 9747"/>
              <a:gd name="connsiteX195" fmla="*/ 9425 w 10000"/>
              <a:gd name="connsiteY195" fmla="*/ 5714 h 9747"/>
              <a:gd name="connsiteX196" fmla="*/ 9446 w 10000"/>
              <a:gd name="connsiteY196" fmla="*/ 5531 h 9747"/>
              <a:gd name="connsiteX197" fmla="*/ 9456 w 10000"/>
              <a:gd name="connsiteY197" fmla="*/ 5293 h 9747"/>
              <a:gd name="connsiteX198" fmla="*/ 9446 w 10000"/>
              <a:gd name="connsiteY198" fmla="*/ 5036 h 9747"/>
              <a:gd name="connsiteX199" fmla="*/ 9415 w 10000"/>
              <a:gd name="connsiteY199" fmla="*/ 4743 h 9747"/>
              <a:gd name="connsiteX200" fmla="*/ 9365 w 10000"/>
              <a:gd name="connsiteY200" fmla="*/ 4395 h 9747"/>
              <a:gd name="connsiteX201" fmla="*/ 9284 w 10000"/>
              <a:gd name="connsiteY201" fmla="*/ 4020 h 9747"/>
              <a:gd name="connsiteX202" fmla="*/ 9204 w 10000"/>
              <a:gd name="connsiteY202" fmla="*/ 3580 h 9747"/>
              <a:gd name="connsiteX203" fmla="*/ 9083 w 10000"/>
              <a:gd name="connsiteY203" fmla="*/ 3122 h 9747"/>
              <a:gd name="connsiteX204" fmla="*/ 8931 w 10000"/>
              <a:gd name="connsiteY204" fmla="*/ 2610 h 9747"/>
              <a:gd name="connsiteX205" fmla="*/ 8931 w 10000"/>
              <a:gd name="connsiteY205" fmla="*/ 2610 h 9747"/>
              <a:gd name="connsiteX206" fmla="*/ 8931 w 10000"/>
              <a:gd name="connsiteY206" fmla="*/ 2573 h 9747"/>
              <a:gd name="connsiteX207" fmla="*/ 8931 w 10000"/>
              <a:gd name="connsiteY207" fmla="*/ 2573 h 9747"/>
              <a:gd name="connsiteX208" fmla="*/ 8921 w 10000"/>
              <a:gd name="connsiteY208" fmla="*/ 2564 h 9747"/>
              <a:gd name="connsiteX209" fmla="*/ 8921 w 10000"/>
              <a:gd name="connsiteY209" fmla="*/ 2564 h 9747"/>
              <a:gd name="connsiteX210" fmla="*/ 8911 w 10000"/>
              <a:gd name="connsiteY210" fmla="*/ 2519 h 9747"/>
              <a:gd name="connsiteX211" fmla="*/ 8911 w 10000"/>
              <a:gd name="connsiteY211" fmla="*/ 2519 h 9747"/>
              <a:gd name="connsiteX212" fmla="*/ 8911 w 10000"/>
              <a:gd name="connsiteY212" fmla="*/ 2510 h 9747"/>
              <a:gd name="connsiteX213" fmla="*/ 8911 w 10000"/>
              <a:gd name="connsiteY213" fmla="*/ 2510 h 9747"/>
              <a:gd name="connsiteX214" fmla="*/ 8911 w 10000"/>
              <a:gd name="connsiteY214" fmla="*/ 2510 h 9747"/>
              <a:gd name="connsiteX215" fmla="*/ 8911 w 10000"/>
              <a:gd name="connsiteY215" fmla="*/ 2510 h 9747"/>
              <a:gd name="connsiteX216" fmla="*/ 8478 w 10000"/>
              <a:gd name="connsiteY216" fmla="*/ 2537 h 9747"/>
              <a:gd name="connsiteX217" fmla="*/ 8044 w 10000"/>
              <a:gd name="connsiteY217" fmla="*/ 2573 h 9747"/>
              <a:gd name="connsiteX218" fmla="*/ 7147 w 10000"/>
              <a:gd name="connsiteY218" fmla="*/ 2664 h 9747"/>
              <a:gd name="connsiteX219" fmla="*/ 6300 w 10000"/>
              <a:gd name="connsiteY219" fmla="*/ 2756 h 9747"/>
              <a:gd name="connsiteX220" fmla="*/ 5917 w 10000"/>
              <a:gd name="connsiteY220" fmla="*/ 2784 h 9747"/>
              <a:gd name="connsiteX221" fmla="*/ 5554 w 10000"/>
              <a:gd name="connsiteY221" fmla="*/ 2811 h 9747"/>
              <a:gd name="connsiteX222" fmla="*/ 5554 w 10000"/>
              <a:gd name="connsiteY222" fmla="*/ 2811 h 9747"/>
              <a:gd name="connsiteX223" fmla="*/ 5484 w 10000"/>
              <a:gd name="connsiteY223" fmla="*/ 2811 h 9747"/>
              <a:gd name="connsiteX224" fmla="*/ 5484 w 10000"/>
              <a:gd name="connsiteY224" fmla="*/ 2811 h 9747"/>
              <a:gd name="connsiteX225" fmla="*/ 5484 w 10000"/>
              <a:gd name="connsiteY225" fmla="*/ 2811 h 9747"/>
              <a:gd name="connsiteX226" fmla="*/ 5484 w 10000"/>
              <a:gd name="connsiteY226" fmla="*/ 2811 h 9747"/>
              <a:gd name="connsiteX227" fmla="*/ 5484 w 10000"/>
              <a:gd name="connsiteY227" fmla="*/ 2811 h 9747"/>
              <a:gd name="connsiteX228" fmla="*/ 5484 w 10000"/>
              <a:gd name="connsiteY228" fmla="*/ 2811 h 9747"/>
              <a:gd name="connsiteX229" fmla="*/ 5484 w 10000"/>
              <a:gd name="connsiteY229" fmla="*/ 2811 h 9747"/>
              <a:gd name="connsiteX230" fmla="*/ 5313 w 10000"/>
              <a:gd name="connsiteY230" fmla="*/ 2793 h 9747"/>
              <a:gd name="connsiteX231" fmla="*/ 5151 w 10000"/>
              <a:gd name="connsiteY231" fmla="*/ 2766 h 9747"/>
              <a:gd name="connsiteX232" fmla="*/ 5030 w 10000"/>
              <a:gd name="connsiteY232" fmla="*/ 2710 h 9747"/>
              <a:gd name="connsiteX233" fmla="*/ 4919 w 10000"/>
              <a:gd name="connsiteY233" fmla="*/ 2637 h 9747"/>
              <a:gd name="connsiteX234" fmla="*/ 4829 w 10000"/>
              <a:gd name="connsiteY234" fmla="*/ 2555 h 9747"/>
              <a:gd name="connsiteX235" fmla="*/ 4748 w 10000"/>
              <a:gd name="connsiteY235" fmla="*/ 2454 h 9747"/>
              <a:gd name="connsiteX236" fmla="*/ 4708 w 10000"/>
              <a:gd name="connsiteY236" fmla="*/ 2345 h 9747"/>
              <a:gd name="connsiteX237" fmla="*/ 4667 w 10000"/>
              <a:gd name="connsiteY237" fmla="*/ 2217 h 9747"/>
              <a:gd name="connsiteX238" fmla="*/ 4637 w 10000"/>
              <a:gd name="connsiteY238" fmla="*/ 2088 h 9747"/>
              <a:gd name="connsiteX239" fmla="*/ 4627 w 10000"/>
              <a:gd name="connsiteY239" fmla="*/ 1951 h 9747"/>
              <a:gd name="connsiteX240" fmla="*/ 4627 w 10000"/>
              <a:gd name="connsiteY240" fmla="*/ 1804 h 9747"/>
              <a:gd name="connsiteX241" fmla="*/ 4637 w 10000"/>
              <a:gd name="connsiteY241" fmla="*/ 1666 h 9747"/>
              <a:gd name="connsiteX242" fmla="*/ 4667 w 10000"/>
              <a:gd name="connsiteY242" fmla="*/ 1510 h 9747"/>
              <a:gd name="connsiteX243" fmla="*/ 4688 w 10000"/>
              <a:gd name="connsiteY243" fmla="*/ 1364 h 9747"/>
              <a:gd name="connsiteX244" fmla="*/ 4728 w 10000"/>
              <a:gd name="connsiteY244" fmla="*/ 1218 h 9747"/>
              <a:gd name="connsiteX245" fmla="*/ 4778 w 10000"/>
              <a:gd name="connsiteY245" fmla="*/ 1071 h 9747"/>
              <a:gd name="connsiteX246" fmla="*/ 4778 w 10000"/>
              <a:gd name="connsiteY246" fmla="*/ 1071 h 9747"/>
              <a:gd name="connsiteX247" fmla="*/ 4778 w 10000"/>
              <a:gd name="connsiteY247" fmla="*/ 1071 h 9747"/>
              <a:gd name="connsiteX248" fmla="*/ 4778 w 10000"/>
              <a:gd name="connsiteY248" fmla="*/ 1071 h 9747"/>
              <a:gd name="connsiteX249" fmla="*/ 4778 w 10000"/>
              <a:gd name="connsiteY249" fmla="*/ 1071 h 9747"/>
              <a:gd name="connsiteX250" fmla="*/ 4778 w 10000"/>
              <a:gd name="connsiteY250" fmla="*/ 1071 h 9747"/>
              <a:gd name="connsiteX251" fmla="*/ 4788 w 10000"/>
              <a:gd name="connsiteY251" fmla="*/ 1061 h 9747"/>
              <a:gd name="connsiteX252" fmla="*/ 4788 w 10000"/>
              <a:gd name="connsiteY252" fmla="*/ 1061 h 9747"/>
              <a:gd name="connsiteX253" fmla="*/ 4788 w 10000"/>
              <a:gd name="connsiteY253" fmla="*/ 1061 h 9747"/>
              <a:gd name="connsiteX254" fmla="*/ 4788 w 10000"/>
              <a:gd name="connsiteY254" fmla="*/ 1061 h 9747"/>
              <a:gd name="connsiteX255" fmla="*/ 4788 w 10000"/>
              <a:gd name="connsiteY255" fmla="*/ 1053 h 9747"/>
              <a:gd name="connsiteX256" fmla="*/ 4788 w 10000"/>
              <a:gd name="connsiteY256" fmla="*/ 1053 h 9747"/>
              <a:gd name="connsiteX257" fmla="*/ 4788 w 10000"/>
              <a:gd name="connsiteY257" fmla="*/ 1053 h 9747"/>
              <a:gd name="connsiteX258" fmla="*/ 4788 w 10000"/>
              <a:gd name="connsiteY258" fmla="*/ 1053 h 9747"/>
              <a:gd name="connsiteX259" fmla="*/ 4788 w 10000"/>
              <a:gd name="connsiteY259" fmla="*/ 1044 h 9747"/>
              <a:gd name="connsiteX260" fmla="*/ 4788 w 10000"/>
              <a:gd name="connsiteY260" fmla="*/ 1044 h 9747"/>
              <a:gd name="connsiteX261" fmla="*/ 4788 w 10000"/>
              <a:gd name="connsiteY261" fmla="*/ 1044 h 9747"/>
              <a:gd name="connsiteX262" fmla="*/ 4788 w 10000"/>
              <a:gd name="connsiteY262" fmla="*/ 1044 h 9747"/>
              <a:gd name="connsiteX263" fmla="*/ 4788 w 10000"/>
              <a:gd name="connsiteY263" fmla="*/ 1034 h 9747"/>
              <a:gd name="connsiteX264" fmla="*/ 4788 w 10000"/>
              <a:gd name="connsiteY264" fmla="*/ 1034 h 9747"/>
              <a:gd name="connsiteX265" fmla="*/ 4798 w 10000"/>
              <a:gd name="connsiteY265" fmla="*/ 1034 h 9747"/>
              <a:gd name="connsiteX266" fmla="*/ 4798 w 10000"/>
              <a:gd name="connsiteY266" fmla="*/ 1034 h 9747"/>
              <a:gd name="connsiteX267" fmla="*/ 4859 w 10000"/>
              <a:gd name="connsiteY267" fmla="*/ 806 h 9747"/>
              <a:gd name="connsiteX268" fmla="*/ 4909 w 10000"/>
              <a:gd name="connsiteY268" fmla="*/ 604 h 9747"/>
              <a:gd name="connsiteX269" fmla="*/ 4919 w 10000"/>
              <a:gd name="connsiteY269" fmla="*/ 522 h 9747"/>
              <a:gd name="connsiteX270" fmla="*/ 4919 w 10000"/>
              <a:gd name="connsiteY270" fmla="*/ 430 h 9747"/>
              <a:gd name="connsiteX271" fmla="*/ 4909 w 10000"/>
              <a:gd name="connsiteY271" fmla="*/ 357 h 9747"/>
              <a:gd name="connsiteX272" fmla="*/ 4899 w 10000"/>
              <a:gd name="connsiteY272" fmla="*/ 284 h 9747"/>
              <a:gd name="connsiteX273" fmla="*/ 4859 w 10000"/>
              <a:gd name="connsiteY273" fmla="*/ 220 h 9747"/>
              <a:gd name="connsiteX274" fmla="*/ 4829 w 10000"/>
              <a:gd name="connsiteY274" fmla="*/ 165 h 9747"/>
              <a:gd name="connsiteX275" fmla="*/ 4778 w 10000"/>
              <a:gd name="connsiteY275" fmla="*/ 109 h 9747"/>
              <a:gd name="connsiteX276" fmla="*/ 4708 w 10000"/>
              <a:gd name="connsiteY276" fmla="*/ 73 h 9747"/>
              <a:gd name="connsiteX277" fmla="*/ 4627 w 10000"/>
              <a:gd name="connsiteY277" fmla="*/ 45 h 9747"/>
              <a:gd name="connsiteX278" fmla="*/ 4536 w 10000"/>
              <a:gd name="connsiteY278" fmla="*/ 9 h 9747"/>
              <a:gd name="connsiteX279" fmla="*/ 4425 w 10000"/>
              <a:gd name="connsiteY279" fmla="*/ 0 h 9747"/>
              <a:gd name="connsiteX280" fmla="*/ 4304 w 10000"/>
              <a:gd name="connsiteY280" fmla="*/ 0 h 9747"/>
              <a:gd name="connsiteX281" fmla="*/ 4304 w 10000"/>
              <a:gd name="connsiteY281" fmla="*/ 0 h 9747"/>
              <a:gd name="connsiteX282" fmla="*/ 4304 w 10000"/>
              <a:gd name="connsiteY282" fmla="*/ 0 h 9747"/>
              <a:gd name="connsiteX0" fmla="*/ 4304 w 10000"/>
              <a:gd name="connsiteY0" fmla="*/ 0 h 9968"/>
              <a:gd name="connsiteX1" fmla="*/ 4304 w 10000"/>
              <a:gd name="connsiteY1" fmla="*/ 0 h 9968"/>
              <a:gd name="connsiteX2" fmla="*/ 4304 w 10000"/>
              <a:gd name="connsiteY2" fmla="*/ 0 h 9968"/>
              <a:gd name="connsiteX3" fmla="*/ 4163 w 10000"/>
              <a:gd name="connsiteY3" fmla="*/ 0 h 9968"/>
              <a:gd name="connsiteX4" fmla="*/ 4002 w 10000"/>
              <a:gd name="connsiteY4" fmla="*/ 9 h 9968"/>
              <a:gd name="connsiteX5" fmla="*/ 3851 w 10000"/>
              <a:gd name="connsiteY5" fmla="*/ 29 h 9968"/>
              <a:gd name="connsiteX6" fmla="*/ 3659 w 10000"/>
              <a:gd name="connsiteY6" fmla="*/ 66 h 9968"/>
              <a:gd name="connsiteX7" fmla="*/ 3659 w 10000"/>
              <a:gd name="connsiteY7" fmla="*/ 66 h 9968"/>
              <a:gd name="connsiteX8" fmla="*/ 3659 w 10000"/>
              <a:gd name="connsiteY8" fmla="*/ 66 h 9968"/>
              <a:gd name="connsiteX9" fmla="*/ 3659 w 10000"/>
              <a:gd name="connsiteY9" fmla="*/ 66 h 9968"/>
              <a:gd name="connsiteX10" fmla="*/ 3649 w 10000"/>
              <a:gd name="connsiteY10" fmla="*/ 66 h 9968"/>
              <a:gd name="connsiteX11" fmla="*/ 3649 w 10000"/>
              <a:gd name="connsiteY11" fmla="*/ 66 h 9968"/>
              <a:gd name="connsiteX12" fmla="*/ 3649 w 10000"/>
              <a:gd name="connsiteY12" fmla="*/ 75 h 9968"/>
              <a:gd name="connsiteX13" fmla="*/ 3649 w 10000"/>
              <a:gd name="connsiteY13" fmla="*/ 75 h 9968"/>
              <a:gd name="connsiteX14" fmla="*/ 3649 w 10000"/>
              <a:gd name="connsiteY14" fmla="*/ 75 h 9968"/>
              <a:gd name="connsiteX15" fmla="*/ 3407 w 10000"/>
              <a:gd name="connsiteY15" fmla="*/ 131 h 9968"/>
              <a:gd name="connsiteX16" fmla="*/ 3216 w 10000"/>
              <a:gd name="connsiteY16" fmla="*/ 188 h 9968"/>
              <a:gd name="connsiteX17" fmla="*/ 3054 w 10000"/>
              <a:gd name="connsiteY17" fmla="*/ 264 h 9968"/>
              <a:gd name="connsiteX18" fmla="*/ 2913 w 10000"/>
              <a:gd name="connsiteY18" fmla="*/ 339 h 9968"/>
              <a:gd name="connsiteX19" fmla="*/ 2833 w 10000"/>
              <a:gd name="connsiteY19" fmla="*/ 423 h 9968"/>
              <a:gd name="connsiteX20" fmla="*/ 2792 w 10000"/>
              <a:gd name="connsiteY20" fmla="*/ 461 h 9968"/>
              <a:gd name="connsiteX21" fmla="*/ 2772 w 10000"/>
              <a:gd name="connsiteY21" fmla="*/ 507 h 9968"/>
              <a:gd name="connsiteX22" fmla="*/ 2732 w 10000"/>
              <a:gd name="connsiteY22" fmla="*/ 609 h 9968"/>
              <a:gd name="connsiteX23" fmla="*/ 2722 w 10000"/>
              <a:gd name="connsiteY23" fmla="*/ 724 h 9968"/>
              <a:gd name="connsiteX24" fmla="*/ 2722 w 10000"/>
              <a:gd name="connsiteY24" fmla="*/ 724 h 9968"/>
              <a:gd name="connsiteX25" fmla="*/ 2732 w 10000"/>
              <a:gd name="connsiteY25" fmla="*/ 854 h 9968"/>
              <a:gd name="connsiteX26" fmla="*/ 2762 w 10000"/>
              <a:gd name="connsiteY26" fmla="*/ 977 h 9968"/>
              <a:gd name="connsiteX27" fmla="*/ 2792 w 10000"/>
              <a:gd name="connsiteY27" fmla="*/ 1117 h 9968"/>
              <a:gd name="connsiteX28" fmla="*/ 2853 w 10000"/>
              <a:gd name="connsiteY28" fmla="*/ 1276 h 9968"/>
              <a:gd name="connsiteX29" fmla="*/ 2984 w 10000"/>
              <a:gd name="connsiteY29" fmla="*/ 1615 h 9968"/>
              <a:gd name="connsiteX30" fmla="*/ 3125 w 10000"/>
              <a:gd name="connsiteY30" fmla="*/ 2029 h 9968"/>
              <a:gd name="connsiteX31" fmla="*/ 3125 w 10000"/>
              <a:gd name="connsiteY31" fmla="*/ 2029 h 9968"/>
              <a:gd name="connsiteX32" fmla="*/ 3125 w 10000"/>
              <a:gd name="connsiteY32" fmla="*/ 2029 h 9968"/>
              <a:gd name="connsiteX33" fmla="*/ 3125 w 10000"/>
              <a:gd name="connsiteY33" fmla="*/ 2039 h 9968"/>
              <a:gd name="connsiteX34" fmla="*/ 3125 w 10000"/>
              <a:gd name="connsiteY34" fmla="*/ 2039 h 9968"/>
              <a:gd name="connsiteX35" fmla="*/ 3135 w 10000"/>
              <a:gd name="connsiteY35" fmla="*/ 2048 h 9968"/>
              <a:gd name="connsiteX36" fmla="*/ 3135 w 10000"/>
              <a:gd name="connsiteY36" fmla="*/ 2048 h 9968"/>
              <a:gd name="connsiteX37" fmla="*/ 3175 w 10000"/>
              <a:gd name="connsiteY37" fmla="*/ 2161 h 9968"/>
              <a:gd name="connsiteX38" fmla="*/ 3196 w 10000"/>
              <a:gd name="connsiteY38" fmla="*/ 2275 h 9968"/>
              <a:gd name="connsiteX39" fmla="*/ 3216 w 10000"/>
              <a:gd name="connsiteY39" fmla="*/ 2377 h 9968"/>
              <a:gd name="connsiteX40" fmla="*/ 3216 w 10000"/>
              <a:gd name="connsiteY40" fmla="*/ 2472 h 9968"/>
              <a:gd name="connsiteX41" fmla="*/ 3196 w 10000"/>
              <a:gd name="connsiteY41" fmla="*/ 2546 h 9968"/>
              <a:gd name="connsiteX42" fmla="*/ 3175 w 10000"/>
              <a:gd name="connsiteY42" fmla="*/ 2621 h 9968"/>
              <a:gd name="connsiteX43" fmla="*/ 3145 w 10000"/>
              <a:gd name="connsiteY43" fmla="*/ 2678 h 9968"/>
              <a:gd name="connsiteX44" fmla="*/ 3105 w 10000"/>
              <a:gd name="connsiteY44" fmla="*/ 2725 h 9968"/>
              <a:gd name="connsiteX45" fmla="*/ 3065 w 10000"/>
              <a:gd name="connsiteY45" fmla="*/ 2762 h 9968"/>
              <a:gd name="connsiteX46" fmla="*/ 3004 w 10000"/>
              <a:gd name="connsiteY46" fmla="*/ 2800 h 9968"/>
              <a:gd name="connsiteX47" fmla="*/ 2944 w 10000"/>
              <a:gd name="connsiteY47" fmla="*/ 2828 h 9968"/>
              <a:gd name="connsiteX48" fmla="*/ 2873 w 10000"/>
              <a:gd name="connsiteY48" fmla="*/ 2847 h 9968"/>
              <a:gd name="connsiteX49" fmla="*/ 2722 w 10000"/>
              <a:gd name="connsiteY49" fmla="*/ 2865 h 9968"/>
              <a:gd name="connsiteX50" fmla="*/ 2550 w 10000"/>
              <a:gd name="connsiteY50" fmla="*/ 2884 h 9968"/>
              <a:gd name="connsiteX51" fmla="*/ 2550 w 10000"/>
              <a:gd name="connsiteY51" fmla="*/ 2884 h 9968"/>
              <a:gd name="connsiteX52" fmla="*/ 2550 w 10000"/>
              <a:gd name="connsiteY52" fmla="*/ 2884 h 9968"/>
              <a:gd name="connsiteX53" fmla="*/ 2550 w 10000"/>
              <a:gd name="connsiteY53" fmla="*/ 2884 h 9968"/>
              <a:gd name="connsiteX54" fmla="*/ 2550 w 10000"/>
              <a:gd name="connsiteY54" fmla="*/ 2884 h 9968"/>
              <a:gd name="connsiteX55" fmla="*/ 2550 w 10000"/>
              <a:gd name="connsiteY55" fmla="*/ 2884 h 9968"/>
              <a:gd name="connsiteX56" fmla="*/ 2550 w 10000"/>
              <a:gd name="connsiteY56" fmla="*/ 2884 h 9968"/>
              <a:gd name="connsiteX57" fmla="*/ 2550 w 10000"/>
              <a:gd name="connsiteY57" fmla="*/ 2884 h 9968"/>
              <a:gd name="connsiteX58" fmla="*/ 2339 w 10000"/>
              <a:gd name="connsiteY58" fmla="*/ 2884 h 9968"/>
              <a:gd name="connsiteX59" fmla="*/ 2127 w 10000"/>
              <a:gd name="connsiteY59" fmla="*/ 2856 h 9968"/>
              <a:gd name="connsiteX60" fmla="*/ 2127 w 10000"/>
              <a:gd name="connsiteY60" fmla="*/ 2856 h 9968"/>
              <a:gd name="connsiteX61" fmla="*/ 1804 w 10000"/>
              <a:gd name="connsiteY61" fmla="*/ 2828 h 9968"/>
              <a:gd name="connsiteX62" fmla="*/ 1502 w 10000"/>
              <a:gd name="connsiteY62" fmla="*/ 2809 h 9968"/>
              <a:gd name="connsiteX63" fmla="*/ 1502 w 10000"/>
              <a:gd name="connsiteY63" fmla="*/ 2809 h 9968"/>
              <a:gd name="connsiteX64" fmla="*/ 1230 w 10000"/>
              <a:gd name="connsiteY64" fmla="*/ 2800 h 9968"/>
              <a:gd name="connsiteX65" fmla="*/ 867 w 10000"/>
              <a:gd name="connsiteY65" fmla="*/ 2780 h 9968"/>
              <a:gd name="connsiteX66" fmla="*/ 0 w 10000"/>
              <a:gd name="connsiteY66" fmla="*/ 2696 h 9968"/>
              <a:gd name="connsiteX67" fmla="*/ 0 w 10000"/>
              <a:gd name="connsiteY67" fmla="*/ 9695 h 9968"/>
              <a:gd name="connsiteX68" fmla="*/ 9990 w 10000"/>
              <a:gd name="connsiteY68" fmla="*/ 9695 h 9968"/>
              <a:gd name="connsiteX69" fmla="*/ 9990 w 10000"/>
              <a:gd name="connsiteY69" fmla="*/ 9695 h 9968"/>
              <a:gd name="connsiteX70" fmla="*/ 9960 w 10000"/>
              <a:gd name="connsiteY70" fmla="*/ 9968 h 9968"/>
              <a:gd name="connsiteX71" fmla="*/ 9990 w 10000"/>
              <a:gd name="connsiteY71" fmla="*/ 9546 h 9968"/>
              <a:gd name="connsiteX72" fmla="*/ 10000 w 10000"/>
              <a:gd name="connsiteY72" fmla="*/ 9188 h 9968"/>
              <a:gd name="connsiteX73" fmla="*/ 9970 w 10000"/>
              <a:gd name="connsiteY73" fmla="*/ 8888 h 9968"/>
              <a:gd name="connsiteX74" fmla="*/ 9940 w 10000"/>
              <a:gd name="connsiteY74" fmla="*/ 8623 h 9968"/>
              <a:gd name="connsiteX75" fmla="*/ 9879 w 10000"/>
              <a:gd name="connsiteY75" fmla="*/ 8408 h 9968"/>
              <a:gd name="connsiteX76" fmla="*/ 9798 w 10000"/>
              <a:gd name="connsiteY76" fmla="*/ 8212 h 9968"/>
              <a:gd name="connsiteX77" fmla="*/ 9718 w 10000"/>
              <a:gd name="connsiteY77" fmla="*/ 8060 h 9968"/>
              <a:gd name="connsiteX78" fmla="*/ 9617 w 10000"/>
              <a:gd name="connsiteY78" fmla="*/ 7939 h 9968"/>
              <a:gd name="connsiteX79" fmla="*/ 9506 w 10000"/>
              <a:gd name="connsiteY79" fmla="*/ 7844 h 9968"/>
              <a:gd name="connsiteX80" fmla="*/ 9395 w 10000"/>
              <a:gd name="connsiteY80" fmla="*/ 7779 h 9968"/>
              <a:gd name="connsiteX81" fmla="*/ 9274 w 10000"/>
              <a:gd name="connsiteY81" fmla="*/ 7732 h 9968"/>
              <a:gd name="connsiteX82" fmla="*/ 9153 w 10000"/>
              <a:gd name="connsiteY82" fmla="*/ 7704 h 9968"/>
              <a:gd name="connsiteX83" fmla="*/ 9022 w 10000"/>
              <a:gd name="connsiteY83" fmla="*/ 7684 h 9968"/>
              <a:gd name="connsiteX84" fmla="*/ 8901 w 10000"/>
              <a:gd name="connsiteY84" fmla="*/ 7684 h 9968"/>
              <a:gd name="connsiteX85" fmla="*/ 8901 w 10000"/>
              <a:gd name="connsiteY85" fmla="*/ 7684 h 9968"/>
              <a:gd name="connsiteX86" fmla="*/ 8901 w 10000"/>
              <a:gd name="connsiteY86" fmla="*/ 7684 h 9968"/>
              <a:gd name="connsiteX87" fmla="*/ 8901 w 10000"/>
              <a:gd name="connsiteY87" fmla="*/ 7684 h 9968"/>
              <a:gd name="connsiteX88" fmla="*/ 8901 w 10000"/>
              <a:gd name="connsiteY88" fmla="*/ 7684 h 9968"/>
              <a:gd name="connsiteX89" fmla="*/ 8901 w 10000"/>
              <a:gd name="connsiteY89" fmla="*/ 7684 h 9968"/>
              <a:gd name="connsiteX90" fmla="*/ 8700 w 10000"/>
              <a:gd name="connsiteY90" fmla="*/ 7684 h 9968"/>
              <a:gd name="connsiteX91" fmla="*/ 8528 w 10000"/>
              <a:gd name="connsiteY91" fmla="*/ 7704 h 9968"/>
              <a:gd name="connsiteX92" fmla="*/ 8528 w 10000"/>
              <a:gd name="connsiteY92" fmla="*/ 7704 h 9968"/>
              <a:gd name="connsiteX93" fmla="*/ 8528 w 10000"/>
              <a:gd name="connsiteY93" fmla="*/ 7704 h 9968"/>
              <a:gd name="connsiteX94" fmla="*/ 8528 w 10000"/>
              <a:gd name="connsiteY94" fmla="*/ 7704 h 9968"/>
              <a:gd name="connsiteX95" fmla="*/ 8518 w 10000"/>
              <a:gd name="connsiteY95" fmla="*/ 7712 h 9968"/>
              <a:gd name="connsiteX96" fmla="*/ 8518 w 10000"/>
              <a:gd name="connsiteY96" fmla="*/ 7712 h 9968"/>
              <a:gd name="connsiteX97" fmla="*/ 8508 w 10000"/>
              <a:gd name="connsiteY97" fmla="*/ 7712 h 9968"/>
              <a:gd name="connsiteX98" fmla="*/ 8508 w 10000"/>
              <a:gd name="connsiteY98" fmla="*/ 7712 h 9968"/>
              <a:gd name="connsiteX99" fmla="*/ 8508 w 10000"/>
              <a:gd name="connsiteY99" fmla="*/ 7712 h 9968"/>
              <a:gd name="connsiteX100" fmla="*/ 8508 w 10000"/>
              <a:gd name="connsiteY100" fmla="*/ 7712 h 9968"/>
              <a:gd name="connsiteX101" fmla="*/ 8337 w 10000"/>
              <a:gd name="connsiteY101" fmla="*/ 7732 h 9968"/>
              <a:gd name="connsiteX102" fmla="*/ 8135 w 10000"/>
              <a:gd name="connsiteY102" fmla="*/ 7779 h 9968"/>
              <a:gd name="connsiteX103" fmla="*/ 7671 w 10000"/>
              <a:gd name="connsiteY103" fmla="*/ 7891 h 9968"/>
              <a:gd name="connsiteX104" fmla="*/ 7671 w 10000"/>
              <a:gd name="connsiteY104" fmla="*/ 7891 h 9968"/>
              <a:gd name="connsiteX105" fmla="*/ 7671 w 10000"/>
              <a:gd name="connsiteY105" fmla="*/ 7891 h 9968"/>
              <a:gd name="connsiteX106" fmla="*/ 7671 w 10000"/>
              <a:gd name="connsiteY106" fmla="*/ 7891 h 9968"/>
              <a:gd name="connsiteX107" fmla="*/ 7661 w 10000"/>
              <a:gd name="connsiteY107" fmla="*/ 7891 h 9968"/>
              <a:gd name="connsiteX108" fmla="*/ 7661 w 10000"/>
              <a:gd name="connsiteY108" fmla="*/ 7891 h 9968"/>
              <a:gd name="connsiteX109" fmla="*/ 7450 w 10000"/>
              <a:gd name="connsiteY109" fmla="*/ 7939 h 9968"/>
              <a:gd name="connsiteX110" fmla="*/ 7248 w 10000"/>
              <a:gd name="connsiteY110" fmla="*/ 7985 h 9968"/>
              <a:gd name="connsiteX111" fmla="*/ 7036 w 10000"/>
              <a:gd name="connsiteY111" fmla="*/ 8022 h 9968"/>
              <a:gd name="connsiteX112" fmla="*/ 6835 w 10000"/>
              <a:gd name="connsiteY112" fmla="*/ 8022 h 9968"/>
              <a:gd name="connsiteX113" fmla="*/ 6835 w 10000"/>
              <a:gd name="connsiteY113" fmla="*/ 8022 h 9968"/>
              <a:gd name="connsiteX114" fmla="*/ 6835 w 10000"/>
              <a:gd name="connsiteY114" fmla="*/ 8022 h 9968"/>
              <a:gd name="connsiteX115" fmla="*/ 6835 w 10000"/>
              <a:gd name="connsiteY115" fmla="*/ 8022 h 9968"/>
              <a:gd name="connsiteX116" fmla="*/ 6835 w 10000"/>
              <a:gd name="connsiteY116" fmla="*/ 8022 h 9968"/>
              <a:gd name="connsiteX117" fmla="*/ 6835 w 10000"/>
              <a:gd name="connsiteY117" fmla="*/ 8022 h 9968"/>
              <a:gd name="connsiteX118" fmla="*/ 6835 w 10000"/>
              <a:gd name="connsiteY118" fmla="*/ 8022 h 9968"/>
              <a:gd name="connsiteX119" fmla="*/ 6835 w 10000"/>
              <a:gd name="connsiteY119" fmla="*/ 8022 h 9968"/>
              <a:gd name="connsiteX120" fmla="*/ 6663 w 10000"/>
              <a:gd name="connsiteY120" fmla="*/ 8022 h 9968"/>
              <a:gd name="connsiteX121" fmla="*/ 6512 w 10000"/>
              <a:gd name="connsiteY121" fmla="*/ 7985 h 9968"/>
              <a:gd name="connsiteX122" fmla="*/ 6442 w 10000"/>
              <a:gd name="connsiteY122" fmla="*/ 7956 h 9968"/>
              <a:gd name="connsiteX123" fmla="*/ 6381 w 10000"/>
              <a:gd name="connsiteY123" fmla="*/ 7928 h 9968"/>
              <a:gd name="connsiteX124" fmla="*/ 6321 w 10000"/>
              <a:gd name="connsiteY124" fmla="*/ 7891 h 9968"/>
              <a:gd name="connsiteX125" fmla="*/ 6270 w 10000"/>
              <a:gd name="connsiteY125" fmla="*/ 7844 h 9968"/>
              <a:gd name="connsiteX126" fmla="*/ 6220 w 10000"/>
              <a:gd name="connsiteY126" fmla="*/ 7787 h 9968"/>
              <a:gd name="connsiteX127" fmla="*/ 6169 w 10000"/>
              <a:gd name="connsiteY127" fmla="*/ 7722 h 9968"/>
              <a:gd name="connsiteX128" fmla="*/ 6149 w 10000"/>
              <a:gd name="connsiteY128" fmla="*/ 7657 h 9968"/>
              <a:gd name="connsiteX129" fmla="*/ 6109 w 10000"/>
              <a:gd name="connsiteY129" fmla="*/ 7572 h 9968"/>
              <a:gd name="connsiteX130" fmla="*/ 6099 w 10000"/>
              <a:gd name="connsiteY130" fmla="*/ 7487 h 9968"/>
              <a:gd name="connsiteX131" fmla="*/ 6089 w 10000"/>
              <a:gd name="connsiteY131" fmla="*/ 7384 h 9968"/>
              <a:gd name="connsiteX132" fmla="*/ 6089 w 10000"/>
              <a:gd name="connsiteY132" fmla="*/ 7272 h 9968"/>
              <a:gd name="connsiteX133" fmla="*/ 6089 w 10000"/>
              <a:gd name="connsiteY133" fmla="*/ 7149 h 9968"/>
              <a:gd name="connsiteX134" fmla="*/ 6089 w 10000"/>
              <a:gd name="connsiteY134" fmla="*/ 7149 h 9968"/>
              <a:gd name="connsiteX135" fmla="*/ 6089 w 10000"/>
              <a:gd name="connsiteY135" fmla="*/ 7149 h 9968"/>
              <a:gd name="connsiteX136" fmla="*/ 6089 w 10000"/>
              <a:gd name="connsiteY136" fmla="*/ 7149 h 9968"/>
              <a:gd name="connsiteX137" fmla="*/ 6089 w 10000"/>
              <a:gd name="connsiteY137" fmla="*/ 7120 h 9968"/>
              <a:gd name="connsiteX138" fmla="*/ 6089 w 10000"/>
              <a:gd name="connsiteY138" fmla="*/ 7120 h 9968"/>
              <a:gd name="connsiteX139" fmla="*/ 6099 w 10000"/>
              <a:gd name="connsiteY139" fmla="*/ 7120 h 9968"/>
              <a:gd name="connsiteX140" fmla="*/ 6099 w 10000"/>
              <a:gd name="connsiteY140" fmla="*/ 7120 h 9968"/>
              <a:gd name="connsiteX141" fmla="*/ 6099 w 10000"/>
              <a:gd name="connsiteY141" fmla="*/ 7112 h 9968"/>
              <a:gd name="connsiteX142" fmla="*/ 6099 w 10000"/>
              <a:gd name="connsiteY142" fmla="*/ 7112 h 9968"/>
              <a:gd name="connsiteX143" fmla="*/ 6099 w 10000"/>
              <a:gd name="connsiteY143" fmla="*/ 7112 h 9968"/>
              <a:gd name="connsiteX144" fmla="*/ 6099 w 10000"/>
              <a:gd name="connsiteY144" fmla="*/ 7112 h 9968"/>
              <a:gd name="connsiteX145" fmla="*/ 6129 w 10000"/>
              <a:gd name="connsiteY145" fmla="*/ 6802 h 9968"/>
              <a:gd name="connsiteX146" fmla="*/ 6179 w 10000"/>
              <a:gd name="connsiteY146" fmla="*/ 6548 h 9968"/>
              <a:gd name="connsiteX147" fmla="*/ 6240 w 10000"/>
              <a:gd name="connsiteY147" fmla="*/ 6332 h 9968"/>
              <a:gd name="connsiteX148" fmla="*/ 6280 w 10000"/>
              <a:gd name="connsiteY148" fmla="*/ 6256 h 9968"/>
              <a:gd name="connsiteX149" fmla="*/ 6321 w 10000"/>
              <a:gd name="connsiteY149" fmla="*/ 6172 h 9968"/>
              <a:gd name="connsiteX150" fmla="*/ 6351 w 10000"/>
              <a:gd name="connsiteY150" fmla="*/ 6116 h 9968"/>
              <a:gd name="connsiteX151" fmla="*/ 6401 w 10000"/>
              <a:gd name="connsiteY151" fmla="*/ 6060 h 9968"/>
              <a:gd name="connsiteX152" fmla="*/ 6452 w 10000"/>
              <a:gd name="connsiteY152" fmla="*/ 6013 h 9968"/>
              <a:gd name="connsiteX153" fmla="*/ 6512 w 10000"/>
              <a:gd name="connsiteY153" fmla="*/ 5975 h 9968"/>
              <a:gd name="connsiteX154" fmla="*/ 6563 w 10000"/>
              <a:gd name="connsiteY154" fmla="*/ 5947 h 9968"/>
              <a:gd name="connsiteX155" fmla="*/ 6623 w 10000"/>
              <a:gd name="connsiteY155" fmla="*/ 5938 h 9968"/>
              <a:gd name="connsiteX156" fmla="*/ 6694 w 10000"/>
              <a:gd name="connsiteY156" fmla="*/ 5919 h 9968"/>
              <a:gd name="connsiteX157" fmla="*/ 6774 w 10000"/>
              <a:gd name="connsiteY157" fmla="*/ 5910 h 9968"/>
              <a:gd name="connsiteX158" fmla="*/ 6774 w 10000"/>
              <a:gd name="connsiteY158" fmla="*/ 5910 h 9968"/>
              <a:gd name="connsiteX159" fmla="*/ 6774 w 10000"/>
              <a:gd name="connsiteY159" fmla="*/ 5910 h 9968"/>
              <a:gd name="connsiteX160" fmla="*/ 6774 w 10000"/>
              <a:gd name="connsiteY160" fmla="*/ 5910 h 9968"/>
              <a:gd name="connsiteX161" fmla="*/ 6774 w 10000"/>
              <a:gd name="connsiteY161" fmla="*/ 5910 h 9968"/>
              <a:gd name="connsiteX162" fmla="*/ 6774 w 10000"/>
              <a:gd name="connsiteY162" fmla="*/ 5910 h 9968"/>
              <a:gd name="connsiteX163" fmla="*/ 6774 w 10000"/>
              <a:gd name="connsiteY163" fmla="*/ 5910 h 9968"/>
              <a:gd name="connsiteX164" fmla="*/ 6774 w 10000"/>
              <a:gd name="connsiteY164" fmla="*/ 5910 h 9968"/>
              <a:gd name="connsiteX165" fmla="*/ 6875 w 10000"/>
              <a:gd name="connsiteY165" fmla="*/ 5919 h 9968"/>
              <a:gd name="connsiteX166" fmla="*/ 7006 w 10000"/>
              <a:gd name="connsiteY166" fmla="*/ 5947 h 9968"/>
              <a:gd name="connsiteX167" fmla="*/ 7137 w 10000"/>
              <a:gd name="connsiteY167" fmla="*/ 5966 h 9968"/>
              <a:gd name="connsiteX168" fmla="*/ 7268 w 10000"/>
              <a:gd name="connsiteY168" fmla="*/ 6013 h 9968"/>
              <a:gd name="connsiteX169" fmla="*/ 7601 w 10000"/>
              <a:gd name="connsiteY169" fmla="*/ 6125 h 9968"/>
              <a:gd name="connsiteX170" fmla="*/ 7964 w 10000"/>
              <a:gd name="connsiteY170" fmla="*/ 6267 h 9968"/>
              <a:gd name="connsiteX171" fmla="*/ 7964 w 10000"/>
              <a:gd name="connsiteY171" fmla="*/ 6267 h 9968"/>
              <a:gd name="connsiteX172" fmla="*/ 7984 w 10000"/>
              <a:gd name="connsiteY172" fmla="*/ 6267 h 9968"/>
              <a:gd name="connsiteX173" fmla="*/ 7984 w 10000"/>
              <a:gd name="connsiteY173" fmla="*/ 6267 h 9968"/>
              <a:gd name="connsiteX174" fmla="*/ 7994 w 10000"/>
              <a:gd name="connsiteY174" fmla="*/ 6267 h 9968"/>
              <a:gd name="connsiteX175" fmla="*/ 7994 w 10000"/>
              <a:gd name="connsiteY175" fmla="*/ 6267 h 9968"/>
              <a:gd name="connsiteX176" fmla="*/ 8216 w 10000"/>
              <a:gd name="connsiteY176" fmla="*/ 6341 h 9968"/>
              <a:gd name="connsiteX177" fmla="*/ 8407 w 10000"/>
              <a:gd name="connsiteY177" fmla="*/ 6399 h 9968"/>
              <a:gd name="connsiteX178" fmla="*/ 8599 w 10000"/>
              <a:gd name="connsiteY178" fmla="*/ 6436 h 9968"/>
              <a:gd name="connsiteX179" fmla="*/ 8770 w 10000"/>
              <a:gd name="connsiteY179" fmla="*/ 6445 h 9968"/>
              <a:gd name="connsiteX180" fmla="*/ 8770 w 10000"/>
              <a:gd name="connsiteY180" fmla="*/ 6445 h 9968"/>
              <a:gd name="connsiteX181" fmla="*/ 8770 w 10000"/>
              <a:gd name="connsiteY181" fmla="*/ 6445 h 9968"/>
              <a:gd name="connsiteX182" fmla="*/ 8770 w 10000"/>
              <a:gd name="connsiteY182" fmla="*/ 6445 h 9968"/>
              <a:gd name="connsiteX183" fmla="*/ 8770 w 10000"/>
              <a:gd name="connsiteY183" fmla="*/ 6445 h 9968"/>
              <a:gd name="connsiteX184" fmla="*/ 8770 w 10000"/>
              <a:gd name="connsiteY184" fmla="*/ 6445 h 9968"/>
              <a:gd name="connsiteX185" fmla="*/ 8911 w 10000"/>
              <a:gd name="connsiteY185" fmla="*/ 6436 h 9968"/>
              <a:gd name="connsiteX186" fmla="*/ 9032 w 10000"/>
              <a:gd name="connsiteY186" fmla="*/ 6399 h 9968"/>
              <a:gd name="connsiteX187" fmla="*/ 9093 w 10000"/>
              <a:gd name="connsiteY187" fmla="*/ 6378 h 9968"/>
              <a:gd name="connsiteX188" fmla="*/ 9143 w 10000"/>
              <a:gd name="connsiteY188" fmla="*/ 6351 h 9968"/>
              <a:gd name="connsiteX189" fmla="*/ 9194 w 10000"/>
              <a:gd name="connsiteY189" fmla="*/ 6323 h 9968"/>
              <a:gd name="connsiteX190" fmla="*/ 9244 w 10000"/>
              <a:gd name="connsiteY190" fmla="*/ 6276 h 9968"/>
              <a:gd name="connsiteX191" fmla="*/ 9274 w 10000"/>
              <a:gd name="connsiteY191" fmla="*/ 6230 h 9968"/>
              <a:gd name="connsiteX192" fmla="*/ 9315 w 10000"/>
              <a:gd name="connsiteY192" fmla="*/ 6172 h 9968"/>
              <a:gd name="connsiteX193" fmla="*/ 9375 w 10000"/>
              <a:gd name="connsiteY193" fmla="*/ 6042 h 9968"/>
              <a:gd name="connsiteX194" fmla="*/ 9425 w 10000"/>
              <a:gd name="connsiteY194" fmla="*/ 5862 h 9968"/>
              <a:gd name="connsiteX195" fmla="*/ 9446 w 10000"/>
              <a:gd name="connsiteY195" fmla="*/ 5675 h 9968"/>
              <a:gd name="connsiteX196" fmla="*/ 9456 w 10000"/>
              <a:gd name="connsiteY196" fmla="*/ 5430 h 9968"/>
              <a:gd name="connsiteX197" fmla="*/ 9446 w 10000"/>
              <a:gd name="connsiteY197" fmla="*/ 5167 h 9968"/>
              <a:gd name="connsiteX198" fmla="*/ 9415 w 10000"/>
              <a:gd name="connsiteY198" fmla="*/ 4866 h 9968"/>
              <a:gd name="connsiteX199" fmla="*/ 9365 w 10000"/>
              <a:gd name="connsiteY199" fmla="*/ 4509 h 9968"/>
              <a:gd name="connsiteX200" fmla="*/ 9284 w 10000"/>
              <a:gd name="connsiteY200" fmla="*/ 4124 h 9968"/>
              <a:gd name="connsiteX201" fmla="*/ 9204 w 10000"/>
              <a:gd name="connsiteY201" fmla="*/ 3673 h 9968"/>
              <a:gd name="connsiteX202" fmla="*/ 9083 w 10000"/>
              <a:gd name="connsiteY202" fmla="*/ 3203 h 9968"/>
              <a:gd name="connsiteX203" fmla="*/ 8931 w 10000"/>
              <a:gd name="connsiteY203" fmla="*/ 2678 h 9968"/>
              <a:gd name="connsiteX204" fmla="*/ 8931 w 10000"/>
              <a:gd name="connsiteY204" fmla="*/ 2678 h 9968"/>
              <a:gd name="connsiteX205" fmla="*/ 8931 w 10000"/>
              <a:gd name="connsiteY205" fmla="*/ 2640 h 9968"/>
              <a:gd name="connsiteX206" fmla="*/ 8931 w 10000"/>
              <a:gd name="connsiteY206" fmla="*/ 2640 h 9968"/>
              <a:gd name="connsiteX207" fmla="*/ 8921 w 10000"/>
              <a:gd name="connsiteY207" fmla="*/ 2631 h 9968"/>
              <a:gd name="connsiteX208" fmla="*/ 8921 w 10000"/>
              <a:gd name="connsiteY208" fmla="*/ 2631 h 9968"/>
              <a:gd name="connsiteX209" fmla="*/ 8911 w 10000"/>
              <a:gd name="connsiteY209" fmla="*/ 2584 h 9968"/>
              <a:gd name="connsiteX210" fmla="*/ 8911 w 10000"/>
              <a:gd name="connsiteY210" fmla="*/ 2584 h 9968"/>
              <a:gd name="connsiteX211" fmla="*/ 8911 w 10000"/>
              <a:gd name="connsiteY211" fmla="*/ 2575 h 9968"/>
              <a:gd name="connsiteX212" fmla="*/ 8911 w 10000"/>
              <a:gd name="connsiteY212" fmla="*/ 2575 h 9968"/>
              <a:gd name="connsiteX213" fmla="*/ 8911 w 10000"/>
              <a:gd name="connsiteY213" fmla="*/ 2575 h 9968"/>
              <a:gd name="connsiteX214" fmla="*/ 8911 w 10000"/>
              <a:gd name="connsiteY214" fmla="*/ 2575 h 9968"/>
              <a:gd name="connsiteX215" fmla="*/ 8478 w 10000"/>
              <a:gd name="connsiteY215" fmla="*/ 2603 h 9968"/>
              <a:gd name="connsiteX216" fmla="*/ 8044 w 10000"/>
              <a:gd name="connsiteY216" fmla="*/ 2640 h 9968"/>
              <a:gd name="connsiteX217" fmla="*/ 7147 w 10000"/>
              <a:gd name="connsiteY217" fmla="*/ 2733 h 9968"/>
              <a:gd name="connsiteX218" fmla="*/ 6300 w 10000"/>
              <a:gd name="connsiteY218" fmla="*/ 2828 h 9968"/>
              <a:gd name="connsiteX219" fmla="*/ 5917 w 10000"/>
              <a:gd name="connsiteY219" fmla="*/ 2856 h 9968"/>
              <a:gd name="connsiteX220" fmla="*/ 5554 w 10000"/>
              <a:gd name="connsiteY220" fmla="*/ 2884 h 9968"/>
              <a:gd name="connsiteX221" fmla="*/ 5554 w 10000"/>
              <a:gd name="connsiteY221" fmla="*/ 2884 h 9968"/>
              <a:gd name="connsiteX222" fmla="*/ 5484 w 10000"/>
              <a:gd name="connsiteY222" fmla="*/ 2884 h 9968"/>
              <a:gd name="connsiteX223" fmla="*/ 5484 w 10000"/>
              <a:gd name="connsiteY223" fmla="*/ 2884 h 9968"/>
              <a:gd name="connsiteX224" fmla="*/ 5484 w 10000"/>
              <a:gd name="connsiteY224" fmla="*/ 2884 h 9968"/>
              <a:gd name="connsiteX225" fmla="*/ 5484 w 10000"/>
              <a:gd name="connsiteY225" fmla="*/ 2884 h 9968"/>
              <a:gd name="connsiteX226" fmla="*/ 5484 w 10000"/>
              <a:gd name="connsiteY226" fmla="*/ 2884 h 9968"/>
              <a:gd name="connsiteX227" fmla="*/ 5484 w 10000"/>
              <a:gd name="connsiteY227" fmla="*/ 2884 h 9968"/>
              <a:gd name="connsiteX228" fmla="*/ 5484 w 10000"/>
              <a:gd name="connsiteY228" fmla="*/ 2884 h 9968"/>
              <a:gd name="connsiteX229" fmla="*/ 5313 w 10000"/>
              <a:gd name="connsiteY229" fmla="*/ 2865 h 9968"/>
              <a:gd name="connsiteX230" fmla="*/ 5151 w 10000"/>
              <a:gd name="connsiteY230" fmla="*/ 2838 h 9968"/>
              <a:gd name="connsiteX231" fmla="*/ 5030 w 10000"/>
              <a:gd name="connsiteY231" fmla="*/ 2780 h 9968"/>
              <a:gd name="connsiteX232" fmla="*/ 4919 w 10000"/>
              <a:gd name="connsiteY232" fmla="*/ 2705 h 9968"/>
              <a:gd name="connsiteX233" fmla="*/ 4829 w 10000"/>
              <a:gd name="connsiteY233" fmla="*/ 2621 h 9968"/>
              <a:gd name="connsiteX234" fmla="*/ 4748 w 10000"/>
              <a:gd name="connsiteY234" fmla="*/ 2518 h 9968"/>
              <a:gd name="connsiteX235" fmla="*/ 4708 w 10000"/>
              <a:gd name="connsiteY235" fmla="*/ 2406 h 9968"/>
              <a:gd name="connsiteX236" fmla="*/ 4667 w 10000"/>
              <a:gd name="connsiteY236" fmla="*/ 2275 h 9968"/>
              <a:gd name="connsiteX237" fmla="*/ 4637 w 10000"/>
              <a:gd name="connsiteY237" fmla="*/ 2142 h 9968"/>
              <a:gd name="connsiteX238" fmla="*/ 4627 w 10000"/>
              <a:gd name="connsiteY238" fmla="*/ 2002 h 9968"/>
              <a:gd name="connsiteX239" fmla="*/ 4627 w 10000"/>
              <a:gd name="connsiteY239" fmla="*/ 1851 h 9968"/>
              <a:gd name="connsiteX240" fmla="*/ 4637 w 10000"/>
              <a:gd name="connsiteY240" fmla="*/ 1709 h 9968"/>
              <a:gd name="connsiteX241" fmla="*/ 4667 w 10000"/>
              <a:gd name="connsiteY241" fmla="*/ 1549 h 9968"/>
              <a:gd name="connsiteX242" fmla="*/ 4688 w 10000"/>
              <a:gd name="connsiteY242" fmla="*/ 1399 h 9968"/>
              <a:gd name="connsiteX243" fmla="*/ 4728 w 10000"/>
              <a:gd name="connsiteY243" fmla="*/ 1250 h 9968"/>
              <a:gd name="connsiteX244" fmla="*/ 4778 w 10000"/>
              <a:gd name="connsiteY244" fmla="*/ 1099 h 9968"/>
              <a:gd name="connsiteX245" fmla="*/ 4778 w 10000"/>
              <a:gd name="connsiteY245" fmla="*/ 1099 h 9968"/>
              <a:gd name="connsiteX246" fmla="*/ 4778 w 10000"/>
              <a:gd name="connsiteY246" fmla="*/ 1099 h 9968"/>
              <a:gd name="connsiteX247" fmla="*/ 4778 w 10000"/>
              <a:gd name="connsiteY247" fmla="*/ 1099 h 9968"/>
              <a:gd name="connsiteX248" fmla="*/ 4778 w 10000"/>
              <a:gd name="connsiteY248" fmla="*/ 1099 h 9968"/>
              <a:gd name="connsiteX249" fmla="*/ 4778 w 10000"/>
              <a:gd name="connsiteY249" fmla="*/ 1099 h 9968"/>
              <a:gd name="connsiteX250" fmla="*/ 4788 w 10000"/>
              <a:gd name="connsiteY250" fmla="*/ 1089 h 9968"/>
              <a:gd name="connsiteX251" fmla="*/ 4788 w 10000"/>
              <a:gd name="connsiteY251" fmla="*/ 1089 h 9968"/>
              <a:gd name="connsiteX252" fmla="*/ 4788 w 10000"/>
              <a:gd name="connsiteY252" fmla="*/ 1089 h 9968"/>
              <a:gd name="connsiteX253" fmla="*/ 4788 w 10000"/>
              <a:gd name="connsiteY253" fmla="*/ 1089 h 9968"/>
              <a:gd name="connsiteX254" fmla="*/ 4788 w 10000"/>
              <a:gd name="connsiteY254" fmla="*/ 1080 h 9968"/>
              <a:gd name="connsiteX255" fmla="*/ 4788 w 10000"/>
              <a:gd name="connsiteY255" fmla="*/ 1080 h 9968"/>
              <a:gd name="connsiteX256" fmla="*/ 4788 w 10000"/>
              <a:gd name="connsiteY256" fmla="*/ 1080 h 9968"/>
              <a:gd name="connsiteX257" fmla="*/ 4788 w 10000"/>
              <a:gd name="connsiteY257" fmla="*/ 1080 h 9968"/>
              <a:gd name="connsiteX258" fmla="*/ 4788 w 10000"/>
              <a:gd name="connsiteY258" fmla="*/ 1071 h 9968"/>
              <a:gd name="connsiteX259" fmla="*/ 4788 w 10000"/>
              <a:gd name="connsiteY259" fmla="*/ 1071 h 9968"/>
              <a:gd name="connsiteX260" fmla="*/ 4788 w 10000"/>
              <a:gd name="connsiteY260" fmla="*/ 1071 h 9968"/>
              <a:gd name="connsiteX261" fmla="*/ 4788 w 10000"/>
              <a:gd name="connsiteY261" fmla="*/ 1071 h 9968"/>
              <a:gd name="connsiteX262" fmla="*/ 4788 w 10000"/>
              <a:gd name="connsiteY262" fmla="*/ 1061 h 9968"/>
              <a:gd name="connsiteX263" fmla="*/ 4788 w 10000"/>
              <a:gd name="connsiteY263" fmla="*/ 1061 h 9968"/>
              <a:gd name="connsiteX264" fmla="*/ 4798 w 10000"/>
              <a:gd name="connsiteY264" fmla="*/ 1061 h 9968"/>
              <a:gd name="connsiteX265" fmla="*/ 4798 w 10000"/>
              <a:gd name="connsiteY265" fmla="*/ 1061 h 9968"/>
              <a:gd name="connsiteX266" fmla="*/ 4859 w 10000"/>
              <a:gd name="connsiteY266" fmla="*/ 827 h 9968"/>
              <a:gd name="connsiteX267" fmla="*/ 4909 w 10000"/>
              <a:gd name="connsiteY267" fmla="*/ 620 h 9968"/>
              <a:gd name="connsiteX268" fmla="*/ 4919 w 10000"/>
              <a:gd name="connsiteY268" fmla="*/ 536 h 9968"/>
              <a:gd name="connsiteX269" fmla="*/ 4919 w 10000"/>
              <a:gd name="connsiteY269" fmla="*/ 441 h 9968"/>
              <a:gd name="connsiteX270" fmla="*/ 4909 w 10000"/>
              <a:gd name="connsiteY270" fmla="*/ 366 h 9968"/>
              <a:gd name="connsiteX271" fmla="*/ 4899 w 10000"/>
              <a:gd name="connsiteY271" fmla="*/ 291 h 9968"/>
              <a:gd name="connsiteX272" fmla="*/ 4859 w 10000"/>
              <a:gd name="connsiteY272" fmla="*/ 226 h 9968"/>
              <a:gd name="connsiteX273" fmla="*/ 4829 w 10000"/>
              <a:gd name="connsiteY273" fmla="*/ 169 h 9968"/>
              <a:gd name="connsiteX274" fmla="*/ 4778 w 10000"/>
              <a:gd name="connsiteY274" fmla="*/ 112 h 9968"/>
              <a:gd name="connsiteX275" fmla="*/ 4708 w 10000"/>
              <a:gd name="connsiteY275" fmla="*/ 75 h 9968"/>
              <a:gd name="connsiteX276" fmla="*/ 4627 w 10000"/>
              <a:gd name="connsiteY276" fmla="*/ 46 h 9968"/>
              <a:gd name="connsiteX277" fmla="*/ 4536 w 10000"/>
              <a:gd name="connsiteY277" fmla="*/ 9 h 9968"/>
              <a:gd name="connsiteX278" fmla="*/ 4425 w 10000"/>
              <a:gd name="connsiteY278" fmla="*/ 0 h 9968"/>
              <a:gd name="connsiteX279" fmla="*/ 4304 w 10000"/>
              <a:gd name="connsiteY279" fmla="*/ 0 h 9968"/>
              <a:gd name="connsiteX280" fmla="*/ 4304 w 10000"/>
              <a:gd name="connsiteY280" fmla="*/ 0 h 9968"/>
              <a:gd name="connsiteX281" fmla="*/ 4304 w 10000"/>
              <a:gd name="connsiteY281" fmla="*/ 0 h 9968"/>
              <a:gd name="connsiteX0" fmla="*/ 4304 w 10000"/>
              <a:gd name="connsiteY0" fmla="*/ 0 h 9726"/>
              <a:gd name="connsiteX1" fmla="*/ 4304 w 10000"/>
              <a:gd name="connsiteY1" fmla="*/ 0 h 9726"/>
              <a:gd name="connsiteX2" fmla="*/ 4304 w 10000"/>
              <a:gd name="connsiteY2" fmla="*/ 0 h 9726"/>
              <a:gd name="connsiteX3" fmla="*/ 4163 w 10000"/>
              <a:gd name="connsiteY3" fmla="*/ 0 h 9726"/>
              <a:gd name="connsiteX4" fmla="*/ 4002 w 10000"/>
              <a:gd name="connsiteY4" fmla="*/ 9 h 9726"/>
              <a:gd name="connsiteX5" fmla="*/ 3851 w 10000"/>
              <a:gd name="connsiteY5" fmla="*/ 29 h 9726"/>
              <a:gd name="connsiteX6" fmla="*/ 3659 w 10000"/>
              <a:gd name="connsiteY6" fmla="*/ 66 h 9726"/>
              <a:gd name="connsiteX7" fmla="*/ 3659 w 10000"/>
              <a:gd name="connsiteY7" fmla="*/ 66 h 9726"/>
              <a:gd name="connsiteX8" fmla="*/ 3659 w 10000"/>
              <a:gd name="connsiteY8" fmla="*/ 66 h 9726"/>
              <a:gd name="connsiteX9" fmla="*/ 3659 w 10000"/>
              <a:gd name="connsiteY9" fmla="*/ 66 h 9726"/>
              <a:gd name="connsiteX10" fmla="*/ 3649 w 10000"/>
              <a:gd name="connsiteY10" fmla="*/ 66 h 9726"/>
              <a:gd name="connsiteX11" fmla="*/ 3649 w 10000"/>
              <a:gd name="connsiteY11" fmla="*/ 66 h 9726"/>
              <a:gd name="connsiteX12" fmla="*/ 3649 w 10000"/>
              <a:gd name="connsiteY12" fmla="*/ 75 h 9726"/>
              <a:gd name="connsiteX13" fmla="*/ 3649 w 10000"/>
              <a:gd name="connsiteY13" fmla="*/ 75 h 9726"/>
              <a:gd name="connsiteX14" fmla="*/ 3649 w 10000"/>
              <a:gd name="connsiteY14" fmla="*/ 75 h 9726"/>
              <a:gd name="connsiteX15" fmla="*/ 3407 w 10000"/>
              <a:gd name="connsiteY15" fmla="*/ 131 h 9726"/>
              <a:gd name="connsiteX16" fmla="*/ 3216 w 10000"/>
              <a:gd name="connsiteY16" fmla="*/ 189 h 9726"/>
              <a:gd name="connsiteX17" fmla="*/ 3054 w 10000"/>
              <a:gd name="connsiteY17" fmla="*/ 265 h 9726"/>
              <a:gd name="connsiteX18" fmla="*/ 2913 w 10000"/>
              <a:gd name="connsiteY18" fmla="*/ 340 h 9726"/>
              <a:gd name="connsiteX19" fmla="*/ 2833 w 10000"/>
              <a:gd name="connsiteY19" fmla="*/ 424 h 9726"/>
              <a:gd name="connsiteX20" fmla="*/ 2792 w 10000"/>
              <a:gd name="connsiteY20" fmla="*/ 462 h 9726"/>
              <a:gd name="connsiteX21" fmla="*/ 2772 w 10000"/>
              <a:gd name="connsiteY21" fmla="*/ 509 h 9726"/>
              <a:gd name="connsiteX22" fmla="*/ 2732 w 10000"/>
              <a:gd name="connsiteY22" fmla="*/ 611 h 9726"/>
              <a:gd name="connsiteX23" fmla="*/ 2722 w 10000"/>
              <a:gd name="connsiteY23" fmla="*/ 726 h 9726"/>
              <a:gd name="connsiteX24" fmla="*/ 2722 w 10000"/>
              <a:gd name="connsiteY24" fmla="*/ 726 h 9726"/>
              <a:gd name="connsiteX25" fmla="*/ 2732 w 10000"/>
              <a:gd name="connsiteY25" fmla="*/ 857 h 9726"/>
              <a:gd name="connsiteX26" fmla="*/ 2762 w 10000"/>
              <a:gd name="connsiteY26" fmla="*/ 980 h 9726"/>
              <a:gd name="connsiteX27" fmla="*/ 2792 w 10000"/>
              <a:gd name="connsiteY27" fmla="*/ 1121 h 9726"/>
              <a:gd name="connsiteX28" fmla="*/ 2853 w 10000"/>
              <a:gd name="connsiteY28" fmla="*/ 1280 h 9726"/>
              <a:gd name="connsiteX29" fmla="*/ 2984 w 10000"/>
              <a:gd name="connsiteY29" fmla="*/ 1620 h 9726"/>
              <a:gd name="connsiteX30" fmla="*/ 3125 w 10000"/>
              <a:gd name="connsiteY30" fmla="*/ 2036 h 9726"/>
              <a:gd name="connsiteX31" fmla="*/ 3125 w 10000"/>
              <a:gd name="connsiteY31" fmla="*/ 2036 h 9726"/>
              <a:gd name="connsiteX32" fmla="*/ 3125 w 10000"/>
              <a:gd name="connsiteY32" fmla="*/ 2036 h 9726"/>
              <a:gd name="connsiteX33" fmla="*/ 3125 w 10000"/>
              <a:gd name="connsiteY33" fmla="*/ 2046 h 9726"/>
              <a:gd name="connsiteX34" fmla="*/ 3125 w 10000"/>
              <a:gd name="connsiteY34" fmla="*/ 2046 h 9726"/>
              <a:gd name="connsiteX35" fmla="*/ 3135 w 10000"/>
              <a:gd name="connsiteY35" fmla="*/ 2055 h 9726"/>
              <a:gd name="connsiteX36" fmla="*/ 3135 w 10000"/>
              <a:gd name="connsiteY36" fmla="*/ 2055 h 9726"/>
              <a:gd name="connsiteX37" fmla="*/ 3175 w 10000"/>
              <a:gd name="connsiteY37" fmla="*/ 2168 h 9726"/>
              <a:gd name="connsiteX38" fmla="*/ 3196 w 10000"/>
              <a:gd name="connsiteY38" fmla="*/ 2282 h 9726"/>
              <a:gd name="connsiteX39" fmla="*/ 3216 w 10000"/>
              <a:gd name="connsiteY39" fmla="*/ 2385 h 9726"/>
              <a:gd name="connsiteX40" fmla="*/ 3216 w 10000"/>
              <a:gd name="connsiteY40" fmla="*/ 2480 h 9726"/>
              <a:gd name="connsiteX41" fmla="*/ 3196 w 10000"/>
              <a:gd name="connsiteY41" fmla="*/ 2554 h 9726"/>
              <a:gd name="connsiteX42" fmla="*/ 3175 w 10000"/>
              <a:gd name="connsiteY42" fmla="*/ 2629 h 9726"/>
              <a:gd name="connsiteX43" fmla="*/ 3145 w 10000"/>
              <a:gd name="connsiteY43" fmla="*/ 2687 h 9726"/>
              <a:gd name="connsiteX44" fmla="*/ 3105 w 10000"/>
              <a:gd name="connsiteY44" fmla="*/ 2734 h 9726"/>
              <a:gd name="connsiteX45" fmla="*/ 3065 w 10000"/>
              <a:gd name="connsiteY45" fmla="*/ 2771 h 9726"/>
              <a:gd name="connsiteX46" fmla="*/ 3004 w 10000"/>
              <a:gd name="connsiteY46" fmla="*/ 2809 h 9726"/>
              <a:gd name="connsiteX47" fmla="*/ 2944 w 10000"/>
              <a:gd name="connsiteY47" fmla="*/ 2837 h 9726"/>
              <a:gd name="connsiteX48" fmla="*/ 2873 w 10000"/>
              <a:gd name="connsiteY48" fmla="*/ 2856 h 9726"/>
              <a:gd name="connsiteX49" fmla="*/ 2722 w 10000"/>
              <a:gd name="connsiteY49" fmla="*/ 2874 h 9726"/>
              <a:gd name="connsiteX50" fmla="*/ 2550 w 10000"/>
              <a:gd name="connsiteY50" fmla="*/ 2893 h 9726"/>
              <a:gd name="connsiteX51" fmla="*/ 2550 w 10000"/>
              <a:gd name="connsiteY51" fmla="*/ 2893 h 9726"/>
              <a:gd name="connsiteX52" fmla="*/ 2550 w 10000"/>
              <a:gd name="connsiteY52" fmla="*/ 2893 h 9726"/>
              <a:gd name="connsiteX53" fmla="*/ 2550 w 10000"/>
              <a:gd name="connsiteY53" fmla="*/ 2893 h 9726"/>
              <a:gd name="connsiteX54" fmla="*/ 2550 w 10000"/>
              <a:gd name="connsiteY54" fmla="*/ 2893 h 9726"/>
              <a:gd name="connsiteX55" fmla="*/ 2550 w 10000"/>
              <a:gd name="connsiteY55" fmla="*/ 2893 h 9726"/>
              <a:gd name="connsiteX56" fmla="*/ 2550 w 10000"/>
              <a:gd name="connsiteY56" fmla="*/ 2893 h 9726"/>
              <a:gd name="connsiteX57" fmla="*/ 2550 w 10000"/>
              <a:gd name="connsiteY57" fmla="*/ 2893 h 9726"/>
              <a:gd name="connsiteX58" fmla="*/ 2339 w 10000"/>
              <a:gd name="connsiteY58" fmla="*/ 2893 h 9726"/>
              <a:gd name="connsiteX59" fmla="*/ 2127 w 10000"/>
              <a:gd name="connsiteY59" fmla="*/ 2865 h 9726"/>
              <a:gd name="connsiteX60" fmla="*/ 2127 w 10000"/>
              <a:gd name="connsiteY60" fmla="*/ 2865 h 9726"/>
              <a:gd name="connsiteX61" fmla="*/ 1804 w 10000"/>
              <a:gd name="connsiteY61" fmla="*/ 2837 h 9726"/>
              <a:gd name="connsiteX62" fmla="*/ 1502 w 10000"/>
              <a:gd name="connsiteY62" fmla="*/ 2818 h 9726"/>
              <a:gd name="connsiteX63" fmla="*/ 1502 w 10000"/>
              <a:gd name="connsiteY63" fmla="*/ 2818 h 9726"/>
              <a:gd name="connsiteX64" fmla="*/ 1230 w 10000"/>
              <a:gd name="connsiteY64" fmla="*/ 2809 h 9726"/>
              <a:gd name="connsiteX65" fmla="*/ 867 w 10000"/>
              <a:gd name="connsiteY65" fmla="*/ 2789 h 9726"/>
              <a:gd name="connsiteX66" fmla="*/ 0 w 10000"/>
              <a:gd name="connsiteY66" fmla="*/ 2705 h 9726"/>
              <a:gd name="connsiteX67" fmla="*/ 0 w 10000"/>
              <a:gd name="connsiteY67" fmla="*/ 9726 h 9726"/>
              <a:gd name="connsiteX68" fmla="*/ 9990 w 10000"/>
              <a:gd name="connsiteY68" fmla="*/ 9726 h 9726"/>
              <a:gd name="connsiteX69" fmla="*/ 9990 w 10000"/>
              <a:gd name="connsiteY69" fmla="*/ 9726 h 9726"/>
              <a:gd name="connsiteX70" fmla="*/ 9990 w 10000"/>
              <a:gd name="connsiteY70" fmla="*/ 9577 h 9726"/>
              <a:gd name="connsiteX71" fmla="*/ 10000 w 10000"/>
              <a:gd name="connsiteY71" fmla="*/ 9217 h 9726"/>
              <a:gd name="connsiteX72" fmla="*/ 9970 w 10000"/>
              <a:gd name="connsiteY72" fmla="*/ 8917 h 9726"/>
              <a:gd name="connsiteX73" fmla="*/ 9940 w 10000"/>
              <a:gd name="connsiteY73" fmla="*/ 8651 h 9726"/>
              <a:gd name="connsiteX74" fmla="*/ 9879 w 10000"/>
              <a:gd name="connsiteY74" fmla="*/ 8435 h 9726"/>
              <a:gd name="connsiteX75" fmla="*/ 9798 w 10000"/>
              <a:gd name="connsiteY75" fmla="*/ 8238 h 9726"/>
              <a:gd name="connsiteX76" fmla="*/ 9718 w 10000"/>
              <a:gd name="connsiteY76" fmla="*/ 8086 h 9726"/>
              <a:gd name="connsiteX77" fmla="*/ 9617 w 10000"/>
              <a:gd name="connsiteY77" fmla="*/ 7964 h 9726"/>
              <a:gd name="connsiteX78" fmla="*/ 9506 w 10000"/>
              <a:gd name="connsiteY78" fmla="*/ 7869 h 9726"/>
              <a:gd name="connsiteX79" fmla="*/ 9395 w 10000"/>
              <a:gd name="connsiteY79" fmla="*/ 7804 h 9726"/>
              <a:gd name="connsiteX80" fmla="*/ 9274 w 10000"/>
              <a:gd name="connsiteY80" fmla="*/ 7757 h 9726"/>
              <a:gd name="connsiteX81" fmla="*/ 9153 w 10000"/>
              <a:gd name="connsiteY81" fmla="*/ 7729 h 9726"/>
              <a:gd name="connsiteX82" fmla="*/ 9022 w 10000"/>
              <a:gd name="connsiteY82" fmla="*/ 7709 h 9726"/>
              <a:gd name="connsiteX83" fmla="*/ 8901 w 10000"/>
              <a:gd name="connsiteY83" fmla="*/ 7709 h 9726"/>
              <a:gd name="connsiteX84" fmla="*/ 8901 w 10000"/>
              <a:gd name="connsiteY84" fmla="*/ 7709 h 9726"/>
              <a:gd name="connsiteX85" fmla="*/ 8901 w 10000"/>
              <a:gd name="connsiteY85" fmla="*/ 7709 h 9726"/>
              <a:gd name="connsiteX86" fmla="*/ 8901 w 10000"/>
              <a:gd name="connsiteY86" fmla="*/ 7709 h 9726"/>
              <a:gd name="connsiteX87" fmla="*/ 8901 w 10000"/>
              <a:gd name="connsiteY87" fmla="*/ 7709 h 9726"/>
              <a:gd name="connsiteX88" fmla="*/ 8901 w 10000"/>
              <a:gd name="connsiteY88" fmla="*/ 7709 h 9726"/>
              <a:gd name="connsiteX89" fmla="*/ 8700 w 10000"/>
              <a:gd name="connsiteY89" fmla="*/ 7709 h 9726"/>
              <a:gd name="connsiteX90" fmla="*/ 8528 w 10000"/>
              <a:gd name="connsiteY90" fmla="*/ 7729 h 9726"/>
              <a:gd name="connsiteX91" fmla="*/ 8528 w 10000"/>
              <a:gd name="connsiteY91" fmla="*/ 7729 h 9726"/>
              <a:gd name="connsiteX92" fmla="*/ 8528 w 10000"/>
              <a:gd name="connsiteY92" fmla="*/ 7729 h 9726"/>
              <a:gd name="connsiteX93" fmla="*/ 8528 w 10000"/>
              <a:gd name="connsiteY93" fmla="*/ 7729 h 9726"/>
              <a:gd name="connsiteX94" fmla="*/ 8518 w 10000"/>
              <a:gd name="connsiteY94" fmla="*/ 7737 h 9726"/>
              <a:gd name="connsiteX95" fmla="*/ 8518 w 10000"/>
              <a:gd name="connsiteY95" fmla="*/ 7737 h 9726"/>
              <a:gd name="connsiteX96" fmla="*/ 8508 w 10000"/>
              <a:gd name="connsiteY96" fmla="*/ 7737 h 9726"/>
              <a:gd name="connsiteX97" fmla="*/ 8508 w 10000"/>
              <a:gd name="connsiteY97" fmla="*/ 7737 h 9726"/>
              <a:gd name="connsiteX98" fmla="*/ 8508 w 10000"/>
              <a:gd name="connsiteY98" fmla="*/ 7737 h 9726"/>
              <a:gd name="connsiteX99" fmla="*/ 8508 w 10000"/>
              <a:gd name="connsiteY99" fmla="*/ 7737 h 9726"/>
              <a:gd name="connsiteX100" fmla="*/ 8337 w 10000"/>
              <a:gd name="connsiteY100" fmla="*/ 7757 h 9726"/>
              <a:gd name="connsiteX101" fmla="*/ 8135 w 10000"/>
              <a:gd name="connsiteY101" fmla="*/ 7804 h 9726"/>
              <a:gd name="connsiteX102" fmla="*/ 7671 w 10000"/>
              <a:gd name="connsiteY102" fmla="*/ 7916 h 9726"/>
              <a:gd name="connsiteX103" fmla="*/ 7671 w 10000"/>
              <a:gd name="connsiteY103" fmla="*/ 7916 h 9726"/>
              <a:gd name="connsiteX104" fmla="*/ 7671 w 10000"/>
              <a:gd name="connsiteY104" fmla="*/ 7916 h 9726"/>
              <a:gd name="connsiteX105" fmla="*/ 7671 w 10000"/>
              <a:gd name="connsiteY105" fmla="*/ 7916 h 9726"/>
              <a:gd name="connsiteX106" fmla="*/ 7661 w 10000"/>
              <a:gd name="connsiteY106" fmla="*/ 7916 h 9726"/>
              <a:gd name="connsiteX107" fmla="*/ 7661 w 10000"/>
              <a:gd name="connsiteY107" fmla="*/ 7916 h 9726"/>
              <a:gd name="connsiteX108" fmla="*/ 7450 w 10000"/>
              <a:gd name="connsiteY108" fmla="*/ 7964 h 9726"/>
              <a:gd name="connsiteX109" fmla="*/ 7248 w 10000"/>
              <a:gd name="connsiteY109" fmla="*/ 8011 h 9726"/>
              <a:gd name="connsiteX110" fmla="*/ 7036 w 10000"/>
              <a:gd name="connsiteY110" fmla="*/ 8048 h 9726"/>
              <a:gd name="connsiteX111" fmla="*/ 6835 w 10000"/>
              <a:gd name="connsiteY111" fmla="*/ 8048 h 9726"/>
              <a:gd name="connsiteX112" fmla="*/ 6835 w 10000"/>
              <a:gd name="connsiteY112" fmla="*/ 8048 h 9726"/>
              <a:gd name="connsiteX113" fmla="*/ 6835 w 10000"/>
              <a:gd name="connsiteY113" fmla="*/ 8048 h 9726"/>
              <a:gd name="connsiteX114" fmla="*/ 6835 w 10000"/>
              <a:gd name="connsiteY114" fmla="*/ 8048 h 9726"/>
              <a:gd name="connsiteX115" fmla="*/ 6835 w 10000"/>
              <a:gd name="connsiteY115" fmla="*/ 8048 h 9726"/>
              <a:gd name="connsiteX116" fmla="*/ 6835 w 10000"/>
              <a:gd name="connsiteY116" fmla="*/ 8048 h 9726"/>
              <a:gd name="connsiteX117" fmla="*/ 6835 w 10000"/>
              <a:gd name="connsiteY117" fmla="*/ 8048 h 9726"/>
              <a:gd name="connsiteX118" fmla="*/ 6835 w 10000"/>
              <a:gd name="connsiteY118" fmla="*/ 8048 h 9726"/>
              <a:gd name="connsiteX119" fmla="*/ 6663 w 10000"/>
              <a:gd name="connsiteY119" fmla="*/ 8048 h 9726"/>
              <a:gd name="connsiteX120" fmla="*/ 6512 w 10000"/>
              <a:gd name="connsiteY120" fmla="*/ 8011 h 9726"/>
              <a:gd name="connsiteX121" fmla="*/ 6442 w 10000"/>
              <a:gd name="connsiteY121" fmla="*/ 7982 h 9726"/>
              <a:gd name="connsiteX122" fmla="*/ 6381 w 10000"/>
              <a:gd name="connsiteY122" fmla="*/ 7953 h 9726"/>
              <a:gd name="connsiteX123" fmla="*/ 6321 w 10000"/>
              <a:gd name="connsiteY123" fmla="*/ 7916 h 9726"/>
              <a:gd name="connsiteX124" fmla="*/ 6270 w 10000"/>
              <a:gd name="connsiteY124" fmla="*/ 7869 h 9726"/>
              <a:gd name="connsiteX125" fmla="*/ 6220 w 10000"/>
              <a:gd name="connsiteY125" fmla="*/ 7812 h 9726"/>
              <a:gd name="connsiteX126" fmla="*/ 6169 w 10000"/>
              <a:gd name="connsiteY126" fmla="*/ 7747 h 9726"/>
              <a:gd name="connsiteX127" fmla="*/ 6149 w 10000"/>
              <a:gd name="connsiteY127" fmla="*/ 7682 h 9726"/>
              <a:gd name="connsiteX128" fmla="*/ 6109 w 10000"/>
              <a:gd name="connsiteY128" fmla="*/ 7596 h 9726"/>
              <a:gd name="connsiteX129" fmla="*/ 6099 w 10000"/>
              <a:gd name="connsiteY129" fmla="*/ 7511 h 9726"/>
              <a:gd name="connsiteX130" fmla="*/ 6089 w 10000"/>
              <a:gd name="connsiteY130" fmla="*/ 7408 h 9726"/>
              <a:gd name="connsiteX131" fmla="*/ 6089 w 10000"/>
              <a:gd name="connsiteY131" fmla="*/ 7295 h 9726"/>
              <a:gd name="connsiteX132" fmla="*/ 6089 w 10000"/>
              <a:gd name="connsiteY132" fmla="*/ 7172 h 9726"/>
              <a:gd name="connsiteX133" fmla="*/ 6089 w 10000"/>
              <a:gd name="connsiteY133" fmla="*/ 7172 h 9726"/>
              <a:gd name="connsiteX134" fmla="*/ 6089 w 10000"/>
              <a:gd name="connsiteY134" fmla="*/ 7172 h 9726"/>
              <a:gd name="connsiteX135" fmla="*/ 6089 w 10000"/>
              <a:gd name="connsiteY135" fmla="*/ 7172 h 9726"/>
              <a:gd name="connsiteX136" fmla="*/ 6089 w 10000"/>
              <a:gd name="connsiteY136" fmla="*/ 7143 h 9726"/>
              <a:gd name="connsiteX137" fmla="*/ 6089 w 10000"/>
              <a:gd name="connsiteY137" fmla="*/ 7143 h 9726"/>
              <a:gd name="connsiteX138" fmla="*/ 6099 w 10000"/>
              <a:gd name="connsiteY138" fmla="*/ 7143 h 9726"/>
              <a:gd name="connsiteX139" fmla="*/ 6099 w 10000"/>
              <a:gd name="connsiteY139" fmla="*/ 7143 h 9726"/>
              <a:gd name="connsiteX140" fmla="*/ 6099 w 10000"/>
              <a:gd name="connsiteY140" fmla="*/ 7135 h 9726"/>
              <a:gd name="connsiteX141" fmla="*/ 6099 w 10000"/>
              <a:gd name="connsiteY141" fmla="*/ 7135 h 9726"/>
              <a:gd name="connsiteX142" fmla="*/ 6099 w 10000"/>
              <a:gd name="connsiteY142" fmla="*/ 7135 h 9726"/>
              <a:gd name="connsiteX143" fmla="*/ 6099 w 10000"/>
              <a:gd name="connsiteY143" fmla="*/ 7135 h 9726"/>
              <a:gd name="connsiteX144" fmla="*/ 6129 w 10000"/>
              <a:gd name="connsiteY144" fmla="*/ 6824 h 9726"/>
              <a:gd name="connsiteX145" fmla="*/ 6179 w 10000"/>
              <a:gd name="connsiteY145" fmla="*/ 6569 h 9726"/>
              <a:gd name="connsiteX146" fmla="*/ 6240 w 10000"/>
              <a:gd name="connsiteY146" fmla="*/ 6352 h 9726"/>
              <a:gd name="connsiteX147" fmla="*/ 6280 w 10000"/>
              <a:gd name="connsiteY147" fmla="*/ 6276 h 9726"/>
              <a:gd name="connsiteX148" fmla="*/ 6321 w 10000"/>
              <a:gd name="connsiteY148" fmla="*/ 6192 h 9726"/>
              <a:gd name="connsiteX149" fmla="*/ 6351 w 10000"/>
              <a:gd name="connsiteY149" fmla="*/ 6136 h 9726"/>
              <a:gd name="connsiteX150" fmla="*/ 6401 w 10000"/>
              <a:gd name="connsiteY150" fmla="*/ 6079 h 9726"/>
              <a:gd name="connsiteX151" fmla="*/ 6452 w 10000"/>
              <a:gd name="connsiteY151" fmla="*/ 6032 h 9726"/>
              <a:gd name="connsiteX152" fmla="*/ 6512 w 10000"/>
              <a:gd name="connsiteY152" fmla="*/ 5994 h 9726"/>
              <a:gd name="connsiteX153" fmla="*/ 6563 w 10000"/>
              <a:gd name="connsiteY153" fmla="*/ 5966 h 9726"/>
              <a:gd name="connsiteX154" fmla="*/ 6623 w 10000"/>
              <a:gd name="connsiteY154" fmla="*/ 5957 h 9726"/>
              <a:gd name="connsiteX155" fmla="*/ 6694 w 10000"/>
              <a:gd name="connsiteY155" fmla="*/ 5938 h 9726"/>
              <a:gd name="connsiteX156" fmla="*/ 6774 w 10000"/>
              <a:gd name="connsiteY156" fmla="*/ 5929 h 9726"/>
              <a:gd name="connsiteX157" fmla="*/ 6774 w 10000"/>
              <a:gd name="connsiteY157" fmla="*/ 5929 h 9726"/>
              <a:gd name="connsiteX158" fmla="*/ 6774 w 10000"/>
              <a:gd name="connsiteY158" fmla="*/ 5929 h 9726"/>
              <a:gd name="connsiteX159" fmla="*/ 6774 w 10000"/>
              <a:gd name="connsiteY159" fmla="*/ 5929 h 9726"/>
              <a:gd name="connsiteX160" fmla="*/ 6774 w 10000"/>
              <a:gd name="connsiteY160" fmla="*/ 5929 h 9726"/>
              <a:gd name="connsiteX161" fmla="*/ 6774 w 10000"/>
              <a:gd name="connsiteY161" fmla="*/ 5929 h 9726"/>
              <a:gd name="connsiteX162" fmla="*/ 6774 w 10000"/>
              <a:gd name="connsiteY162" fmla="*/ 5929 h 9726"/>
              <a:gd name="connsiteX163" fmla="*/ 6774 w 10000"/>
              <a:gd name="connsiteY163" fmla="*/ 5929 h 9726"/>
              <a:gd name="connsiteX164" fmla="*/ 6875 w 10000"/>
              <a:gd name="connsiteY164" fmla="*/ 5938 h 9726"/>
              <a:gd name="connsiteX165" fmla="*/ 7006 w 10000"/>
              <a:gd name="connsiteY165" fmla="*/ 5966 h 9726"/>
              <a:gd name="connsiteX166" fmla="*/ 7137 w 10000"/>
              <a:gd name="connsiteY166" fmla="*/ 5985 h 9726"/>
              <a:gd name="connsiteX167" fmla="*/ 7268 w 10000"/>
              <a:gd name="connsiteY167" fmla="*/ 6032 h 9726"/>
              <a:gd name="connsiteX168" fmla="*/ 7601 w 10000"/>
              <a:gd name="connsiteY168" fmla="*/ 6145 h 9726"/>
              <a:gd name="connsiteX169" fmla="*/ 7964 w 10000"/>
              <a:gd name="connsiteY169" fmla="*/ 6287 h 9726"/>
              <a:gd name="connsiteX170" fmla="*/ 7964 w 10000"/>
              <a:gd name="connsiteY170" fmla="*/ 6287 h 9726"/>
              <a:gd name="connsiteX171" fmla="*/ 7984 w 10000"/>
              <a:gd name="connsiteY171" fmla="*/ 6287 h 9726"/>
              <a:gd name="connsiteX172" fmla="*/ 7984 w 10000"/>
              <a:gd name="connsiteY172" fmla="*/ 6287 h 9726"/>
              <a:gd name="connsiteX173" fmla="*/ 7994 w 10000"/>
              <a:gd name="connsiteY173" fmla="*/ 6287 h 9726"/>
              <a:gd name="connsiteX174" fmla="*/ 7994 w 10000"/>
              <a:gd name="connsiteY174" fmla="*/ 6287 h 9726"/>
              <a:gd name="connsiteX175" fmla="*/ 8216 w 10000"/>
              <a:gd name="connsiteY175" fmla="*/ 6361 h 9726"/>
              <a:gd name="connsiteX176" fmla="*/ 8407 w 10000"/>
              <a:gd name="connsiteY176" fmla="*/ 6420 h 9726"/>
              <a:gd name="connsiteX177" fmla="*/ 8599 w 10000"/>
              <a:gd name="connsiteY177" fmla="*/ 6457 h 9726"/>
              <a:gd name="connsiteX178" fmla="*/ 8770 w 10000"/>
              <a:gd name="connsiteY178" fmla="*/ 6466 h 9726"/>
              <a:gd name="connsiteX179" fmla="*/ 8770 w 10000"/>
              <a:gd name="connsiteY179" fmla="*/ 6466 h 9726"/>
              <a:gd name="connsiteX180" fmla="*/ 8770 w 10000"/>
              <a:gd name="connsiteY180" fmla="*/ 6466 h 9726"/>
              <a:gd name="connsiteX181" fmla="*/ 8770 w 10000"/>
              <a:gd name="connsiteY181" fmla="*/ 6466 h 9726"/>
              <a:gd name="connsiteX182" fmla="*/ 8770 w 10000"/>
              <a:gd name="connsiteY182" fmla="*/ 6466 h 9726"/>
              <a:gd name="connsiteX183" fmla="*/ 8770 w 10000"/>
              <a:gd name="connsiteY183" fmla="*/ 6466 h 9726"/>
              <a:gd name="connsiteX184" fmla="*/ 8911 w 10000"/>
              <a:gd name="connsiteY184" fmla="*/ 6457 h 9726"/>
              <a:gd name="connsiteX185" fmla="*/ 9032 w 10000"/>
              <a:gd name="connsiteY185" fmla="*/ 6420 h 9726"/>
              <a:gd name="connsiteX186" fmla="*/ 9093 w 10000"/>
              <a:gd name="connsiteY186" fmla="*/ 6398 h 9726"/>
              <a:gd name="connsiteX187" fmla="*/ 9143 w 10000"/>
              <a:gd name="connsiteY187" fmla="*/ 6371 h 9726"/>
              <a:gd name="connsiteX188" fmla="*/ 9194 w 10000"/>
              <a:gd name="connsiteY188" fmla="*/ 6343 h 9726"/>
              <a:gd name="connsiteX189" fmla="*/ 9244 w 10000"/>
              <a:gd name="connsiteY189" fmla="*/ 6296 h 9726"/>
              <a:gd name="connsiteX190" fmla="*/ 9274 w 10000"/>
              <a:gd name="connsiteY190" fmla="*/ 6250 h 9726"/>
              <a:gd name="connsiteX191" fmla="*/ 9315 w 10000"/>
              <a:gd name="connsiteY191" fmla="*/ 6192 h 9726"/>
              <a:gd name="connsiteX192" fmla="*/ 9375 w 10000"/>
              <a:gd name="connsiteY192" fmla="*/ 6061 h 9726"/>
              <a:gd name="connsiteX193" fmla="*/ 9425 w 10000"/>
              <a:gd name="connsiteY193" fmla="*/ 5881 h 9726"/>
              <a:gd name="connsiteX194" fmla="*/ 9446 w 10000"/>
              <a:gd name="connsiteY194" fmla="*/ 5693 h 9726"/>
              <a:gd name="connsiteX195" fmla="*/ 9456 w 10000"/>
              <a:gd name="connsiteY195" fmla="*/ 5447 h 9726"/>
              <a:gd name="connsiteX196" fmla="*/ 9446 w 10000"/>
              <a:gd name="connsiteY196" fmla="*/ 5184 h 9726"/>
              <a:gd name="connsiteX197" fmla="*/ 9415 w 10000"/>
              <a:gd name="connsiteY197" fmla="*/ 4882 h 9726"/>
              <a:gd name="connsiteX198" fmla="*/ 9365 w 10000"/>
              <a:gd name="connsiteY198" fmla="*/ 4523 h 9726"/>
              <a:gd name="connsiteX199" fmla="*/ 9284 w 10000"/>
              <a:gd name="connsiteY199" fmla="*/ 4137 h 9726"/>
              <a:gd name="connsiteX200" fmla="*/ 9204 w 10000"/>
              <a:gd name="connsiteY200" fmla="*/ 3685 h 9726"/>
              <a:gd name="connsiteX201" fmla="*/ 9083 w 10000"/>
              <a:gd name="connsiteY201" fmla="*/ 3213 h 9726"/>
              <a:gd name="connsiteX202" fmla="*/ 8931 w 10000"/>
              <a:gd name="connsiteY202" fmla="*/ 2687 h 9726"/>
              <a:gd name="connsiteX203" fmla="*/ 8931 w 10000"/>
              <a:gd name="connsiteY203" fmla="*/ 2687 h 9726"/>
              <a:gd name="connsiteX204" fmla="*/ 8931 w 10000"/>
              <a:gd name="connsiteY204" fmla="*/ 2648 h 9726"/>
              <a:gd name="connsiteX205" fmla="*/ 8931 w 10000"/>
              <a:gd name="connsiteY205" fmla="*/ 2648 h 9726"/>
              <a:gd name="connsiteX206" fmla="*/ 8921 w 10000"/>
              <a:gd name="connsiteY206" fmla="*/ 2639 h 9726"/>
              <a:gd name="connsiteX207" fmla="*/ 8921 w 10000"/>
              <a:gd name="connsiteY207" fmla="*/ 2639 h 9726"/>
              <a:gd name="connsiteX208" fmla="*/ 8911 w 10000"/>
              <a:gd name="connsiteY208" fmla="*/ 2592 h 9726"/>
              <a:gd name="connsiteX209" fmla="*/ 8911 w 10000"/>
              <a:gd name="connsiteY209" fmla="*/ 2592 h 9726"/>
              <a:gd name="connsiteX210" fmla="*/ 8911 w 10000"/>
              <a:gd name="connsiteY210" fmla="*/ 2583 h 9726"/>
              <a:gd name="connsiteX211" fmla="*/ 8911 w 10000"/>
              <a:gd name="connsiteY211" fmla="*/ 2583 h 9726"/>
              <a:gd name="connsiteX212" fmla="*/ 8911 w 10000"/>
              <a:gd name="connsiteY212" fmla="*/ 2583 h 9726"/>
              <a:gd name="connsiteX213" fmla="*/ 8911 w 10000"/>
              <a:gd name="connsiteY213" fmla="*/ 2583 h 9726"/>
              <a:gd name="connsiteX214" fmla="*/ 8478 w 10000"/>
              <a:gd name="connsiteY214" fmla="*/ 2611 h 9726"/>
              <a:gd name="connsiteX215" fmla="*/ 8044 w 10000"/>
              <a:gd name="connsiteY215" fmla="*/ 2648 h 9726"/>
              <a:gd name="connsiteX216" fmla="*/ 7147 w 10000"/>
              <a:gd name="connsiteY216" fmla="*/ 2742 h 9726"/>
              <a:gd name="connsiteX217" fmla="*/ 6300 w 10000"/>
              <a:gd name="connsiteY217" fmla="*/ 2837 h 9726"/>
              <a:gd name="connsiteX218" fmla="*/ 5917 w 10000"/>
              <a:gd name="connsiteY218" fmla="*/ 2865 h 9726"/>
              <a:gd name="connsiteX219" fmla="*/ 5554 w 10000"/>
              <a:gd name="connsiteY219" fmla="*/ 2893 h 9726"/>
              <a:gd name="connsiteX220" fmla="*/ 5554 w 10000"/>
              <a:gd name="connsiteY220" fmla="*/ 2893 h 9726"/>
              <a:gd name="connsiteX221" fmla="*/ 5484 w 10000"/>
              <a:gd name="connsiteY221" fmla="*/ 2893 h 9726"/>
              <a:gd name="connsiteX222" fmla="*/ 5484 w 10000"/>
              <a:gd name="connsiteY222" fmla="*/ 2893 h 9726"/>
              <a:gd name="connsiteX223" fmla="*/ 5484 w 10000"/>
              <a:gd name="connsiteY223" fmla="*/ 2893 h 9726"/>
              <a:gd name="connsiteX224" fmla="*/ 5484 w 10000"/>
              <a:gd name="connsiteY224" fmla="*/ 2893 h 9726"/>
              <a:gd name="connsiteX225" fmla="*/ 5484 w 10000"/>
              <a:gd name="connsiteY225" fmla="*/ 2893 h 9726"/>
              <a:gd name="connsiteX226" fmla="*/ 5484 w 10000"/>
              <a:gd name="connsiteY226" fmla="*/ 2893 h 9726"/>
              <a:gd name="connsiteX227" fmla="*/ 5484 w 10000"/>
              <a:gd name="connsiteY227" fmla="*/ 2893 h 9726"/>
              <a:gd name="connsiteX228" fmla="*/ 5313 w 10000"/>
              <a:gd name="connsiteY228" fmla="*/ 2874 h 9726"/>
              <a:gd name="connsiteX229" fmla="*/ 5151 w 10000"/>
              <a:gd name="connsiteY229" fmla="*/ 2847 h 9726"/>
              <a:gd name="connsiteX230" fmla="*/ 5030 w 10000"/>
              <a:gd name="connsiteY230" fmla="*/ 2789 h 9726"/>
              <a:gd name="connsiteX231" fmla="*/ 4919 w 10000"/>
              <a:gd name="connsiteY231" fmla="*/ 2714 h 9726"/>
              <a:gd name="connsiteX232" fmla="*/ 4829 w 10000"/>
              <a:gd name="connsiteY232" fmla="*/ 2629 h 9726"/>
              <a:gd name="connsiteX233" fmla="*/ 4748 w 10000"/>
              <a:gd name="connsiteY233" fmla="*/ 2526 h 9726"/>
              <a:gd name="connsiteX234" fmla="*/ 4708 w 10000"/>
              <a:gd name="connsiteY234" fmla="*/ 2414 h 9726"/>
              <a:gd name="connsiteX235" fmla="*/ 4667 w 10000"/>
              <a:gd name="connsiteY235" fmla="*/ 2282 h 9726"/>
              <a:gd name="connsiteX236" fmla="*/ 4637 w 10000"/>
              <a:gd name="connsiteY236" fmla="*/ 2149 h 9726"/>
              <a:gd name="connsiteX237" fmla="*/ 4627 w 10000"/>
              <a:gd name="connsiteY237" fmla="*/ 2008 h 9726"/>
              <a:gd name="connsiteX238" fmla="*/ 4627 w 10000"/>
              <a:gd name="connsiteY238" fmla="*/ 1857 h 9726"/>
              <a:gd name="connsiteX239" fmla="*/ 4637 w 10000"/>
              <a:gd name="connsiteY239" fmla="*/ 1714 h 9726"/>
              <a:gd name="connsiteX240" fmla="*/ 4667 w 10000"/>
              <a:gd name="connsiteY240" fmla="*/ 1554 h 9726"/>
              <a:gd name="connsiteX241" fmla="*/ 4688 w 10000"/>
              <a:gd name="connsiteY241" fmla="*/ 1403 h 9726"/>
              <a:gd name="connsiteX242" fmla="*/ 4728 w 10000"/>
              <a:gd name="connsiteY242" fmla="*/ 1254 h 9726"/>
              <a:gd name="connsiteX243" fmla="*/ 4778 w 10000"/>
              <a:gd name="connsiteY243" fmla="*/ 1103 h 9726"/>
              <a:gd name="connsiteX244" fmla="*/ 4778 w 10000"/>
              <a:gd name="connsiteY244" fmla="*/ 1103 h 9726"/>
              <a:gd name="connsiteX245" fmla="*/ 4778 w 10000"/>
              <a:gd name="connsiteY245" fmla="*/ 1103 h 9726"/>
              <a:gd name="connsiteX246" fmla="*/ 4778 w 10000"/>
              <a:gd name="connsiteY246" fmla="*/ 1103 h 9726"/>
              <a:gd name="connsiteX247" fmla="*/ 4778 w 10000"/>
              <a:gd name="connsiteY247" fmla="*/ 1103 h 9726"/>
              <a:gd name="connsiteX248" fmla="*/ 4778 w 10000"/>
              <a:gd name="connsiteY248" fmla="*/ 1103 h 9726"/>
              <a:gd name="connsiteX249" fmla="*/ 4788 w 10000"/>
              <a:gd name="connsiteY249" fmla="*/ 1092 h 9726"/>
              <a:gd name="connsiteX250" fmla="*/ 4788 w 10000"/>
              <a:gd name="connsiteY250" fmla="*/ 1092 h 9726"/>
              <a:gd name="connsiteX251" fmla="*/ 4788 w 10000"/>
              <a:gd name="connsiteY251" fmla="*/ 1092 h 9726"/>
              <a:gd name="connsiteX252" fmla="*/ 4788 w 10000"/>
              <a:gd name="connsiteY252" fmla="*/ 1092 h 9726"/>
              <a:gd name="connsiteX253" fmla="*/ 4788 w 10000"/>
              <a:gd name="connsiteY253" fmla="*/ 1083 h 9726"/>
              <a:gd name="connsiteX254" fmla="*/ 4788 w 10000"/>
              <a:gd name="connsiteY254" fmla="*/ 1083 h 9726"/>
              <a:gd name="connsiteX255" fmla="*/ 4788 w 10000"/>
              <a:gd name="connsiteY255" fmla="*/ 1083 h 9726"/>
              <a:gd name="connsiteX256" fmla="*/ 4788 w 10000"/>
              <a:gd name="connsiteY256" fmla="*/ 1083 h 9726"/>
              <a:gd name="connsiteX257" fmla="*/ 4788 w 10000"/>
              <a:gd name="connsiteY257" fmla="*/ 1074 h 9726"/>
              <a:gd name="connsiteX258" fmla="*/ 4788 w 10000"/>
              <a:gd name="connsiteY258" fmla="*/ 1074 h 9726"/>
              <a:gd name="connsiteX259" fmla="*/ 4788 w 10000"/>
              <a:gd name="connsiteY259" fmla="*/ 1074 h 9726"/>
              <a:gd name="connsiteX260" fmla="*/ 4788 w 10000"/>
              <a:gd name="connsiteY260" fmla="*/ 1074 h 9726"/>
              <a:gd name="connsiteX261" fmla="*/ 4788 w 10000"/>
              <a:gd name="connsiteY261" fmla="*/ 1064 h 9726"/>
              <a:gd name="connsiteX262" fmla="*/ 4788 w 10000"/>
              <a:gd name="connsiteY262" fmla="*/ 1064 h 9726"/>
              <a:gd name="connsiteX263" fmla="*/ 4798 w 10000"/>
              <a:gd name="connsiteY263" fmla="*/ 1064 h 9726"/>
              <a:gd name="connsiteX264" fmla="*/ 4798 w 10000"/>
              <a:gd name="connsiteY264" fmla="*/ 1064 h 9726"/>
              <a:gd name="connsiteX265" fmla="*/ 4859 w 10000"/>
              <a:gd name="connsiteY265" fmla="*/ 830 h 9726"/>
              <a:gd name="connsiteX266" fmla="*/ 4909 w 10000"/>
              <a:gd name="connsiteY266" fmla="*/ 622 h 9726"/>
              <a:gd name="connsiteX267" fmla="*/ 4919 w 10000"/>
              <a:gd name="connsiteY267" fmla="*/ 538 h 9726"/>
              <a:gd name="connsiteX268" fmla="*/ 4919 w 10000"/>
              <a:gd name="connsiteY268" fmla="*/ 442 h 9726"/>
              <a:gd name="connsiteX269" fmla="*/ 4909 w 10000"/>
              <a:gd name="connsiteY269" fmla="*/ 367 h 9726"/>
              <a:gd name="connsiteX270" fmla="*/ 4899 w 10000"/>
              <a:gd name="connsiteY270" fmla="*/ 292 h 9726"/>
              <a:gd name="connsiteX271" fmla="*/ 4859 w 10000"/>
              <a:gd name="connsiteY271" fmla="*/ 227 h 9726"/>
              <a:gd name="connsiteX272" fmla="*/ 4829 w 10000"/>
              <a:gd name="connsiteY272" fmla="*/ 170 h 9726"/>
              <a:gd name="connsiteX273" fmla="*/ 4778 w 10000"/>
              <a:gd name="connsiteY273" fmla="*/ 112 h 9726"/>
              <a:gd name="connsiteX274" fmla="*/ 4708 w 10000"/>
              <a:gd name="connsiteY274" fmla="*/ 75 h 9726"/>
              <a:gd name="connsiteX275" fmla="*/ 4627 w 10000"/>
              <a:gd name="connsiteY275" fmla="*/ 46 h 9726"/>
              <a:gd name="connsiteX276" fmla="*/ 4536 w 10000"/>
              <a:gd name="connsiteY276" fmla="*/ 9 h 9726"/>
              <a:gd name="connsiteX277" fmla="*/ 4425 w 10000"/>
              <a:gd name="connsiteY277" fmla="*/ 0 h 9726"/>
              <a:gd name="connsiteX278" fmla="*/ 4304 w 10000"/>
              <a:gd name="connsiteY278" fmla="*/ 0 h 9726"/>
              <a:gd name="connsiteX279" fmla="*/ 4304 w 10000"/>
              <a:gd name="connsiteY279" fmla="*/ 0 h 9726"/>
              <a:gd name="connsiteX280" fmla="*/ 4304 w 10000"/>
              <a:gd name="connsiteY280" fmla="*/ 0 h 9726"/>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099 w 10000"/>
              <a:gd name="connsiteY141" fmla="*/ 7336 h 10000"/>
              <a:gd name="connsiteX142" fmla="*/ 6099 w 10000"/>
              <a:gd name="connsiteY142" fmla="*/ 7336 h 10000"/>
              <a:gd name="connsiteX143" fmla="*/ 6099 w 10000"/>
              <a:gd name="connsiteY143" fmla="*/ 7336 h 10000"/>
              <a:gd name="connsiteX144" fmla="*/ 6129 w 10000"/>
              <a:gd name="connsiteY144" fmla="*/ 7016 h 10000"/>
              <a:gd name="connsiteX145" fmla="*/ 6179 w 10000"/>
              <a:gd name="connsiteY145" fmla="*/ 6754 h 10000"/>
              <a:gd name="connsiteX146" fmla="*/ 6240 w 10000"/>
              <a:gd name="connsiteY146" fmla="*/ 6531 h 10000"/>
              <a:gd name="connsiteX147" fmla="*/ 6280 w 10000"/>
              <a:gd name="connsiteY147" fmla="*/ 6453 h 10000"/>
              <a:gd name="connsiteX148" fmla="*/ 6321 w 10000"/>
              <a:gd name="connsiteY148" fmla="*/ 6366 h 10000"/>
              <a:gd name="connsiteX149" fmla="*/ 6351 w 10000"/>
              <a:gd name="connsiteY149" fmla="*/ 6309 h 10000"/>
              <a:gd name="connsiteX150" fmla="*/ 6401 w 10000"/>
              <a:gd name="connsiteY150" fmla="*/ 6250 h 10000"/>
              <a:gd name="connsiteX151" fmla="*/ 6452 w 10000"/>
              <a:gd name="connsiteY151" fmla="*/ 6202 h 10000"/>
              <a:gd name="connsiteX152" fmla="*/ 6512 w 10000"/>
              <a:gd name="connsiteY152" fmla="*/ 6163 h 10000"/>
              <a:gd name="connsiteX153" fmla="*/ 6563 w 10000"/>
              <a:gd name="connsiteY153" fmla="*/ 6134 h 10000"/>
              <a:gd name="connsiteX154" fmla="*/ 6623 w 10000"/>
              <a:gd name="connsiteY154" fmla="*/ 6125 h 10000"/>
              <a:gd name="connsiteX155" fmla="*/ 6694 w 10000"/>
              <a:gd name="connsiteY155" fmla="*/ 6105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774 w 10000"/>
              <a:gd name="connsiteY161" fmla="*/ 6096 h 10000"/>
              <a:gd name="connsiteX162" fmla="*/ 6774 w 10000"/>
              <a:gd name="connsiteY162" fmla="*/ 6096 h 10000"/>
              <a:gd name="connsiteX163" fmla="*/ 6774 w 10000"/>
              <a:gd name="connsiteY163" fmla="*/ 6096 h 10000"/>
              <a:gd name="connsiteX164" fmla="*/ 6875 w 10000"/>
              <a:gd name="connsiteY164" fmla="*/ 6105 h 10000"/>
              <a:gd name="connsiteX165" fmla="*/ 7006 w 10000"/>
              <a:gd name="connsiteY165" fmla="*/ 6134 h 10000"/>
              <a:gd name="connsiteX166" fmla="*/ 7137 w 10000"/>
              <a:gd name="connsiteY166" fmla="*/ 6154 h 10000"/>
              <a:gd name="connsiteX167" fmla="*/ 7268 w 10000"/>
              <a:gd name="connsiteY167" fmla="*/ 6202 h 10000"/>
              <a:gd name="connsiteX168" fmla="*/ 7601 w 10000"/>
              <a:gd name="connsiteY168" fmla="*/ 6318 h 10000"/>
              <a:gd name="connsiteX169" fmla="*/ 7964 w 10000"/>
              <a:gd name="connsiteY169" fmla="*/ 6464 h 10000"/>
              <a:gd name="connsiteX170" fmla="*/ 7964 w 10000"/>
              <a:gd name="connsiteY170" fmla="*/ 6464 h 10000"/>
              <a:gd name="connsiteX171" fmla="*/ 7984 w 10000"/>
              <a:gd name="connsiteY171" fmla="*/ 6464 h 10000"/>
              <a:gd name="connsiteX172" fmla="*/ 7984 w 10000"/>
              <a:gd name="connsiteY172" fmla="*/ 6464 h 10000"/>
              <a:gd name="connsiteX173" fmla="*/ 7994 w 10000"/>
              <a:gd name="connsiteY173" fmla="*/ 6464 h 10000"/>
              <a:gd name="connsiteX174" fmla="*/ 7994 w 10000"/>
              <a:gd name="connsiteY174" fmla="*/ 6464 h 10000"/>
              <a:gd name="connsiteX175" fmla="*/ 8216 w 10000"/>
              <a:gd name="connsiteY175" fmla="*/ 6540 h 10000"/>
              <a:gd name="connsiteX176" fmla="*/ 8407 w 10000"/>
              <a:gd name="connsiteY176" fmla="*/ 6601 h 10000"/>
              <a:gd name="connsiteX177" fmla="*/ 8599 w 10000"/>
              <a:gd name="connsiteY177" fmla="*/ 6639 h 10000"/>
              <a:gd name="connsiteX178" fmla="*/ 8770 w 10000"/>
              <a:gd name="connsiteY178" fmla="*/ 6648 h 10000"/>
              <a:gd name="connsiteX179" fmla="*/ 8770 w 10000"/>
              <a:gd name="connsiteY179" fmla="*/ 6648 h 10000"/>
              <a:gd name="connsiteX180" fmla="*/ 8770 w 10000"/>
              <a:gd name="connsiteY180" fmla="*/ 6648 h 10000"/>
              <a:gd name="connsiteX181" fmla="*/ 8770 w 10000"/>
              <a:gd name="connsiteY181" fmla="*/ 6648 h 10000"/>
              <a:gd name="connsiteX182" fmla="*/ 8770 w 10000"/>
              <a:gd name="connsiteY182" fmla="*/ 6648 h 10000"/>
              <a:gd name="connsiteX183" fmla="*/ 8770 w 10000"/>
              <a:gd name="connsiteY183" fmla="*/ 6648 h 10000"/>
              <a:gd name="connsiteX184" fmla="*/ 8911 w 10000"/>
              <a:gd name="connsiteY184" fmla="*/ 6639 h 10000"/>
              <a:gd name="connsiteX185" fmla="*/ 9032 w 10000"/>
              <a:gd name="connsiteY185" fmla="*/ 6601 h 10000"/>
              <a:gd name="connsiteX186" fmla="*/ 9093 w 10000"/>
              <a:gd name="connsiteY186" fmla="*/ 6578 h 10000"/>
              <a:gd name="connsiteX187" fmla="*/ 9143 w 10000"/>
              <a:gd name="connsiteY187" fmla="*/ 6550 h 10000"/>
              <a:gd name="connsiteX188" fmla="*/ 9194 w 10000"/>
              <a:gd name="connsiteY188" fmla="*/ 6522 h 10000"/>
              <a:gd name="connsiteX189" fmla="*/ 9244 w 10000"/>
              <a:gd name="connsiteY189" fmla="*/ 6473 h 10000"/>
              <a:gd name="connsiteX190" fmla="*/ 9274 w 10000"/>
              <a:gd name="connsiteY190" fmla="*/ 6426 h 10000"/>
              <a:gd name="connsiteX191" fmla="*/ 9315 w 10000"/>
              <a:gd name="connsiteY191" fmla="*/ 6366 h 10000"/>
              <a:gd name="connsiteX192" fmla="*/ 9375 w 10000"/>
              <a:gd name="connsiteY192" fmla="*/ 6232 h 10000"/>
              <a:gd name="connsiteX193" fmla="*/ 9425 w 10000"/>
              <a:gd name="connsiteY193" fmla="*/ 6047 h 10000"/>
              <a:gd name="connsiteX194" fmla="*/ 9446 w 10000"/>
              <a:gd name="connsiteY194" fmla="*/ 5853 h 10000"/>
              <a:gd name="connsiteX195" fmla="*/ 9456 w 10000"/>
              <a:gd name="connsiteY195" fmla="*/ 5600 h 10000"/>
              <a:gd name="connsiteX196" fmla="*/ 9446 w 10000"/>
              <a:gd name="connsiteY196" fmla="*/ 5330 h 10000"/>
              <a:gd name="connsiteX197" fmla="*/ 9415 w 10000"/>
              <a:gd name="connsiteY197" fmla="*/ 5020 h 10000"/>
              <a:gd name="connsiteX198" fmla="*/ 9365 w 10000"/>
              <a:gd name="connsiteY198" fmla="*/ 4650 h 10000"/>
              <a:gd name="connsiteX199" fmla="*/ 9284 w 10000"/>
              <a:gd name="connsiteY199" fmla="*/ 4254 h 10000"/>
              <a:gd name="connsiteX200" fmla="*/ 9204 w 10000"/>
              <a:gd name="connsiteY200" fmla="*/ 3789 h 10000"/>
              <a:gd name="connsiteX201" fmla="*/ 9083 w 10000"/>
              <a:gd name="connsiteY201" fmla="*/ 3304 h 10000"/>
              <a:gd name="connsiteX202" fmla="*/ 8931 w 10000"/>
              <a:gd name="connsiteY202" fmla="*/ 2763 h 10000"/>
              <a:gd name="connsiteX203" fmla="*/ 8931 w 10000"/>
              <a:gd name="connsiteY203" fmla="*/ 2763 h 10000"/>
              <a:gd name="connsiteX204" fmla="*/ 8931 w 10000"/>
              <a:gd name="connsiteY204" fmla="*/ 2723 h 10000"/>
              <a:gd name="connsiteX205" fmla="*/ 8931 w 10000"/>
              <a:gd name="connsiteY205" fmla="*/ 2723 h 10000"/>
              <a:gd name="connsiteX206" fmla="*/ 8921 w 10000"/>
              <a:gd name="connsiteY206" fmla="*/ 2713 h 10000"/>
              <a:gd name="connsiteX207" fmla="*/ 8921 w 10000"/>
              <a:gd name="connsiteY207" fmla="*/ 2713 h 10000"/>
              <a:gd name="connsiteX208" fmla="*/ 8911 w 10000"/>
              <a:gd name="connsiteY208" fmla="*/ 2665 h 10000"/>
              <a:gd name="connsiteX209" fmla="*/ 8911 w 10000"/>
              <a:gd name="connsiteY209" fmla="*/ 2665 h 10000"/>
              <a:gd name="connsiteX210" fmla="*/ 8911 w 10000"/>
              <a:gd name="connsiteY210" fmla="*/ 2656 h 10000"/>
              <a:gd name="connsiteX211" fmla="*/ 8911 w 10000"/>
              <a:gd name="connsiteY211" fmla="*/ 2656 h 10000"/>
              <a:gd name="connsiteX212" fmla="*/ 8911 w 10000"/>
              <a:gd name="connsiteY212" fmla="*/ 2656 h 10000"/>
              <a:gd name="connsiteX213" fmla="*/ 8911 w 10000"/>
              <a:gd name="connsiteY213" fmla="*/ 2656 h 10000"/>
              <a:gd name="connsiteX214" fmla="*/ 8478 w 10000"/>
              <a:gd name="connsiteY214" fmla="*/ 2685 h 10000"/>
              <a:gd name="connsiteX215" fmla="*/ 8044 w 10000"/>
              <a:gd name="connsiteY215" fmla="*/ 2723 h 10000"/>
              <a:gd name="connsiteX216" fmla="*/ 7147 w 10000"/>
              <a:gd name="connsiteY216" fmla="*/ 2819 h 10000"/>
              <a:gd name="connsiteX217" fmla="*/ 6300 w 10000"/>
              <a:gd name="connsiteY217" fmla="*/ 2917 h 10000"/>
              <a:gd name="connsiteX218" fmla="*/ 5917 w 10000"/>
              <a:gd name="connsiteY218" fmla="*/ 2946 h 10000"/>
              <a:gd name="connsiteX219" fmla="*/ 5554 w 10000"/>
              <a:gd name="connsiteY219" fmla="*/ 2975 h 10000"/>
              <a:gd name="connsiteX220" fmla="*/ 555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484 w 10000"/>
              <a:gd name="connsiteY225" fmla="*/ 2975 h 10000"/>
              <a:gd name="connsiteX226" fmla="*/ 5484 w 10000"/>
              <a:gd name="connsiteY226" fmla="*/ 2975 h 10000"/>
              <a:gd name="connsiteX227" fmla="*/ 5484 w 10000"/>
              <a:gd name="connsiteY227" fmla="*/ 2975 h 10000"/>
              <a:gd name="connsiteX228" fmla="*/ 5313 w 10000"/>
              <a:gd name="connsiteY228" fmla="*/ 2955 h 10000"/>
              <a:gd name="connsiteX229" fmla="*/ 5151 w 10000"/>
              <a:gd name="connsiteY229" fmla="*/ 2927 h 10000"/>
              <a:gd name="connsiteX230" fmla="*/ 5030 w 10000"/>
              <a:gd name="connsiteY230" fmla="*/ 2868 h 10000"/>
              <a:gd name="connsiteX231" fmla="*/ 4919 w 10000"/>
              <a:gd name="connsiteY231" fmla="*/ 2790 h 10000"/>
              <a:gd name="connsiteX232" fmla="*/ 4829 w 10000"/>
              <a:gd name="connsiteY232" fmla="*/ 2703 h 10000"/>
              <a:gd name="connsiteX233" fmla="*/ 4748 w 10000"/>
              <a:gd name="connsiteY233" fmla="*/ 2597 h 10000"/>
              <a:gd name="connsiteX234" fmla="*/ 4708 w 10000"/>
              <a:gd name="connsiteY234" fmla="*/ 2482 h 10000"/>
              <a:gd name="connsiteX235" fmla="*/ 4667 w 10000"/>
              <a:gd name="connsiteY235" fmla="*/ 2346 h 10000"/>
              <a:gd name="connsiteX236" fmla="*/ 4637 w 10000"/>
              <a:gd name="connsiteY236" fmla="*/ 2210 h 10000"/>
              <a:gd name="connsiteX237" fmla="*/ 4627 w 10000"/>
              <a:gd name="connsiteY237" fmla="*/ 2065 h 10000"/>
              <a:gd name="connsiteX238" fmla="*/ 4627 w 10000"/>
              <a:gd name="connsiteY238" fmla="*/ 1909 h 10000"/>
              <a:gd name="connsiteX239" fmla="*/ 4637 w 10000"/>
              <a:gd name="connsiteY239" fmla="*/ 1762 h 10000"/>
              <a:gd name="connsiteX240" fmla="*/ 4667 w 10000"/>
              <a:gd name="connsiteY240" fmla="*/ 1598 h 10000"/>
              <a:gd name="connsiteX241" fmla="*/ 4688 w 10000"/>
              <a:gd name="connsiteY241" fmla="*/ 1443 h 10000"/>
              <a:gd name="connsiteX242" fmla="*/ 4728 w 10000"/>
              <a:gd name="connsiteY242" fmla="*/ 1289 h 10000"/>
              <a:gd name="connsiteX243" fmla="*/ 4778 w 10000"/>
              <a:gd name="connsiteY243" fmla="*/ 1134 h 10000"/>
              <a:gd name="connsiteX244" fmla="*/ 4778 w 10000"/>
              <a:gd name="connsiteY244" fmla="*/ 1134 h 10000"/>
              <a:gd name="connsiteX245" fmla="*/ 4778 w 10000"/>
              <a:gd name="connsiteY245" fmla="*/ 1134 h 10000"/>
              <a:gd name="connsiteX246" fmla="*/ 4778 w 10000"/>
              <a:gd name="connsiteY246" fmla="*/ 1134 h 10000"/>
              <a:gd name="connsiteX247" fmla="*/ 4778 w 10000"/>
              <a:gd name="connsiteY247" fmla="*/ 1134 h 10000"/>
              <a:gd name="connsiteX248" fmla="*/ 4778 w 10000"/>
              <a:gd name="connsiteY248" fmla="*/ 1134 h 10000"/>
              <a:gd name="connsiteX249" fmla="*/ 4788 w 10000"/>
              <a:gd name="connsiteY249" fmla="*/ 1123 h 10000"/>
              <a:gd name="connsiteX250" fmla="*/ 4788 w 10000"/>
              <a:gd name="connsiteY250" fmla="*/ 1123 h 10000"/>
              <a:gd name="connsiteX251" fmla="*/ 4788 w 10000"/>
              <a:gd name="connsiteY251" fmla="*/ 1123 h 10000"/>
              <a:gd name="connsiteX252" fmla="*/ 4788 w 10000"/>
              <a:gd name="connsiteY252" fmla="*/ 1123 h 10000"/>
              <a:gd name="connsiteX253" fmla="*/ 4788 w 10000"/>
              <a:gd name="connsiteY253" fmla="*/ 1114 h 10000"/>
              <a:gd name="connsiteX254" fmla="*/ 4788 w 10000"/>
              <a:gd name="connsiteY254" fmla="*/ 1114 h 10000"/>
              <a:gd name="connsiteX255" fmla="*/ 4788 w 10000"/>
              <a:gd name="connsiteY255" fmla="*/ 1114 h 10000"/>
              <a:gd name="connsiteX256" fmla="*/ 4788 w 10000"/>
              <a:gd name="connsiteY256" fmla="*/ 1114 h 10000"/>
              <a:gd name="connsiteX257" fmla="*/ 4788 w 10000"/>
              <a:gd name="connsiteY257" fmla="*/ 1104 h 10000"/>
              <a:gd name="connsiteX258" fmla="*/ 4788 w 10000"/>
              <a:gd name="connsiteY258" fmla="*/ 1104 h 10000"/>
              <a:gd name="connsiteX259" fmla="*/ 4788 w 10000"/>
              <a:gd name="connsiteY259" fmla="*/ 1104 h 10000"/>
              <a:gd name="connsiteX260" fmla="*/ 4788 w 10000"/>
              <a:gd name="connsiteY260" fmla="*/ 1104 h 10000"/>
              <a:gd name="connsiteX261" fmla="*/ 4788 w 10000"/>
              <a:gd name="connsiteY261" fmla="*/ 1094 h 10000"/>
              <a:gd name="connsiteX262" fmla="*/ 4788 w 10000"/>
              <a:gd name="connsiteY262" fmla="*/ 1094 h 10000"/>
              <a:gd name="connsiteX263" fmla="*/ 4798 w 10000"/>
              <a:gd name="connsiteY263" fmla="*/ 1094 h 10000"/>
              <a:gd name="connsiteX264" fmla="*/ 4859 w 10000"/>
              <a:gd name="connsiteY264" fmla="*/ 853 h 10000"/>
              <a:gd name="connsiteX265" fmla="*/ 4909 w 10000"/>
              <a:gd name="connsiteY265" fmla="*/ 640 h 10000"/>
              <a:gd name="connsiteX266" fmla="*/ 4919 w 10000"/>
              <a:gd name="connsiteY266" fmla="*/ 553 h 10000"/>
              <a:gd name="connsiteX267" fmla="*/ 4919 w 10000"/>
              <a:gd name="connsiteY267" fmla="*/ 454 h 10000"/>
              <a:gd name="connsiteX268" fmla="*/ 4909 w 10000"/>
              <a:gd name="connsiteY268" fmla="*/ 377 h 10000"/>
              <a:gd name="connsiteX269" fmla="*/ 4899 w 10000"/>
              <a:gd name="connsiteY269" fmla="*/ 300 h 10000"/>
              <a:gd name="connsiteX270" fmla="*/ 4859 w 10000"/>
              <a:gd name="connsiteY270" fmla="*/ 233 h 10000"/>
              <a:gd name="connsiteX271" fmla="*/ 4829 w 10000"/>
              <a:gd name="connsiteY271" fmla="*/ 175 h 10000"/>
              <a:gd name="connsiteX272" fmla="*/ 4778 w 10000"/>
              <a:gd name="connsiteY272" fmla="*/ 115 h 10000"/>
              <a:gd name="connsiteX273" fmla="*/ 4708 w 10000"/>
              <a:gd name="connsiteY273" fmla="*/ 77 h 10000"/>
              <a:gd name="connsiteX274" fmla="*/ 4627 w 10000"/>
              <a:gd name="connsiteY274" fmla="*/ 47 h 10000"/>
              <a:gd name="connsiteX275" fmla="*/ 4536 w 10000"/>
              <a:gd name="connsiteY275" fmla="*/ 9 h 10000"/>
              <a:gd name="connsiteX276" fmla="*/ 4425 w 10000"/>
              <a:gd name="connsiteY276" fmla="*/ 0 h 10000"/>
              <a:gd name="connsiteX277" fmla="*/ 4304 w 10000"/>
              <a:gd name="connsiteY277" fmla="*/ 0 h 10000"/>
              <a:gd name="connsiteX278" fmla="*/ 4304 w 10000"/>
              <a:gd name="connsiteY278" fmla="*/ 0 h 10000"/>
              <a:gd name="connsiteX279" fmla="*/ 4304 w 10000"/>
              <a:gd name="connsiteY279"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099 w 10000"/>
              <a:gd name="connsiteY141" fmla="*/ 7336 h 10000"/>
              <a:gd name="connsiteX142" fmla="*/ 6099 w 10000"/>
              <a:gd name="connsiteY142" fmla="*/ 7336 h 10000"/>
              <a:gd name="connsiteX143" fmla="*/ 6099 w 10000"/>
              <a:gd name="connsiteY143" fmla="*/ 7336 h 10000"/>
              <a:gd name="connsiteX144" fmla="*/ 6129 w 10000"/>
              <a:gd name="connsiteY144" fmla="*/ 7016 h 10000"/>
              <a:gd name="connsiteX145" fmla="*/ 6179 w 10000"/>
              <a:gd name="connsiteY145" fmla="*/ 6754 h 10000"/>
              <a:gd name="connsiteX146" fmla="*/ 6240 w 10000"/>
              <a:gd name="connsiteY146" fmla="*/ 6531 h 10000"/>
              <a:gd name="connsiteX147" fmla="*/ 6280 w 10000"/>
              <a:gd name="connsiteY147" fmla="*/ 6453 h 10000"/>
              <a:gd name="connsiteX148" fmla="*/ 6321 w 10000"/>
              <a:gd name="connsiteY148" fmla="*/ 6366 h 10000"/>
              <a:gd name="connsiteX149" fmla="*/ 6351 w 10000"/>
              <a:gd name="connsiteY149" fmla="*/ 6309 h 10000"/>
              <a:gd name="connsiteX150" fmla="*/ 6401 w 10000"/>
              <a:gd name="connsiteY150" fmla="*/ 6250 h 10000"/>
              <a:gd name="connsiteX151" fmla="*/ 6452 w 10000"/>
              <a:gd name="connsiteY151" fmla="*/ 6202 h 10000"/>
              <a:gd name="connsiteX152" fmla="*/ 6512 w 10000"/>
              <a:gd name="connsiteY152" fmla="*/ 6163 h 10000"/>
              <a:gd name="connsiteX153" fmla="*/ 6563 w 10000"/>
              <a:gd name="connsiteY153" fmla="*/ 6134 h 10000"/>
              <a:gd name="connsiteX154" fmla="*/ 6623 w 10000"/>
              <a:gd name="connsiteY154" fmla="*/ 6125 h 10000"/>
              <a:gd name="connsiteX155" fmla="*/ 6694 w 10000"/>
              <a:gd name="connsiteY155" fmla="*/ 6105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774 w 10000"/>
              <a:gd name="connsiteY161" fmla="*/ 6096 h 10000"/>
              <a:gd name="connsiteX162" fmla="*/ 6774 w 10000"/>
              <a:gd name="connsiteY162" fmla="*/ 6096 h 10000"/>
              <a:gd name="connsiteX163" fmla="*/ 6774 w 10000"/>
              <a:gd name="connsiteY163" fmla="*/ 6096 h 10000"/>
              <a:gd name="connsiteX164" fmla="*/ 6875 w 10000"/>
              <a:gd name="connsiteY164" fmla="*/ 6105 h 10000"/>
              <a:gd name="connsiteX165" fmla="*/ 7006 w 10000"/>
              <a:gd name="connsiteY165" fmla="*/ 6134 h 10000"/>
              <a:gd name="connsiteX166" fmla="*/ 7137 w 10000"/>
              <a:gd name="connsiteY166" fmla="*/ 6154 h 10000"/>
              <a:gd name="connsiteX167" fmla="*/ 7268 w 10000"/>
              <a:gd name="connsiteY167" fmla="*/ 6202 h 10000"/>
              <a:gd name="connsiteX168" fmla="*/ 7601 w 10000"/>
              <a:gd name="connsiteY168" fmla="*/ 6318 h 10000"/>
              <a:gd name="connsiteX169" fmla="*/ 7964 w 10000"/>
              <a:gd name="connsiteY169" fmla="*/ 6464 h 10000"/>
              <a:gd name="connsiteX170" fmla="*/ 7964 w 10000"/>
              <a:gd name="connsiteY170" fmla="*/ 6464 h 10000"/>
              <a:gd name="connsiteX171" fmla="*/ 7984 w 10000"/>
              <a:gd name="connsiteY171" fmla="*/ 6464 h 10000"/>
              <a:gd name="connsiteX172" fmla="*/ 7984 w 10000"/>
              <a:gd name="connsiteY172" fmla="*/ 6464 h 10000"/>
              <a:gd name="connsiteX173" fmla="*/ 7994 w 10000"/>
              <a:gd name="connsiteY173" fmla="*/ 6464 h 10000"/>
              <a:gd name="connsiteX174" fmla="*/ 7994 w 10000"/>
              <a:gd name="connsiteY174" fmla="*/ 6464 h 10000"/>
              <a:gd name="connsiteX175" fmla="*/ 8216 w 10000"/>
              <a:gd name="connsiteY175" fmla="*/ 6540 h 10000"/>
              <a:gd name="connsiteX176" fmla="*/ 8407 w 10000"/>
              <a:gd name="connsiteY176" fmla="*/ 6601 h 10000"/>
              <a:gd name="connsiteX177" fmla="*/ 8599 w 10000"/>
              <a:gd name="connsiteY177" fmla="*/ 6639 h 10000"/>
              <a:gd name="connsiteX178" fmla="*/ 8770 w 10000"/>
              <a:gd name="connsiteY178" fmla="*/ 6648 h 10000"/>
              <a:gd name="connsiteX179" fmla="*/ 8770 w 10000"/>
              <a:gd name="connsiteY179" fmla="*/ 6648 h 10000"/>
              <a:gd name="connsiteX180" fmla="*/ 8770 w 10000"/>
              <a:gd name="connsiteY180" fmla="*/ 6648 h 10000"/>
              <a:gd name="connsiteX181" fmla="*/ 8770 w 10000"/>
              <a:gd name="connsiteY181" fmla="*/ 6648 h 10000"/>
              <a:gd name="connsiteX182" fmla="*/ 8770 w 10000"/>
              <a:gd name="connsiteY182" fmla="*/ 6648 h 10000"/>
              <a:gd name="connsiteX183" fmla="*/ 8770 w 10000"/>
              <a:gd name="connsiteY183" fmla="*/ 6648 h 10000"/>
              <a:gd name="connsiteX184" fmla="*/ 8911 w 10000"/>
              <a:gd name="connsiteY184" fmla="*/ 6639 h 10000"/>
              <a:gd name="connsiteX185" fmla="*/ 9032 w 10000"/>
              <a:gd name="connsiteY185" fmla="*/ 6601 h 10000"/>
              <a:gd name="connsiteX186" fmla="*/ 9093 w 10000"/>
              <a:gd name="connsiteY186" fmla="*/ 6578 h 10000"/>
              <a:gd name="connsiteX187" fmla="*/ 9143 w 10000"/>
              <a:gd name="connsiteY187" fmla="*/ 6550 h 10000"/>
              <a:gd name="connsiteX188" fmla="*/ 9194 w 10000"/>
              <a:gd name="connsiteY188" fmla="*/ 6522 h 10000"/>
              <a:gd name="connsiteX189" fmla="*/ 9244 w 10000"/>
              <a:gd name="connsiteY189" fmla="*/ 6473 h 10000"/>
              <a:gd name="connsiteX190" fmla="*/ 9274 w 10000"/>
              <a:gd name="connsiteY190" fmla="*/ 6426 h 10000"/>
              <a:gd name="connsiteX191" fmla="*/ 9315 w 10000"/>
              <a:gd name="connsiteY191" fmla="*/ 6366 h 10000"/>
              <a:gd name="connsiteX192" fmla="*/ 9375 w 10000"/>
              <a:gd name="connsiteY192" fmla="*/ 6232 h 10000"/>
              <a:gd name="connsiteX193" fmla="*/ 9425 w 10000"/>
              <a:gd name="connsiteY193" fmla="*/ 6047 h 10000"/>
              <a:gd name="connsiteX194" fmla="*/ 9446 w 10000"/>
              <a:gd name="connsiteY194" fmla="*/ 5853 h 10000"/>
              <a:gd name="connsiteX195" fmla="*/ 9456 w 10000"/>
              <a:gd name="connsiteY195" fmla="*/ 5600 h 10000"/>
              <a:gd name="connsiteX196" fmla="*/ 9446 w 10000"/>
              <a:gd name="connsiteY196" fmla="*/ 5330 h 10000"/>
              <a:gd name="connsiteX197" fmla="*/ 9415 w 10000"/>
              <a:gd name="connsiteY197" fmla="*/ 5020 h 10000"/>
              <a:gd name="connsiteX198" fmla="*/ 9365 w 10000"/>
              <a:gd name="connsiteY198" fmla="*/ 4650 h 10000"/>
              <a:gd name="connsiteX199" fmla="*/ 9284 w 10000"/>
              <a:gd name="connsiteY199" fmla="*/ 4254 h 10000"/>
              <a:gd name="connsiteX200" fmla="*/ 9204 w 10000"/>
              <a:gd name="connsiteY200" fmla="*/ 3789 h 10000"/>
              <a:gd name="connsiteX201" fmla="*/ 9083 w 10000"/>
              <a:gd name="connsiteY201" fmla="*/ 3304 h 10000"/>
              <a:gd name="connsiteX202" fmla="*/ 8931 w 10000"/>
              <a:gd name="connsiteY202" fmla="*/ 2763 h 10000"/>
              <a:gd name="connsiteX203" fmla="*/ 8931 w 10000"/>
              <a:gd name="connsiteY203" fmla="*/ 2763 h 10000"/>
              <a:gd name="connsiteX204" fmla="*/ 8931 w 10000"/>
              <a:gd name="connsiteY204" fmla="*/ 2723 h 10000"/>
              <a:gd name="connsiteX205" fmla="*/ 8931 w 10000"/>
              <a:gd name="connsiteY205" fmla="*/ 2723 h 10000"/>
              <a:gd name="connsiteX206" fmla="*/ 8921 w 10000"/>
              <a:gd name="connsiteY206" fmla="*/ 2713 h 10000"/>
              <a:gd name="connsiteX207" fmla="*/ 8921 w 10000"/>
              <a:gd name="connsiteY207" fmla="*/ 2713 h 10000"/>
              <a:gd name="connsiteX208" fmla="*/ 8911 w 10000"/>
              <a:gd name="connsiteY208" fmla="*/ 2665 h 10000"/>
              <a:gd name="connsiteX209" fmla="*/ 8911 w 10000"/>
              <a:gd name="connsiteY209" fmla="*/ 2665 h 10000"/>
              <a:gd name="connsiteX210" fmla="*/ 8911 w 10000"/>
              <a:gd name="connsiteY210" fmla="*/ 2656 h 10000"/>
              <a:gd name="connsiteX211" fmla="*/ 8911 w 10000"/>
              <a:gd name="connsiteY211" fmla="*/ 2656 h 10000"/>
              <a:gd name="connsiteX212" fmla="*/ 8911 w 10000"/>
              <a:gd name="connsiteY212" fmla="*/ 2656 h 10000"/>
              <a:gd name="connsiteX213" fmla="*/ 8911 w 10000"/>
              <a:gd name="connsiteY213" fmla="*/ 2656 h 10000"/>
              <a:gd name="connsiteX214" fmla="*/ 8478 w 10000"/>
              <a:gd name="connsiteY214" fmla="*/ 2685 h 10000"/>
              <a:gd name="connsiteX215" fmla="*/ 8044 w 10000"/>
              <a:gd name="connsiteY215" fmla="*/ 2723 h 10000"/>
              <a:gd name="connsiteX216" fmla="*/ 7147 w 10000"/>
              <a:gd name="connsiteY216" fmla="*/ 2819 h 10000"/>
              <a:gd name="connsiteX217" fmla="*/ 6300 w 10000"/>
              <a:gd name="connsiteY217" fmla="*/ 2917 h 10000"/>
              <a:gd name="connsiteX218" fmla="*/ 5917 w 10000"/>
              <a:gd name="connsiteY218" fmla="*/ 2946 h 10000"/>
              <a:gd name="connsiteX219" fmla="*/ 5554 w 10000"/>
              <a:gd name="connsiteY219" fmla="*/ 2975 h 10000"/>
              <a:gd name="connsiteX220" fmla="*/ 555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484 w 10000"/>
              <a:gd name="connsiteY225" fmla="*/ 2975 h 10000"/>
              <a:gd name="connsiteX226" fmla="*/ 5484 w 10000"/>
              <a:gd name="connsiteY226" fmla="*/ 2975 h 10000"/>
              <a:gd name="connsiteX227" fmla="*/ 5484 w 10000"/>
              <a:gd name="connsiteY227" fmla="*/ 2975 h 10000"/>
              <a:gd name="connsiteX228" fmla="*/ 5313 w 10000"/>
              <a:gd name="connsiteY228" fmla="*/ 2955 h 10000"/>
              <a:gd name="connsiteX229" fmla="*/ 5151 w 10000"/>
              <a:gd name="connsiteY229" fmla="*/ 2927 h 10000"/>
              <a:gd name="connsiteX230" fmla="*/ 5030 w 10000"/>
              <a:gd name="connsiteY230" fmla="*/ 2868 h 10000"/>
              <a:gd name="connsiteX231" fmla="*/ 4919 w 10000"/>
              <a:gd name="connsiteY231" fmla="*/ 2790 h 10000"/>
              <a:gd name="connsiteX232" fmla="*/ 4829 w 10000"/>
              <a:gd name="connsiteY232" fmla="*/ 2703 h 10000"/>
              <a:gd name="connsiteX233" fmla="*/ 4748 w 10000"/>
              <a:gd name="connsiteY233" fmla="*/ 2597 h 10000"/>
              <a:gd name="connsiteX234" fmla="*/ 4708 w 10000"/>
              <a:gd name="connsiteY234" fmla="*/ 2482 h 10000"/>
              <a:gd name="connsiteX235" fmla="*/ 4667 w 10000"/>
              <a:gd name="connsiteY235" fmla="*/ 2346 h 10000"/>
              <a:gd name="connsiteX236" fmla="*/ 4637 w 10000"/>
              <a:gd name="connsiteY236" fmla="*/ 2210 h 10000"/>
              <a:gd name="connsiteX237" fmla="*/ 4627 w 10000"/>
              <a:gd name="connsiteY237" fmla="*/ 2065 h 10000"/>
              <a:gd name="connsiteX238" fmla="*/ 4627 w 10000"/>
              <a:gd name="connsiteY238" fmla="*/ 1909 h 10000"/>
              <a:gd name="connsiteX239" fmla="*/ 4637 w 10000"/>
              <a:gd name="connsiteY239" fmla="*/ 1762 h 10000"/>
              <a:gd name="connsiteX240" fmla="*/ 4667 w 10000"/>
              <a:gd name="connsiteY240" fmla="*/ 1598 h 10000"/>
              <a:gd name="connsiteX241" fmla="*/ 4688 w 10000"/>
              <a:gd name="connsiteY241" fmla="*/ 1443 h 10000"/>
              <a:gd name="connsiteX242" fmla="*/ 4728 w 10000"/>
              <a:gd name="connsiteY242" fmla="*/ 1289 h 10000"/>
              <a:gd name="connsiteX243" fmla="*/ 4778 w 10000"/>
              <a:gd name="connsiteY243" fmla="*/ 1134 h 10000"/>
              <a:gd name="connsiteX244" fmla="*/ 4778 w 10000"/>
              <a:gd name="connsiteY244" fmla="*/ 1134 h 10000"/>
              <a:gd name="connsiteX245" fmla="*/ 4778 w 10000"/>
              <a:gd name="connsiteY245" fmla="*/ 1134 h 10000"/>
              <a:gd name="connsiteX246" fmla="*/ 4778 w 10000"/>
              <a:gd name="connsiteY246" fmla="*/ 1134 h 10000"/>
              <a:gd name="connsiteX247" fmla="*/ 4778 w 10000"/>
              <a:gd name="connsiteY247" fmla="*/ 1134 h 10000"/>
              <a:gd name="connsiteX248" fmla="*/ 4778 w 10000"/>
              <a:gd name="connsiteY248" fmla="*/ 1134 h 10000"/>
              <a:gd name="connsiteX249" fmla="*/ 4788 w 10000"/>
              <a:gd name="connsiteY249" fmla="*/ 1123 h 10000"/>
              <a:gd name="connsiteX250" fmla="*/ 4788 w 10000"/>
              <a:gd name="connsiteY250" fmla="*/ 1123 h 10000"/>
              <a:gd name="connsiteX251" fmla="*/ 4788 w 10000"/>
              <a:gd name="connsiteY251" fmla="*/ 1123 h 10000"/>
              <a:gd name="connsiteX252" fmla="*/ 4788 w 10000"/>
              <a:gd name="connsiteY252" fmla="*/ 1123 h 10000"/>
              <a:gd name="connsiteX253" fmla="*/ 4788 w 10000"/>
              <a:gd name="connsiteY253" fmla="*/ 1114 h 10000"/>
              <a:gd name="connsiteX254" fmla="*/ 4788 w 10000"/>
              <a:gd name="connsiteY254" fmla="*/ 1114 h 10000"/>
              <a:gd name="connsiteX255" fmla="*/ 4788 w 10000"/>
              <a:gd name="connsiteY255" fmla="*/ 1114 h 10000"/>
              <a:gd name="connsiteX256" fmla="*/ 4788 w 10000"/>
              <a:gd name="connsiteY256" fmla="*/ 1114 h 10000"/>
              <a:gd name="connsiteX257" fmla="*/ 4788 w 10000"/>
              <a:gd name="connsiteY257" fmla="*/ 1104 h 10000"/>
              <a:gd name="connsiteX258" fmla="*/ 4788 w 10000"/>
              <a:gd name="connsiteY258" fmla="*/ 1104 h 10000"/>
              <a:gd name="connsiteX259" fmla="*/ 4788 w 10000"/>
              <a:gd name="connsiteY259" fmla="*/ 1104 h 10000"/>
              <a:gd name="connsiteX260" fmla="*/ 4788 w 10000"/>
              <a:gd name="connsiteY260" fmla="*/ 1104 h 10000"/>
              <a:gd name="connsiteX261" fmla="*/ 4788 w 10000"/>
              <a:gd name="connsiteY261" fmla="*/ 1094 h 10000"/>
              <a:gd name="connsiteX262" fmla="*/ 4788 w 10000"/>
              <a:gd name="connsiteY262" fmla="*/ 1094 h 10000"/>
              <a:gd name="connsiteX263" fmla="*/ 4859 w 10000"/>
              <a:gd name="connsiteY263" fmla="*/ 853 h 10000"/>
              <a:gd name="connsiteX264" fmla="*/ 4909 w 10000"/>
              <a:gd name="connsiteY264" fmla="*/ 640 h 10000"/>
              <a:gd name="connsiteX265" fmla="*/ 4919 w 10000"/>
              <a:gd name="connsiteY265" fmla="*/ 553 h 10000"/>
              <a:gd name="connsiteX266" fmla="*/ 4919 w 10000"/>
              <a:gd name="connsiteY266" fmla="*/ 454 h 10000"/>
              <a:gd name="connsiteX267" fmla="*/ 4909 w 10000"/>
              <a:gd name="connsiteY267" fmla="*/ 377 h 10000"/>
              <a:gd name="connsiteX268" fmla="*/ 4899 w 10000"/>
              <a:gd name="connsiteY268" fmla="*/ 300 h 10000"/>
              <a:gd name="connsiteX269" fmla="*/ 4859 w 10000"/>
              <a:gd name="connsiteY269" fmla="*/ 233 h 10000"/>
              <a:gd name="connsiteX270" fmla="*/ 4829 w 10000"/>
              <a:gd name="connsiteY270" fmla="*/ 175 h 10000"/>
              <a:gd name="connsiteX271" fmla="*/ 4778 w 10000"/>
              <a:gd name="connsiteY271" fmla="*/ 115 h 10000"/>
              <a:gd name="connsiteX272" fmla="*/ 4708 w 10000"/>
              <a:gd name="connsiteY272" fmla="*/ 77 h 10000"/>
              <a:gd name="connsiteX273" fmla="*/ 4627 w 10000"/>
              <a:gd name="connsiteY273" fmla="*/ 47 h 10000"/>
              <a:gd name="connsiteX274" fmla="*/ 4536 w 10000"/>
              <a:gd name="connsiteY274" fmla="*/ 9 h 10000"/>
              <a:gd name="connsiteX275" fmla="*/ 4425 w 10000"/>
              <a:gd name="connsiteY275" fmla="*/ 0 h 10000"/>
              <a:gd name="connsiteX276" fmla="*/ 4304 w 10000"/>
              <a:gd name="connsiteY276" fmla="*/ 0 h 10000"/>
              <a:gd name="connsiteX277" fmla="*/ 4304 w 10000"/>
              <a:gd name="connsiteY277" fmla="*/ 0 h 10000"/>
              <a:gd name="connsiteX278" fmla="*/ 4304 w 10000"/>
              <a:gd name="connsiteY278"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099 w 10000"/>
              <a:gd name="connsiteY141" fmla="*/ 7336 h 10000"/>
              <a:gd name="connsiteX142" fmla="*/ 6099 w 10000"/>
              <a:gd name="connsiteY142" fmla="*/ 7336 h 10000"/>
              <a:gd name="connsiteX143" fmla="*/ 6129 w 10000"/>
              <a:gd name="connsiteY143" fmla="*/ 7016 h 10000"/>
              <a:gd name="connsiteX144" fmla="*/ 6179 w 10000"/>
              <a:gd name="connsiteY144" fmla="*/ 6754 h 10000"/>
              <a:gd name="connsiteX145" fmla="*/ 6240 w 10000"/>
              <a:gd name="connsiteY145" fmla="*/ 6531 h 10000"/>
              <a:gd name="connsiteX146" fmla="*/ 6280 w 10000"/>
              <a:gd name="connsiteY146" fmla="*/ 6453 h 10000"/>
              <a:gd name="connsiteX147" fmla="*/ 6321 w 10000"/>
              <a:gd name="connsiteY147" fmla="*/ 6366 h 10000"/>
              <a:gd name="connsiteX148" fmla="*/ 6351 w 10000"/>
              <a:gd name="connsiteY148" fmla="*/ 6309 h 10000"/>
              <a:gd name="connsiteX149" fmla="*/ 6401 w 10000"/>
              <a:gd name="connsiteY149" fmla="*/ 6250 h 10000"/>
              <a:gd name="connsiteX150" fmla="*/ 6452 w 10000"/>
              <a:gd name="connsiteY150" fmla="*/ 6202 h 10000"/>
              <a:gd name="connsiteX151" fmla="*/ 6512 w 10000"/>
              <a:gd name="connsiteY151" fmla="*/ 6163 h 10000"/>
              <a:gd name="connsiteX152" fmla="*/ 6563 w 10000"/>
              <a:gd name="connsiteY152" fmla="*/ 6134 h 10000"/>
              <a:gd name="connsiteX153" fmla="*/ 6623 w 10000"/>
              <a:gd name="connsiteY153" fmla="*/ 6125 h 10000"/>
              <a:gd name="connsiteX154" fmla="*/ 6694 w 10000"/>
              <a:gd name="connsiteY154" fmla="*/ 6105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774 w 10000"/>
              <a:gd name="connsiteY161" fmla="*/ 6096 h 10000"/>
              <a:gd name="connsiteX162" fmla="*/ 6774 w 10000"/>
              <a:gd name="connsiteY162" fmla="*/ 6096 h 10000"/>
              <a:gd name="connsiteX163" fmla="*/ 6875 w 10000"/>
              <a:gd name="connsiteY163" fmla="*/ 6105 h 10000"/>
              <a:gd name="connsiteX164" fmla="*/ 7006 w 10000"/>
              <a:gd name="connsiteY164" fmla="*/ 6134 h 10000"/>
              <a:gd name="connsiteX165" fmla="*/ 7137 w 10000"/>
              <a:gd name="connsiteY165" fmla="*/ 6154 h 10000"/>
              <a:gd name="connsiteX166" fmla="*/ 7268 w 10000"/>
              <a:gd name="connsiteY166" fmla="*/ 6202 h 10000"/>
              <a:gd name="connsiteX167" fmla="*/ 7601 w 10000"/>
              <a:gd name="connsiteY167" fmla="*/ 6318 h 10000"/>
              <a:gd name="connsiteX168" fmla="*/ 7964 w 10000"/>
              <a:gd name="connsiteY168" fmla="*/ 6464 h 10000"/>
              <a:gd name="connsiteX169" fmla="*/ 7964 w 10000"/>
              <a:gd name="connsiteY169" fmla="*/ 6464 h 10000"/>
              <a:gd name="connsiteX170" fmla="*/ 7984 w 10000"/>
              <a:gd name="connsiteY170" fmla="*/ 6464 h 10000"/>
              <a:gd name="connsiteX171" fmla="*/ 7984 w 10000"/>
              <a:gd name="connsiteY171" fmla="*/ 6464 h 10000"/>
              <a:gd name="connsiteX172" fmla="*/ 7994 w 10000"/>
              <a:gd name="connsiteY172" fmla="*/ 6464 h 10000"/>
              <a:gd name="connsiteX173" fmla="*/ 7994 w 10000"/>
              <a:gd name="connsiteY173" fmla="*/ 6464 h 10000"/>
              <a:gd name="connsiteX174" fmla="*/ 8216 w 10000"/>
              <a:gd name="connsiteY174" fmla="*/ 6540 h 10000"/>
              <a:gd name="connsiteX175" fmla="*/ 8407 w 10000"/>
              <a:gd name="connsiteY175" fmla="*/ 6601 h 10000"/>
              <a:gd name="connsiteX176" fmla="*/ 8599 w 10000"/>
              <a:gd name="connsiteY176" fmla="*/ 6639 h 10000"/>
              <a:gd name="connsiteX177" fmla="*/ 8770 w 10000"/>
              <a:gd name="connsiteY177" fmla="*/ 6648 h 10000"/>
              <a:gd name="connsiteX178" fmla="*/ 8770 w 10000"/>
              <a:gd name="connsiteY178" fmla="*/ 6648 h 10000"/>
              <a:gd name="connsiteX179" fmla="*/ 8770 w 10000"/>
              <a:gd name="connsiteY179" fmla="*/ 6648 h 10000"/>
              <a:gd name="connsiteX180" fmla="*/ 8770 w 10000"/>
              <a:gd name="connsiteY180" fmla="*/ 6648 h 10000"/>
              <a:gd name="connsiteX181" fmla="*/ 8770 w 10000"/>
              <a:gd name="connsiteY181" fmla="*/ 6648 h 10000"/>
              <a:gd name="connsiteX182" fmla="*/ 8770 w 10000"/>
              <a:gd name="connsiteY182" fmla="*/ 6648 h 10000"/>
              <a:gd name="connsiteX183" fmla="*/ 8911 w 10000"/>
              <a:gd name="connsiteY183" fmla="*/ 6639 h 10000"/>
              <a:gd name="connsiteX184" fmla="*/ 9032 w 10000"/>
              <a:gd name="connsiteY184" fmla="*/ 6601 h 10000"/>
              <a:gd name="connsiteX185" fmla="*/ 9093 w 10000"/>
              <a:gd name="connsiteY185" fmla="*/ 6578 h 10000"/>
              <a:gd name="connsiteX186" fmla="*/ 9143 w 10000"/>
              <a:gd name="connsiteY186" fmla="*/ 6550 h 10000"/>
              <a:gd name="connsiteX187" fmla="*/ 9194 w 10000"/>
              <a:gd name="connsiteY187" fmla="*/ 6522 h 10000"/>
              <a:gd name="connsiteX188" fmla="*/ 9244 w 10000"/>
              <a:gd name="connsiteY188" fmla="*/ 6473 h 10000"/>
              <a:gd name="connsiteX189" fmla="*/ 9274 w 10000"/>
              <a:gd name="connsiteY189" fmla="*/ 6426 h 10000"/>
              <a:gd name="connsiteX190" fmla="*/ 9315 w 10000"/>
              <a:gd name="connsiteY190" fmla="*/ 6366 h 10000"/>
              <a:gd name="connsiteX191" fmla="*/ 9375 w 10000"/>
              <a:gd name="connsiteY191" fmla="*/ 6232 h 10000"/>
              <a:gd name="connsiteX192" fmla="*/ 9425 w 10000"/>
              <a:gd name="connsiteY192" fmla="*/ 6047 h 10000"/>
              <a:gd name="connsiteX193" fmla="*/ 9446 w 10000"/>
              <a:gd name="connsiteY193" fmla="*/ 5853 h 10000"/>
              <a:gd name="connsiteX194" fmla="*/ 9456 w 10000"/>
              <a:gd name="connsiteY194" fmla="*/ 5600 h 10000"/>
              <a:gd name="connsiteX195" fmla="*/ 9446 w 10000"/>
              <a:gd name="connsiteY195" fmla="*/ 5330 h 10000"/>
              <a:gd name="connsiteX196" fmla="*/ 9415 w 10000"/>
              <a:gd name="connsiteY196" fmla="*/ 5020 h 10000"/>
              <a:gd name="connsiteX197" fmla="*/ 9365 w 10000"/>
              <a:gd name="connsiteY197" fmla="*/ 4650 h 10000"/>
              <a:gd name="connsiteX198" fmla="*/ 9284 w 10000"/>
              <a:gd name="connsiteY198" fmla="*/ 4254 h 10000"/>
              <a:gd name="connsiteX199" fmla="*/ 9204 w 10000"/>
              <a:gd name="connsiteY199" fmla="*/ 3789 h 10000"/>
              <a:gd name="connsiteX200" fmla="*/ 9083 w 10000"/>
              <a:gd name="connsiteY200" fmla="*/ 3304 h 10000"/>
              <a:gd name="connsiteX201" fmla="*/ 8931 w 10000"/>
              <a:gd name="connsiteY201" fmla="*/ 2763 h 10000"/>
              <a:gd name="connsiteX202" fmla="*/ 8931 w 10000"/>
              <a:gd name="connsiteY202" fmla="*/ 2763 h 10000"/>
              <a:gd name="connsiteX203" fmla="*/ 8931 w 10000"/>
              <a:gd name="connsiteY203" fmla="*/ 2723 h 10000"/>
              <a:gd name="connsiteX204" fmla="*/ 8931 w 10000"/>
              <a:gd name="connsiteY204" fmla="*/ 2723 h 10000"/>
              <a:gd name="connsiteX205" fmla="*/ 8921 w 10000"/>
              <a:gd name="connsiteY205" fmla="*/ 2713 h 10000"/>
              <a:gd name="connsiteX206" fmla="*/ 8921 w 10000"/>
              <a:gd name="connsiteY206" fmla="*/ 2713 h 10000"/>
              <a:gd name="connsiteX207" fmla="*/ 8911 w 10000"/>
              <a:gd name="connsiteY207" fmla="*/ 2665 h 10000"/>
              <a:gd name="connsiteX208" fmla="*/ 8911 w 10000"/>
              <a:gd name="connsiteY208" fmla="*/ 2665 h 10000"/>
              <a:gd name="connsiteX209" fmla="*/ 8911 w 10000"/>
              <a:gd name="connsiteY209" fmla="*/ 2656 h 10000"/>
              <a:gd name="connsiteX210" fmla="*/ 8911 w 10000"/>
              <a:gd name="connsiteY210" fmla="*/ 2656 h 10000"/>
              <a:gd name="connsiteX211" fmla="*/ 8911 w 10000"/>
              <a:gd name="connsiteY211" fmla="*/ 2656 h 10000"/>
              <a:gd name="connsiteX212" fmla="*/ 8911 w 10000"/>
              <a:gd name="connsiteY212" fmla="*/ 2656 h 10000"/>
              <a:gd name="connsiteX213" fmla="*/ 8478 w 10000"/>
              <a:gd name="connsiteY213" fmla="*/ 2685 h 10000"/>
              <a:gd name="connsiteX214" fmla="*/ 8044 w 10000"/>
              <a:gd name="connsiteY214" fmla="*/ 2723 h 10000"/>
              <a:gd name="connsiteX215" fmla="*/ 7147 w 10000"/>
              <a:gd name="connsiteY215" fmla="*/ 2819 h 10000"/>
              <a:gd name="connsiteX216" fmla="*/ 6300 w 10000"/>
              <a:gd name="connsiteY216" fmla="*/ 2917 h 10000"/>
              <a:gd name="connsiteX217" fmla="*/ 5917 w 10000"/>
              <a:gd name="connsiteY217" fmla="*/ 2946 h 10000"/>
              <a:gd name="connsiteX218" fmla="*/ 5554 w 10000"/>
              <a:gd name="connsiteY218" fmla="*/ 2975 h 10000"/>
              <a:gd name="connsiteX219" fmla="*/ 555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484 w 10000"/>
              <a:gd name="connsiteY225" fmla="*/ 2975 h 10000"/>
              <a:gd name="connsiteX226" fmla="*/ 5484 w 10000"/>
              <a:gd name="connsiteY226" fmla="*/ 2975 h 10000"/>
              <a:gd name="connsiteX227" fmla="*/ 5313 w 10000"/>
              <a:gd name="connsiteY227" fmla="*/ 2955 h 10000"/>
              <a:gd name="connsiteX228" fmla="*/ 5151 w 10000"/>
              <a:gd name="connsiteY228" fmla="*/ 2927 h 10000"/>
              <a:gd name="connsiteX229" fmla="*/ 5030 w 10000"/>
              <a:gd name="connsiteY229" fmla="*/ 2868 h 10000"/>
              <a:gd name="connsiteX230" fmla="*/ 4919 w 10000"/>
              <a:gd name="connsiteY230" fmla="*/ 2790 h 10000"/>
              <a:gd name="connsiteX231" fmla="*/ 4829 w 10000"/>
              <a:gd name="connsiteY231" fmla="*/ 2703 h 10000"/>
              <a:gd name="connsiteX232" fmla="*/ 4748 w 10000"/>
              <a:gd name="connsiteY232" fmla="*/ 2597 h 10000"/>
              <a:gd name="connsiteX233" fmla="*/ 4708 w 10000"/>
              <a:gd name="connsiteY233" fmla="*/ 2482 h 10000"/>
              <a:gd name="connsiteX234" fmla="*/ 4667 w 10000"/>
              <a:gd name="connsiteY234" fmla="*/ 2346 h 10000"/>
              <a:gd name="connsiteX235" fmla="*/ 4637 w 10000"/>
              <a:gd name="connsiteY235" fmla="*/ 2210 h 10000"/>
              <a:gd name="connsiteX236" fmla="*/ 4627 w 10000"/>
              <a:gd name="connsiteY236" fmla="*/ 2065 h 10000"/>
              <a:gd name="connsiteX237" fmla="*/ 4627 w 10000"/>
              <a:gd name="connsiteY237" fmla="*/ 1909 h 10000"/>
              <a:gd name="connsiteX238" fmla="*/ 4637 w 10000"/>
              <a:gd name="connsiteY238" fmla="*/ 1762 h 10000"/>
              <a:gd name="connsiteX239" fmla="*/ 4667 w 10000"/>
              <a:gd name="connsiteY239" fmla="*/ 1598 h 10000"/>
              <a:gd name="connsiteX240" fmla="*/ 4688 w 10000"/>
              <a:gd name="connsiteY240" fmla="*/ 1443 h 10000"/>
              <a:gd name="connsiteX241" fmla="*/ 4728 w 10000"/>
              <a:gd name="connsiteY241" fmla="*/ 1289 h 10000"/>
              <a:gd name="connsiteX242" fmla="*/ 4778 w 10000"/>
              <a:gd name="connsiteY242" fmla="*/ 1134 h 10000"/>
              <a:gd name="connsiteX243" fmla="*/ 4778 w 10000"/>
              <a:gd name="connsiteY243" fmla="*/ 1134 h 10000"/>
              <a:gd name="connsiteX244" fmla="*/ 4778 w 10000"/>
              <a:gd name="connsiteY244" fmla="*/ 1134 h 10000"/>
              <a:gd name="connsiteX245" fmla="*/ 4778 w 10000"/>
              <a:gd name="connsiteY245" fmla="*/ 1134 h 10000"/>
              <a:gd name="connsiteX246" fmla="*/ 4778 w 10000"/>
              <a:gd name="connsiteY246" fmla="*/ 1134 h 10000"/>
              <a:gd name="connsiteX247" fmla="*/ 4778 w 10000"/>
              <a:gd name="connsiteY247" fmla="*/ 1134 h 10000"/>
              <a:gd name="connsiteX248" fmla="*/ 4788 w 10000"/>
              <a:gd name="connsiteY248" fmla="*/ 1123 h 10000"/>
              <a:gd name="connsiteX249" fmla="*/ 4788 w 10000"/>
              <a:gd name="connsiteY249" fmla="*/ 1123 h 10000"/>
              <a:gd name="connsiteX250" fmla="*/ 4788 w 10000"/>
              <a:gd name="connsiteY250" fmla="*/ 1123 h 10000"/>
              <a:gd name="connsiteX251" fmla="*/ 4788 w 10000"/>
              <a:gd name="connsiteY251" fmla="*/ 1123 h 10000"/>
              <a:gd name="connsiteX252" fmla="*/ 4788 w 10000"/>
              <a:gd name="connsiteY252" fmla="*/ 1114 h 10000"/>
              <a:gd name="connsiteX253" fmla="*/ 4788 w 10000"/>
              <a:gd name="connsiteY253" fmla="*/ 1114 h 10000"/>
              <a:gd name="connsiteX254" fmla="*/ 4788 w 10000"/>
              <a:gd name="connsiteY254" fmla="*/ 1114 h 10000"/>
              <a:gd name="connsiteX255" fmla="*/ 4788 w 10000"/>
              <a:gd name="connsiteY255" fmla="*/ 1114 h 10000"/>
              <a:gd name="connsiteX256" fmla="*/ 4788 w 10000"/>
              <a:gd name="connsiteY256" fmla="*/ 1104 h 10000"/>
              <a:gd name="connsiteX257" fmla="*/ 4788 w 10000"/>
              <a:gd name="connsiteY257" fmla="*/ 1104 h 10000"/>
              <a:gd name="connsiteX258" fmla="*/ 4788 w 10000"/>
              <a:gd name="connsiteY258" fmla="*/ 1104 h 10000"/>
              <a:gd name="connsiteX259" fmla="*/ 4788 w 10000"/>
              <a:gd name="connsiteY259" fmla="*/ 1104 h 10000"/>
              <a:gd name="connsiteX260" fmla="*/ 4788 w 10000"/>
              <a:gd name="connsiteY260" fmla="*/ 1094 h 10000"/>
              <a:gd name="connsiteX261" fmla="*/ 4788 w 10000"/>
              <a:gd name="connsiteY261" fmla="*/ 1094 h 10000"/>
              <a:gd name="connsiteX262" fmla="*/ 4859 w 10000"/>
              <a:gd name="connsiteY262" fmla="*/ 853 h 10000"/>
              <a:gd name="connsiteX263" fmla="*/ 4909 w 10000"/>
              <a:gd name="connsiteY263" fmla="*/ 640 h 10000"/>
              <a:gd name="connsiteX264" fmla="*/ 4919 w 10000"/>
              <a:gd name="connsiteY264" fmla="*/ 553 h 10000"/>
              <a:gd name="connsiteX265" fmla="*/ 4919 w 10000"/>
              <a:gd name="connsiteY265" fmla="*/ 454 h 10000"/>
              <a:gd name="connsiteX266" fmla="*/ 4909 w 10000"/>
              <a:gd name="connsiteY266" fmla="*/ 377 h 10000"/>
              <a:gd name="connsiteX267" fmla="*/ 4899 w 10000"/>
              <a:gd name="connsiteY267" fmla="*/ 300 h 10000"/>
              <a:gd name="connsiteX268" fmla="*/ 4859 w 10000"/>
              <a:gd name="connsiteY268" fmla="*/ 233 h 10000"/>
              <a:gd name="connsiteX269" fmla="*/ 4829 w 10000"/>
              <a:gd name="connsiteY269" fmla="*/ 175 h 10000"/>
              <a:gd name="connsiteX270" fmla="*/ 4778 w 10000"/>
              <a:gd name="connsiteY270" fmla="*/ 115 h 10000"/>
              <a:gd name="connsiteX271" fmla="*/ 4708 w 10000"/>
              <a:gd name="connsiteY271" fmla="*/ 77 h 10000"/>
              <a:gd name="connsiteX272" fmla="*/ 4627 w 10000"/>
              <a:gd name="connsiteY272" fmla="*/ 47 h 10000"/>
              <a:gd name="connsiteX273" fmla="*/ 4536 w 10000"/>
              <a:gd name="connsiteY273" fmla="*/ 9 h 10000"/>
              <a:gd name="connsiteX274" fmla="*/ 4425 w 10000"/>
              <a:gd name="connsiteY274" fmla="*/ 0 h 10000"/>
              <a:gd name="connsiteX275" fmla="*/ 4304 w 10000"/>
              <a:gd name="connsiteY275" fmla="*/ 0 h 10000"/>
              <a:gd name="connsiteX276" fmla="*/ 4304 w 10000"/>
              <a:gd name="connsiteY276" fmla="*/ 0 h 10000"/>
              <a:gd name="connsiteX277" fmla="*/ 4304 w 10000"/>
              <a:gd name="connsiteY277"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099 w 10000"/>
              <a:gd name="connsiteY141" fmla="*/ 7336 h 10000"/>
              <a:gd name="connsiteX142" fmla="*/ 6129 w 10000"/>
              <a:gd name="connsiteY142" fmla="*/ 7016 h 10000"/>
              <a:gd name="connsiteX143" fmla="*/ 6179 w 10000"/>
              <a:gd name="connsiteY143" fmla="*/ 6754 h 10000"/>
              <a:gd name="connsiteX144" fmla="*/ 6240 w 10000"/>
              <a:gd name="connsiteY144" fmla="*/ 6531 h 10000"/>
              <a:gd name="connsiteX145" fmla="*/ 6280 w 10000"/>
              <a:gd name="connsiteY145" fmla="*/ 6453 h 10000"/>
              <a:gd name="connsiteX146" fmla="*/ 6321 w 10000"/>
              <a:gd name="connsiteY146" fmla="*/ 6366 h 10000"/>
              <a:gd name="connsiteX147" fmla="*/ 6351 w 10000"/>
              <a:gd name="connsiteY147" fmla="*/ 6309 h 10000"/>
              <a:gd name="connsiteX148" fmla="*/ 6401 w 10000"/>
              <a:gd name="connsiteY148" fmla="*/ 6250 h 10000"/>
              <a:gd name="connsiteX149" fmla="*/ 6452 w 10000"/>
              <a:gd name="connsiteY149" fmla="*/ 6202 h 10000"/>
              <a:gd name="connsiteX150" fmla="*/ 6512 w 10000"/>
              <a:gd name="connsiteY150" fmla="*/ 6163 h 10000"/>
              <a:gd name="connsiteX151" fmla="*/ 6563 w 10000"/>
              <a:gd name="connsiteY151" fmla="*/ 6134 h 10000"/>
              <a:gd name="connsiteX152" fmla="*/ 6623 w 10000"/>
              <a:gd name="connsiteY152" fmla="*/ 6125 h 10000"/>
              <a:gd name="connsiteX153" fmla="*/ 6694 w 10000"/>
              <a:gd name="connsiteY153" fmla="*/ 6105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774 w 10000"/>
              <a:gd name="connsiteY161" fmla="*/ 6096 h 10000"/>
              <a:gd name="connsiteX162" fmla="*/ 6875 w 10000"/>
              <a:gd name="connsiteY162" fmla="*/ 6105 h 10000"/>
              <a:gd name="connsiteX163" fmla="*/ 7006 w 10000"/>
              <a:gd name="connsiteY163" fmla="*/ 6134 h 10000"/>
              <a:gd name="connsiteX164" fmla="*/ 7137 w 10000"/>
              <a:gd name="connsiteY164" fmla="*/ 6154 h 10000"/>
              <a:gd name="connsiteX165" fmla="*/ 7268 w 10000"/>
              <a:gd name="connsiteY165" fmla="*/ 6202 h 10000"/>
              <a:gd name="connsiteX166" fmla="*/ 7601 w 10000"/>
              <a:gd name="connsiteY166" fmla="*/ 6318 h 10000"/>
              <a:gd name="connsiteX167" fmla="*/ 7964 w 10000"/>
              <a:gd name="connsiteY167" fmla="*/ 6464 h 10000"/>
              <a:gd name="connsiteX168" fmla="*/ 7964 w 10000"/>
              <a:gd name="connsiteY168" fmla="*/ 6464 h 10000"/>
              <a:gd name="connsiteX169" fmla="*/ 7984 w 10000"/>
              <a:gd name="connsiteY169" fmla="*/ 6464 h 10000"/>
              <a:gd name="connsiteX170" fmla="*/ 7984 w 10000"/>
              <a:gd name="connsiteY170" fmla="*/ 6464 h 10000"/>
              <a:gd name="connsiteX171" fmla="*/ 7994 w 10000"/>
              <a:gd name="connsiteY171" fmla="*/ 6464 h 10000"/>
              <a:gd name="connsiteX172" fmla="*/ 7994 w 10000"/>
              <a:gd name="connsiteY172" fmla="*/ 6464 h 10000"/>
              <a:gd name="connsiteX173" fmla="*/ 8216 w 10000"/>
              <a:gd name="connsiteY173" fmla="*/ 6540 h 10000"/>
              <a:gd name="connsiteX174" fmla="*/ 8407 w 10000"/>
              <a:gd name="connsiteY174" fmla="*/ 6601 h 10000"/>
              <a:gd name="connsiteX175" fmla="*/ 8599 w 10000"/>
              <a:gd name="connsiteY175" fmla="*/ 6639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770 w 10000"/>
              <a:gd name="connsiteY180" fmla="*/ 6648 h 10000"/>
              <a:gd name="connsiteX181" fmla="*/ 8770 w 10000"/>
              <a:gd name="connsiteY181" fmla="*/ 6648 h 10000"/>
              <a:gd name="connsiteX182" fmla="*/ 8911 w 10000"/>
              <a:gd name="connsiteY182" fmla="*/ 6639 h 10000"/>
              <a:gd name="connsiteX183" fmla="*/ 9032 w 10000"/>
              <a:gd name="connsiteY183" fmla="*/ 6601 h 10000"/>
              <a:gd name="connsiteX184" fmla="*/ 9093 w 10000"/>
              <a:gd name="connsiteY184" fmla="*/ 6578 h 10000"/>
              <a:gd name="connsiteX185" fmla="*/ 9143 w 10000"/>
              <a:gd name="connsiteY185" fmla="*/ 6550 h 10000"/>
              <a:gd name="connsiteX186" fmla="*/ 9194 w 10000"/>
              <a:gd name="connsiteY186" fmla="*/ 6522 h 10000"/>
              <a:gd name="connsiteX187" fmla="*/ 9244 w 10000"/>
              <a:gd name="connsiteY187" fmla="*/ 6473 h 10000"/>
              <a:gd name="connsiteX188" fmla="*/ 9274 w 10000"/>
              <a:gd name="connsiteY188" fmla="*/ 6426 h 10000"/>
              <a:gd name="connsiteX189" fmla="*/ 9315 w 10000"/>
              <a:gd name="connsiteY189" fmla="*/ 6366 h 10000"/>
              <a:gd name="connsiteX190" fmla="*/ 9375 w 10000"/>
              <a:gd name="connsiteY190" fmla="*/ 6232 h 10000"/>
              <a:gd name="connsiteX191" fmla="*/ 9425 w 10000"/>
              <a:gd name="connsiteY191" fmla="*/ 6047 h 10000"/>
              <a:gd name="connsiteX192" fmla="*/ 9446 w 10000"/>
              <a:gd name="connsiteY192" fmla="*/ 5853 h 10000"/>
              <a:gd name="connsiteX193" fmla="*/ 9456 w 10000"/>
              <a:gd name="connsiteY193" fmla="*/ 5600 h 10000"/>
              <a:gd name="connsiteX194" fmla="*/ 9446 w 10000"/>
              <a:gd name="connsiteY194" fmla="*/ 5330 h 10000"/>
              <a:gd name="connsiteX195" fmla="*/ 9415 w 10000"/>
              <a:gd name="connsiteY195" fmla="*/ 5020 h 10000"/>
              <a:gd name="connsiteX196" fmla="*/ 9365 w 10000"/>
              <a:gd name="connsiteY196" fmla="*/ 4650 h 10000"/>
              <a:gd name="connsiteX197" fmla="*/ 9284 w 10000"/>
              <a:gd name="connsiteY197" fmla="*/ 4254 h 10000"/>
              <a:gd name="connsiteX198" fmla="*/ 9204 w 10000"/>
              <a:gd name="connsiteY198" fmla="*/ 3789 h 10000"/>
              <a:gd name="connsiteX199" fmla="*/ 9083 w 10000"/>
              <a:gd name="connsiteY199" fmla="*/ 3304 h 10000"/>
              <a:gd name="connsiteX200" fmla="*/ 8931 w 10000"/>
              <a:gd name="connsiteY200" fmla="*/ 2763 h 10000"/>
              <a:gd name="connsiteX201" fmla="*/ 8931 w 10000"/>
              <a:gd name="connsiteY201" fmla="*/ 2763 h 10000"/>
              <a:gd name="connsiteX202" fmla="*/ 8931 w 10000"/>
              <a:gd name="connsiteY202" fmla="*/ 2723 h 10000"/>
              <a:gd name="connsiteX203" fmla="*/ 8931 w 10000"/>
              <a:gd name="connsiteY203" fmla="*/ 2723 h 10000"/>
              <a:gd name="connsiteX204" fmla="*/ 8921 w 10000"/>
              <a:gd name="connsiteY204" fmla="*/ 2713 h 10000"/>
              <a:gd name="connsiteX205" fmla="*/ 8921 w 10000"/>
              <a:gd name="connsiteY205" fmla="*/ 2713 h 10000"/>
              <a:gd name="connsiteX206" fmla="*/ 8911 w 10000"/>
              <a:gd name="connsiteY206" fmla="*/ 2665 h 10000"/>
              <a:gd name="connsiteX207" fmla="*/ 8911 w 10000"/>
              <a:gd name="connsiteY207" fmla="*/ 2665 h 10000"/>
              <a:gd name="connsiteX208" fmla="*/ 8911 w 10000"/>
              <a:gd name="connsiteY208" fmla="*/ 2656 h 10000"/>
              <a:gd name="connsiteX209" fmla="*/ 8911 w 10000"/>
              <a:gd name="connsiteY209" fmla="*/ 2656 h 10000"/>
              <a:gd name="connsiteX210" fmla="*/ 8911 w 10000"/>
              <a:gd name="connsiteY210" fmla="*/ 2656 h 10000"/>
              <a:gd name="connsiteX211" fmla="*/ 8911 w 10000"/>
              <a:gd name="connsiteY211" fmla="*/ 2656 h 10000"/>
              <a:gd name="connsiteX212" fmla="*/ 8478 w 10000"/>
              <a:gd name="connsiteY212" fmla="*/ 2685 h 10000"/>
              <a:gd name="connsiteX213" fmla="*/ 8044 w 10000"/>
              <a:gd name="connsiteY213" fmla="*/ 2723 h 10000"/>
              <a:gd name="connsiteX214" fmla="*/ 7147 w 10000"/>
              <a:gd name="connsiteY214" fmla="*/ 2819 h 10000"/>
              <a:gd name="connsiteX215" fmla="*/ 6300 w 10000"/>
              <a:gd name="connsiteY215" fmla="*/ 2917 h 10000"/>
              <a:gd name="connsiteX216" fmla="*/ 5917 w 10000"/>
              <a:gd name="connsiteY216" fmla="*/ 2946 h 10000"/>
              <a:gd name="connsiteX217" fmla="*/ 5554 w 10000"/>
              <a:gd name="connsiteY217" fmla="*/ 2975 h 10000"/>
              <a:gd name="connsiteX218" fmla="*/ 555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484 w 10000"/>
              <a:gd name="connsiteY225" fmla="*/ 2975 h 10000"/>
              <a:gd name="connsiteX226" fmla="*/ 5313 w 10000"/>
              <a:gd name="connsiteY226" fmla="*/ 2955 h 10000"/>
              <a:gd name="connsiteX227" fmla="*/ 5151 w 10000"/>
              <a:gd name="connsiteY227" fmla="*/ 2927 h 10000"/>
              <a:gd name="connsiteX228" fmla="*/ 5030 w 10000"/>
              <a:gd name="connsiteY228" fmla="*/ 2868 h 10000"/>
              <a:gd name="connsiteX229" fmla="*/ 4919 w 10000"/>
              <a:gd name="connsiteY229" fmla="*/ 2790 h 10000"/>
              <a:gd name="connsiteX230" fmla="*/ 4829 w 10000"/>
              <a:gd name="connsiteY230" fmla="*/ 2703 h 10000"/>
              <a:gd name="connsiteX231" fmla="*/ 4748 w 10000"/>
              <a:gd name="connsiteY231" fmla="*/ 2597 h 10000"/>
              <a:gd name="connsiteX232" fmla="*/ 4708 w 10000"/>
              <a:gd name="connsiteY232" fmla="*/ 2482 h 10000"/>
              <a:gd name="connsiteX233" fmla="*/ 4667 w 10000"/>
              <a:gd name="connsiteY233" fmla="*/ 2346 h 10000"/>
              <a:gd name="connsiteX234" fmla="*/ 4637 w 10000"/>
              <a:gd name="connsiteY234" fmla="*/ 2210 h 10000"/>
              <a:gd name="connsiteX235" fmla="*/ 4627 w 10000"/>
              <a:gd name="connsiteY235" fmla="*/ 2065 h 10000"/>
              <a:gd name="connsiteX236" fmla="*/ 4627 w 10000"/>
              <a:gd name="connsiteY236" fmla="*/ 1909 h 10000"/>
              <a:gd name="connsiteX237" fmla="*/ 4637 w 10000"/>
              <a:gd name="connsiteY237" fmla="*/ 1762 h 10000"/>
              <a:gd name="connsiteX238" fmla="*/ 4667 w 10000"/>
              <a:gd name="connsiteY238" fmla="*/ 1598 h 10000"/>
              <a:gd name="connsiteX239" fmla="*/ 4688 w 10000"/>
              <a:gd name="connsiteY239" fmla="*/ 1443 h 10000"/>
              <a:gd name="connsiteX240" fmla="*/ 4728 w 10000"/>
              <a:gd name="connsiteY240" fmla="*/ 1289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78 w 10000"/>
              <a:gd name="connsiteY245" fmla="*/ 1134 h 10000"/>
              <a:gd name="connsiteX246" fmla="*/ 4778 w 10000"/>
              <a:gd name="connsiteY246" fmla="*/ 1134 h 10000"/>
              <a:gd name="connsiteX247" fmla="*/ 4788 w 10000"/>
              <a:gd name="connsiteY247" fmla="*/ 1123 h 10000"/>
              <a:gd name="connsiteX248" fmla="*/ 4788 w 10000"/>
              <a:gd name="connsiteY248" fmla="*/ 1123 h 10000"/>
              <a:gd name="connsiteX249" fmla="*/ 4788 w 10000"/>
              <a:gd name="connsiteY249" fmla="*/ 1123 h 10000"/>
              <a:gd name="connsiteX250" fmla="*/ 4788 w 10000"/>
              <a:gd name="connsiteY250" fmla="*/ 1123 h 10000"/>
              <a:gd name="connsiteX251" fmla="*/ 4788 w 10000"/>
              <a:gd name="connsiteY251" fmla="*/ 1114 h 10000"/>
              <a:gd name="connsiteX252" fmla="*/ 4788 w 10000"/>
              <a:gd name="connsiteY252" fmla="*/ 1114 h 10000"/>
              <a:gd name="connsiteX253" fmla="*/ 4788 w 10000"/>
              <a:gd name="connsiteY253" fmla="*/ 1114 h 10000"/>
              <a:gd name="connsiteX254" fmla="*/ 4788 w 10000"/>
              <a:gd name="connsiteY254" fmla="*/ 1114 h 10000"/>
              <a:gd name="connsiteX255" fmla="*/ 4788 w 10000"/>
              <a:gd name="connsiteY255" fmla="*/ 1104 h 10000"/>
              <a:gd name="connsiteX256" fmla="*/ 4788 w 10000"/>
              <a:gd name="connsiteY256" fmla="*/ 1104 h 10000"/>
              <a:gd name="connsiteX257" fmla="*/ 4788 w 10000"/>
              <a:gd name="connsiteY257" fmla="*/ 1104 h 10000"/>
              <a:gd name="connsiteX258" fmla="*/ 4788 w 10000"/>
              <a:gd name="connsiteY258" fmla="*/ 1104 h 10000"/>
              <a:gd name="connsiteX259" fmla="*/ 4788 w 10000"/>
              <a:gd name="connsiteY259" fmla="*/ 1094 h 10000"/>
              <a:gd name="connsiteX260" fmla="*/ 4788 w 10000"/>
              <a:gd name="connsiteY260" fmla="*/ 1094 h 10000"/>
              <a:gd name="connsiteX261" fmla="*/ 4859 w 10000"/>
              <a:gd name="connsiteY261" fmla="*/ 853 h 10000"/>
              <a:gd name="connsiteX262" fmla="*/ 4909 w 10000"/>
              <a:gd name="connsiteY262" fmla="*/ 640 h 10000"/>
              <a:gd name="connsiteX263" fmla="*/ 4919 w 10000"/>
              <a:gd name="connsiteY263" fmla="*/ 553 h 10000"/>
              <a:gd name="connsiteX264" fmla="*/ 4919 w 10000"/>
              <a:gd name="connsiteY264" fmla="*/ 454 h 10000"/>
              <a:gd name="connsiteX265" fmla="*/ 4909 w 10000"/>
              <a:gd name="connsiteY265" fmla="*/ 377 h 10000"/>
              <a:gd name="connsiteX266" fmla="*/ 4899 w 10000"/>
              <a:gd name="connsiteY266" fmla="*/ 300 h 10000"/>
              <a:gd name="connsiteX267" fmla="*/ 4859 w 10000"/>
              <a:gd name="connsiteY267" fmla="*/ 233 h 10000"/>
              <a:gd name="connsiteX268" fmla="*/ 4829 w 10000"/>
              <a:gd name="connsiteY268" fmla="*/ 175 h 10000"/>
              <a:gd name="connsiteX269" fmla="*/ 4778 w 10000"/>
              <a:gd name="connsiteY269" fmla="*/ 115 h 10000"/>
              <a:gd name="connsiteX270" fmla="*/ 4708 w 10000"/>
              <a:gd name="connsiteY270" fmla="*/ 77 h 10000"/>
              <a:gd name="connsiteX271" fmla="*/ 4627 w 10000"/>
              <a:gd name="connsiteY271" fmla="*/ 47 h 10000"/>
              <a:gd name="connsiteX272" fmla="*/ 4536 w 10000"/>
              <a:gd name="connsiteY272" fmla="*/ 9 h 10000"/>
              <a:gd name="connsiteX273" fmla="*/ 4425 w 10000"/>
              <a:gd name="connsiteY273" fmla="*/ 0 h 10000"/>
              <a:gd name="connsiteX274" fmla="*/ 4304 w 10000"/>
              <a:gd name="connsiteY274" fmla="*/ 0 h 10000"/>
              <a:gd name="connsiteX275" fmla="*/ 4304 w 10000"/>
              <a:gd name="connsiteY275" fmla="*/ 0 h 10000"/>
              <a:gd name="connsiteX276" fmla="*/ 4304 w 10000"/>
              <a:gd name="connsiteY276"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129 w 10000"/>
              <a:gd name="connsiteY141" fmla="*/ 7016 h 10000"/>
              <a:gd name="connsiteX142" fmla="*/ 6179 w 10000"/>
              <a:gd name="connsiteY142" fmla="*/ 6754 h 10000"/>
              <a:gd name="connsiteX143" fmla="*/ 6240 w 10000"/>
              <a:gd name="connsiteY143" fmla="*/ 6531 h 10000"/>
              <a:gd name="connsiteX144" fmla="*/ 6280 w 10000"/>
              <a:gd name="connsiteY144" fmla="*/ 6453 h 10000"/>
              <a:gd name="connsiteX145" fmla="*/ 6321 w 10000"/>
              <a:gd name="connsiteY145" fmla="*/ 6366 h 10000"/>
              <a:gd name="connsiteX146" fmla="*/ 6351 w 10000"/>
              <a:gd name="connsiteY146" fmla="*/ 6309 h 10000"/>
              <a:gd name="connsiteX147" fmla="*/ 6401 w 10000"/>
              <a:gd name="connsiteY147" fmla="*/ 6250 h 10000"/>
              <a:gd name="connsiteX148" fmla="*/ 6452 w 10000"/>
              <a:gd name="connsiteY148" fmla="*/ 6202 h 10000"/>
              <a:gd name="connsiteX149" fmla="*/ 6512 w 10000"/>
              <a:gd name="connsiteY149" fmla="*/ 6163 h 10000"/>
              <a:gd name="connsiteX150" fmla="*/ 6563 w 10000"/>
              <a:gd name="connsiteY150" fmla="*/ 6134 h 10000"/>
              <a:gd name="connsiteX151" fmla="*/ 6623 w 10000"/>
              <a:gd name="connsiteY151" fmla="*/ 6125 h 10000"/>
              <a:gd name="connsiteX152" fmla="*/ 6694 w 10000"/>
              <a:gd name="connsiteY152" fmla="*/ 6105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875 w 10000"/>
              <a:gd name="connsiteY161" fmla="*/ 6105 h 10000"/>
              <a:gd name="connsiteX162" fmla="*/ 7006 w 10000"/>
              <a:gd name="connsiteY162" fmla="*/ 6134 h 10000"/>
              <a:gd name="connsiteX163" fmla="*/ 7137 w 10000"/>
              <a:gd name="connsiteY163" fmla="*/ 6154 h 10000"/>
              <a:gd name="connsiteX164" fmla="*/ 7268 w 10000"/>
              <a:gd name="connsiteY164" fmla="*/ 6202 h 10000"/>
              <a:gd name="connsiteX165" fmla="*/ 7601 w 10000"/>
              <a:gd name="connsiteY165" fmla="*/ 6318 h 10000"/>
              <a:gd name="connsiteX166" fmla="*/ 7964 w 10000"/>
              <a:gd name="connsiteY166" fmla="*/ 6464 h 10000"/>
              <a:gd name="connsiteX167" fmla="*/ 7964 w 10000"/>
              <a:gd name="connsiteY167" fmla="*/ 6464 h 10000"/>
              <a:gd name="connsiteX168" fmla="*/ 7984 w 10000"/>
              <a:gd name="connsiteY168" fmla="*/ 6464 h 10000"/>
              <a:gd name="connsiteX169" fmla="*/ 7984 w 10000"/>
              <a:gd name="connsiteY169" fmla="*/ 6464 h 10000"/>
              <a:gd name="connsiteX170" fmla="*/ 7994 w 10000"/>
              <a:gd name="connsiteY170" fmla="*/ 6464 h 10000"/>
              <a:gd name="connsiteX171" fmla="*/ 7994 w 10000"/>
              <a:gd name="connsiteY171" fmla="*/ 6464 h 10000"/>
              <a:gd name="connsiteX172" fmla="*/ 8216 w 10000"/>
              <a:gd name="connsiteY172" fmla="*/ 6540 h 10000"/>
              <a:gd name="connsiteX173" fmla="*/ 8407 w 10000"/>
              <a:gd name="connsiteY173" fmla="*/ 6601 h 10000"/>
              <a:gd name="connsiteX174" fmla="*/ 8599 w 10000"/>
              <a:gd name="connsiteY174" fmla="*/ 6639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770 w 10000"/>
              <a:gd name="connsiteY180" fmla="*/ 6648 h 10000"/>
              <a:gd name="connsiteX181" fmla="*/ 8911 w 10000"/>
              <a:gd name="connsiteY181" fmla="*/ 6639 h 10000"/>
              <a:gd name="connsiteX182" fmla="*/ 9032 w 10000"/>
              <a:gd name="connsiteY182" fmla="*/ 6601 h 10000"/>
              <a:gd name="connsiteX183" fmla="*/ 9093 w 10000"/>
              <a:gd name="connsiteY183" fmla="*/ 6578 h 10000"/>
              <a:gd name="connsiteX184" fmla="*/ 9143 w 10000"/>
              <a:gd name="connsiteY184" fmla="*/ 6550 h 10000"/>
              <a:gd name="connsiteX185" fmla="*/ 9194 w 10000"/>
              <a:gd name="connsiteY185" fmla="*/ 6522 h 10000"/>
              <a:gd name="connsiteX186" fmla="*/ 9244 w 10000"/>
              <a:gd name="connsiteY186" fmla="*/ 6473 h 10000"/>
              <a:gd name="connsiteX187" fmla="*/ 9274 w 10000"/>
              <a:gd name="connsiteY187" fmla="*/ 6426 h 10000"/>
              <a:gd name="connsiteX188" fmla="*/ 9315 w 10000"/>
              <a:gd name="connsiteY188" fmla="*/ 6366 h 10000"/>
              <a:gd name="connsiteX189" fmla="*/ 9375 w 10000"/>
              <a:gd name="connsiteY189" fmla="*/ 6232 h 10000"/>
              <a:gd name="connsiteX190" fmla="*/ 9425 w 10000"/>
              <a:gd name="connsiteY190" fmla="*/ 6047 h 10000"/>
              <a:gd name="connsiteX191" fmla="*/ 9446 w 10000"/>
              <a:gd name="connsiteY191" fmla="*/ 5853 h 10000"/>
              <a:gd name="connsiteX192" fmla="*/ 9456 w 10000"/>
              <a:gd name="connsiteY192" fmla="*/ 5600 h 10000"/>
              <a:gd name="connsiteX193" fmla="*/ 9446 w 10000"/>
              <a:gd name="connsiteY193" fmla="*/ 5330 h 10000"/>
              <a:gd name="connsiteX194" fmla="*/ 9415 w 10000"/>
              <a:gd name="connsiteY194" fmla="*/ 5020 h 10000"/>
              <a:gd name="connsiteX195" fmla="*/ 9365 w 10000"/>
              <a:gd name="connsiteY195" fmla="*/ 4650 h 10000"/>
              <a:gd name="connsiteX196" fmla="*/ 9284 w 10000"/>
              <a:gd name="connsiteY196" fmla="*/ 4254 h 10000"/>
              <a:gd name="connsiteX197" fmla="*/ 9204 w 10000"/>
              <a:gd name="connsiteY197" fmla="*/ 3789 h 10000"/>
              <a:gd name="connsiteX198" fmla="*/ 9083 w 10000"/>
              <a:gd name="connsiteY198" fmla="*/ 3304 h 10000"/>
              <a:gd name="connsiteX199" fmla="*/ 8931 w 10000"/>
              <a:gd name="connsiteY199" fmla="*/ 2763 h 10000"/>
              <a:gd name="connsiteX200" fmla="*/ 8931 w 10000"/>
              <a:gd name="connsiteY200" fmla="*/ 2763 h 10000"/>
              <a:gd name="connsiteX201" fmla="*/ 8931 w 10000"/>
              <a:gd name="connsiteY201" fmla="*/ 2723 h 10000"/>
              <a:gd name="connsiteX202" fmla="*/ 8931 w 10000"/>
              <a:gd name="connsiteY202" fmla="*/ 2723 h 10000"/>
              <a:gd name="connsiteX203" fmla="*/ 8921 w 10000"/>
              <a:gd name="connsiteY203" fmla="*/ 2713 h 10000"/>
              <a:gd name="connsiteX204" fmla="*/ 8921 w 10000"/>
              <a:gd name="connsiteY204" fmla="*/ 2713 h 10000"/>
              <a:gd name="connsiteX205" fmla="*/ 8911 w 10000"/>
              <a:gd name="connsiteY205" fmla="*/ 2665 h 10000"/>
              <a:gd name="connsiteX206" fmla="*/ 8911 w 10000"/>
              <a:gd name="connsiteY206" fmla="*/ 2665 h 10000"/>
              <a:gd name="connsiteX207" fmla="*/ 8911 w 10000"/>
              <a:gd name="connsiteY207" fmla="*/ 2656 h 10000"/>
              <a:gd name="connsiteX208" fmla="*/ 8911 w 10000"/>
              <a:gd name="connsiteY208" fmla="*/ 2656 h 10000"/>
              <a:gd name="connsiteX209" fmla="*/ 8911 w 10000"/>
              <a:gd name="connsiteY209" fmla="*/ 2656 h 10000"/>
              <a:gd name="connsiteX210" fmla="*/ 8911 w 10000"/>
              <a:gd name="connsiteY210" fmla="*/ 2656 h 10000"/>
              <a:gd name="connsiteX211" fmla="*/ 8478 w 10000"/>
              <a:gd name="connsiteY211" fmla="*/ 2685 h 10000"/>
              <a:gd name="connsiteX212" fmla="*/ 8044 w 10000"/>
              <a:gd name="connsiteY212" fmla="*/ 2723 h 10000"/>
              <a:gd name="connsiteX213" fmla="*/ 7147 w 10000"/>
              <a:gd name="connsiteY213" fmla="*/ 2819 h 10000"/>
              <a:gd name="connsiteX214" fmla="*/ 6300 w 10000"/>
              <a:gd name="connsiteY214" fmla="*/ 2917 h 10000"/>
              <a:gd name="connsiteX215" fmla="*/ 5917 w 10000"/>
              <a:gd name="connsiteY215" fmla="*/ 2946 h 10000"/>
              <a:gd name="connsiteX216" fmla="*/ 5554 w 10000"/>
              <a:gd name="connsiteY216" fmla="*/ 2975 h 10000"/>
              <a:gd name="connsiteX217" fmla="*/ 555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313 w 10000"/>
              <a:gd name="connsiteY225" fmla="*/ 2955 h 10000"/>
              <a:gd name="connsiteX226" fmla="*/ 5151 w 10000"/>
              <a:gd name="connsiteY226" fmla="*/ 2927 h 10000"/>
              <a:gd name="connsiteX227" fmla="*/ 5030 w 10000"/>
              <a:gd name="connsiteY227" fmla="*/ 2868 h 10000"/>
              <a:gd name="connsiteX228" fmla="*/ 4919 w 10000"/>
              <a:gd name="connsiteY228" fmla="*/ 2790 h 10000"/>
              <a:gd name="connsiteX229" fmla="*/ 4829 w 10000"/>
              <a:gd name="connsiteY229" fmla="*/ 2703 h 10000"/>
              <a:gd name="connsiteX230" fmla="*/ 4748 w 10000"/>
              <a:gd name="connsiteY230" fmla="*/ 2597 h 10000"/>
              <a:gd name="connsiteX231" fmla="*/ 4708 w 10000"/>
              <a:gd name="connsiteY231" fmla="*/ 2482 h 10000"/>
              <a:gd name="connsiteX232" fmla="*/ 4667 w 10000"/>
              <a:gd name="connsiteY232" fmla="*/ 2346 h 10000"/>
              <a:gd name="connsiteX233" fmla="*/ 4637 w 10000"/>
              <a:gd name="connsiteY233" fmla="*/ 2210 h 10000"/>
              <a:gd name="connsiteX234" fmla="*/ 4627 w 10000"/>
              <a:gd name="connsiteY234" fmla="*/ 2065 h 10000"/>
              <a:gd name="connsiteX235" fmla="*/ 4627 w 10000"/>
              <a:gd name="connsiteY235" fmla="*/ 1909 h 10000"/>
              <a:gd name="connsiteX236" fmla="*/ 4637 w 10000"/>
              <a:gd name="connsiteY236" fmla="*/ 1762 h 10000"/>
              <a:gd name="connsiteX237" fmla="*/ 4667 w 10000"/>
              <a:gd name="connsiteY237" fmla="*/ 1598 h 10000"/>
              <a:gd name="connsiteX238" fmla="*/ 4688 w 10000"/>
              <a:gd name="connsiteY238" fmla="*/ 1443 h 10000"/>
              <a:gd name="connsiteX239" fmla="*/ 4728 w 10000"/>
              <a:gd name="connsiteY239" fmla="*/ 1289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78 w 10000"/>
              <a:gd name="connsiteY245" fmla="*/ 1134 h 10000"/>
              <a:gd name="connsiteX246" fmla="*/ 4788 w 10000"/>
              <a:gd name="connsiteY246" fmla="*/ 1123 h 10000"/>
              <a:gd name="connsiteX247" fmla="*/ 4788 w 10000"/>
              <a:gd name="connsiteY247" fmla="*/ 1123 h 10000"/>
              <a:gd name="connsiteX248" fmla="*/ 4788 w 10000"/>
              <a:gd name="connsiteY248" fmla="*/ 1123 h 10000"/>
              <a:gd name="connsiteX249" fmla="*/ 4788 w 10000"/>
              <a:gd name="connsiteY249" fmla="*/ 1123 h 10000"/>
              <a:gd name="connsiteX250" fmla="*/ 4788 w 10000"/>
              <a:gd name="connsiteY250" fmla="*/ 1114 h 10000"/>
              <a:gd name="connsiteX251" fmla="*/ 4788 w 10000"/>
              <a:gd name="connsiteY251" fmla="*/ 1114 h 10000"/>
              <a:gd name="connsiteX252" fmla="*/ 4788 w 10000"/>
              <a:gd name="connsiteY252" fmla="*/ 1114 h 10000"/>
              <a:gd name="connsiteX253" fmla="*/ 4788 w 10000"/>
              <a:gd name="connsiteY253" fmla="*/ 1114 h 10000"/>
              <a:gd name="connsiteX254" fmla="*/ 4788 w 10000"/>
              <a:gd name="connsiteY254" fmla="*/ 1104 h 10000"/>
              <a:gd name="connsiteX255" fmla="*/ 4788 w 10000"/>
              <a:gd name="connsiteY255" fmla="*/ 1104 h 10000"/>
              <a:gd name="connsiteX256" fmla="*/ 4788 w 10000"/>
              <a:gd name="connsiteY256" fmla="*/ 1104 h 10000"/>
              <a:gd name="connsiteX257" fmla="*/ 4788 w 10000"/>
              <a:gd name="connsiteY257" fmla="*/ 1104 h 10000"/>
              <a:gd name="connsiteX258" fmla="*/ 4788 w 10000"/>
              <a:gd name="connsiteY258" fmla="*/ 1094 h 10000"/>
              <a:gd name="connsiteX259" fmla="*/ 4788 w 10000"/>
              <a:gd name="connsiteY259" fmla="*/ 1094 h 10000"/>
              <a:gd name="connsiteX260" fmla="*/ 4859 w 10000"/>
              <a:gd name="connsiteY260" fmla="*/ 853 h 10000"/>
              <a:gd name="connsiteX261" fmla="*/ 4909 w 10000"/>
              <a:gd name="connsiteY261" fmla="*/ 640 h 10000"/>
              <a:gd name="connsiteX262" fmla="*/ 4919 w 10000"/>
              <a:gd name="connsiteY262" fmla="*/ 553 h 10000"/>
              <a:gd name="connsiteX263" fmla="*/ 4919 w 10000"/>
              <a:gd name="connsiteY263" fmla="*/ 454 h 10000"/>
              <a:gd name="connsiteX264" fmla="*/ 4909 w 10000"/>
              <a:gd name="connsiteY264" fmla="*/ 377 h 10000"/>
              <a:gd name="connsiteX265" fmla="*/ 4899 w 10000"/>
              <a:gd name="connsiteY265" fmla="*/ 300 h 10000"/>
              <a:gd name="connsiteX266" fmla="*/ 4859 w 10000"/>
              <a:gd name="connsiteY266" fmla="*/ 233 h 10000"/>
              <a:gd name="connsiteX267" fmla="*/ 4829 w 10000"/>
              <a:gd name="connsiteY267" fmla="*/ 175 h 10000"/>
              <a:gd name="connsiteX268" fmla="*/ 4778 w 10000"/>
              <a:gd name="connsiteY268" fmla="*/ 115 h 10000"/>
              <a:gd name="connsiteX269" fmla="*/ 4708 w 10000"/>
              <a:gd name="connsiteY269" fmla="*/ 77 h 10000"/>
              <a:gd name="connsiteX270" fmla="*/ 4627 w 10000"/>
              <a:gd name="connsiteY270" fmla="*/ 47 h 10000"/>
              <a:gd name="connsiteX271" fmla="*/ 4536 w 10000"/>
              <a:gd name="connsiteY271" fmla="*/ 9 h 10000"/>
              <a:gd name="connsiteX272" fmla="*/ 4425 w 10000"/>
              <a:gd name="connsiteY272" fmla="*/ 0 h 10000"/>
              <a:gd name="connsiteX273" fmla="*/ 4304 w 10000"/>
              <a:gd name="connsiteY273" fmla="*/ 0 h 10000"/>
              <a:gd name="connsiteX274" fmla="*/ 4304 w 10000"/>
              <a:gd name="connsiteY274" fmla="*/ 0 h 10000"/>
              <a:gd name="connsiteX275" fmla="*/ 4304 w 10000"/>
              <a:gd name="connsiteY275"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858 w 10000"/>
              <a:gd name="connsiteY140" fmla="*/ 7433 h 10000"/>
              <a:gd name="connsiteX141" fmla="*/ 6129 w 10000"/>
              <a:gd name="connsiteY141" fmla="*/ 7016 h 10000"/>
              <a:gd name="connsiteX142" fmla="*/ 6179 w 10000"/>
              <a:gd name="connsiteY142" fmla="*/ 6754 h 10000"/>
              <a:gd name="connsiteX143" fmla="*/ 6240 w 10000"/>
              <a:gd name="connsiteY143" fmla="*/ 6531 h 10000"/>
              <a:gd name="connsiteX144" fmla="*/ 6280 w 10000"/>
              <a:gd name="connsiteY144" fmla="*/ 6453 h 10000"/>
              <a:gd name="connsiteX145" fmla="*/ 6321 w 10000"/>
              <a:gd name="connsiteY145" fmla="*/ 6366 h 10000"/>
              <a:gd name="connsiteX146" fmla="*/ 6351 w 10000"/>
              <a:gd name="connsiteY146" fmla="*/ 6309 h 10000"/>
              <a:gd name="connsiteX147" fmla="*/ 6401 w 10000"/>
              <a:gd name="connsiteY147" fmla="*/ 6250 h 10000"/>
              <a:gd name="connsiteX148" fmla="*/ 6452 w 10000"/>
              <a:gd name="connsiteY148" fmla="*/ 6202 h 10000"/>
              <a:gd name="connsiteX149" fmla="*/ 6512 w 10000"/>
              <a:gd name="connsiteY149" fmla="*/ 6163 h 10000"/>
              <a:gd name="connsiteX150" fmla="*/ 6563 w 10000"/>
              <a:gd name="connsiteY150" fmla="*/ 6134 h 10000"/>
              <a:gd name="connsiteX151" fmla="*/ 6623 w 10000"/>
              <a:gd name="connsiteY151" fmla="*/ 6125 h 10000"/>
              <a:gd name="connsiteX152" fmla="*/ 6694 w 10000"/>
              <a:gd name="connsiteY152" fmla="*/ 6105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875 w 10000"/>
              <a:gd name="connsiteY161" fmla="*/ 6105 h 10000"/>
              <a:gd name="connsiteX162" fmla="*/ 7006 w 10000"/>
              <a:gd name="connsiteY162" fmla="*/ 6134 h 10000"/>
              <a:gd name="connsiteX163" fmla="*/ 7137 w 10000"/>
              <a:gd name="connsiteY163" fmla="*/ 6154 h 10000"/>
              <a:gd name="connsiteX164" fmla="*/ 7268 w 10000"/>
              <a:gd name="connsiteY164" fmla="*/ 6202 h 10000"/>
              <a:gd name="connsiteX165" fmla="*/ 7601 w 10000"/>
              <a:gd name="connsiteY165" fmla="*/ 6318 h 10000"/>
              <a:gd name="connsiteX166" fmla="*/ 7964 w 10000"/>
              <a:gd name="connsiteY166" fmla="*/ 6464 h 10000"/>
              <a:gd name="connsiteX167" fmla="*/ 7964 w 10000"/>
              <a:gd name="connsiteY167" fmla="*/ 6464 h 10000"/>
              <a:gd name="connsiteX168" fmla="*/ 7984 w 10000"/>
              <a:gd name="connsiteY168" fmla="*/ 6464 h 10000"/>
              <a:gd name="connsiteX169" fmla="*/ 7984 w 10000"/>
              <a:gd name="connsiteY169" fmla="*/ 6464 h 10000"/>
              <a:gd name="connsiteX170" fmla="*/ 7994 w 10000"/>
              <a:gd name="connsiteY170" fmla="*/ 6464 h 10000"/>
              <a:gd name="connsiteX171" fmla="*/ 7994 w 10000"/>
              <a:gd name="connsiteY171" fmla="*/ 6464 h 10000"/>
              <a:gd name="connsiteX172" fmla="*/ 8216 w 10000"/>
              <a:gd name="connsiteY172" fmla="*/ 6540 h 10000"/>
              <a:gd name="connsiteX173" fmla="*/ 8407 w 10000"/>
              <a:gd name="connsiteY173" fmla="*/ 6601 h 10000"/>
              <a:gd name="connsiteX174" fmla="*/ 8599 w 10000"/>
              <a:gd name="connsiteY174" fmla="*/ 6639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770 w 10000"/>
              <a:gd name="connsiteY180" fmla="*/ 6648 h 10000"/>
              <a:gd name="connsiteX181" fmla="*/ 8911 w 10000"/>
              <a:gd name="connsiteY181" fmla="*/ 6639 h 10000"/>
              <a:gd name="connsiteX182" fmla="*/ 9032 w 10000"/>
              <a:gd name="connsiteY182" fmla="*/ 6601 h 10000"/>
              <a:gd name="connsiteX183" fmla="*/ 9093 w 10000"/>
              <a:gd name="connsiteY183" fmla="*/ 6578 h 10000"/>
              <a:gd name="connsiteX184" fmla="*/ 9143 w 10000"/>
              <a:gd name="connsiteY184" fmla="*/ 6550 h 10000"/>
              <a:gd name="connsiteX185" fmla="*/ 9194 w 10000"/>
              <a:gd name="connsiteY185" fmla="*/ 6522 h 10000"/>
              <a:gd name="connsiteX186" fmla="*/ 9244 w 10000"/>
              <a:gd name="connsiteY186" fmla="*/ 6473 h 10000"/>
              <a:gd name="connsiteX187" fmla="*/ 9274 w 10000"/>
              <a:gd name="connsiteY187" fmla="*/ 6426 h 10000"/>
              <a:gd name="connsiteX188" fmla="*/ 9315 w 10000"/>
              <a:gd name="connsiteY188" fmla="*/ 6366 h 10000"/>
              <a:gd name="connsiteX189" fmla="*/ 9375 w 10000"/>
              <a:gd name="connsiteY189" fmla="*/ 6232 h 10000"/>
              <a:gd name="connsiteX190" fmla="*/ 9425 w 10000"/>
              <a:gd name="connsiteY190" fmla="*/ 6047 h 10000"/>
              <a:gd name="connsiteX191" fmla="*/ 9446 w 10000"/>
              <a:gd name="connsiteY191" fmla="*/ 5853 h 10000"/>
              <a:gd name="connsiteX192" fmla="*/ 9456 w 10000"/>
              <a:gd name="connsiteY192" fmla="*/ 5600 h 10000"/>
              <a:gd name="connsiteX193" fmla="*/ 9446 w 10000"/>
              <a:gd name="connsiteY193" fmla="*/ 5330 h 10000"/>
              <a:gd name="connsiteX194" fmla="*/ 9415 w 10000"/>
              <a:gd name="connsiteY194" fmla="*/ 5020 h 10000"/>
              <a:gd name="connsiteX195" fmla="*/ 9365 w 10000"/>
              <a:gd name="connsiteY195" fmla="*/ 4650 h 10000"/>
              <a:gd name="connsiteX196" fmla="*/ 9284 w 10000"/>
              <a:gd name="connsiteY196" fmla="*/ 4254 h 10000"/>
              <a:gd name="connsiteX197" fmla="*/ 9204 w 10000"/>
              <a:gd name="connsiteY197" fmla="*/ 3789 h 10000"/>
              <a:gd name="connsiteX198" fmla="*/ 9083 w 10000"/>
              <a:gd name="connsiteY198" fmla="*/ 3304 h 10000"/>
              <a:gd name="connsiteX199" fmla="*/ 8931 w 10000"/>
              <a:gd name="connsiteY199" fmla="*/ 2763 h 10000"/>
              <a:gd name="connsiteX200" fmla="*/ 8931 w 10000"/>
              <a:gd name="connsiteY200" fmla="*/ 2763 h 10000"/>
              <a:gd name="connsiteX201" fmla="*/ 8931 w 10000"/>
              <a:gd name="connsiteY201" fmla="*/ 2723 h 10000"/>
              <a:gd name="connsiteX202" fmla="*/ 8931 w 10000"/>
              <a:gd name="connsiteY202" fmla="*/ 2723 h 10000"/>
              <a:gd name="connsiteX203" fmla="*/ 8921 w 10000"/>
              <a:gd name="connsiteY203" fmla="*/ 2713 h 10000"/>
              <a:gd name="connsiteX204" fmla="*/ 8921 w 10000"/>
              <a:gd name="connsiteY204" fmla="*/ 2713 h 10000"/>
              <a:gd name="connsiteX205" fmla="*/ 8911 w 10000"/>
              <a:gd name="connsiteY205" fmla="*/ 2665 h 10000"/>
              <a:gd name="connsiteX206" fmla="*/ 8911 w 10000"/>
              <a:gd name="connsiteY206" fmla="*/ 2665 h 10000"/>
              <a:gd name="connsiteX207" fmla="*/ 8911 w 10000"/>
              <a:gd name="connsiteY207" fmla="*/ 2656 h 10000"/>
              <a:gd name="connsiteX208" fmla="*/ 8911 w 10000"/>
              <a:gd name="connsiteY208" fmla="*/ 2656 h 10000"/>
              <a:gd name="connsiteX209" fmla="*/ 8911 w 10000"/>
              <a:gd name="connsiteY209" fmla="*/ 2656 h 10000"/>
              <a:gd name="connsiteX210" fmla="*/ 8911 w 10000"/>
              <a:gd name="connsiteY210" fmla="*/ 2656 h 10000"/>
              <a:gd name="connsiteX211" fmla="*/ 8478 w 10000"/>
              <a:gd name="connsiteY211" fmla="*/ 2685 h 10000"/>
              <a:gd name="connsiteX212" fmla="*/ 8044 w 10000"/>
              <a:gd name="connsiteY212" fmla="*/ 2723 h 10000"/>
              <a:gd name="connsiteX213" fmla="*/ 7147 w 10000"/>
              <a:gd name="connsiteY213" fmla="*/ 2819 h 10000"/>
              <a:gd name="connsiteX214" fmla="*/ 6300 w 10000"/>
              <a:gd name="connsiteY214" fmla="*/ 2917 h 10000"/>
              <a:gd name="connsiteX215" fmla="*/ 5917 w 10000"/>
              <a:gd name="connsiteY215" fmla="*/ 2946 h 10000"/>
              <a:gd name="connsiteX216" fmla="*/ 5554 w 10000"/>
              <a:gd name="connsiteY216" fmla="*/ 2975 h 10000"/>
              <a:gd name="connsiteX217" fmla="*/ 555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313 w 10000"/>
              <a:gd name="connsiteY225" fmla="*/ 2955 h 10000"/>
              <a:gd name="connsiteX226" fmla="*/ 5151 w 10000"/>
              <a:gd name="connsiteY226" fmla="*/ 2927 h 10000"/>
              <a:gd name="connsiteX227" fmla="*/ 5030 w 10000"/>
              <a:gd name="connsiteY227" fmla="*/ 2868 h 10000"/>
              <a:gd name="connsiteX228" fmla="*/ 4919 w 10000"/>
              <a:gd name="connsiteY228" fmla="*/ 2790 h 10000"/>
              <a:gd name="connsiteX229" fmla="*/ 4829 w 10000"/>
              <a:gd name="connsiteY229" fmla="*/ 2703 h 10000"/>
              <a:gd name="connsiteX230" fmla="*/ 4748 w 10000"/>
              <a:gd name="connsiteY230" fmla="*/ 2597 h 10000"/>
              <a:gd name="connsiteX231" fmla="*/ 4708 w 10000"/>
              <a:gd name="connsiteY231" fmla="*/ 2482 h 10000"/>
              <a:gd name="connsiteX232" fmla="*/ 4667 w 10000"/>
              <a:gd name="connsiteY232" fmla="*/ 2346 h 10000"/>
              <a:gd name="connsiteX233" fmla="*/ 4637 w 10000"/>
              <a:gd name="connsiteY233" fmla="*/ 2210 h 10000"/>
              <a:gd name="connsiteX234" fmla="*/ 4627 w 10000"/>
              <a:gd name="connsiteY234" fmla="*/ 2065 h 10000"/>
              <a:gd name="connsiteX235" fmla="*/ 4627 w 10000"/>
              <a:gd name="connsiteY235" fmla="*/ 1909 h 10000"/>
              <a:gd name="connsiteX236" fmla="*/ 4637 w 10000"/>
              <a:gd name="connsiteY236" fmla="*/ 1762 h 10000"/>
              <a:gd name="connsiteX237" fmla="*/ 4667 w 10000"/>
              <a:gd name="connsiteY237" fmla="*/ 1598 h 10000"/>
              <a:gd name="connsiteX238" fmla="*/ 4688 w 10000"/>
              <a:gd name="connsiteY238" fmla="*/ 1443 h 10000"/>
              <a:gd name="connsiteX239" fmla="*/ 4728 w 10000"/>
              <a:gd name="connsiteY239" fmla="*/ 1289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78 w 10000"/>
              <a:gd name="connsiteY245" fmla="*/ 1134 h 10000"/>
              <a:gd name="connsiteX246" fmla="*/ 4788 w 10000"/>
              <a:gd name="connsiteY246" fmla="*/ 1123 h 10000"/>
              <a:gd name="connsiteX247" fmla="*/ 4788 w 10000"/>
              <a:gd name="connsiteY247" fmla="*/ 1123 h 10000"/>
              <a:gd name="connsiteX248" fmla="*/ 4788 w 10000"/>
              <a:gd name="connsiteY248" fmla="*/ 1123 h 10000"/>
              <a:gd name="connsiteX249" fmla="*/ 4788 w 10000"/>
              <a:gd name="connsiteY249" fmla="*/ 1123 h 10000"/>
              <a:gd name="connsiteX250" fmla="*/ 4788 w 10000"/>
              <a:gd name="connsiteY250" fmla="*/ 1114 h 10000"/>
              <a:gd name="connsiteX251" fmla="*/ 4788 w 10000"/>
              <a:gd name="connsiteY251" fmla="*/ 1114 h 10000"/>
              <a:gd name="connsiteX252" fmla="*/ 4788 w 10000"/>
              <a:gd name="connsiteY252" fmla="*/ 1114 h 10000"/>
              <a:gd name="connsiteX253" fmla="*/ 4788 w 10000"/>
              <a:gd name="connsiteY253" fmla="*/ 1114 h 10000"/>
              <a:gd name="connsiteX254" fmla="*/ 4788 w 10000"/>
              <a:gd name="connsiteY254" fmla="*/ 1104 h 10000"/>
              <a:gd name="connsiteX255" fmla="*/ 4788 w 10000"/>
              <a:gd name="connsiteY255" fmla="*/ 1104 h 10000"/>
              <a:gd name="connsiteX256" fmla="*/ 4788 w 10000"/>
              <a:gd name="connsiteY256" fmla="*/ 1104 h 10000"/>
              <a:gd name="connsiteX257" fmla="*/ 4788 w 10000"/>
              <a:gd name="connsiteY257" fmla="*/ 1104 h 10000"/>
              <a:gd name="connsiteX258" fmla="*/ 4788 w 10000"/>
              <a:gd name="connsiteY258" fmla="*/ 1094 h 10000"/>
              <a:gd name="connsiteX259" fmla="*/ 4788 w 10000"/>
              <a:gd name="connsiteY259" fmla="*/ 1094 h 10000"/>
              <a:gd name="connsiteX260" fmla="*/ 4859 w 10000"/>
              <a:gd name="connsiteY260" fmla="*/ 853 h 10000"/>
              <a:gd name="connsiteX261" fmla="*/ 4909 w 10000"/>
              <a:gd name="connsiteY261" fmla="*/ 640 h 10000"/>
              <a:gd name="connsiteX262" fmla="*/ 4919 w 10000"/>
              <a:gd name="connsiteY262" fmla="*/ 553 h 10000"/>
              <a:gd name="connsiteX263" fmla="*/ 4919 w 10000"/>
              <a:gd name="connsiteY263" fmla="*/ 454 h 10000"/>
              <a:gd name="connsiteX264" fmla="*/ 4909 w 10000"/>
              <a:gd name="connsiteY264" fmla="*/ 377 h 10000"/>
              <a:gd name="connsiteX265" fmla="*/ 4899 w 10000"/>
              <a:gd name="connsiteY265" fmla="*/ 300 h 10000"/>
              <a:gd name="connsiteX266" fmla="*/ 4859 w 10000"/>
              <a:gd name="connsiteY266" fmla="*/ 233 h 10000"/>
              <a:gd name="connsiteX267" fmla="*/ 4829 w 10000"/>
              <a:gd name="connsiteY267" fmla="*/ 175 h 10000"/>
              <a:gd name="connsiteX268" fmla="*/ 4778 w 10000"/>
              <a:gd name="connsiteY268" fmla="*/ 115 h 10000"/>
              <a:gd name="connsiteX269" fmla="*/ 4708 w 10000"/>
              <a:gd name="connsiteY269" fmla="*/ 77 h 10000"/>
              <a:gd name="connsiteX270" fmla="*/ 4627 w 10000"/>
              <a:gd name="connsiteY270" fmla="*/ 47 h 10000"/>
              <a:gd name="connsiteX271" fmla="*/ 4536 w 10000"/>
              <a:gd name="connsiteY271" fmla="*/ 9 h 10000"/>
              <a:gd name="connsiteX272" fmla="*/ 4425 w 10000"/>
              <a:gd name="connsiteY272" fmla="*/ 0 h 10000"/>
              <a:gd name="connsiteX273" fmla="*/ 4304 w 10000"/>
              <a:gd name="connsiteY273" fmla="*/ 0 h 10000"/>
              <a:gd name="connsiteX274" fmla="*/ 4304 w 10000"/>
              <a:gd name="connsiteY274" fmla="*/ 0 h 10000"/>
              <a:gd name="connsiteX275" fmla="*/ 4304 w 10000"/>
              <a:gd name="connsiteY275"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129 w 10000"/>
              <a:gd name="connsiteY140" fmla="*/ 7016 h 10000"/>
              <a:gd name="connsiteX141" fmla="*/ 6179 w 10000"/>
              <a:gd name="connsiteY141" fmla="*/ 6754 h 10000"/>
              <a:gd name="connsiteX142" fmla="*/ 6240 w 10000"/>
              <a:gd name="connsiteY142" fmla="*/ 6531 h 10000"/>
              <a:gd name="connsiteX143" fmla="*/ 6280 w 10000"/>
              <a:gd name="connsiteY143" fmla="*/ 6453 h 10000"/>
              <a:gd name="connsiteX144" fmla="*/ 6321 w 10000"/>
              <a:gd name="connsiteY144" fmla="*/ 6366 h 10000"/>
              <a:gd name="connsiteX145" fmla="*/ 6351 w 10000"/>
              <a:gd name="connsiteY145" fmla="*/ 6309 h 10000"/>
              <a:gd name="connsiteX146" fmla="*/ 6401 w 10000"/>
              <a:gd name="connsiteY146" fmla="*/ 6250 h 10000"/>
              <a:gd name="connsiteX147" fmla="*/ 6452 w 10000"/>
              <a:gd name="connsiteY147" fmla="*/ 6202 h 10000"/>
              <a:gd name="connsiteX148" fmla="*/ 6512 w 10000"/>
              <a:gd name="connsiteY148" fmla="*/ 6163 h 10000"/>
              <a:gd name="connsiteX149" fmla="*/ 6563 w 10000"/>
              <a:gd name="connsiteY149" fmla="*/ 6134 h 10000"/>
              <a:gd name="connsiteX150" fmla="*/ 6623 w 10000"/>
              <a:gd name="connsiteY150" fmla="*/ 6125 h 10000"/>
              <a:gd name="connsiteX151" fmla="*/ 6694 w 10000"/>
              <a:gd name="connsiteY151" fmla="*/ 6105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875 w 10000"/>
              <a:gd name="connsiteY160" fmla="*/ 6105 h 10000"/>
              <a:gd name="connsiteX161" fmla="*/ 7006 w 10000"/>
              <a:gd name="connsiteY161" fmla="*/ 6134 h 10000"/>
              <a:gd name="connsiteX162" fmla="*/ 7137 w 10000"/>
              <a:gd name="connsiteY162" fmla="*/ 6154 h 10000"/>
              <a:gd name="connsiteX163" fmla="*/ 7268 w 10000"/>
              <a:gd name="connsiteY163" fmla="*/ 6202 h 10000"/>
              <a:gd name="connsiteX164" fmla="*/ 7601 w 10000"/>
              <a:gd name="connsiteY164" fmla="*/ 6318 h 10000"/>
              <a:gd name="connsiteX165" fmla="*/ 7964 w 10000"/>
              <a:gd name="connsiteY165" fmla="*/ 6464 h 10000"/>
              <a:gd name="connsiteX166" fmla="*/ 7964 w 10000"/>
              <a:gd name="connsiteY166" fmla="*/ 6464 h 10000"/>
              <a:gd name="connsiteX167" fmla="*/ 7984 w 10000"/>
              <a:gd name="connsiteY167" fmla="*/ 6464 h 10000"/>
              <a:gd name="connsiteX168" fmla="*/ 7984 w 10000"/>
              <a:gd name="connsiteY168" fmla="*/ 6464 h 10000"/>
              <a:gd name="connsiteX169" fmla="*/ 7994 w 10000"/>
              <a:gd name="connsiteY169" fmla="*/ 6464 h 10000"/>
              <a:gd name="connsiteX170" fmla="*/ 7994 w 10000"/>
              <a:gd name="connsiteY170" fmla="*/ 6464 h 10000"/>
              <a:gd name="connsiteX171" fmla="*/ 8216 w 10000"/>
              <a:gd name="connsiteY171" fmla="*/ 6540 h 10000"/>
              <a:gd name="connsiteX172" fmla="*/ 8407 w 10000"/>
              <a:gd name="connsiteY172" fmla="*/ 6601 h 10000"/>
              <a:gd name="connsiteX173" fmla="*/ 8599 w 10000"/>
              <a:gd name="connsiteY173" fmla="*/ 6639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911 w 10000"/>
              <a:gd name="connsiteY180" fmla="*/ 6639 h 10000"/>
              <a:gd name="connsiteX181" fmla="*/ 9032 w 10000"/>
              <a:gd name="connsiteY181" fmla="*/ 6601 h 10000"/>
              <a:gd name="connsiteX182" fmla="*/ 9093 w 10000"/>
              <a:gd name="connsiteY182" fmla="*/ 6578 h 10000"/>
              <a:gd name="connsiteX183" fmla="*/ 9143 w 10000"/>
              <a:gd name="connsiteY183" fmla="*/ 6550 h 10000"/>
              <a:gd name="connsiteX184" fmla="*/ 9194 w 10000"/>
              <a:gd name="connsiteY184" fmla="*/ 6522 h 10000"/>
              <a:gd name="connsiteX185" fmla="*/ 9244 w 10000"/>
              <a:gd name="connsiteY185" fmla="*/ 6473 h 10000"/>
              <a:gd name="connsiteX186" fmla="*/ 9274 w 10000"/>
              <a:gd name="connsiteY186" fmla="*/ 6426 h 10000"/>
              <a:gd name="connsiteX187" fmla="*/ 9315 w 10000"/>
              <a:gd name="connsiteY187" fmla="*/ 6366 h 10000"/>
              <a:gd name="connsiteX188" fmla="*/ 9375 w 10000"/>
              <a:gd name="connsiteY188" fmla="*/ 6232 h 10000"/>
              <a:gd name="connsiteX189" fmla="*/ 9425 w 10000"/>
              <a:gd name="connsiteY189" fmla="*/ 6047 h 10000"/>
              <a:gd name="connsiteX190" fmla="*/ 9446 w 10000"/>
              <a:gd name="connsiteY190" fmla="*/ 5853 h 10000"/>
              <a:gd name="connsiteX191" fmla="*/ 9456 w 10000"/>
              <a:gd name="connsiteY191" fmla="*/ 5600 h 10000"/>
              <a:gd name="connsiteX192" fmla="*/ 9446 w 10000"/>
              <a:gd name="connsiteY192" fmla="*/ 5330 h 10000"/>
              <a:gd name="connsiteX193" fmla="*/ 9415 w 10000"/>
              <a:gd name="connsiteY193" fmla="*/ 5020 h 10000"/>
              <a:gd name="connsiteX194" fmla="*/ 9365 w 10000"/>
              <a:gd name="connsiteY194" fmla="*/ 4650 h 10000"/>
              <a:gd name="connsiteX195" fmla="*/ 9284 w 10000"/>
              <a:gd name="connsiteY195" fmla="*/ 4254 h 10000"/>
              <a:gd name="connsiteX196" fmla="*/ 9204 w 10000"/>
              <a:gd name="connsiteY196" fmla="*/ 3789 h 10000"/>
              <a:gd name="connsiteX197" fmla="*/ 9083 w 10000"/>
              <a:gd name="connsiteY197" fmla="*/ 3304 h 10000"/>
              <a:gd name="connsiteX198" fmla="*/ 8931 w 10000"/>
              <a:gd name="connsiteY198" fmla="*/ 2763 h 10000"/>
              <a:gd name="connsiteX199" fmla="*/ 8931 w 10000"/>
              <a:gd name="connsiteY199" fmla="*/ 2763 h 10000"/>
              <a:gd name="connsiteX200" fmla="*/ 8931 w 10000"/>
              <a:gd name="connsiteY200" fmla="*/ 2723 h 10000"/>
              <a:gd name="connsiteX201" fmla="*/ 8931 w 10000"/>
              <a:gd name="connsiteY201" fmla="*/ 2723 h 10000"/>
              <a:gd name="connsiteX202" fmla="*/ 8921 w 10000"/>
              <a:gd name="connsiteY202" fmla="*/ 2713 h 10000"/>
              <a:gd name="connsiteX203" fmla="*/ 8921 w 10000"/>
              <a:gd name="connsiteY203" fmla="*/ 2713 h 10000"/>
              <a:gd name="connsiteX204" fmla="*/ 8911 w 10000"/>
              <a:gd name="connsiteY204" fmla="*/ 2665 h 10000"/>
              <a:gd name="connsiteX205" fmla="*/ 8911 w 10000"/>
              <a:gd name="connsiteY205" fmla="*/ 2665 h 10000"/>
              <a:gd name="connsiteX206" fmla="*/ 8911 w 10000"/>
              <a:gd name="connsiteY206" fmla="*/ 2656 h 10000"/>
              <a:gd name="connsiteX207" fmla="*/ 8911 w 10000"/>
              <a:gd name="connsiteY207" fmla="*/ 2656 h 10000"/>
              <a:gd name="connsiteX208" fmla="*/ 8911 w 10000"/>
              <a:gd name="connsiteY208" fmla="*/ 2656 h 10000"/>
              <a:gd name="connsiteX209" fmla="*/ 8911 w 10000"/>
              <a:gd name="connsiteY209" fmla="*/ 2656 h 10000"/>
              <a:gd name="connsiteX210" fmla="*/ 8478 w 10000"/>
              <a:gd name="connsiteY210" fmla="*/ 2685 h 10000"/>
              <a:gd name="connsiteX211" fmla="*/ 8044 w 10000"/>
              <a:gd name="connsiteY211" fmla="*/ 2723 h 10000"/>
              <a:gd name="connsiteX212" fmla="*/ 7147 w 10000"/>
              <a:gd name="connsiteY212" fmla="*/ 2819 h 10000"/>
              <a:gd name="connsiteX213" fmla="*/ 6300 w 10000"/>
              <a:gd name="connsiteY213" fmla="*/ 2917 h 10000"/>
              <a:gd name="connsiteX214" fmla="*/ 5917 w 10000"/>
              <a:gd name="connsiteY214" fmla="*/ 2946 h 10000"/>
              <a:gd name="connsiteX215" fmla="*/ 5554 w 10000"/>
              <a:gd name="connsiteY215" fmla="*/ 2975 h 10000"/>
              <a:gd name="connsiteX216" fmla="*/ 555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313 w 10000"/>
              <a:gd name="connsiteY224" fmla="*/ 2955 h 10000"/>
              <a:gd name="connsiteX225" fmla="*/ 5151 w 10000"/>
              <a:gd name="connsiteY225" fmla="*/ 2927 h 10000"/>
              <a:gd name="connsiteX226" fmla="*/ 5030 w 10000"/>
              <a:gd name="connsiteY226" fmla="*/ 2868 h 10000"/>
              <a:gd name="connsiteX227" fmla="*/ 4919 w 10000"/>
              <a:gd name="connsiteY227" fmla="*/ 2790 h 10000"/>
              <a:gd name="connsiteX228" fmla="*/ 4829 w 10000"/>
              <a:gd name="connsiteY228" fmla="*/ 2703 h 10000"/>
              <a:gd name="connsiteX229" fmla="*/ 4748 w 10000"/>
              <a:gd name="connsiteY229" fmla="*/ 2597 h 10000"/>
              <a:gd name="connsiteX230" fmla="*/ 4708 w 10000"/>
              <a:gd name="connsiteY230" fmla="*/ 2482 h 10000"/>
              <a:gd name="connsiteX231" fmla="*/ 4667 w 10000"/>
              <a:gd name="connsiteY231" fmla="*/ 2346 h 10000"/>
              <a:gd name="connsiteX232" fmla="*/ 4637 w 10000"/>
              <a:gd name="connsiteY232" fmla="*/ 2210 h 10000"/>
              <a:gd name="connsiteX233" fmla="*/ 4627 w 10000"/>
              <a:gd name="connsiteY233" fmla="*/ 2065 h 10000"/>
              <a:gd name="connsiteX234" fmla="*/ 4627 w 10000"/>
              <a:gd name="connsiteY234" fmla="*/ 1909 h 10000"/>
              <a:gd name="connsiteX235" fmla="*/ 4637 w 10000"/>
              <a:gd name="connsiteY235" fmla="*/ 1762 h 10000"/>
              <a:gd name="connsiteX236" fmla="*/ 4667 w 10000"/>
              <a:gd name="connsiteY236" fmla="*/ 1598 h 10000"/>
              <a:gd name="connsiteX237" fmla="*/ 4688 w 10000"/>
              <a:gd name="connsiteY237" fmla="*/ 1443 h 10000"/>
              <a:gd name="connsiteX238" fmla="*/ 4728 w 10000"/>
              <a:gd name="connsiteY238" fmla="*/ 1289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88 w 10000"/>
              <a:gd name="connsiteY245" fmla="*/ 1123 h 10000"/>
              <a:gd name="connsiteX246" fmla="*/ 4788 w 10000"/>
              <a:gd name="connsiteY246" fmla="*/ 1123 h 10000"/>
              <a:gd name="connsiteX247" fmla="*/ 4788 w 10000"/>
              <a:gd name="connsiteY247" fmla="*/ 1123 h 10000"/>
              <a:gd name="connsiteX248" fmla="*/ 4788 w 10000"/>
              <a:gd name="connsiteY248" fmla="*/ 1123 h 10000"/>
              <a:gd name="connsiteX249" fmla="*/ 4788 w 10000"/>
              <a:gd name="connsiteY249" fmla="*/ 1114 h 10000"/>
              <a:gd name="connsiteX250" fmla="*/ 4788 w 10000"/>
              <a:gd name="connsiteY250" fmla="*/ 1114 h 10000"/>
              <a:gd name="connsiteX251" fmla="*/ 4788 w 10000"/>
              <a:gd name="connsiteY251" fmla="*/ 1114 h 10000"/>
              <a:gd name="connsiteX252" fmla="*/ 4788 w 10000"/>
              <a:gd name="connsiteY252" fmla="*/ 1114 h 10000"/>
              <a:gd name="connsiteX253" fmla="*/ 4788 w 10000"/>
              <a:gd name="connsiteY253" fmla="*/ 1104 h 10000"/>
              <a:gd name="connsiteX254" fmla="*/ 4788 w 10000"/>
              <a:gd name="connsiteY254" fmla="*/ 1104 h 10000"/>
              <a:gd name="connsiteX255" fmla="*/ 4788 w 10000"/>
              <a:gd name="connsiteY255" fmla="*/ 1104 h 10000"/>
              <a:gd name="connsiteX256" fmla="*/ 4788 w 10000"/>
              <a:gd name="connsiteY256" fmla="*/ 1104 h 10000"/>
              <a:gd name="connsiteX257" fmla="*/ 4788 w 10000"/>
              <a:gd name="connsiteY257" fmla="*/ 1094 h 10000"/>
              <a:gd name="connsiteX258" fmla="*/ 4788 w 10000"/>
              <a:gd name="connsiteY258" fmla="*/ 1094 h 10000"/>
              <a:gd name="connsiteX259" fmla="*/ 4859 w 10000"/>
              <a:gd name="connsiteY259" fmla="*/ 853 h 10000"/>
              <a:gd name="connsiteX260" fmla="*/ 4909 w 10000"/>
              <a:gd name="connsiteY260" fmla="*/ 640 h 10000"/>
              <a:gd name="connsiteX261" fmla="*/ 4919 w 10000"/>
              <a:gd name="connsiteY261" fmla="*/ 553 h 10000"/>
              <a:gd name="connsiteX262" fmla="*/ 4919 w 10000"/>
              <a:gd name="connsiteY262" fmla="*/ 454 h 10000"/>
              <a:gd name="connsiteX263" fmla="*/ 4909 w 10000"/>
              <a:gd name="connsiteY263" fmla="*/ 377 h 10000"/>
              <a:gd name="connsiteX264" fmla="*/ 4899 w 10000"/>
              <a:gd name="connsiteY264" fmla="*/ 300 h 10000"/>
              <a:gd name="connsiteX265" fmla="*/ 4859 w 10000"/>
              <a:gd name="connsiteY265" fmla="*/ 233 h 10000"/>
              <a:gd name="connsiteX266" fmla="*/ 4829 w 10000"/>
              <a:gd name="connsiteY266" fmla="*/ 175 h 10000"/>
              <a:gd name="connsiteX267" fmla="*/ 4778 w 10000"/>
              <a:gd name="connsiteY267" fmla="*/ 115 h 10000"/>
              <a:gd name="connsiteX268" fmla="*/ 4708 w 10000"/>
              <a:gd name="connsiteY268" fmla="*/ 77 h 10000"/>
              <a:gd name="connsiteX269" fmla="*/ 4627 w 10000"/>
              <a:gd name="connsiteY269" fmla="*/ 47 h 10000"/>
              <a:gd name="connsiteX270" fmla="*/ 4536 w 10000"/>
              <a:gd name="connsiteY270" fmla="*/ 9 h 10000"/>
              <a:gd name="connsiteX271" fmla="*/ 4425 w 10000"/>
              <a:gd name="connsiteY271" fmla="*/ 0 h 10000"/>
              <a:gd name="connsiteX272" fmla="*/ 4304 w 10000"/>
              <a:gd name="connsiteY272" fmla="*/ 0 h 10000"/>
              <a:gd name="connsiteX273" fmla="*/ 4304 w 10000"/>
              <a:gd name="connsiteY273" fmla="*/ 0 h 10000"/>
              <a:gd name="connsiteX274" fmla="*/ 4304 w 10000"/>
              <a:gd name="connsiteY274"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7229 w 10000"/>
              <a:gd name="connsiteY139" fmla="*/ 8025 h 10000"/>
              <a:gd name="connsiteX140" fmla="*/ 6129 w 10000"/>
              <a:gd name="connsiteY140" fmla="*/ 7016 h 10000"/>
              <a:gd name="connsiteX141" fmla="*/ 6179 w 10000"/>
              <a:gd name="connsiteY141" fmla="*/ 6754 h 10000"/>
              <a:gd name="connsiteX142" fmla="*/ 6240 w 10000"/>
              <a:gd name="connsiteY142" fmla="*/ 6531 h 10000"/>
              <a:gd name="connsiteX143" fmla="*/ 6280 w 10000"/>
              <a:gd name="connsiteY143" fmla="*/ 6453 h 10000"/>
              <a:gd name="connsiteX144" fmla="*/ 6321 w 10000"/>
              <a:gd name="connsiteY144" fmla="*/ 6366 h 10000"/>
              <a:gd name="connsiteX145" fmla="*/ 6351 w 10000"/>
              <a:gd name="connsiteY145" fmla="*/ 6309 h 10000"/>
              <a:gd name="connsiteX146" fmla="*/ 6401 w 10000"/>
              <a:gd name="connsiteY146" fmla="*/ 6250 h 10000"/>
              <a:gd name="connsiteX147" fmla="*/ 6452 w 10000"/>
              <a:gd name="connsiteY147" fmla="*/ 6202 h 10000"/>
              <a:gd name="connsiteX148" fmla="*/ 6512 w 10000"/>
              <a:gd name="connsiteY148" fmla="*/ 6163 h 10000"/>
              <a:gd name="connsiteX149" fmla="*/ 6563 w 10000"/>
              <a:gd name="connsiteY149" fmla="*/ 6134 h 10000"/>
              <a:gd name="connsiteX150" fmla="*/ 6623 w 10000"/>
              <a:gd name="connsiteY150" fmla="*/ 6125 h 10000"/>
              <a:gd name="connsiteX151" fmla="*/ 6694 w 10000"/>
              <a:gd name="connsiteY151" fmla="*/ 6105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875 w 10000"/>
              <a:gd name="connsiteY160" fmla="*/ 6105 h 10000"/>
              <a:gd name="connsiteX161" fmla="*/ 7006 w 10000"/>
              <a:gd name="connsiteY161" fmla="*/ 6134 h 10000"/>
              <a:gd name="connsiteX162" fmla="*/ 7137 w 10000"/>
              <a:gd name="connsiteY162" fmla="*/ 6154 h 10000"/>
              <a:gd name="connsiteX163" fmla="*/ 7268 w 10000"/>
              <a:gd name="connsiteY163" fmla="*/ 6202 h 10000"/>
              <a:gd name="connsiteX164" fmla="*/ 7601 w 10000"/>
              <a:gd name="connsiteY164" fmla="*/ 6318 h 10000"/>
              <a:gd name="connsiteX165" fmla="*/ 7964 w 10000"/>
              <a:gd name="connsiteY165" fmla="*/ 6464 h 10000"/>
              <a:gd name="connsiteX166" fmla="*/ 7964 w 10000"/>
              <a:gd name="connsiteY166" fmla="*/ 6464 h 10000"/>
              <a:gd name="connsiteX167" fmla="*/ 7984 w 10000"/>
              <a:gd name="connsiteY167" fmla="*/ 6464 h 10000"/>
              <a:gd name="connsiteX168" fmla="*/ 7984 w 10000"/>
              <a:gd name="connsiteY168" fmla="*/ 6464 h 10000"/>
              <a:gd name="connsiteX169" fmla="*/ 7994 w 10000"/>
              <a:gd name="connsiteY169" fmla="*/ 6464 h 10000"/>
              <a:gd name="connsiteX170" fmla="*/ 7994 w 10000"/>
              <a:gd name="connsiteY170" fmla="*/ 6464 h 10000"/>
              <a:gd name="connsiteX171" fmla="*/ 8216 w 10000"/>
              <a:gd name="connsiteY171" fmla="*/ 6540 h 10000"/>
              <a:gd name="connsiteX172" fmla="*/ 8407 w 10000"/>
              <a:gd name="connsiteY172" fmla="*/ 6601 h 10000"/>
              <a:gd name="connsiteX173" fmla="*/ 8599 w 10000"/>
              <a:gd name="connsiteY173" fmla="*/ 6639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911 w 10000"/>
              <a:gd name="connsiteY180" fmla="*/ 6639 h 10000"/>
              <a:gd name="connsiteX181" fmla="*/ 9032 w 10000"/>
              <a:gd name="connsiteY181" fmla="*/ 6601 h 10000"/>
              <a:gd name="connsiteX182" fmla="*/ 9093 w 10000"/>
              <a:gd name="connsiteY182" fmla="*/ 6578 h 10000"/>
              <a:gd name="connsiteX183" fmla="*/ 9143 w 10000"/>
              <a:gd name="connsiteY183" fmla="*/ 6550 h 10000"/>
              <a:gd name="connsiteX184" fmla="*/ 9194 w 10000"/>
              <a:gd name="connsiteY184" fmla="*/ 6522 h 10000"/>
              <a:gd name="connsiteX185" fmla="*/ 9244 w 10000"/>
              <a:gd name="connsiteY185" fmla="*/ 6473 h 10000"/>
              <a:gd name="connsiteX186" fmla="*/ 9274 w 10000"/>
              <a:gd name="connsiteY186" fmla="*/ 6426 h 10000"/>
              <a:gd name="connsiteX187" fmla="*/ 9315 w 10000"/>
              <a:gd name="connsiteY187" fmla="*/ 6366 h 10000"/>
              <a:gd name="connsiteX188" fmla="*/ 9375 w 10000"/>
              <a:gd name="connsiteY188" fmla="*/ 6232 h 10000"/>
              <a:gd name="connsiteX189" fmla="*/ 9425 w 10000"/>
              <a:gd name="connsiteY189" fmla="*/ 6047 h 10000"/>
              <a:gd name="connsiteX190" fmla="*/ 9446 w 10000"/>
              <a:gd name="connsiteY190" fmla="*/ 5853 h 10000"/>
              <a:gd name="connsiteX191" fmla="*/ 9456 w 10000"/>
              <a:gd name="connsiteY191" fmla="*/ 5600 h 10000"/>
              <a:gd name="connsiteX192" fmla="*/ 9446 w 10000"/>
              <a:gd name="connsiteY192" fmla="*/ 5330 h 10000"/>
              <a:gd name="connsiteX193" fmla="*/ 9415 w 10000"/>
              <a:gd name="connsiteY193" fmla="*/ 5020 h 10000"/>
              <a:gd name="connsiteX194" fmla="*/ 9365 w 10000"/>
              <a:gd name="connsiteY194" fmla="*/ 4650 h 10000"/>
              <a:gd name="connsiteX195" fmla="*/ 9284 w 10000"/>
              <a:gd name="connsiteY195" fmla="*/ 4254 h 10000"/>
              <a:gd name="connsiteX196" fmla="*/ 9204 w 10000"/>
              <a:gd name="connsiteY196" fmla="*/ 3789 h 10000"/>
              <a:gd name="connsiteX197" fmla="*/ 9083 w 10000"/>
              <a:gd name="connsiteY197" fmla="*/ 3304 h 10000"/>
              <a:gd name="connsiteX198" fmla="*/ 8931 w 10000"/>
              <a:gd name="connsiteY198" fmla="*/ 2763 h 10000"/>
              <a:gd name="connsiteX199" fmla="*/ 8931 w 10000"/>
              <a:gd name="connsiteY199" fmla="*/ 2763 h 10000"/>
              <a:gd name="connsiteX200" fmla="*/ 8931 w 10000"/>
              <a:gd name="connsiteY200" fmla="*/ 2723 h 10000"/>
              <a:gd name="connsiteX201" fmla="*/ 8931 w 10000"/>
              <a:gd name="connsiteY201" fmla="*/ 2723 h 10000"/>
              <a:gd name="connsiteX202" fmla="*/ 8921 w 10000"/>
              <a:gd name="connsiteY202" fmla="*/ 2713 h 10000"/>
              <a:gd name="connsiteX203" fmla="*/ 8921 w 10000"/>
              <a:gd name="connsiteY203" fmla="*/ 2713 h 10000"/>
              <a:gd name="connsiteX204" fmla="*/ 8911 w 10000"/>
              <a:gd name="connsiteY204" fmla="*/ 2665 h 10000"/>
              <a:gd name="connsiteX205" fmla="*/ 8911 w 10000"/>
              <a:gd name="connsiteY205" fmla="*/ 2665 h 10000"/>
              <a:gd name="connsiteX206" fmla="*/ 8911 w 10000"/>
              <a:gd name="connsiteY206" fmla="*/ 2656 h 10000"/>
              <a:gd name="connsiteX207" fmla="*/ 8911 w 10000"/>
              <a:gd name="connsiteY207" fmla="*/ 2656 h 10000"/>
              <a:gd name="connsiteX208" fmla="*/ 8911 w 10000"/>
              <a:gd name="connsiteY208" fmla="*/ 2656 h 10000"/>
              <a:gd name="connsiteX209" fmla="*/ 8911 w 10000"/>
              <a:gd name="connsiteY209" fmla="*/ 2656 h 10000"/>
              <a:gd name="connsiteX210" fmla="*/ 8478 w 10000"/>
              <a:gd name="connsiteY210" fmla="*/ 2685 h 10000"/>
              <a:gd name="connsiteX211" fmla="*/ 8044 w 10000"/>
              <a:gd name="connsiteY211" fmla="*/ 2723 h 10000"/>
              <a:gd name="connsiteX212" fmla="*/ 7147 w 10000"/>
              <a:gd name="connsiteY212" fmla="*/ 2819 h 10000"/>
              <a:gd name="connsiteX213" fmla="*/ 6300 w 10000"/>
              <a:gd name="connsiteY213" fmla="*/ 2917 h 10000"/>
              <a:gd name="connsiteX214" fmla="*/ 5917 w 10000"/>
              <a:gd name="connsiteY214" fmla="*/ 2946 h 10000"/>
              <a:gd name="connsiteX215" fmla="*/ 5554 w 10000"/>
              <a:gd name="connsiteY215" fmla="*/ 2975 h 10000"/>
              <a:gd name="connsiteX216" fmla="*/ 555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313 w 10000"/>
              <a:gd name="connsiteY224" fmla="*/ 2955 h 10000"/>
              <a:gd name="connsiteX225" fmla="*/ 5151 w 10000"/>
              <a:gd name="connsiteY225" fmla="*/ 2927 h 10000"/>
              <a:gd name="connsiteX226" fmla="*/ 5030 w 10000"/>
              <a:gd name="connsiteY226" fmla="*/ 2868 h 10000"/>
              <a:gd name="connsiteX227" fmla="*/ 4919 w 10000"/>
              <a:gd name="connsiteY227" fmla="*/ 2790 h 10000"/>
              <a:gd name="connsiteX228" fmla="*/ 4829 w 10000"/>
              <a:gd name="connsiteY228" fmla="*/ 2703 h 10000"/>
              <a:gd name="connsiteX229" fmla="*/ 4748 w 10000"/>
              <a:gd name="connsiteY229" fmla="*/ 2597 h 10000"/>
              <a:gd name="connsiteX230" fmla="*/ 4708 w 10000"/>
              <a:gd name="connsiteY230" fmla="*/ 2482 h 10000"/>
              <a:gd name="connsiteX231" fmla="*/ 4667 w 10000"/>
              <a:gd name="connsiteY231" fmla="*/ 2346 h 10000"/>
              <a:gd name="connsiteX232" fmla="*/ 4637 w 10000"/>
              <a:gd name="connsiteY232" fmla="*/ 2210 h 10000"/>
              <a:gd name="connsiteX233" fmla="*/ 4627 w 10000"/>
              <a:gd name="connsiteY233" fmla="*/ 2065 h 10000"/>
              <a:gd name="connsiteX234" fmla="*/ 4627 w 10000"/>
              <a:gd name="connsiteY234" fmla="*/ 1909 h 10000"/>
              <a:gd name="connsiteX235" fmla="*/ 4637 w 10000"/>
              <a:gd name="connsiteY235" fmla="*/ 1762 h 10000"/>
              <a:gd name="connsiteX236" fmla="*/ 4667 w 10000"/>
              <a:gd name="connsiteY236" fmla="*/ 1598 h 10000"/>
              <a:gd name="connsiteX237" fmla="*/ 4688 w 10000"/>
              <a:gd name="connsiteY237" fmla="*/ 1443 h 10000"/>
              <a:gd name="connsiteX238" fmla="*/ 4728 w 10000"/>
              <a:gd name="connsiteY238" fmla="*/ 1289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88 w 10000"/>
              <a:gd name="connsiteY245" fmla="*/ 1123 h 10000"/>
              <a:gd name="connsiteX246" fmla="*/ 4788 w 10000"/>
              <a:gd name="connsiteY246" fmla="*/ 1123 h 10000"/>
              <a:gd name="connsiteX247" fmla="*/ 4788 w 10000"/>
              <a:gd name="connsiteY247" fmla="*/ 1123 h 10000"/>
              <a:gd name="connsiteX248" fmla="*/ 4788 w 10000"/>
              <a:gd name="connsiteY248" fmla="*/ 1123 h 10000"/>
              <a:gd name="connsiteX249" fmla="*/ 4788 w 10000"/>
              <a:gd name="connsiteY249" fmla="*/ 1114 h 10000"/>
              <a:gd name="connsiteX250" fmla="*/ 4788 w 10000"/>
              <a:gd name="connsiteY250" fmla="*/ 1114 h 10000"/>
              <a:gd name="connsiteX251" fmla="*/ 4788 w 10000"/>
              <a:gd name="connsiteY251" fmla="*/ 1114 h 10000"/>
              <a:gd name="connsiteX252" fmla="*/ 4788 w 10000"/>
              <a:gd name="connsiteY252" fmla="*/ 1114 h 10000"/>
              <a:gd name="connsiteX253" fmla="*/ 4788 w 10000"/>
              <a:gd name="connsiteY253" fmla="*/ 1104 h 10000"/>
              <a:gd name="connsiteX254" fmla="*/ 4788 w 10000"/>
              <a:gd name="connsiteY254" fmla="*/ 1104 h 10000"/>
              <a:gd name="connsiteX255" fmla="*/ 4788 w 10000"/>
              <a:gd name="connsiteY255" fmla="*/ 1104 h 10000"/>
              <a:gd name="connsiteX256" fmla="*/ 4788 w 10000"/>
              <a:gd name="connsiteY256" fmla="*/ 1104 h 10000"/>
              <a:gd name="connsiteX257" fmla="*/ 4788 w 10000"/>
              <a:gd name="connsiteY257" fmla="*/ 1094 h 10000"/>
              <a:gd name="connsiteX258" fmla="*/ 4788 w 10000"/>
              <a:gd name="connsiteY258" fmla="*/ 1094 h 10000"/>
              <a:gd name="connsiteX259" fmla="*/ 4859 w 10000"/>
              <a:gd name="connsiteY259" fmla="*/ 853 h 10000"/>
              <a:gd name="connsiteX260" fmla="*/ 4909 w 10000"/>
              <a:gd name="connsiteY260" fmla="*/ 640 h 10000"/>
              <a:gd name="connsiteX261" fmla="*/ 4919 w 10000"/>
              <a:gd name="connsiteY261" fmla="*/ 553 h 10000"/>
              <a:gd name="connsiteX262" fmla="*/ 4919 w 10000"/>
              <a:gd name="connsiteY262" fmla="*/ 454 h 10000"/>
              <a:gd name="connsiteX263" fmla="*/ 4909 w 10000"/>
              <a:gd name="connsiteY263" fmla="*/ 377 h 10000"/>
              <a:gd name="connsiteX264" fmla="*/ 4899 w 10000"/>
              <a:gd name="connsiteY264" fmla="*/ 300 h 10000"/>
              <a:gd name="connsiteX265" fmla="*/ 4859 w 10000"/>
              <a:gd name="connsiteY265" fmla="*/ 233 h 10000"/>
              <a:gd name="connsiteX266" fmla="*/ 4829 w 10000"/>
              <a:gd name="connsiteY266" fmla="*/ 175 h 10000"/>
              <a:gd name="connsiteX267" fmla="*/ 4778 w 10000"/>
              <a:gd name="connsiteY267" fmla="*/ 115 h 10000"/>
              <a:gd name="connsiteX268" fmla="*/ 4708 w 10000"/>
              <a:gd name="connsiteY268" fmla="*/ 77 h 10000"/>
              <a:gd name="connsiteX269" fmla="*/ 4627 w 10000"/>
              <a:gd name="connsiteY269" fmla="*/ 47 h 10000"/>
              <a:gd name="connsiteX270" fmla="*/ 4536 w 10000"/>
              <a:gd name="connsiteY270" fmla="*/ 9 h 10000"/>
              <a:gd name="connsiteX271" fmla="*/ 4425 w 10000"/>
              <a:gd name="connsiteY271" fmla="*/ 0 h 10000"/>
              <a:gd name="connsiteX272" fmla="*/ 4304 w 10000"/>
              <a:gd name="connsiteY272" fmla="*/ 0 h 10000"/>
              <a:gd name="connsiteX273" fmla="*/ 4304 w 10000"/>
              <a:gd name="connsiteY273" fmla="*/ 0 h 10000"/>
              <a:gd name="connsiteX274" fmla="*/ 4304 w 10000"/>
              <a:gd name="connsiteY274"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129 w 10000"/>
              <a:gd name="connsiteY139" fmla="*/ 7016 h 10000"/>
              <a:gd name="connsiteX140" fmla="*/ 6179 w 10000"/>
              <a:gd name="connsiteY140" fmla="*/ 6754 h 10000"/>
              <a:gd name="connsiteX141" fmla="*/ 6240 w 10000"/>
              <a:gd name="connsiteY141" fmla="*/ 6531 h 10000"/>
              <a:gd name="connsiteX142" fmla="*/ 6280 w 10000"/>
              <a:gd name="connsiteY142" fmla="*/ 6453 h 10000"/>
              <a:gd name="connsiteX143" fmla="*/ 6321 w 10000"/>
              <a:gd name="connsiteY143" fmla="*/ 6366 h 10000"/>
              <a:gd name="connsiteX144" fmla="*/ 6351 w 10000"/>
              <a:gd name="connsiteY144" fmla="*/ 6309 h 10000"/>
              <a:gd name="connsiteX145" fmla="*/ 6401 w 10000"/>
              <a:gd name="connsiteY145" fmla="*/ 6250 h 10000"/>
              <a:gd name="connsiteX146" fmla="*/ 6452 w 10000"/>
              <a:gd name="connsiteY146" fmla="*/ 6202 h 10000"/>
              <a:gd name="connsiteX147" fmla="*/ 6512 w 10000"/>
              <a:gd name="connsiteY147" fmla="*/ 6163 h 10000"/>
              <a:gd name="connsiteX148" fmla="*/ 6563 w 10000"/>
              <a:gd name="connsiteY148" fmla="*/ 6134 h 10000"/>
              <a:gd name="connsiteX149" fmla="*/ 6623 w 10000"/>
              <a:gd name="connsiteY149" fmla="*/ 6125 h 10000"/>
              <a:gd name="connsiteX150" fmla="*/ 6694 w 10000"/>
              <a:gd name="connsiteY150" fmla="*/ 6105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875 w 10000"/>
              <a:gd name="connsiteY159" fmla="*/ 6105 h 10000"/>
              <a:gd name="connsiteX160" fmla="*/ 7006 w 10000"/>
              <a:gd name="connsiteY160" fmla="*/ 6134 h 10000"/>
              <a:gd name="connsiteX161" fmla="*/ 7137 w 10000"/>
              <a:gd name="connsiteY161" fmla="*/ 6154 h 10000"/>
              <a:gd name="connsiteX162" fmla="*/ 7268 w 10000"/>
              <a:gd name="connsiteY162" fmla="*/ 6202 h 10000"/>
              <a:gd name="connsiteX163" fmla="*/ 7601 w 10000"/>
              <a:gd name="connsiteY163" fmla="*/ 6318 h 10000"/>
              <a:gd name="connsiteX164" fmla="*/ 7964 w 10000"/>
              <a:gd name="connsiteY164" fmla="*/ 6464 h 10000"/>
              <a:gd name="connsiteX165" fmla="*/ 7964 w 10000"/>
              <a:gd name="connsiteY165" fmla="*/ 6464 h 10000"/>
              <a:gd name="connsiteX166" fmla="*/ 7984 w 10000"/>
              <a:gd name="connsiteY166" fmla="*/ 6464 h 10000"/>
              <a:gd name="connsiteX167" fmla="*/ 7984 w 10000"/>
              <a:gd name="connsiteY167" fmla="*/ 6464 h 10000"/>
              <a:gd name="connsiteX168" fmla="*/ 7994 w 10000"/>
              <a:gd name="connsiteY168" fmla="*/ 6464 h 10000"/>
              <a:gd name="connsiteX169" fmla="*/ 7994 w 10000"/>
              <a:gd name="connsiteY169" fmla="*/ 6464 h 10000"/>
              <a:gd name="connsiteX170" fmla="*/ 8216 w 10000"/>
              <a:gd name="connsiteY170" fmla="*/ 6540 h 10000"/>
              <a:gd name="connsiteX171" fmla="*/ 8407 w 10000"/>
              <a:gd name="connsiteY171" fmla="*/ 6601 h 10000"/>
              <a:gd name="connsiteX172" fmla="*/ 8599 w 10000"/>
              <a:gd name="connsiteY172" fmla="*/ 6639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911 w 10000"/>
              <a:gd name="connsiteY179" fmla="*/ 6639 h 10000"/>
              <a:gd name="connsiteX180" fmla="*/ 9032 w 10000"/>
              <a:gd name="connsiteY180" fmla="*/ 6601 h 10000"/>
              <a:gd name="connsiteX181" fmla="*/ 9093 w 10000"/>
              <a:gd name="connsiteY181" fmla="*/ 6578 h 10000"/>
              <a:gd name="connsiteX182" fmla="*/ 9143 w 10000"/>
              <a:gd name="connsiteY182" fmla="*/ 6550 h 10000"/>
              <a:gd name="connsiteX183" fmla="*/ 9194 w 10000"/>
              <a:gd name="connsiteY183" fmla="*/ 6522 h 10000"/>
              <a:gd name="connsiteX184" fmla="*/ 9244 w 10000"/>
              <a:gd name="connsiteY184" fmla="*/ 6473 h 10000"/>
              <a:gd name="connsiteX185" fmla="*/ 9274 w 10000"/>
              <a:gd name="connsiteY185" fmla="*/ 6426 h 10000"/>
              <a:gd name="connsiteX186" fmla="*/ 9315 w 10000"/>
              <a:gd name="connsiteY186" fmla="*/ 6366 h 10000"/>
              <a:gd name="connsiteX187" fmla="*/ 9375 w 10000"/>
              <a:gd name="connsiteY187" fmla="*/ 6232 h 10000"/>
              <a:gd name="connsiteX188" fmla="*/ 9425 w 10000"/>
              <a:gd name="connsiteY188" fmla="*/ 6047 h 10000"/>
              <a:gd name="connsiteX189" fmla="*/ 9446 w 10000"/>
              <a:gd name="connsiteY189" fmla="*/ 5853 h 10000"/>
              <a:gd name="connsiteX190" fmla="*/ 9456 w 10000"/>
              <a:gd name="connsiteY190" fmla="*/ 5600 h 10000"/>
              <a:gd name="connsiteX191" fmla="*/ 9446 w 10000"/>
              <a:gd name="connsiteY191" fmla="*/ 5330 h 10000"/>
              <a:gd name="connsiteX192" fmla="*/ 9415 w 10000"/>
              <a:gd name="connsiteY192" fmla="*/ 5020 h 10000"/>
              <a:gd name="connsiteX193" fmla="*/ 9365 w 10000"/>
              <a:gd name="connsiteY193" fmla="*/ 4650 h 10000"/>
              <a:gd name="connsiteX194" fmla="*/ 9284 w 10000"/>
              <a:gd name="connsiteY194" fmla="*/ 4254 h 10000"/>
              <a:gd name="connsiteX195" fmla="*/ 9204 w 10000"/>
              <a:gd name="connsiteY195" fmla="*/ 3789 h 10000"/>
              <a:gd name="connsiteX196" fmla="*/ 9083 w 10000"/>
              <a:gd name="connsiteY196" fmla="*/ 3304 h 10000"/>
              <a:gd name="connsiteX197" fmla="*/ 8931 w 10000"/>
              <a:gd name="connsiteY197" fmla="*/ 2763 h 10000"/>
              <a:gd name="connsiteX198" fmla="*/ 8931 w 10000"/>
              <a:gd name="connsiteY198" fmla="*/ 2763 h 10000"/>
              <a:gd name="connsiteX199" fmla="*/ 8931 w 10000"/>
              <a:gd name="connsiteY199" fmla="*/ 2723 h 10000"/>
              <a:gd name="connsiteX200" fmla="*/ 8931 w 10000"/>
              <a:gd name="connsiteY200" fmla="*/ 2723 h 10000"/>
              <a:gd name="connsiteX201" fmla="*/ 8921 w 10000"/>
              <a:gd name="connsiteY201" fmla="*/ 2713 h 10000"/>
              <a:gd name="connsiteX202" fmla="*/ 8921 w 10000"/>
              <a:gd name="connsiteY202" fmla="*/ 2713 h 10000"/>
              <a:gd name="connsiteX203" fmla="*/ 8911 w 10000"/>
              <a:gd name="connsiteY203" fmla="*/ 2665 h 10000"/>
              <a:gd name="connsiteX204" fmla="*/ 8911 w 10000"/>
              <a:gd name="connsiteY204" fmla="*/ 2665 h 10000"/>
              <a:gd name="connsiteX205" fmla="*/ 8911 w 10000"/>
              <a:gd name="connsiteY205" fmla="*/ 2656 h 10000"/>
              <a:gd name="connsiteX206" fmla="*/ 8911 w 10000"/>
              <a:gd name="connsiteY206" fmla="*/ 2656 h 10000"/>
              <a:gd name="connsiteX207" fmla="*/ 8911 w 10000"/>
              <a:gd name="connsiteY207" fmla="*/ 2656 h 10000"/>
              <a:gd name="connsiteX208" fmla="*/ 8911 w 10000"/>
              <a:gd name="connsiteY208" fmla="*/ 2656 h 10000"/>
              <a:gd name="connsiteX209" fmla="*/ 8478 w 10000"/>
              <a:gd name="connsiteY209" fmla="*/ 2685 h 10000"/>
              <a:gd name="connsiteX210" fmla="*/ 8044 w 10000"/>
              <a:gd name="connsiteY210" fmla="*/ 2723 h 10000"/>
              <a:gd name="connsiteX211" fmla="*/ 7147 w 10000"/>
              <a:gd name="connsiteY211" fmla="*/ 2819 h 10000"/>
              <a:gd name="connsiteX212" fmla="*/ 6300 w 10000"/>
              <a:gd name="connsiteY212" fmla="*/ 2917 h 10000"/>
              <a:gd name="connsiteX213" fmla="*/ 5917 w 10000"/>
              <a:gd name="connsiteY213" fmla="*/ 2946 h 10000"/>
              <a:gd name="connsiteX214" fmla="*/ 5554 w 10000"/>
              <a:gd name="connsiteY214" fmla="*/ 2975 h 10000"/>
              <a:gd name="connsiteX215" fmla="*/ 555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313 w 10000"/>
              <a:gd name="connsiteY223" fmla="*/ 2955 h 10000"/>
              <a:gd name="connsiteX224" fmla="*/ 5151 w 10000"/>
              <a:gd name="connsiteY224" fmla="*/ 2927 h 10000"/>
              <a:gd name="connsiteX225" fmla="*/ 5030 w 10000"/>
              <a:gd name="connsiteY225" fmla="*/ 2868 h 10000"/>
              <a:gd name="connsiteX226" fmla="*/ 4919 w 10000"/>
              <a:gd name="connsiteY226" fmla="*/ 2790 h 10000"/>
              <a:gd name="connsiteX227" fmla="*/ 4829 w 10000"/>
              <a:gd name="connsiteY227" fmla="*/ 2703 h 10000"/>
              <a:gd name="connsiteX228" fmla="*/ 4748 w 10000"/>
              <a:gd name="connsiteY228" fmla="*/ 2597 h 10000"/>
              <a:gd name="connsiteX229" fmla="*/ 4708 w 10000"/>
              <a:gd name="connsiteY229" fmla="*/ 2482 h 10000"/>
              <a:gd name="connsiteX230" fmla="*/ 4667 w 10000"/>
              <a:gd name="connsiteY230" fmla="*/ 2346 h 10000"/>
              <a:gd name="connsiteX231" fmla="*/ 4637 w 10000"/>
              <a:gd name="connsiteY231" fmla="*/ 2210 h 10000"/>
              <a:gd name="connsiteX232" fmla="*/ 4627 w 10000"/>
              <a:gd name="connsiteY232" fmla="*/ 2065 h 10000"/>
              <a:gd name="connsiteX233" fmla="*/ 4627 w 10000"/>
              <a:gd name="connsiteY233" fmla="*/ 1909 h 10000"/>
              <a:gd name="connsiteX234" fmla="*/ 4637 w 10000"/>
              <a:gd name="connsiteY234" fmla="*/ 1762 h 10000"/>
              <a:gd name="connsiteX235" fmla="*/ 4667 w 10000"/>
              <a:gd name="connsiteY235" fmla="*/ 1598 h 10000"/>
              <a:gd name="connsiteX236" fmla="*/ 4688 w 10000"/>
              <a:gd name="connsiteY236" fmla="*/ 1443 h 10000"/>
              <a:gd name="connsiteX237" fmla="*/ 4728 w 10000"/>
              <a:gd name="connsiteY237" fmla="*/ 1289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88 w 10000"/>
              <a:gd name="connsiteY244" fmla="*/ 1123 h 10000"/>
              <a:gd name="connsiteX245" fmla="*/ 4788 w 10000"/>
              <a:gd name="connsiteY245" fmla="*/ 1123 h 10000"/>
              <a:gd name="connsiteX246" fmla="*/ 4788 w 10000"/>
              <a:gd name="connsiteY246" fmla="*/ 1123 h 10000"/>
              <a:gd name="connsiteX247" fmla="*/ 4788 w 10000"/>
              <a:gd name="connsiteY247" fmla="*/ 1123 h 10000"/>
              <a:gd name="connsiteX248" fmla="*/ 4788 w 10000"/>
              <a:gd name="connsiteY248" fmla="*/ 1114 h 10000"/>
              <a:gd name="connsiteX249" fmla="*/ 4788 w 10000"/>
              <a:gd name="connsiteY249" fmla="*/ 1114 h 10000"/>
              <a:gd name="connsiteX250" fmla="*/ 4788 w 10000"/>
              <a:gd name="connsiteY250" fmla="*/ 1114 h 10000"/>
              <a:gd name="connsiteX251" fmla="*/ 4788 w 10000"/>
              <a:gd name="connsiteY251" fmla="*/ 1114 h 10000"/>
              <a:gd name="connsiteX252" fmla="*/ 4788 w 10000"/>
              <a:gd name="connsiteY252" fmla="*/ 1104 h 10000"/>
              <a:gd name="connsiteX253" fmla="*/ 4788 w 10000"/>
              <a:gd name="connsiteY253" fmla="*/ 1104 h 10000"/>
              <a:gd name="connsiteX254" fmla="*/ 4788 w 10000"/>
              <a:gd name="connsiteY254" fmla="*/ 1104 h 10000"/>
              <a:gd name="connsiteX255" fmla="*/ 4788 w 10000"/>
              <a:gd name="connsiteY255" fmla="*/ 1104 h 10000"/>
              <a:gd name="connsiteX256" fmla="*/ 4788 w 10000"/>
              <a:gd name="connsiteY256" fmla="*/ 1094 h 10000"/>
              <a:gd name="connsiteX257" fmla="*/ 4788 w 10000"/>
              <a:gd name="connsiteY257" fmla="*/ 1094 h 10000"/>
              <a:gd name="connsiteX258" fmla="*/ 4859 w 10000"/>
              <a:gd name="connsiteY258" fmla="*/ 853 h 10000"/>
              <a:gd name="connsiteX259" fmla="*/ 4909 w 10000"/>
              <a:gd name="connsiteY259" fmla="*/ 640 h 10000"/>
              <a:gd name="connsiteX260" fmla="*/ 4919 w 10000"/>
              <a:gd name="connsiteY260" fmla="*/ 553 h 10000"/>
              <a:gd name="connsiteX261" fmla="*/ 4919 w 10000"/>
              <a:gd name="connsiteY261" fmla="*/ 454 h 10000"/>
              <a:gd name="connsiteX262" fmla="*/ 4909 w 10000"/>
              <a:gd name="connsiteY262" fmla="*/ 377 h 10000"/>
              <a:gd name="connsiteX263" fmla="*/ 4899 w 10000"/>
              <a:gd name="connsiteY263" fmla="*/ 300 h 10000"/>
              <a:gd name="connsiteX264" fmla="*/ 4859 w 10000"/>
              <a:gd name="connsiteY264" fmla="*/ 233 h 10000"/>
              <a:gd name="connsiteX265" fmla="*/ 4829 w 10000"/>
              <a:gd name="connsiteY265" fmla="*/ 175 h 10000"/>
              <a:gd name="connsiteX266" fmla="*/ 4778 w 10000"/>
              <a:gd name="connsiteY266" fmla="*/ 115 h 10000"/>
              <a:gd name="connsiteX267" fmla="*/ 4708 w 10000"/>
              <a:gd name="connsiteY267" fmla="*/ 77 h 10000"/>
              <a:gd name="connsiteX268" fmla="*/ 4627 w 10000"/>
              <a:gd name="connsiteY268" fmla="*/ 47 h 10000"/>
              <a:gd name="connsiteX269" fmla="*/ 4536 w 10000"/>
              <a:gd name="connsiteY269" fmla="*/ 9 h 10000"/>
              <a:gd name="connsiteX270" fmla="*/ 4425 w 10000"/>
              <a:gd name="connsiteY270" fmla="*/ 0 h 10000"/>
              <a:gd name="connsiteX271" fmla="*/ 4304 w 10000"/>
              <a:gd name="connsiteY271" fmla="*/ 0 h 10000"/>
              <a:gd name="connsiteX272" fmla="*/ 4304 w 10000"/>
              <a:gd name="connsiteY272" fmla="*/ 0 h 10000"/>
              <a:gd name="connsiteX273" fmla="*/ 4304 w 10000"/>
              <a:gd name="connsiteY273"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723 w 10000"/>
              <a:gd name="connsiteY138" fmla="*/ 7414 h 10000"/>
              <a:gd name="connsiteX139" fmla="*/ 6129 w 10000"/>
              <a:gd name="connsiteY139" fmla="*/ 7016 h 10000"/>
              <a:gd name="connsiteX140" fmla="*/ 6179 w 10000"/>
              <a:gd name="connsiteY140" fmla="*/ 6754 h 10000"/>
              <a:gd name="connsiteX141" fmla="*/ 6240 w 10000"/>
              <a:gd name="connsiteY141" fmla="*/ 6531 h 10000"/>
              <a:gd name="connsiteX142" fmla="*/ 6280 w 10000"/>
              <a:gd name="connsiteY142" fmla="*/ 6453 h 10000"/>
              <a:gd name="connsiteX143" fmla="*/ 6321 w 10000"/>
              <a:gd name="connsiteY143" fmla="*/ 6366 h 10000"/>
              <a:gd name="connsiteX144" fmla="*/ 6351 w 10000"/>
              <a:gd name="connsiteY144" fmla="*/ 6309 h 10000"/>
              <a:gd name="connsiteX145" fmla="*/ 6401 w 10000"/>
              <a:gd name="connsiteY145" fmla="*/ 6250 h 10000"/>
              <a:gd name="connsiteX146" fmla="*/ 6452 w 10000"/>
              <a:gd name="connsiteY146" fmla="*/ 6202 h 10000"/>
              <a:gd name="connsiteX147" fmla="*/ 6512 w 10000"/>
              <a:gd name="connsiteY147" fmla="*/ 6163 h 10000"/>
              <a:gd name="connsiteX148" fmla="*/ 6563 w 10000"/>
              <a:gd name="connsiteY148" fmla="*/ 6134 h 10000"/>
              <a:gd name="connsiteX149" fmla="*/ 6623 w 10000"/>
              <a:gd name="connsiteY149" fmla="*/ 6125 h 10000"/>
              <a:gd name="connsiteX150" fmla="*/ 6694 w 10000"/>
              <a:gd name="connsiteY150" fmla="*/ 6105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875 w 10000"/>
              <a:gd name="connsiteY159" fmla="*/ 6105 h 10000"/>
              <a:gd name="connsiteX160" fmla="*/ 7006 w 10000"/>
              <a:gd name="connsiteY160" fmla="*/ 6134 h 10000"/>
              <a:gd name="connsiteX161" fmla="*/ 7137 w 10000"/>
              <a:gd name="connsiteY161" fmla="*/ 6154 h 10000"/>
              <a:gd name="connsiteX162" fmla="*/ 7268 w 10000"/>
              <a:gd name="connsiteY162" fmla="*/ 6202 h 10000"/>
              <a:gd name="connsiteX163" fmla="*/ 7601 w 10000"/>
              <a:gd name="connsiteY163" fmla="*/ 6318 h 10000"/>
              <a:gd name="connsiteX164" fmla="*/ 7964 w 10000"/>
              <a:gd name="connsiteY164" fmla="*/ 6464 h 10000"/>
              <a:gd name="connsiteX165" fmla="*/ 7964 w 10000"/>
              <a:gd name="connsiteY165" fmla="*/ 6464 h 10000"/>
              <a:gd name="connsiteX166" fmla="*/ 7984 w 10000"/>
              <a:gd name="connsiteY166" fmla="*/ 6464 h 10000"/>
              <a:gd name="connsiteX167" fmla="*/ 7984 w 10000"/>
              <a:gd name="connsiteY167" fmla="*/ 6464 h 10000"/>
              <a:gd name="connsiteX168" fmla="*/ 7994 w 10000"/>
              <a:gd name="connsiteY168" fmla="*/ 6464 h 10000"/>
              <a:gd name="connsiteX169" fmla="*/ 7994 w 10000"/>
              <a:gd name="connsiteY169" fmla="*/ 6464 h 10000"/>
              <a:gd name="connsiteX170" fmla="*/ 8216 w 10000"/>
              <a:gd name="connsiteY170" fmla="*/ 6540 h 10000"/>
              <a:gd name="connsiteX171" fmla="*/ 8407 w 10000"/>
              <a:gd name="connsiteY171" fmla="*/ 6601 h 10000"/>
              <a:gd name="connsiteX172" fmla="*/ 8599 w 10000"/>
              <a:gd name="connsiteY172" fmla="*/ 6639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911 w 10000"/>
              <a:gd name="connsiteY179" fmla="*/ 6639 h 10000"/>
              <a:gd name="connsiteX180" fmla="*/ 9032 w 10000"/>
              <a:gd name="connsiteY180" fmla="*/ 6601 h 10000"/>
              <a:gd name="connsiteX181" fmla="*/ 9093 w 10000"/>
              <a:gd name="connsiteY181" fmla="*/ 6578 h 10000"/>
              <a:gd name="connsiteX182" fmla="*/ 9143 w 10000"/>
              <a:gd name="connsiteY182" fmla="*/ 6550 h 10000"/>
              <a:gd name="connsiteX183" fmla="*/ 9194 w 10000"/>
              <a:gd name="connsiteY183" fmla="*/ 6522 h 10000"/>
              <a:gd name="connsiteX184" fmla="*/ 9244 w 10000"/>
              <a:gd name="connsiteY184" fmla="*/ 6473 h 10000"/>
              <a:gd name="connsiteX185" fmla="*/ 9274 w 10000"/>
              <a:gd name="connsiteY185" fmla="*/ 6426 h 10000"/>
              <a:gd name="connsiteX186" fmla="*/ 9315 w 10000"/>
              <a:gd name="connsiteY186" fmla="*/ 6366 h 10000"/>
              <a:gd name="connsiteX187" fmla="*/ 9375 w 10000"/>
              <a:gd name="connsiteY187" fmla="*/ 6232 h 10000"/>
              <a:gd name="connsiteX188" fmla="*/ 9425 w 10000"/>
              <a:gd name="connsiteY188" fmla="*/ 6047 h 10000"/>
              <a:gd name="connsiteX189" fmla="*/ 9446 w 10000"/>
              <a:gd name="connsiteY189" fmla="*/ 5853 h 10000"/>
              <a:gd name="connsiteX190" fmla="*/ 9456 w 10000"/>
              <a:gd name="connsiteY190" fmla="*/ 5600 h 10000"/>
              <a:gd name="connsiteX191" fmla="*/ 9446 w 10000"/>
              <a:gd name="connsiteY191" fmla="*/ 5330 h 10000"/>
              <a:gd name="connsiteX192" fmla="*/ 9415 w 10000"/>
              <a:gd name="connsiteY192" fmla="*/ 5020 h 10000"/>
              <a:gd name="connsiteX193" fmla="*/ 9365 w 10000"/>
              <a:gd name="connsiteY193" fmla="*/ 4650 h 10000"/>
              <a:gd name="connsiteX194" fmla="*/ 9284 w 10000"/>
              <a:gd name="connsiteY194" fmla="*/ 4254 h 10000"/>
              <a:gd name="connsiteX195" fmla="*/ 9204 w 10000"/>
              <a:gd name="connsiteY195" fmla="*/ 3789 h 10000"/>
              <a:gd name="connsiteX196" fmla="*/ 9083 w 10000"/>
              <a:gd name="connsiteY196" fmla="*/ 3304 h 10000"/>
              <a:gd name="connsiteX197" fmla="*/ 8931 w 10000"/>
              <a:gd name="connsiteY197" fmla="*/ 2763 h 10000"/>
              <a:gd name="connsiteX198" fmla="*/ 8931 w 10000"/>
              <a:gd name="connsiteY198" fmla="*/ 2763 h 10000"/>
              <a:gd name="connsiteX199" fmla="*/ 8931 w 10000"/>
              <a:gd name="connsiteY199" fmla="*/ 2723 h 10000"/>
              <a:gd name="connsiteX200" fmla="*/ 8931 w 10000"/>
              <a:gd name="connsiteY200" fmla="*/ 2723 h 10000"/>
              <a:gd name="connsiteX201" fmla="*/ 8921 w 10000"/>
              <a:gd name="connsiteY201" fmla="*/ 2713 h 10000"/>
              <a:gd name="connsiteX202" fmla="*/ 8921 w 10000"/>
              <a:gd name="connsiteY202" fmla="*/ 2713 h 10000"/>
              <a:gd name="connsiteX203" fmla="*/ 8911 w 10000"/>
              <a:gd name="connsiteY203" fmla="*/ 2665 h 10000"/>
              <a:gd name="connsiteX204" fmla="*/ 8911 w 10000"/>
              <a:gd name="connsiteY204" fmla="*/ 2665 h 10000"/>
              <a:gd name="connsiteX205" fmla="*/ 8911 w 10000"/>
              <a:gd name="connsiteY205" fmla="*/ 2656 h 10000"/>
              <a:gd name="connsiteX206" fmla="*/ 8911 w 10000"/>
              <a:gd name="connsiteY206" fmla="*/ 2656 h 10000"/>
              <a:gd name="connsiteX207" fmla="*/ 8911 w 10000"/>
              <a:gd name="connsiteY207" fmla="*/ 2656 h 10000"/>
              <a:gd name="connsiteX208" fmla="*/ 8911 w 10000"/>
              <a:gd name="connsiteY208" fmla="*/ 2656 h 10000"/>
              <a:gd name="connsiteX209" fmla="*/ 8478 w 10000"/>
              <a:gd name="connsiteY209" fmla="*/ 2685 h 10000"/>
              <a:gd name="connsiteX210" fmla="*/ 8044 w 10000"/>
              <a:gd name="connsiteY210" fmla="*/ 2723 h 10000"/>
              <a:gd name="connsiteX211" fmla="*/ 7147 w 10000"/>
              <a:gd name="connsiteY211" fmla="*/ 2819 h 10000"/>
              <a:gd name="connsiteX212" fmla="*/ 6300 w 10000"/>
              <a:gd name="connsiteY212" fmla="*/ 2917 h 10000"/>
              <a:gd name="connsiteX213" fmla="*/ 5917 w 10000"/>
              <a:gd name="connsiteY213" fmla="*/ 2946 h 10000"/>
              <a:gd name="connsiteX214" fmla="*/ 5554 w 10000"/>
              <a:gd name="connsiteY214" fmla="*/ 2975 h 10000"/>
              <a:gd name="connsiteX215" fmla="*/ 555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313 w 10000"/>
              <a:gd name="connsiteY223" fmla="*/ 2955 h 10000"/>
              <a:gd name="connsiteX224" fmla="*/ 5151 w 10000"/>
              <a:gd name="connsiteY224" fmla="*/ 2927 h 10000"/>
              <a:gd name="connsiteX225" fmla="*/ 5030 w 10000"/>
              <a:gd name="connsiteY225" fmla="*/ 2868 h 10000"/>
              <a:gd name="connsiteX226" fmla="*/ 4919 w 10000"/>
              <a:gd name="connsiteY226" fmla="*/ 2790 h 10000"/>
              <a:gd name="connsiteX227" fmla="*/ 4829 w 10000"/>
              <a:gd name="connsiteY227" fmla="*/ 2703 h 10000"/>
              <a:gd name="connsiteX228" fmla="*/ 4748 w 10000"/>
              <a:gd name="connsiteY228" fmla="*/ 2597 h 10000"/>
              <a:gd name="connsiteX229" fmla="*/ 4708 w 10000"/>
              <a:gd name="connsiteY229" fmla="*/ 2482 h 10000"/>
              <a:gd name="connsiteX230" fmla="*/ 4667 w 10000"/>
              <a:gd name="connsiteY230" fmla="*/ 2346 h 10000"/>
              <a:gd name="connsiteX231" fmla="*/ 4637 w 10000"/>
              <a:gd name="connsiteY231" fmla="*/ 2210 h 10000"/>
              <a:gd name="connsiteX232" fmla="*/ 4627 w 10000"/>
              <a:gd name="connsiteY232" fmla="*/ 2065 h 10000"/>
              <a:gd name="connsiteX233" fmla="*/ 4627 w 10000"/>
              <a:gd name="connsiteY233" fmla="*/ 1909 h 10000"/>
              <a:gd name="connsiteX234" fmla="*/ 4637 w 10000"/>
              <a:gd name="connsiteY234" fmla="*/ 1762 h 10000"/>
              <a:gd name="connsiteX235" fmla="*/ 4667 w 10000"/>
              <a:gd name="connsiteY235" fmla="*/ 1598 h 10000"/>
              <a:gd name="connsiteX236" fmla="*/ 4688 w 10000"/>
              <a:gd name="connsiteY236" fmla="*/ 1443 h 10000"/>
              <a:gd name="connsiteX237" fmla="*/ 4728 w 10000"/>
              <a:gd name="connsiteY237" fmla="*/ 1289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88 w 10000"/>
              <a:gd name="connsiteY244" fmla="*/ 1123 h 10000"/>
              <a:gd name="connsiteX245" fmla="*/ 4788 w 10000"/>
              <a:gd name="connsiteY245" fmla="*/ 1123 h 10000"/>
              <a:gd name="connsiteX246" fmla="*/ 4788 w 10000"/>
              <a:gd name="connsiteY246" fmla="*/ 1123 h 10000"/>
              <a:gd name="connsiteX247" fmla="*/ 4788 w 10000"/>
              <a:gd name="connsiteY247" fmla="*/ 1123 h 10000"/>
              <a:gd name="connsiteX248" fmla="*/ 4788 w 10000"/>
              <a:gd name="connsiteY248" fmla="*/ 1114 h 10000"/>
              <a:gd name="connsiteX249" fmla="*/ 4788 w 10000"/>
              <a:gd name="connsiteY249" fmla="*/ 1114 h 10000"/>
              <a:gd name="connsiteX250" fmla="*/ 4788 w 10000"/>
              <a:gd name="connsiteY250" fmla="*/ 1114 h 10000"/>
              <a:gd name="connsiteX251" fmla="*/ 4788 w 10000"/>
              <a:gd name="connsiteY251" fmla="*/ 1114 h 10000"/>
              <a:gd name="connsiteX252" fmla="*/ 4788 w 10000"/>
              <a:gd name="connsiteY252" fmla="*/ 1104 h 10000"/>
              <a:gd name="connsiteX253" fmla="*/ 4788 w 10000"/>
              <a:gd name="connsiteY253" fmla="*/ 1104 h 10000"/>
              <a:gd name="connsiteX254" fmla="*/ 4788 w 10000"/>
              <a:gd name="connsiteY254" fmla="*/ 1104 h 10000"/>
              <a:gd name="connsiteX255" fmla="*/ 4788 w 10000"/>
              <a:gd name="connsiteY255" fmla="*/ 1104 h 10000"/>
              <a:gd name="connsiteX256" fmla="*/ 4788 w 10000"/>
              <a:gd name="connsiteY256" fmla="*/ 1094 h 10000"/>
              <a:gd name="connsiteX257" fmla="*/ 4788 w 10000"/>
              <a:gd name="connsiteY257" fmla="*/ 1094 h 10000"/>
              <a:gd name="connsiteX258" fmla="*/ 4859 w 10000"/>
              <a:gd name="connsiteY258" fmla="*/ 853 h 10000"/>
              <a:gd name="connsiteX259" fmla="*/ 4909 w 10000"/>
              <a:gd name="connsiteY259" fmla="*/ 640 h 10000"/>
              <a:gd name="connsiteX260" fmla="*/ 4919 w 10000"/>
              <a:gd name="connsiteY260" fmla="*/ 553 h 10000"/>
              <a:gd name="connsiteX261" fmla="*/ 4919 w 10000"/>
              <a:gd name="connsiteY261" fmla="*/ 454 h 10000"/>
              <a:gd name="connsiteX262" fmla="*/ 4909 w 10000"/>
              <a:gd name="connsiteY262" fmla="*/ 377 h 10000"/>
              <a:gd name="connsiteX263" fmla="*/ 4899 w 10000"/>
              <a:gd name="connsiteY263" fmla="*/ 300 h 10000"/>
              <a:gd name="connsiteX264" fmla="*/ 4859 w 10000"/>
              <a:gd name="connsiteY264" fmla="*/ 233 h 10000"/>
              <a:gd name="connsiteX265" fmla="*/ 4829 w 10000"/>
              <a:gd name="connsiteY265" fmla="*/ 175 h 10000"/>
              <a:gd name="connsiteX266" fmla="*/ 4778 w 10000"/>
              <a:gd name="connsiteY266" fmla="*/ 115 h 10000"/>
              <a:gd name="connsiteX267" fmla="*/ 4708 w 10000"/>
              <a:gd name="connsiteY267" fmla="*/ 77 h 10000"/>
              <a:gd name="connsiteX268" fmla="*/ 4627 w 10000"/>
              <a:gd name="connsiteY268" fmla="*/ 47 h 10000"/>
              <a:gd name="connsiteX269" fmla="*/ 4536 w 10000"/>
              <a:gd name="connsiteY269" fmla="*/ 9 h 10000"/>
              <a:gd name="connsiteX270" fmla="*/ 4425 w 10000"/>
              <a:gd name="connsiteY270" fmla="*/ 0 h 10000"/>
              <a:gd name="connsiteX271" fmla="*/ 4304 w 10000"/>
              <a:gd name="connsiteY271" fmla="*/ 0 h 10000"/>
              <a:gd name="connsiteX272" fmla="*/ 4304 w 10000"/>
              <a:gd name="connsiteY272" fmla="*/ 0 h 10000"/>
              <a:gd name="connsiteX273" fmla="*/ 4304 w 10000"/>
              <a:gd name="connsiteY273"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129 w 10000"/>
              <a:gd name="connsiteY138" fmla="*/ 7016 h 10000"/>
              <a:gd name="connsiteX139" fmla="*/ 6179 w 10000"/>
              <a:gd name="connsiteY139" fmla="*/ 6754 h 10000"/>
              <a:gd name="connsiteX140" fmla="*/ 6240 w 10000"/>
              <a:gd name="connsiteY140" fmla="*/ 6531 h 10000"/>
              <a:gd name="connsiteX141" fmla="*/ 6280 w 10000"/>
              <a:gd name="connsiteY141" fmla="*/ 6453 h 10000"/>
              <a:gd name="connsiteX142" fmla="*/ 6321 w 10000"/>
              <a:gd name="connsiteY142" fmla="*/ 6366 h 10000"/>
              <a:gd name="connsiteX143" fmla="*/ 6351 w 10000"/>
              <a:gd name="connsiteY143" fmla="*/ 6309 h 10000"/>
              <a:gd name="connsiteX144" fmla="*/ 6401 w 10000"/>
              <a:gd name="connsiteY144" fmla="*/ 6250 h 10000"/>
              <a:gd name="connsiteX145" fmla="*/ 6452 w 10000"/>
              <a:gd name="connsiteY145" fmla="*/ 6202 h 10000"/>
              <a:gd name="connsiteX146" fmla="*/ 6512 w 10000"/>
              <a:gd name="connsiteY146" fmla="*/ 6163 h 10000"/>
              <a:gd name="connsiteX147" fmla="*/ 6563 w 10000"/>
              <a:gd name="connsiteY147" fmla="*/ 6134 h 10000"/>
              <a:gd name="connsiteX148" fmla="*/ 6623 w 10000"/>
              <a:gd name="connsiteY148" fmla="*/ 6125 h 10000"/>
              <a:gd name="connsiteX149" fmla="*/ 6694 w 10000"/>
              <a:gd name="connsiteY149" fmla="*/ 6105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875 w 10000"/>
              <a:gd name="connsiteY158" fmla="*/ 6105 h 10000"/>
              <a:gd name="connsiteX159" fmla="*/ 7006 w 10000"/>
              <a:gd name="connsiteY159" fmla="*/ 6134 h 10000"/>
              <a:gd name="connsiteX160" fmla="*/ 7137 w 10000"/>
              <a:gd name="connsiteY160" fmla="*/ 6154 h 10000"/>
              <a:gd name="connsiteX161" fmla="*/ 7268 w 10000"/>
              <a:gd name="connsiteY161" fmla="*/ 6202 h 10000"/>
              <a:gd name="connsiteX162" fmla="*/ 7601 w 10000"/>
              <a:gd name="connsiteY162" fmla="*/ 6318 h 10000"/>
              <a:gd name="connsiteX163" fmla="*/ 7964 w 10000"/>
              <a:gd name="connsiteY163" fmla="*/ 6464 h 10000"/>
              <a:gd name="connsiteX164" fmla="*/ 7964 w 10000"/>
              <a:gd name="connsiteY164" fmla="*/ 6464 h 10000"/>
              <a:gd name="connsiteX165" fmla="*/ 7984 w 10000"/>
              <a:gd name="connsiteY165" fmla="*/ 6464 h 10000"/>
              <a:gd name="connsiteX166" fmla="*/ 7984 w 10000"/>
              <a:gd name="connsiteY166" fmla="*/ 6464 h 10000"/>
              <a:gd name="connsiteX167" fmla="*/ 7994 w 10000"/>
              <a:gd name="connsiteY167" fmla="*/ 6464 h 10000"/>
              <a:gd name="connsiteX168" fmla="*/ 7994 w 10000"/>
              <a:gd name="connsiteY168" fmla="*/ 6464 h 10000"/>
              <a:gd name="connsiteX169" fmla="*/ 8216 w 10000"/>
              <a:gd name="connsiteY169" fmla="*/ 6540 h 10000"/>
              <a:gd name="connsiteX170" fmla="*/ 8407 w 10000"/>
              <a:gd name="connsiteY170" fmla="*/ 6601 h 10000"/>
              <a:gd name="connsiteX171" fmla="*/ 8599 w 10000"/>
              <a:gd name="connsiteY171" fmla="*/ 6639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911 w 10000"/>
              <a:gd name="connsiteY178" fmla="*/ 6639 h 10000"/>
              <a:gd name="connsiteX179" fmla="*/ 9032 w 10000"/>
              <a:gd name="connsiteY179" fmla="*/ 6601 h 10000"/>
              <a:gd name="connsiteX180" fmla="*/ 9093 w 10000"/>
              <a:gd name="connsiteY180" fmla="*/ 6578 h 10000"/>
              <a:gd name="connsiteX181" fmla="*/ 9143 w 10000"/>
              <a:gd name="connsiteY181" fmla="*/ 6550 h 10000"/>
              <a:gd name="connsiteX182" fmla="*/ 9194 w 10000"/>
              <a:gd name="connsiteY182" fmla="*/ 6522 h 10000"/>
              <a:gd name="connsiteX183" fmla="*/ 9244 w 10000"/>
              <a:gd name="connsiteY183" fmla="*/ 6473 h 10000"/>
              <a:gd name="connsiteX184" fmla="*/ 9274 w 10000"/>
              <a:gd name="connsiteY184" fmla="*/ 6426 h 10000"/>
              <a:gd name="connsiteX185" fmla="*/ 9315 w 10000"/>
              <a:gd name="connsiteY185" fmla="*/ 6366 h 10000"/>
              <a:gd name="connsiteX186" fmla="*/ 9375 w 10000"/>
              <a:gd name="connsiteY186" fmla="*/ 6232 h 10000"/>
              <a:gd name="connsiteX187" fmla="*/ 9425 w 10000"/>
              <a:gd name="connsiteY187" fmla="*/ 6047 h 10000"/>
              <a:gd name="connsiteX188" fmla="*/ 9446 w 10000"/>
              <a:gd name="connsiteY188" fmla="*/ 5853 h 10000"/>
              <a:gd name="connsiteX189" fmla="*/ 9456 w 10000"/>
              <a:gd name="connsiteY189" fmla="*/ 5600 h 10000"/>
              <a:gd name="connsiteX190" fmla="*/ 9446 w 10000"/>
              <a:gd name="connsiteY190" fmla="*/ 5330 h 10000"/>
              <a:gd name="connsiteX191" fmla="*/ 9415 w 10000"/>
              <a:gd name="connsiteY191" fmla="*/ 5020 h 10000"/>
              <a:gd name="connsiteX192" fmla="*/ 9365 w 10000"/>
              <a:gd name="connsiteY192" fmla="*/ 4650 h 10000"/>
              <a:gd name="connsiteX193" fmla="*/ 9284 w 10000"/>
              <a:gd name="connsiteY193" fmla="*/ 4254 h 10000"/>
              <a:gd name="connsiteX194" fmla="*/ 9204 w 10000"/>
              <a:gd name="connsiteY194" fmla="*/ 3789 h 10000"/>
              <a:gd name="connsiteX195" fmla="*/ 9083 w 10000"/>
              <a:gd name="connsiteY195" fmla="*/ 3304 h 10000"/>
              <a:gd name="connsiteX196" fmla="*/ 8931 w 10000"/>
              <a:gd name="connsiteY196" fmla="*/ 2763 h 10000"/>
              <a:gd name="connsiteX197" fmla="*/ 8931 w 10000"/>
              <a:gd name="connsiteY197" fmla="*/ 2763 h 10000"/>
              <a:gd name="connsiteX198" fmla="*/ 8931 w 10000"/>
              <a:gd name="connsiteY198" fmla="*/ 2723 h 10000"/>
              <a:gd name="connsiteX199" fmla="*/ 8931 w 10000"/>
              <a:gd name="connsiteY199" fmla="*/ 2723 h 10000"/>
              <a:gd name="connsiteX200" fmla="*/ 8921 w 10000"/>
              <a:gd name="connsiteY200" fmla="*/ 2713 h 10000"/>
              <a:gd name="connsiteX201" fmla="*/ 8921 w 10000"/>
              <a:gd name="connsiteY201" fmla="*/ 2713 h 10000"/>
              <a:gd name="connsiteX202" fmla="*/ 8911 w 10000"/>
              <a:gd name="connsiteY202" fmla="*/ 2665 h 10000"/>
              <a:gd name="connsiteX203" fmla="*/ 8911 w 10000"/>
              <a:gd name="connsiteY203" fmla="*/ 2665 h 10000"/>
              <a:gd name="connsiteX204" fmla="*/ 8911 w 10000"/>
              <a:gd name="connsiteY204" fmla="*/ 2656 h 10000"/>
              <a:gd name="connsiteX205" fmla="*/ 8911 w 10000"/>
              <a:gd name="connsiteY205" fmla="*/ 2656 h 10000"/>
              <a:gd name="connsiteX206" fmla="*/ 8911 w 10000"/>
              <a:gd name="connsiteY206" fmla="*/ 2656 h 10000"/>
              <a:gd name="connsiteX207" fmla="*/ 8911 w 10000"/>
              <a:gd name="connsiteY207" fmla="*/ 2656 h 10000"/>
              <a:gd name="connsiteX208" fmla="*/ 8478 w 10000"/>
              <a:gd name="connsiteY208" fmla="*/ 2685 h 10000"/>
              <a:gd name="connsiteX209" fmla="*/ 8044 w 10000"/>
              <a:gd name="connsiteY209" fmla="*/ 2723 h 10000"/>
              <a:gd name="connsiteX210" fmla="*/ 7147 w 10000"/>
              <a:gd name="connsiteY210" fmla="*/ 2819 h 10000"/>
              <a:gd name="connsiteX211" fmla="*/ 6300 w 10000"/>
              <a:gd name="connsiteY211" fmla="*/ 2917 h 10000"/>
              <a:gd name="connsiteX212" fmla="*/ 5917 w 10000"/>
              <a:gd name="connsiteY212" fmla="*/ 2946 h 10000"/>
              <a:gd name="connsiteX213" fmla="*/ 5554 w 10000"/>
              <a:gd name="connsiteY213" fmla="*/ 2975 h 10000"/>
              <a:gd name="connsiteX214" fmla="*/ 555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313 w 10000"/>
              <a:gd name="connsiteY222" fmla="*/ 2955 h 10000"/>
              <a:gd name="connsiteX223" fmla="*/ 5151 w 10000"/>
              <a:gd name="connsiteY223" fmla="*/ 2927 h 10000"/>
              <a:gd name="connsiteX224" fmla="*/ 5030 w 10000"/>
              <a:gd name="connsiteY224" fmla="*/ 2868 h 10000"/>
              <a:gd name="connsiteX225" fmla="*/ 4919 w 10000"/>
              <a:gd name="connsiteY225" fmla="*/ 2790 h 10000"/>
              <a:gd name="connsiteX226" fmla="*/ 4829 w 10000"/>
              <a:gd name="connsiteY226" fmla="*/ 2703 h 10000"/>
              <a:gd name="connsiteX227" fmla="*/ 4748 w 10000"/>
              <a:gd name="connsiteY227" fmla="*/ 2597 h 10000"/>
              <a:gd name="connsiteX228" fmla="*/ 4708 w 10000"/>
              <a:gd name="connsiteY228" fmla="*/ 2482 h 10000"/>
              <a:gd name="connsiteX229" fmla="*/ 4667 w 10000"/>
              <a:gd name="connsiteY229" fmla="*/ 2346 h 10000"/>
              <a:gd name="connsiteX230" fmla="*/ 4637 w 10000"/>
              <a:gd name="connsiteY230" fmla="*/ 2210 h 10000"/>
              <a:gd name="connsiteX231" fmla="*/ 4627 w 10000"/>
              <a:gd name="connsiteY231" fmla="*/ 2065 h 10000"/>
              <a:gd name="connsiteX232" fmla="*/ 4627 w 10000"/>
              <a:gd name="connsiteY232" fmla="*/ 1909 h 10000"/>
              <a:gd name="connsiteX233" fmla="*/ 4637 w 10000"/>
              <a:gd name="connsiteY233" fmla="*/ 1762 h 10000"/>
              <a:gd name="connsiteX234" fmla="*/ 4667 w 10000"/>
              <a:gd name="connsiteY234" fmla="*/ 1598 h 10000"/>
              <a:gd name="connsiteX235" fmla="*/ 4688 w 10000"/>
              <a:gd name="connsiteY235" fmla="*/ 1443 h 10000"/>
              <a:gd name="connsiteX236" fmla="*/ 4728 w 10000"/>
              <a:gd name="connsiteY236" fmla="*/ 1289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88 w 10000"/>
              <a:gd name="connsiteY243" fmla="*/ 1123 h 10000"/>
              <a:gd name="connsiteX244" fmla="*/ 4788 w 10000"/>
              <a:gd name="connsiteY244" fmla="*/ 1123 h 10000"/>
              <a:gd name="connsiteX245" fmla="*/ 4788 w 10000"/>
              <a:gd name="connsiteY245" fmla="*/ 1123 h 10000"/>
              <a:gd name="connsiteX246" fmla="*/ 4788 w 10000"/>
              <a:gd name="connsiteY246" fmla="*/ 1123 h 10000"/>
              <a:gd name="connsiteX247" fmla="*/ 4788 w 10000"/>
              <a:gd name="connsiteY247" fmla="*/ 1114 h 10000"/>
              <a:gd name="connsiteX248" fmla="*/ 4788 w 10000"/>
              <a:gd name="connsiteY248" fmla="*/ 1114 h 10000"/>
              <a:gd name="connsiteX249" fmla="*/ 4788 w 10000"/>
              <a:gd name="connsiteY249" fmla="*/ 1114 h 10000"/>
              <a:gd name="connsiteX250" fmla="*/ 4788 w 10000"/>
              <a:gd name="connsiteY250" fmla="*/ 1114 h 10000"/>
              <a:gd name="connsiteX251" fmla="*/ 4788 w 10000"/>
              <a:gd name="connsiteY251" fmla="*/ 1104 h 10000"/>
              <a:gd name="connsiteX252" fmla="*/ 4788 w 10000"/>
              <a:gd name="connsiteY252" fmla="*/ 1104 h 10000"/>
              <a:gd name="connsiteX253" fmla="*/ 4788 w 10000"/>
              <a:gd name="connsiteY253" fmla="*/ 1104 h 10000"/>
              <a:gd name="connsiteX254" fmla="*/ 4788 w 10000"/>
              <a:gd name="connsiteY254" fmla="*/ 1104 h 10000"/>
              <a:gd name="connsiteX255" fmla="*/ 4788 w 10000"/>
              <a:gd name="connsiteY255" fmla="*/ 1094 h 10000"/>
              <a:gd name="connsiteX256" fmla="*/ 4788 w 10000"/>
              <a:gd name="connsiteY256" fmla="*/ 1094 h 10000"/>
              <a:gd name="connsiteX257" fmla="*/ 4859 w 10000"/>
              <a:gd name="connsiteY257" fmla="*/ 853 h 10000"/>
              <a:gd name="connsiteX258" fmla="*/ 4909 w 10000"/>
              <a:gd name="connsiteY258" fmla="*/ 640 h 10000"/>
              <a:gd name="connsiteX259" fmla="*/ 4919 w 10000"/>
              <a:gd name="connsiteY259" fmla="*/ 553 h 10000"/>
              <a:gd name="connsiteX260" fmla="*/ 4919 w 10000"/>
              <a:gd name="connsiteY260" fmla="*/ 454 h 10000"/>
              <a:gd name="connsiteX261" fmla="*/ 4909 w 10000"/>
              <a:gd name="connsiteY261" fmla="*/ 377 h 10000"/>
              <a:gd name="connsiteX262" fmla="*/ 4899 w 10000"/>
              <a:gd name="connsiteY262" fmla="*/ 300 h 10000"/>
              <a:gd name="connsiteX263" fmla="*/ 4859 w 10000"/>
              <a:gd name="connsiteY263" fmla="*/ 233 h 10000"/>
              <a:gd name="connsiteX264" fmla="*/ 4829 w 10000"/>
              <a:gd name="connsiteY264" fmla="*/ 175 h 10000"/>
              <a:gd name="connsiteX265" fmla="*/ 4778 w 10000"/>
              <a:gd name="connsiteY265" fmla="*/ 115 h 10000"/>
              <a:gd name="connsiteX266" fmla="*/ 4708 w 10000"/>
              <a:gd name="connsiteY266" fmla="*/ 77 h 10000"/>
              <a:gd name="connsiteX267" fmla="*/ 4627 w 10000"/>
              <a:gd name="connsiteY267" fmla="*/ 47 h 10000"/>
              <a:gd name="connsiteX268" fmla="*/ 4536 w 10000"/>
              <a:gd name="connsiteY268" fmla="*/ 9 h 10000"/>
              <a:gd name="connsiteX269" fmla="*/ 4425 w 10000"/>
              <a:gd name="connsiteY269" fmla="*/ 0 h 10000"/>
              <a:gd name="connsiteX270" fmla="*/ 4304 w 10000"/>
              <a:gd name="connsiteY270" fmla="*/ 0 h 10000"/>
              <a:gd name="connsiteX271" fmla="*/ 4304 w 10000"/>
              <a:gd name="connsiteY271" fmla="*/ 0 h 10000"/>
              <a:gd name="connsiteX272" fmla="*/ 4304 w 10000"/>
              <a:gd name="connsiteY272"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289 w 10000"/>
              <a:gd name="connsiteY99" fmla="*/ 7190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129 w 10000"/>
              <a:gd name="connsiteY138" fmla="*/ 7016 h 10000"/>
              <a:gd name="connsiteX139" fmla="*/ 6179 w 10000"/>
              <a:gd name="connsiteY139" fmla="*/ 6754 h 10000"/>
              <a:gd name="connsiteX140" fmla="*/ 6240 w 10000"/>
              <a:gd name="connsiteY140" fmla="*/ 6531 h 10000"/>
              <a:gd name="connsiteX141" fmla="*/ 6280 w 10000"/>
              <a:gd name="connsiteY141" fmla="*/ 6453 h 10000"/>
              <a:gd name="connsiteX142" fmla="*/ 6321 w 10000"/>
              <a:gd name="connsiteY142" fmla="*/ 6366 h 10000"/>
              <a:gd name="connsiteX143" fmla="*/ 6351 w 10000"/>
              <a:gd name="connsiteY143" fmla="*/ 6309 h 10000"/>
              <a:gd name="connsiteX144" fmla="*/ 6401 w 10000"/>
              <a:gd name="connsiteY144" fmla="*/ 6250 h 10000"/>
              <a:gd name="connsiteX145" fmla="*/ 6452 w 10000"/>
              <a:gd name="connsiteY145" fmla="*/ 6202 h 10000"/>
              <a:gd name="connsiteX146" fmla="*/ 6512 w 10000"/>
              <a:gd name="connsiteY146" fmla="*/ 6163 h 10000"/>
              <a:gd name="connsiteX147" fmla="*/ 6563 w 10000"/>
              <a:gd name="connsiteY147" fmla="*/ 6134 h 10000"/>
              <a:gd name="connsiteX148" fmla="*/ 6623 w 10000"/>
              <a:gd name="connsiteY148" fmla="*/ 6125 h 10000"/>
              <a:gd name="connsiteX149" fmla="*/ 6694 w 10000"/>
              <a:gd name="connsiteY149" fmla="*/ 6105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875 w 10000"/>
              <a:gd name="connsiteY158" fmla="*/ 6105 h 10000"/>
              <a:gd name="connsiteX159" fmla="*/ 7006 w 10000"/>
              <a:gd name="connsiteY159" fmla="*/ 6134 h 10000"/>
              <a:gd name="connsiteX160" fmla="*/ 7137 w 10000"/>
              <a:gd name="connsiteY160" fmla="*/ 6154 h 10000"/>
              <a:gd name="connsiteX161" fmla="*/ 7268 w 10000"/>
              <a:gd name="connsiteY161" fmla="*/ 6202 h 10000"/>
              <a:gd name="connsiteX162" fmla="*/ 7601 w 10000"/>
              <a:gd name="connsiteY162" fmla="*/ 6318 h 10000"/>
              <a:gd name="connsiteX163" fmla="*/ 7964 w 10000"/>
              <a:gd name="connsiteY163" fmla="*/ 6464 h 10000"/>
              <a:gd name="connsiteX164" fmla="*/ 7964 w 10000"/>
              <a:gd name="connsiteY164" fmla="*/ 6464 h 10000"/>
              <a:gd name="connsiteX165" fmla="*/ 7984 w 10000"/>
              <a:gd name="connsiteY165" fmla="*/ 6464 h 10000"/>
              <a:gd name="connsiteX166" fmla="*/ 7984 w 10000"/>
              <a:gd name="connsiteY166" fmla="*/ 6464 h 10000"/>
              <a:gd name="connsiteX167" fmla="*/ 7994 w 10000"/>
              <a:gd name="connsiteY167" fmla="*/ 6464 h 10000"/>
              <a:gd name="connsiteX168" fmla="*/ 7994 w 10000"/>
              <a:gd name="connsiteY168" fmla="*/ 6464 h 10000"/>
              <a:gd name="connsiteX169" fmla="*/ 8216 w 10000"/>
              <a:gd name="connsiteY169" fmla="*/ 6540 h 10000"/>
              <a:gd name="connsiteX170" fmla="*/ 8407 w 10000"/>
              <a:gd name="connsiteY170" fmla="*/ 6601 h 10000"/>
              <a:gd name="connsiteX171" fmla="*/ 8599 w 10000"/>
              <a:gd name="connsiteY171" fmla="*/ 6639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911 w 10000"/>
              <a:gd name="connsiteY178" fmla="*/ 6639 h 10000"/>
              <a:gd name="connsiteX179" fmla="*/ 9032 w 10000"/>
              <a:gd name="connsiteY179" fmla="*/ 6601 h 10000"/>
              <a:gd name="connsiteX180" fmla="*/ 9093 w 10000"/>
              <a:gd name="connsiteY180" fmla="*/ 6578 h 10000"/>
              <a:gd name="connsiteX181" fmla="*/ 9143 w 10000"/>
              <a:gd name="connsiteY181" fmla="*/ 6550 h 10000"/>
              <a:gd name="connsiteX182" fmla="*/ 9194 w 10000"/>
              <a:gd name="connsiteY182" fmla="*/ 6522 h 10000"/>
              <a:gd name="connsiteX183" fmla="*/ 9244 w 10000"/>
              <a:gd name="connsiteY183" fmla="*/ 6473 h 10000"/>
              <a:gd name="connsiteX184" fmla="*/ 9274 w 10000"/>
              <a:gd name="connsiteY184" fmla="*/ 6426 h 10000"/>
              <a:gd name="connsiteX185" fmla="*/ 9315 w 10000"/>
              <a:gd name="connsiteY185" fmla="*/ 6366 h 10000"/>
              <a:gd name="connsiteX186" fmla="*/ 9375 w 10000"/>
              <a:gd name="connsiteY186" fmla="*/ 6232 h 10000"/>
              <a:gd name="connsiteX187" fmla="*/ 9425 w 10000"/>
              <a:gd name="connsiteY187" fmla="*/ 6047 h 10000"/>
              <a:gd name="connsiteX188" fmla="*/ 9446 w 10000"/>
              <a:gd name="connsiteY188" fmla="*/ 5853 h 10000"/>
              <a:gd name="connsiteX189" fmla="*/ 9456 w 10000"/>
              <a:gd name="connsiteY189" fmla="*/ 5600 h 10000"/>
              <a:gd name="connsiteX190" fmla="*/ 9446 w 10000"/>
              <a:gd name="connsiteY190" fmla="*/ 5330 h 10000"/>
              <a:gd name="connsiteX191" fmla="*/ 9415 w 10000"/>
              <a:gd name="connsiteY191" fmla="*/ 5020 h 10000"/>
              <a:gd name="connsiteX192" fmla="*/ 9365 w 10000"/>
              <a:gd name="connsiteY192" fmla="*/ 4650 h 10000"/>
              <a:gd name="connsiteX193" fmla="*/ 9284 w 10000"/>
              <a:gd name="connsiteY193" fmla="*/ 4254 h 10000"/>
              <a:gd name="connsiteX194" fmla="*/ 9204 w 10000"/>
              <a:gd name="connsiteY194" fmla="*/ 3789 h 10000"/>
              <a:gd name="connsiteX195" fmla="*/ 9083 w 10000"/>
              <a:gd name="connsiteY195" fmla="*/ 3304 h 10000"/>
              <a:gd name="connsiteX196" fmla="*/ 8931 w 10000"/>
              <a:gd name="connsiteY196" fmla="*/ 2763 h 10000"/>
              <a:gd name="connsiteX197" fmla="*/ 8931 w 10000"/>
              <a:gd name="connsiteY197" fmla="*/ 2763 h 10000"/>
              <a:gd name="connsiteX198" fmla="*/ 8931 w 10000"/>
              <a:gd name="connsiteY198" fmla="*/ 2723 h 10000"/>
              <a:gd name="connsiteX199" fmla="*/ 8931 w 10000"/>
              <a:gd name="connsiteY199" fmla="*/ 2723 h 10000"/>
              <a:gd name="connsiteX200" fmla="*/ 8921 w 10000"/>
              <a:gd name="connsiteY200" fmla="*/ 2713 h 10000"/>
              <a:gd name="connsiteX201" fmla="*/ 8921 w 10000"/>
              <a:gd name="connsiteY201" fmla="*/ 2713 h 10000"/>
              <a:gd name="connsiteX202" fmla="*/ 8911 w 10000"/>
              <a:gd name="connsiteY202" fmla="*/ 2665 h 10000"/>
              <a:gd name="connsiteX203" fmla="*/ 8911 w 10000"/>
              <a:gd name="connsiteY203" fmla="*/ 2665 h 10000"/>
              <a:gd name="connsiteX204" fmla="*/ 8911 w 10000"/>
              <a:gd name="connsiteY204" fmla="*/ 2656 h 10000"/>
              <a:gd name="connsiteX205" fmla="*/ 8911 w 10000"/>
              <a:gd name="connsiteY205" fmla="*/ 2656 h 10000"/>
              <a:gd name="connsiteX206" fmla="*/ 8911 w 10000"/>
              <a:gd name="connsiteY206" fmla="*/ 2656 h 10000"/>
              <a:gd name="connsiteX207" fmla="*/ 8911 w 10000"/>
              <a:gd name="connsiteY207" fmla="*/ 2656 h 10000"/>
              <a:gd name="connsiteX208" fmla="*/ 8478 w 10000"/>
              <a:gd name="connsiteY208" fmla="*/ 2685 h 10000"/>
              <a:gd name="connsiteX209" fmla="*/ 8044 w 10000"/>
              <a:gd name="connsiteY209" fmla="*/ 2723 h 10000"/>
              <a:gd name="connsiteX210" fmla="*/ 7147 w 10000"/>
              <a:gd name="connsiteY210" fmla="*/ 2819 h 10000"/>
              <a:gd name="connsiteX211" fmla="*/ 6300 w 10000"/>
              <a:gd name="connsiteY211" fmla="*/ 2917 h 10000"/>
              <a:gd name="connsiteX212" fmla="*/ 5917 w 10000"/>
              <a:gd name="connsiteY212" fmla="*/ 2946 h 10000"/>
              <a:gd name="connsiteX213" fmla="*/ 5554 w 10000"/>
              <a:gd name="connsiteY213" fmla="*/ 2975 h 10000"/>
              <a:gd name="connsiteX214" fmla="*/ 555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313 w 10000"/>
              <a:gd name="connsiteY222" fmla="*/ 2955 h 10000"/>
              <a:gd name="connsiteX223" fmla="*/ 5151 w 10000"/>
              <a:gd name="connsiteY223" fmla="*/ 2927 h 10000"/>
              <a:gd name="connsiteX224" fmla="*/ 5030 w 10000"/>
              <a:gd name="connsiteY224" fmla="*/ 2868 h 10000"/>
              <a:gd name="connsiteX225" fmla="*/ 4919 w 10000"/>
              <a:gd name="connsiteY225" fmla="*/ 2790 h 10000"/>
              <a:gd name="connsiteX226" fmla="*/ 4829 w 10000"/>
              <a:gd name="connsiteY226" fmla="*/ 2703 h 10000"/>
              <a:gd name="connsiteX227" fmla="*/ 4748 w 10000"/>
              <a:gd name="connsiteY227" fmla="*/ 2597 h 10000"/>
              <a:gd name="connsiteX228" fmla="*/ 4708 w 10000"/>
              <a:gd name="connsiteY228" fmla="*/ 2482 h 10000"/>
              <a:gd name="connsiteX229" fmla="*/ 4667 w 10000"/>
              <a:gd name="connsiteY229" fmla="*/ 2346 h 10000"/>
              <a:gd name="connsiteX230" fmla="*/ 4637 w 10000"/>
              <a:gd name="connsiteY230" fmla="*/ 2210 h 10000"/>
              <a:gd name="connsiteX231" fmla="*/ 4627 w 10000"/>
              <a:gd name="connsiteY231" fmla="*/ 2065 h 10000"/>
              <a:gd name="connsiteX232" fmla="*/ 4627 w 10000"/>
              <a:gd name="connsiteY232" fmla="*/ 1909 h 10000"/>
              <a:gd name="connsiteX233" fmla="*/ 4637 w 10000"/>
              <a:gd name="connsiteY233" fmla="*/ 1762 h 10000"/>
              <a:gd name="connsiteX234" fmla="*/ 4667 w 10000"/>
              <a:gd name="connsiteY234" fmla="*/ 1598 h 10000"/>
              <a:gd name="connsiteX235" fmla="*/ 4688 w 10000"/>
              <a:gd name="connsiteY235" fmla="*/ 1443 h 10000"/>
              <a:gd name="connsiteX236" fmla="*/ 4728 w 10000"/>
              <a:gd name="connsiteY236" fmla="*/ 1289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88 w 10000"/>
              <a:gd name="connsiteY243" fmla="*/ 1123 h 10000"/>
              <a:gd name="connsiteX244" fmla="*/ 4788 w 10000"/>
              <a:gd name="connsiteY244" fmla="*/ 1123 h 10000"/>
              <a:gd name="connsiteX245" fmla="*/ 4788 w 10000"/>
              <a:gd name="connsiteY245" fmla="*/ 1123 h 10000"/>
              <a:gd name="connsiteX246" fmla="*/ 4788 w 10000"/>
              <a:gd name="connsiteY246" fmla="*/ 1123 h 10000"/>
              <a:gd name="connsiteX247" fmla="*/ 4788 w 10000"/>
              <a:gd name="connsiteY247" fmla="*/ 1114 h 10000"/>
              <a:gd name="connsiteX248" fmla="*/ 4788 w 10000"/>
              <a:gd name="connsiteY248" fmla="*/ 1114 h 10000"/>
              <a:gd name="connsiteX249" fmla="*/ 4788 w 10000"/>
              <a:gd name="connsiteY249" fmla="*/ 1114 h 10000"/>
              <a:gd name="connsiteX250" fmla="*/ 4788 w 10000"/>
              <a:gd name="connsiteY250" fmla="*/ 1114 h 10000"/>
              <a:gd name="connsiteX251" fmla="*/ 4788 w 10000"/>
              <a:gd name="connsiteY251" fmla="*/ 1104 h 10000"/>
              <a:gd name="connsiteX252" fmla="*/ 4788 w 10000"/>
              <a:gd name="connsiteY252" fmla="*/ 1104 h 10000"/>
              <a:gd name="connsiteX253" fmla="*/ 4788 w 10000"/>
              <a:gd name="connsiteY253" fmla="*/ 1104 h 10000"/>
              <a:gd name="connsiteX254" fmla="*/ 4788 w 10000"/>
              <a:gd name="connsiteY254" fmla="*/ 1104 h 10000"/>
              <a:gd name="connsiteX255" fmla="*/ 4788 w 10000"/>
              <a:gd name="connsiteY255" fmla="*/ 1094 h 10000"/>
              <a:gd name="connsiteX256" fmla="*/ 4788 w 10000"/>
              <a:gd name="connsiteY256" fmla="*/ 1094 h 10000"/>
              <a:gd name="connsiteX257" fmla="*/ 4859 w 10000"/>
              <a:gd name="connsiteY257" fmla="*/ 853 h 10000"/>
              <a:gd name="connsiteX258" fmla="*/ 4909 w 10000"/>
              <a:gd name="connsiteY258" fmla="*/ 640 h 10000"/>
              <a:gd name="connsiteX259" fmla="*/ 4919 w 10000"/>
              <a:gd name="connsiteY259" fmla="*/ 553 h 10000"/>
              <a:gd name="connsiteX260" fmla="*/ 4919 w 10000"/>
              <a:gd name="connsiteY260" fmla="*/ 454 h 10000"/>
              <a:gd name="connsiteX261" fmla="*/ 4909 w 10000"/>
              <a:gd name="connsiteY261" fmla="*/ 377 h 10000"/>
              <a:gd name="connsiteX262" fmla="*/ 4899 w 10000"/>
              <a:gd name="connsiteY262" fmla="*/ 300 h 10000"/>
              <a:gd name="connsiteX263" fmla="*/ 4859 w 10000"/>
              <a:gd name="connsiteY263" fmla="*/ 233 h 10000"/>
              <a:gd name="connsiteX264" fmla="*/ 4829 w 10000"/>
              <a:gd name="connsiteY264" fmla="*/ 175 h 10000"/>
              <a:gd name="connsiteX265" fmla="*/ 4778 w 10000"/>
              <a:gd name="connsiteY265" fmla="*/ 115 h 10000"/>
              <a:gd name="connsiteX266" fmla="*/ 4708 w 10000"/>
              <a:gd name="connsiteY266" fmla="*/ 77 h 10000"/>
              <a:gd name="connsiteX267" fmla="*/ 4627 w 10000"/>
              <a:gd name="connsiteY267" fmla="*/ 47 h 10000"/>
              <a:gd name="connsiteX268" fmla="*/ 4536 w 10000"/>
              <a:gd name="connsiteY268" fmla="*/ 9 h 10000"/>
              <a:gd name="connsiteX269" fmla="*/ 4425 w 10000"/>
              <a:gd name="connsiteY269" fmla="*/ 0 h 10000"/>
              <a:gd name="connsiteX270" fmla="*/ 4304 w 10000"/>
              <a:gd name="connsiteY270" fmla="*/ 0 h 10000"/>
              <a:gd name="connsiteX271" fmla="*/ 4304 w 10000"/>
              <a:gd name="connsiteY271" fmla="*/ 0 h 10000"/>
              <a:gd name="connsiteX272" fmla="*/ 4304 w 10000"/>
              <a:gd name="connsiteY272"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337 w 10000"/>
              <a:gd name="connsiteY99" fmla="*/ 7976 h 10000"/>
              <a:gd name="connsiteX100" fmla="*/ 8135 w 10000"/>
              <a:gd name="connsiteY100" fmla="*/ 8024 h 10000"/>
              <a:gd name="connsiteX101" fmla="*/ 7671 w 10000"/>
              <a:gd name="connsiteY101" fmla="*/ 8139 h 10000"/>
              <a:gd name="connsiteX102" fmla="*/ 7671 w 10000"/>
              <a:gd name="connsiteY102" fmla="*/ 8139 h 10000"/>
              <a:gd name="connsiteX103" fmla="*/ 7671 w 10000"/>
              <a:gd name="connsiteY103" fmla="*/ 8139 h 10000"/>
              <a:gd name="connsiteX104" fmla="*/ 7671 w 10000"/>
              <a:gd name="connsiteY104" fmla="*/ 8139 h 10000"/>
              <a:gd name="connsiteX105" fmla="*/ 7661 w 10000"/>
              <a:gd name="connsiteY105" fmla="*/ 8139 h 10000"/>
              <a:gd name="connsiteX106" fmla="*/ 7661 w 10000"/>
              <a:gd name="connsiteY106" fmla="*/ 8139 h 10000"/>
              <a:gd name="connsiteX107" fmla="*/ 7450 w 10000"/>
              <a:gd name="connsiteY107" fmla="*/ 8188 h 10000"/>
              <a:gd name="connsiteX108" fmla="*/ 7248 w 10000"/>
              <a:gd name="connsiteY108" fmla="*/ 8237 h 10000"/>
              <a:gd name="connsiteX109" fmla="*/ 7036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663 w 10000"/>
              <a:gd name="connsiteY118" fmla="*/ 8275 h 10000"/>
              <a:gd name="connsiteX119" fmla="*/ 6512 w 10000"/>
              <a:gd name="connsiteY119" fmla="*/ 8237 h 10000"/>
              <a:gd name="connsiteX120" fmla="*/ 6442 w 10000"/>
              <a:gd name="connsiteY120" fmla="*/ 8207 h 10000"/>
              <a:gd name="connsiteX121" fmla="*/ 6381 w 10000"/>
              <a:gd name="connsiteY121" fmla="*/ 8177 h 10000"/>
              <a:gd name="connsiteX122" fmla="*/ 6321 w 10000"/>
              <a:gd name="connsiteY122" fmla="*/ 8139 h 10000"/>
              <a:gd name="connsiteX123" fmla="*/ 6270 w 10000"/>
              <a:gd name="connsiteY123" fmla="*/ 8091 h 10000"/>
              <a:gd name="connsiteX124" fmla="*/ 6220 w 10000"/>
              <a:gd name="connsiteY124" fmla="*/ 8032 h 10000"/>
              <a:gd name="connsiteX125" fmla="*/ 6169 w 10000"/>
              <a:gd name="connsiteY125" fmla="*/ 7965 h 10000"/>
              <a:gd name="connsiteX126" fmla="*/ 6149 w 10000"/>
              <a:gd name="connsiteY126" fmla="*/ 7898 h 10000"/>
              <a:gd name="connsiteX127" fmla="*/ 6109 w 10000"/>
              <a:gd name="connsiteY127" fmla="*/ 7810 h 10000"/>
              <a:gd name="connsiteX128" fmla="*/ 6099 w 10000"/>
              <a:gd name="connsiteY128" fmla="*/ 7723 h 10000"/>
              <a:gd name="connsiteX129" fmla="*/ 6089 w 10000"/>
              <a:gd name="connsiteY129" fmla="*/ 7617 h 10000"/>
              <a:gd name="connsiteX130" fmla="*/ 6089 w 10000"/>
              <a:gd name="connsiteY130" fmla="*/ 7501 h 10000"/>
              <a:gd name="connsiteX131" fmla="*/ 6089 w 10000"/>
              <a:gd name="connsiteY131" fmla="*/ 7374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44 h 10000"/>
              <a:gd name="connsiteX136" fmla="*/ 6089 w 10000"/>
              <a:gd name="connsiteY136" fmla="*/ 7344 h 10000"/>
              <a:gd name="connsiteX137" fmla="*/ 6129 w 10000"/>
              <a:gd name="connsiteY137" fmla="*/ 7016 h 10000"/>
              <a:gd name="connsiteX138" fmla="*/ 6179 w 10000"/>
              <a:gd name="connsiteY138" fmla="*/ 6754 h 10000"/>
              <a:gd name="connsiteX139" fmla="*/ 6240 w 10000"/>
              <a:gd name="connsiteY139" fmla="*/ 6531 h 10000"/>
              <a:gd name="connsiteX140" fmla="*/ 6280 w 10000"/>
              <a:gd name="connsiteY140" fmla="*/ 6453 h 10000"/>
              <a:gd name="connsiteX141" fmla="*/ 6321 w 10000"/>
              <a:gd name="connsiteY141" fmla="*/ 6366 h 10000"/>
              <a:gd name="connsiteX142" fmla="*/ 6351 w 10000"/>
              <a:gd name="connsiteY142" fmla="*/ 6309 h 10000"/>
              <a:gd name="connsiteX143" fmla="*/ 6401 w 10000"/>
              <a:gd name="connsiteY143" fmla="*/ 6250 h 10000"/>
              <a:gd name="connsiteX144" fmla="*/ 6452 w 10000"/>
              <a:gd name="connsiteY144" fmla="*/ 6202 h 10000"/>
              <a:gd name="connsiteX145" fmla="*/ 6512 w 10000"/>
              <a:gd name="connsiteY145" fmla="*/ 6163 h 10000"/>
              <a:gd name="connsiteX146" fmla="*/ 6563 w 10000"/>
              <a:gd name="connsiteY146" fmla="*/ 6134 h 10000"/>
              <a:gd name="connsiteX147" fmla="*/ 6623 w 10000"/>
              <a:gd name="connsiteY147" fmla="*/ 6125 h 10000"/>
              <a:gd name="connsiteX148" fmla="*/ 6694 w 10000"/>
              <a:gd name="connsiteY148" fmla="*/ 6105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875 w 10000"/>
              <a:gd name="connsiteY157" fmla="*/ 6105 h 10000"/>
              <a:gd name="connsiteX158" fmla="*/ 7006 w 10000"/>
              <a:gd name="connsiteY158" fmla="*/ 6134 h 10000"/>
              <a:gd name="connsiteX159" fmla="*/ 7137 w 10000"/>
              <a:gd name="connsiteY159" fmla="*/ 6154 h 10000"/>
              <a:gd name="connsiteX160" fmla="*/ 7268 w 10000"/>
              <a:gd name="connsiteY160" fmla="*/ 6202 h 10000"/>
              <a:gd name="connsiteX161" fmla="*/ 7601 w 10000"/>
              <a:gd name="connsiteY161" fmla="*/ 6318 h 10000"/>
              <a:gd name="connsiteX162" fmla="*/ 7964 w 10000"/>
              <a:gd name="connsiteY162" fmla="*/ 6464 h 10000"/>
              <a:gd name="connsiteX163" fmla="*/ 7964 w 10000"/>
              <a:gd name="connsiteY163" fmla="*/ 6464 h 10000"/>
              <a:gd name="connsiteX164" fmla="*/ 7984 w 10000"/>
              <a:gd name="connsiteY164" fmla="*/ 6464 h 10000"/>
              <a:gd name="connsiteX165" fmla="*/ 7984 w 10000"/>
              <a:gd name="connsiteY165" fmla="*/ 6464 h 10000"/>
              <a:gd name="connsiteX166" fmla="*/ 7994 w 10000"/>
              <a:gd name="connsiteY166" fmla="*/ 6464 h 10000"/>
              <a:gd name="connsiteX167" fmla="*/ 7994 w 10000"/>
              <a:gd name="connsiteY167" fmla="*/ 6464 h 10000"/>
              <a:gd name="connsiteX168" fmla="*/ 8216 w 10000"/>
              <a:gd name="connsiteY168" fmla="*/ 6540 h 10000"/>
              <a:gd name="connsiteX169" fmla="*/ 8407 w 10000"/>
              <a:gd name="connsiteY169" fmla="*/ 6601 h 10000"/>
              <a:gd name="connsiteX170" fmla="*/ 8599 w 10000"/>
              <a:gd name="connsiteY170" fmla="*/ 6639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911 w 10000"/>
              <a:gd name="connsiteY177" fmla="*/ 6639 h 10000"/>
              <a:gd name="connsiteX178" fmla="*/ 9032 w 10000"/>
              <a:gd name="connsiteY178" fmla="*/ 6601 h 10000"/>
              <a:gd name="connsiteX179" fmla="*/ 9093 w 10000"/>
              <a:gd name="connsiteY179" fmla="*/ 6578 h 10000"/>
              <a:gd name="connsiteX180" fmla="*/ 9143 w 10000"/>
              <a:gd name="connsiteY180" fmla="*/ 6550 h 10000"/>
              <a:gd name="connsiteX181" fmla="*/ 9194 w 10000"/>
              <a:gd name="connsiteY181" fmla="*/ 6522 h 10000"/>
              <a:gd name="connsiteX182" fmla="*/ 9244 w 10000"/>
              <a:gd name="connsiteY182" fmla="*/ 6473 h 10000"/>
              <a:gd name="connsiteX183" fmla="*/ 9274 w 10000"/>
              <a:gd name="connsiteY183" fmla="*/ 6426 h 10000"/>
              <a:gd name="connsiteX184" fmla="*/ 9315 w 10000"/>
              <a:gd name="connsiteY184" fmla="*/ 6366 h 10000"/>
              <a:gd name="connsiteX185" fmla="*/ 9375 w 10000"/>
              <a:gd name="connsiteY185" fmla="*/ 6232 h 10000"/>
              <a:gd name="connsiteX186" fmla="*/ 9425 w 10000"/>
              <a:gd name="connsiteY186" fmla="*/ 6047 h 10000"/>
              <a:gd name="connsiteX187" fmla="*/ 9446 w 10000"/>
              <a:gd name="connsiteY187" fmla="*/ 5853 h 10000"/>
              <a:gd name="connsiteX188" fmla="*/ 9456 w 10000"/>
              <a:gd name="connsiteY188" fmla="*/ 5600 h 10000"/>
              <a:gd name="connsiteX189" fmla="*/ 9446 w 10000"/>
              <a:gd name="connsiteY189" fmla="*/ 5330 h 10000"/>
              <a:gd name="connsiteX190" fmla="*/ 9415 w 10000"/>
              <a:gd name="connsiteY190" fmla="*/ 5020 h 10000"/>
              <a:gd name="connsiteX191" fmla="*/ 9365 w 10000"/>
              <a:gd name="connsiteY191" fmla="*/ 4650 h 10000"/>
              <a:gd name="connsiteX192" fmla="*/ 9284 w 10000"/>
              <a:gd name="connsiteY192" fmla="*/ 4254 h 10000"/>
              <a:gd name="connsiteX193" fmla="*/ 9204 w 10000"/>
              <a:gd name="connsiteY193" fmla="*/ 3789 h 10000"/>
              <a:gd name="connsiteX194" fmla="*/ 9083 w 10000"/>
              <a:gd name="connsiteY194" fmla="*/ 3304 h 10000"/>
              <a:gd name="connsiteX195" fmla="*/ 8931 w 10000"/>
              <a:gd name="connsiteY195" fmla="*/ 2763 h 10000"/>
              <a:gd name="connsiteX196" fmla="*/ 8931 w 10000"/>
              <a:gd name="connsiteY196" fmla="*/ 2763 h 10000"/>
              <a:gd name="connsiteX197" fmla="*/ 8931 w 10000"/>
              <a:gd name="connsiteY197" fmla="*/ 2723 h 10000"/>
              <a:gd name="connsiteX198" fmla="*/ 8931 w 10000"/>
              <a:gd name="connsiteY198" fmla="*/ 2723 h 10000"/>
              <a:gd name="connsiteX199" fmla="*/ 8921 w 10000"/>
              <a:gd name="connsiteY199" fmla="*/ 2713 h 10000"/>
              <a:gd name="connsiteX200" fmla="*/ 8921 w 10000"/>
              <a:gd name="connsiteY200" fmla="*/ 2713 h 10000"/>
              <a:gd name="connsiteX201" fmla="*/ 8911 w 10000"/>
              <a:gd name="connsiteY201" fmla="*/ 2665 h 10000"/>
              <a:gd name="connsiteX202" fmla="*/ 8911 w 10000"/>
              <a:gd name="connsiteY202" fmla="*/ 2665 h 10000"/>
              <a:gd name="connsiteX203" fmla="*/ 8911 w 10000"/>
              <a:gd name="connsiteY203" fmla="*/ 2656 h 10000"/>
              <a:gd name="connsiteX204" fmla="*/ 8911 w 10000"/>
              <a:gd name="connsiteY204" fmla="*/ 2656 h 10000"/>
              <a:gd name="connsiteX205" fmla="*/ 8911 w 10000"/>
              <a:gd name="connsiteY205" fmla="*/ 2656 h 10000"/>
              <a:gd name="connsiteX206" fmla="*/ 8911 w 10000"/>
              <a:gd name="connsiteY206" fmla="*/ 2656 h 10000"/>
              <a:gd name="connsiteX207" fmla="*/ 8478 w 10000"/>
              <a:gd name="connsiteY207" fmla="*/ 2685 h 10000"/>
              <a:gd name="connsiteX208" fmla="*/ 8044 w 10000"/>
              <a:gd name="connsiteY208" fmla="*/ 2723 h 10000"/>
              <a:gd name="connsiteX209" fmla="*/ 7147 w 10000"/>
              <a:gd name="connsiteY209" fmla="*/ 2819 h 10000"/>
              <a:gd name="connsiteX210" fmla="*/ 6300 w 10000"/>
              <a:gd name="connsiteY210" fmla="*/ 2917 h 10000"/>
              <a:gd name="connsiteX211" fmla="*/ 5917 w 10000"/>
              <a:gd name="connsiteY211" fmla="*/ 2946 h 10000"/>
              <a:gd name="connsiteX212" fmla="*/ 5554 w 10000"/>
              <a:gd name="connsiteY212" fmla="*/ 2975 h 10000"/>
              <a:gd name="connsiteX213" fmla="*/ 555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313 w 10000"/>
              <a:gd name="connsiteY221" fmla="*/ 2955 h 10000"/>
              <a:gd name="connsiteX222" fmla="*/ 5151 w 10000"/>
              <a:gd name="connsiteY222" fmla="*/ 2927 h 10000"/>
              <a:gd name="connsiteX223" fmla="*/ 5030 w 10000"/>
              <a:gd name="connsiteY223" fmla="*/ 2868 h 10000"/>
              <a:gd name="connsiteX224" fmla="*/ 4919 w 10000"/>
              <a:gd name="connsiteY224" fmla="*/ 2790 h 10000"/>
              <a:gd name="connsiteX225" fmla="*/ 4829 w 10000"/>
              <a:gd name="connsiteY225" fmla="*/ 2703 h 10000"/>
              <a:gd name="connsiteX226" fmla="*/ 4748 w 10000"/>
              <a:gd name="connsiteY226" fmla="*/ 2597 h 10000"/>
              <a:gd name="connsiteX227" fmla="*/ 4708 w 10000"/>
              <a:gd name="connsiteY227" fmla="*/ 2482 h 10000"/>
              <a:gd name="connsiteX228" fmla="*/ 4667 w 10000"/>
              <a:gd name="connsiteY228" fmla="*/ 2346 h 10000"/>
              <a:gd name="connsiteX229" fmla="*/ 4637 w 10000"/>
              <a:gd name="connsiteY229" fmla="*/ 2210 h 10000"/>
              <a:gd name="connsiteX230" fmla="*/ 4627 w 10000"/>
              <a:gd name="connsiteY230" fmla="*/ 2065 h 10000"/>
              <a:gd name="connsiteX231" fmla="*/ 4627 w 10000"/>
              <a:gd name="connsiteY231" fmla="*/ 1909 h 10000"/>
              <a:gd name="connsiteX232" fmla="*/ 4637 w 10000"/>
              <a:gd name="connsiteY232" fmla="*/ 1762 h 10000"/>
              <a:gd name="connsiteX233" fmla="*/ 4667 w 10000"/>
              <a:gd name="connsiteY233" fmla="*/ 1598 h 10000"/>
              <a:gd name="connsiteX234" fmla="*/ 4688 w 10000"/>
              <a:gd name="connsiteY234" fmla="*/ 1443 h 10000"/>
              <a:gd name="connsiteX235" fmla="*/ 4728 w 10000"/>
              <a:gd name="connsiteY235" fmla="*/ 1289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88 w 10000"/>
              <a:gd name="connsiteY242" fmla="*/ 1123 h 10000"/>
              <a:gd name="connsiteX243" fmla="*/ 4788 w 10000"/>
              <a:gd name="connsiteY243" fmla="*/ 1123 h 10000"/>
              <a:gd name="connsiteX244" fmla="*/ 4788 w 10000"/>
              <a:gd name="connsiteY244" fmla="*/ 1123 h 10000"/>
              <a:gd name="connsiteX245" fmla="*/ 4788 w 10000"/>
              <a:gd name="connsiteY245" fmla="*/ 1123 h 10000"/>
              <a:gd name="connsiteX246" fmla="*/ 4788 w 10000"/>
              <a:gd name="connsiteY246" fmla="*/ 1114 h 10000"/>
              <a:gd name="connsiteX247" fmla="*/ 4788 w 10000"/>
              <a:gd name="connsiteY247" fmla="*/ 1114 h 10000"/>
              <a:gd name="connsiteX248" fmla="*/ 4788 w 10000"/>
              <a:gd name="connsiteY248" fmla="*/ 1114 h 10000"/>
              <a:gd name="connsiteX249" fmla="*/ 4788 w 10000"/>
              <a:gd name="connsiteY249" fmla="*/ 1114 h 10000"/>
              <a:gd name="connsiteX250" fmla="*/ 4788 w 10000"/>
              <a:gd name="connsiteY250" fmla="*/ 1104 h 10000"/>
              <a:gd name="connsiteX251" fmla="*/ 4788 w 10000"/>
              <a:gd name="connsiteY251" fmla="*/ 1104 h 10000"/>
              <a:gd name="connsiteX252" fmla="*/ 4788 w 10000"/>
              <a:gd name="connsiteY252" fmla="*/ 1104 h 10000"/>
              <a:gd name="connsiteX253" fmla="*/ 4788 w 10000"/>
              <a:gd name="connsiteY253" fmla="*/ 1104 h 10000"/>
              <a:gd name="connsiteX254" fmla="*/ 4788 w 10000"/>
              <a:gd name="connsiteY254" fmla="*/ 1094 h 10000"/>
              <a:gd name="connsiteX255" fmla="*/ 4788 w 10000"/>
              <a:gd name="connsiteY255" fmla="*/ 1094 h 10000"/>
              <a:gd name="connsiteX256" fmla="*/ 4859 w 10000"/>
              <a:gd name="connsiteY256" fmla="*/ 853 h 10000"/>
              <a:gd name="connsiteX257" fmla="*/ 4909 w 10000"/>
              <a:gd name="connsiteY257" fmla="*/ 640 h 10000"/>
              <a:gd name="connsiteX258" fmla="*/ 4919 w 10000"/>
              <a:gd name="connsiteY258" fmla="*/ 553 h 10000"/>
              <a:gd name="connsiteX259" fmla="*/ 4919 w 10000"/>
              <a:gd name="connsiteY259" fmla="*/ 454 h 10000"/>
              <a:gd name="connsiteX260" fmla="*/ 4909 w 10000"/>
              <a:gd name="connsiteY260" fmla="*/ 377 h 10000"/>
              <a:gd name="connsiteX261" fmla="*/ 4899 w 10000"/>
              <a:gd name="connsiteY261" fmla="*/ 300 h 10000"/>
              <a:gd name="connsiteX262" fmla="*/ 4859 w 10000"/>
              <a:gd name="connsiteY262" fmla="*/ 233 h 10000"/>
              <a:gd name="connsiteX263" fmla="*/ 4829 w 10000"/>
              <a:gd name="connsiteY263" fmla="*/ 175 h 10000"/>
              <a:gd name="connsiteX264" fmla="*/ 4778 w 10000"/>
              <a:gd name="connsiteY264" fmla="*/ 115 h 10000"/>
              <a:gd name="connsiteX265" fmla="*/ 4708 w 10000"/>
              <a:gd name="connsiteY265" fmla="*/ 77 h 10000"/>
              <a:gd name="connsiteX266" fmla="*/ 4627 w 10000"/>
              <a:gd name="connsiteY266" fmla="*/ 47 h 10000"/>
              <a:gd name="connsiteX267" fmla="*/ 4536 w 10000"/>
              <a:gd name="connsiteY267" fmla="*/ 9 h 10000"/>
              <a:gd name="connsiteX268" fmla="*/ 4425 w 10000"/>
              <a:gd name="connsiteY268" fmla="*/ 0 h 10000"/>
              <a:gd name="connsiteX269" fmla="*/ 4304 w 10000"/>
              <a:gd name="connsiteY269" fmla="*/ 0 h 10000"/>
              <a:gd name="connsiteX270" fmla="*/ 4304 w 10000"/>
              <a:gd name="connsiteY270" fmla="*/ 0 h 10000"/>
              <a:gd name="connsiteX271" fmla="*/ 4304 w 10000"/>
              <a:gd name="connsiteY271"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424 w 10000"/>
              <a:gd name="connsiteY98" fmla="*/ 7552 h 10000"/>
              <a:gd name="connsiteX99" fmla="*/ 8337 w 10000"/>
              <a:gd name="connsiteY99" fmla="*/ 7976 h 10000"/>
              <a:gd name="connsiteX100" fmla="*/ 8135 w 10000"/>
              <a:gd name="connsiteY100" fmla="*/ 8024 h 10000"/>
              <a:gd name="connsiteX101" fmla="*/ 7671 w 10000"/>
              <a:gd name="connsiteY101" fmla="*/ 8139 h 10000"/>
              <a:gd name="connsiteX102" fmla="*/ 7671 w 10000"/>
              <a:gd name="connsiteY102" fmla="*/ 8139 h 10000"/>
              <a:gd name="connsiteX103" fmla="*/ 7671 w 10000"/>
              <a:gd name="connsiteY103" fmla="*/ 8139 h 10000"/>
              <a:gd name="connsiteX104" fmla="*/ 7671 w 10000"/>
              <a:gd name="connsiteY104" fmla="*/ 8139 h 10000"/>
              <a:gd name="connsiteX105" fmla="*/ 7661 w 10000"/>
              <a:gd name="connsiteY105" fmla="*/ 8139 h 10000"/>
              <a:gd name="connsiteX106" fmla="*/ 7661 w 10000"/>
              <a:gd name="connsiteY106" fmla="*/ 8139 h 10000"/>
              <a:gd name="connsiteX107" fmla="*/ 7450 w 10000"/>
              <a:gd name="connsiteY107" fmla="*/ 8188 h 10000"/>
              <a:gd name="connsiteX108" fmla="*/ 7248 w 10000"/>
              <a:gd name="connsiteY108" fmla="*/ 8237 h 10000"/>
              <a:gd name="connsiteX109" fmla="*/ 7036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663 w 10000"/>
              <a:gd name="connsiteY118" fmla="*/ 8275 h 10000"/>
              <a:gd name="connsiteX119" fmla="*/ 6512 w 10000"/>
              <a:gd name="connsiteY119" fmla="*/ 8237 h 10000"/>
              <a:gd name="connsiteX120" fmla="*/ 6442 w 10000"/>
              <a:gd name="connsiteY120" fmla="*/ 8207 h 10000"/>
              <a:gd name="connsiteX121" fmla="*/ 6381 w 10000"/>
              <a:gd name="connsiteY121" fmla="*/ 8177 h 10000"/>
              <a:gd name="connsiteX122" fmla="*/ 6321 w 10000"/>
              <a:gd name="connsiteY122" fmla="*/ 8139 h 10000"/>
              <a:gd name="connsiteX123" fmla="*/ 6270 w 10000"/>
              <a:gd name="connsiteY123" fmla="*/ 8091 h 10000"/>
              <a:gd name="connsiteX124" fmla="*/ 6220 w 10000"/>
              <a:gd name="connsiteY124" fmla="*/ 8032 h 10000"/>
              <a:gd name="connsiteX125" fmla="*/ 6169 w 10000"/>
              <a:gd name="connsiteY125" fmla="*/ 7965 h 10000"/>
              <a:gd name="connsiteX126" fmla="*/ 6149 w 10000"/>
              <a:gd name="connsiteY126" fmla="*/ 7898 h 10000"/>
              <a:gd name="connsiteX127" fmla="*/ 6109 w 10000"/>
              <a:gd name="connsiteY127" fmla="*/ 7810 h 10000"/>
              <a:gd name="connsiteX128" fmla="*/ 6099 w 10000"/>
              <a:gd name="connsiteY128" fmla="*/ 7723 h 10000"/>
              <a:gd name="connsiteX129" fmla="*/ 6089 w 10000"/>
              <a:gd name="connsiteY129" fmla="*/ 7617 h 10000"/>
              <a:gd name="connsiteX130" fmla="*/ 6089 w 10000"/>
              <a:gd name="connsiteY130" fmla="*/ 7501 h 10000"/>
              <a:gd name="connsiteX131" fmla="*/ 6089 w 10000"/>
              <a:gd name="connsiteY131" fmla="*/ 7374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44 h 10000"/>
              <a:gd name="connsiteX136" fmla="*/ 6089 w 10000"/>
              <a:gd name="connsiteY136" fmla="*/ 7344 h 10000"/>
              <a:gd name="connsiteX137" fmla="*/ 6129 w 10000"/>
              <a:gd name="connsiteY137" fmla="*/ 7016 h 10000"/>
              <a:gd name="connsiteX138" fmla="*/ 6179 w 10000"/>
              <a:gd name="connsiteY138" fmla="*/ 6754 h 10000"/>
              <a:gd name="connsiteX139" fmla="*/ 6240 w 10000"/>
              <a:gd name="connsiteY139" fmla="*/ 6531 h 10000"/>
              <a:gd name="connsiteX140" fmla="*/ 6280 w 10000"/>
              <a:gd name="connsiteY140" fmla="*/ 6453 h 10000"/>
              <a:gd name="connsiteX141" fmla="*/ 6321 w 10000"/>
              <a:gd name="connsiteY141" fmla="*/ 6366 h 10000"/>
              <a:gd name="connsiteX142" fmla="*/ 6351 w 10000"/>
              <a:gd name="connsiteY142" fmla="*/ 6309 h 10000"/>
              <a:gd name="connsiteX143" fmla="*/ 6401 w 10000"/>
              <a:gd name="connsiteY143" fmla="*/ 6250 h 10000"/>
              <a:gd name="connsiteX144" fmla="*/ 6452 w 10000"/>
              <a:gd name="connsiteY144" fmla="*/ 6202 h 10000"/>
              <a:gd name="connsiteX145" fmla="*/ 6512 w 10000"/>
              <a:gd name="connsiteY145" fmla="*/ 6163 h 10000"/>
              <a:gd name="connsiteX146" fmla="*/ 6563 w 10000"/>
              <a:gd name="connsiteY146" fmla="*/ 6134 h 10000"/>
              <a:gd name="connsiteX147" fmla="*/ 6623 w 10000"/>
              <a:gd name="connsiteY147" fmla="*/ 6125 h 10000"/>
              <a:gd name="connsiteX148" fmla="*/ 6694 w 10000"/>
              <a:gd name="connsiteY148" fmla="*/ 6105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875 w 10000"/>
              <a:gd name="connsiteY157" fmla="*/ 6105 h 10000"/>
              <a:gd name="connsiteX158" fmla="*/ 7006 w 10000"/>
              <a:gd name="connsiteY158" fmla="*/ 6134 h 10000"/>
              <a:gd name="connsiteX159" fmla="*/ 7137 w 10000"/>
              <a:gd name="connsiteY159" fmla="*/ 6154 h 10000"/>
              <a:gd name="connsiteX160" fmla="*/ 7268 w 10000"/>
              <a:gd name="connsiteY160" fmla="*/ 6202 h 10000"/>
              <a:gd name="connsiteX161" fmla="*/ 7601 w 10000"/>
              <a:gd name="connsiteY161" fmla="*/ 6318 h 10000"/>
              <a:gd name="connsiteX162" fmla="*/ 7964 w 10000"/>
              <a:gd name="connsiteY162" fmla="*/ 6464 h 10000"/>
              <a:gd name="connsiteX163" fmla="*/ 7964 w 10000"/>
              <a:gd name="connsiteY163" fmla="*/ 6464 h 10000"/>
              <a:gd name="connsiteX164" fmla="*/ 7984 w 10000"/>
              <a:gd name="connsiteY164" fmla="*/ 6464 h 10000"/>
              <a:gd name="connsiteX165" fmla="*/ 7984 w 10000"/>
              <a:gd name="connsiteY165" fmla="*/ 6464 h 10000"/>
              <a:gd name="connsiteX166" fmla="*/ 7994 w 10000"/>
              <a:gd name="connsiteY166" fmla="*/ 6464 h 10000"/>
              <a:gd name="connsiteX167" fmla="*/ 7994 w 10000"/>
              <a:gd name="connsiteY167" fmla="*/ 6464 h 10000"/>
              <a:gd name="connsiteX168" fmla="*/ 8216 w 10000"/>
              <a:gd name="connsiteY168" fmla="*/ 6540 h 10000"/>
              <a:gd name="connsiteX169" fmla="*/ 8407 w 10000"/>
              <a:gd name="connsiteY169" fmla="*/ 6601 h 10000"/>
              <a:gd name="connsiteX170" fmla="*/ 8599 w 10000"/>
              <a:gd name="connsiteY170" fmla="*/ 6639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911 w 10000"/>
              <a:gd name="connsiteY177" fmla="*/ 6639 h 10000"/>
              <a:gd name="connsiteX178" fmla="*/ 9032 w 10000"/>
              <a:gd name="connsiteY178" fmla="*/ 6601 h 10000"/>
              <a:gd name="connsiteX179" fmla="*/ 9093 w 10000"/>
              <a:gd name="connsiteY179" fmla="*/ 6578 h 10000"/>
              <a:gd name="connsiteX180" fmla="*/ 9143 w 10000"/>
              <a:gd name="connsiteY180" fmla="*/ 6550 h 10000"/>
              <a:gd name="connsiteX181" fmla="*/ 9194 w 10000"/>
              <a:gd name="connsiteY181" fmla="*/ 6522 h 10000"/>
              <a:gd name="connsiteX182" fmla="*/ 9244 w 10000"/>
              <a:gd name="connsiteY182" fmla="*/ 6473 h 10000"/>
              <a:gd name="connsiteX183" fmla="*/ 9274 w 10000"/>
              <a:gd name="connsiteY183" fmla="*/ 6426 h 10000"/>
              <a:gd name="connsiteX184" fmla="*/ 9315 w 10000"/>
              <a:gd name="connsiteY184" fmla="*/ 6366 h 10000"/>
              <a:gd name="connsiteX185" fmla="*/ 9375 w 10000"/>
              <a:gd name="connsiteY185" fmla="*/ 6232 h 10000"/>
              <a:gd name="connsiteX186" fmla="*/ 9425 w 10000"/>
              <a:gd name="connsiteY186" fmla="*/ 6047 h 10000"/>
              <a:gd name="connsiteX187" fmla="*/ 9446 w 10000"/>
              <a:gd name="connsiteY187" fmla="*/ 5853 h 10000"/>
              <a:gd name="connsiteX188" fmla="*/ 9456 w 10000"/>
              <a:gd name="connsiteY188" fmla="*/ 5600 h 10000"/>
              <a:gd name="connsiteX189" fmla="*/ 9446 w 10000"/>
              <a:gd name="connsiteY189" fmla="*/ 5330 h 10000"/>
              <a:gd name="connsiteX190" fmla="*/ 9415 w 10000"/>
              <a:gd name="connsiteY190" fmla="*/ 5020 h 10000"/>
              <a:gd name="connsiteX191" fmla="*/ 9365 w 10000"/>
              <a:gd name="connsiteY191" fmla="*/ 4650 h 10000"/>
              <a:gd name="connsiteX192" fmla="*/ 9284 w 10000"/>
              <a:gd name="connsiteY192" fmla="*/ 4254 h 10000"/>
              <a:gd name="connsiteX193" fmla="*/ 9204 w 10000"/>
              <a:gd name="connsiteY193" fmla="*/ 3789 h 10000"/>
              <a:gd name="connsiteX194" fmla="*/ 9083 w 10000"/>
              <a:gd name="connsiteY194" fmla="*/ 3304 h 10000"/>
              <a:gd name="connsiteX195" fmla="*/ 8931 w 10000"/>
              <a:gd name="connsiteY195" fmla="*/ 2763 h 10000"/>
              <a:gd name="connsiteX196" fmla="*/ 8931 w 10000"/>
              <a:gd name="connsiteY196" fmla="*/ 2763 h 10000"/>
              <a:gd name="connsiteX197" fmla="*/ 8931 w 10000"/>
              <a:gd name="connsiteY197" fmla="*/ 2723 h 10000"/>
              <a:gd name="connsiteX198" fmla="*/ 8931 w 10000"/>
              <a:gd name="connsiteY198" fmla="*/ 2723 h 10000"/>
              <a:gd name="connsiteX199" fmla="*/ 8921 w 10000"/>
              <a:gd name="connsiteY199" fmla="*/ 2713 h 10000"/>
              <a:gd name="connsiteX200" fmla="*/ 8921 w 10000"/>
              <a:gd name="connsiteY200" fmla="*/ 2713 h 10000"/>
              <a:gd name="connsiteX201" fmla="*/ 8911 w 10000"/>
              <a:gd name="connsiteY201" fmla="*/ 2665 h 10000"/>
              <a:gd name="connsiteX202" fmla="*/ 8911 w 10000"/>
              <a:gd name="connsiteY202" fmla="*/ 2665 h 10000"/>
              <a:gd name="connsiteX203" fmla="*/ 8911 w 10000"/>
              <a:gd name="connsiteY203" fmla="*/ 2656 h 10000"/>
              <a:gd name="connsiteX204" fmla="*/ 8911 w 10000"/>
              <a:gd name="connsiteY204" fmla="*/ 2656 h 10000"/>
              <a:gd name="connsiteX205" fmla="*/ 8911 w 10000"/>
              <a:gd name="connsiteY205" fmla="*/ 2656 h 10000"/>
              <a:gd name="connsiteX206" fmla="*/ 8911 w 10000"/>
              <a:gd name="connsiteY206" fmla="*/ 2656 h 10000"/>
              <a:gd name="connsiteX207" fmla="*/ 8478 w 10000"/>
              <a:gd name="connsiteY207" fmla="*/ 2685 h 10000"/>
              <a:gd name="connsiteX208" fmla="*/ 8044 w 10000"/>
              <a:gd name="connsiteY208" fmla="*/ 2723 h 10000"/>
              <a:gd name="connsiteX209" fmla="*/ 7147 w 10000"/>
              <a:gd name="connsiteY209" fmla="*/ 2819 h 10000"/>
              <a:gd name="connsiteX210" fmla="*/ 6300 w 10000"/>
              <a:gd name="connsiteY210" fmla="*/ 2917 h 10000"/>
              <a:gd name="connsiteX211" fmla="*/ 5917 w 10000"/>
              <a:gd name="connsiteY211" fmla="*/ 2946 h 10000"/>
              <a:gd name="connsiteX212" fmla="*/ 5554 w 10000"/>
              <a:gd name="connsiteY212" fmla="*/ 2975 h 10000"/>
              <a:gd name="connsiteX213" fmla="*/ 555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313 w 10000"/>
              <a:gd name="connsiteY221" fmla="*/ 2955 h 10000"/>
              <a:gd name="connsiteX222" fmla="*/ 5151 w 10000"/>
              <a:gd name="connsiteY222" fmla="*/ 2927 h 10000"/>
              <a:gd name="connsiteX223" fmla="*/ 5030 w 10000"/>
              <a:gd name="connsiteY223" fmla="*/ 2868 h 10000"/>
              <a:gd name="connsiteX224" fmla="*/ 4919 w 10000"/>
              <a:gd name="connsiteY224" fmla="*/ 2790 h 10000"/>
              <a:gd name="connsiteX225" fmla="*/ 4829 w 10000"/>
              <a:gd name="connsiteY225" fmla="*/ 2703 h 10000"/>
              <a:gd name="connsiteX226" fmla="*/ 4748 w 10000"/>
              <a:gd name="connsiteY226" fmla="*/ 2597 h 10000"/>
              <a:gd name="connsiteX227" fmla="*/ 4708 w 10000"/>
              <a:gd name="connsiteY227" fmla="*/ 2482 h 10000"/>
              <a:gd name="connsiteX228" fmla="*/ 4667 w 10000"/>
              <a:gd name="connsiteY228" fmla="*/ 2346 h 10000"/>
              <a:gd name="connsiteX229" fmla="*/ 4637 w 10000"/>
              <a:gd name="connsiteY229" fmla="*/ 2210 h 10000"/>
              <a:gd name="connsiteX230" fmla="*/ 4627 w 10000"/>
              <a:gd name="connsiteY230" fmla="*/ 2065 h 10000"/>
              <a:gd name="connsiteX231" fmla="*/ 4627 w 10000"/>
              <a:gd name="connsiteY231" fmla="*/ 1909 h 10000"/>
              <a:gd name="connsiteX232" fmla="*/ 4637 w 10000"/>
              <a:gd name="connsiteY232" fmla="*/ 1762 h 10000"/>
              <a:gd name="connsiteX233" fmla="*/ 4667 w 10000"/>
              <a:gd name="connsiteY233" fmla="*/ 1598 h 10000"/>
              <a:gd name="connsiteX234" fmla="*/ 4688 w 10000"/>
              <a:gd name="connsiteY234" fmla="*/ 1443 h 10000"/>
              <a:gd name="connsiteX235" fmla="*/ 4728 w 10000"/>
              <a:gd name="connsiteY235" fmla="*/ 1289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88 w 10000"/>
              <a:gd name="connsiteY242" fmla="*/ 1123 h 10000"/>
              <a:gd name="connsiteX243" fmla="*/ 4788 w 10000"/>
              <a:gd name="connsiteY243" fmla="*/ 1123 h 10000"/>
              <a:gd name="connsiteX244" fmla="*/ 4788 w 10000"/>
              <a:gd name="connsiteY244" fmla="*/ 1123 h 10000"/>
              <a:gd name="connsiteX245" fmla="*/ 4788 w 10000"/>
              <a:gd name="connsiteY245" fmla="*/ 1123 h 10000"/>
              <a:gd name="connsiteX246" fmla="*/ 4788 w 10000"/>
              <a:gd name="connsiteY246" fmla="*/ 1114 h 10000"/>
              <a:gd name="connsiteX247" fmla="*/ 4788 w 10000"/>
              <a:gd name="connsiteY247" fmla="*/ 1114 h 10000"/>
              <a:gd name="connsiteX248" fmla="*/ 4788 w 10000"/>
              <a:gd name="connsiteY248" fmla="*/ 1114 h 10000"/>
              <a:gd name="connsiteX249" fmla="*/ 4788 w 10000"/>
              <a:gd name="connsiteY249" fmla="*/ 1114 h 10000"/>
              <a:gd name="connsiteX250" fmla="*/ 4788 w 10000"/>
              <a:gd name="connsiteY250" fmla="*/ 1104 h 10000"/>
              <a:gd name="connsiteX251" fmla="*/ 4788 w 10000"/>
              <a:gd name="connsiteY251" fmla="*/ 1104 h 10000"/>
              <a:gd name="connsiteX252" fmla="*/ 4788 w 10000"/>
              <a:gd name="connsiteY252" fmla="*/ 1104 h 10000"/>
              <a:gd name="connsiteX253" fmla="*/ 4788 w 10000"/>
              <a:gd name="connsiteY253" fmla="*/ 1104 h 10000"/>
              <a:gd name="connsiteX254" fmla="*/ 4788 w 10000"/>
              <a:gd name="connsiteY254" fmla="*/ 1094 h 10000"/>
              <a:gd name="connsiteX255" fmla="*/ 4788 w 10000"/>
              <a:gd name="connsiteY255" fmla="*/ 1094 h 10000"/>
              <a:gd name="connsiteX256" fmla="*/ 4859 w 10000"/>
              <a:gd name="connsiteY256" fmla="*/ 853 h 10000"/>
              <a:gd name="connsiteX257" fmla="*/ 4909 w 10000"/>
              <a:gd name="connsiteY257" fmla="*/ 640 h 10000"/>
              <a:gd name="connsiteX258" fmla="*/ 4919 w 10000"/>
              <a:gd name="connsiteY258" fmla="*/ 553 h 10000"/>
              <a:gd name="connsiteX259" fmla="*/ 4919 w 10000"/>
              <a:gd name="connsiteY259" fmla="*/ 454 h 10000"/>
              <a:gd name="connsiteX260" fmla="*/ 4909 w 10000"/>
              <a:gd name="connsiteY260" fmla="*/ 377 h 10000"/>
              <a:gd name="connsiteX261" fmla="*/ 4899 w 10000"/>
              <a:gd name="connsiteY261" fmla="*/ 300 h 10000"/>
              <a:gd name="connsiteX262" fmla="*/ 4859 w 10000"/>
              <a:gd name="connsiteY262" fmla="*/ 233 h 10000"/>
              <a:gd name="connsiteX263" fmla="*/ 4829 w 10000"/>
              <a:gd name="connsiteY263" fmla="*/ 175 h 10000"/>
              <a:gd name="connsiteX264" fmla="*/ 4778 w 10000"/>
              <a:gd name="connsiteY264" fmla="*/ 115 h 10000"/>
              <a:gd name="connsiteX265" fmla="*/ 4708 w 10000"/>
              <a:gd name="connsiteY265" fmla="*/ 77 h 10000"/>
              <a:gd name="connsiteX266" fmla="*/ 4627 w 10000"/>
              <a:gd name="connsiteY266" fmla="*/ 47 h 10000"/>
              <a:gd name="connsiteX267" fmla="*/ 4536 w 10000"/>
              <a:gd name="connsiteY267" fmla="*/ 9 h 10000"/>
              <a:gd name="connsiteX268" fmla="*/ 4425 w 10000"/>
              <a:gd name="connsiteY268" fmla="*/ 0 h 10000"/>
              <a:gd name="connsiteX269" fmla="*/ 4304 w 10000"/>
              <a:gd name="connsiteY269" fmla="*/ 0 h 10000"/>
              <a:gd name="connsiteX270" fmla="*/ 4304 w 10000"/>
              <a:gd name="connsiteY270" fmla="*/ 0 h 10000"/>
              <a:gd name="connsiteX271" fmla="*/ 4304 w 10000"/>
              <a:gd name="connsiteY271"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337 w 10000"/>
              <a:gd name="connsiteY98" fmla="*/ 7976 h 10000"/>
              <a:gd name="connsiteX99" fmla="*/ 8135 w 10000"/>
              <a:gd name="connsiteY99" fmla="*/ 8024 h 10000"/>
              <a:gd name="connsiteX100" fmla="*/ 7671 w 10000"/>
              <a:gd name="connsiteY100" fmla="*/ 8139 h 10000"/>
              <a:gd name="connsiteX101" fmla="*/ 7671 w 10000"/>
              <a:gd name="connsiteY101" fmla="*/ 8139 h 10000"/>
              <a:gd name="connsiteX102" fmla="*/ 7671 w 10000"/>
              <a:gd name="connsiteY102" fmla="*/ 8139 h 10000"/>
              <a:gd name="connsiteX103" fmla="*/ 7671 w 10000"/>
              <a:gd name="connsiteY103" fmla="*/ 8139 h 10000"/>
              <a:gd name="connsiteX104" fmla="*/ 7661 w 10000"/>
              <a:gd name="connsiteY104" fmla="*/ 8139 h 10000"/>
              <a:gd name="connsiteX105" fmla="*/ 7661 w 10000"/>
              <a:gd name="connsiteY105" fmla="*/ 8139 h 10000"/>
              <a:gd name="connsiteX106" fmla="*/ 7450 w 10000"/>
              <a:gd name="connsiteY106" fmla="*/ 8188 h 10000"/>
              <a:gd name="connsiteX107" fmla="*/ 7248 w 10000"/>
              <a:gd name="connsiteY107" fmla="*/ 8237 h 10000"/>
              <a:gd name="connsiteX108" fmla="*/ 7036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663 w 10000"/>
              <a:gd name="connsiteY117" fmla="*/ 8275 h 10000"/>
              <a:gd name="connsiteX118" fmla="*/ 6512 w 10000"/>
              <a:gd name="connsiteY118" fmla="*/ 8237 h 10000"/>
              <a:gd name="connsiteX119" fmla="*/ 6442 w 10000"/>
              <a:gd name="connsiteY119" fmla="*/ 8207 h 10000"/>
              <a:gd name="connsiteX120" fmla="*/ 6381 w 10000"/>
              <a:gd name="connsiteY120" fmla="*/ 8177 h 10000"/>
              <a:gd name="connsiteX121" fmla="*/ 6321 w 10000"/>
              <a:gd name="connsiteY121" fmla="*/ 8139 h 10000"/>
              <a:gd name="connsiteX122" fmla="*/ 6270 w 10000"/>
              <a:gd name="connsiteY122" fmla="*/ 8091 h 10000"/>
              <a:gd name="connsiteX123" fmla="*/ 6220 w 10000"/>
              <a:gd name="connsiteY123" fmla="*/ 8032 h 10000"/>
              <a:gd name="connsiteX124" fmla="*/ 6169 w 10000"/>
              <a:gd name="connsiteY124" fmla="*/ 7965 h 10000"/>
              <a:gd name="connsiteX125" fmla="*/ 6149 w 10000"/>
              <a:gd name="connsiteY125" fmla="*/ 7898 h 10000"/>
              <a:gd name="connsiteX126" fmla="*/ 6109 w 10000"/>
              <a:gd name="connsiteY126" fmla="*/ 7810 h 10000"/>
              <a:gd name="connsiteX127" fmla="*/ 6099 w 10000"/>
              <a:gd name="connsiteY127" fmla="*/ 7723 h 10000"/>
              <a:gd name="connsiteX128" fmla="*/ 6089 w 10000"/>
              <a:gd name="connsiteY128" fmla="*/ 7617 h 10000"/>
              <a:gd name="connsiteX129" fmla="*/ 6089 w 10000"/>
              <a:gd name="connsiteY129" fmla="*/ 7501 h 10000"/>
              <a:gd name="connsiteX130" fmla="*/ 6089 w 10000"/>
              <a:gd name="connsiteY130" fmla="*/ 7374 h 10000"/>
              <a:gd name="connsiteX131" fmla="*/ 6089 w 10000"/>
              <a:gd name="connsiteY131" fmla="*/ 7374 h 10000"/>
              <a:gd name="connsiteX132" fmla="*/ 6089 w 10000"/>
              <a:gd name="connsiteY132" fmla="*/ 7374 h 10000"/>
              <a:gd name="connsiteX133" fmla="*/ 6089 w 10000"/>
              <a:gd name="connsiteY133" fmla="*/ 7374 h 10000"/>
              <a:gd name="connsiteX134" fmla="*/ 6089 w 10000"/>
              <a:gd name="connsiteY134" fmla="*/ 7344 h 10000"/>
              <a:gd name="connsiteX135" fmla="*/ 6089 w 10000"/>
              <a:gd name="connsiteY135" fmla="*/ 7344 h 10000"/>
              <a:gd name="connsiteX136" fmla="*/ 6129 w 10000"/>
              <a:gd name="connsiteY136" fmla="*/ 7016 h 10000"/>
              <a:gd name="connsiteX137" fmla="*/ 6179 w 10000"/>
              <a:gd name="connsiteY137" fmla="*/ 6754 h 10000"/>
              <a:gd name="connsiteX138" fmla="*/ 6240 w 10000"/>
              <a:gd name="connsiteY138" fmla="*/ 6531 h 10000"/>
              <a:gd name="connsiteX139" fmla="*/ 6280 w 10000"/>
              <a:gd name="connsiteY139" fmla="*/ 6453 h 10000"/>
              <a:gd name="connsiteX140" fmla="*/ 6321 w 10000"/>
              <a:gd name="connsiteY140" fmla="*/ 6366 h 10000"/>
              <a:gd name="connsiteX141" fmla="*/ 6351 w 10000"/>
              <a:gd name="connsiteY141" fmla="*/ 6309 h 10000"/>
              <a:gd name="connsiteX142" fmla="*/ 6401 w 10000"/>
              <a:gd name="connsiteY142" fmla="*/ 6250 h 10000"/>
              <a:gd name="connsiteX143" fmla="*/ 6452 w 10000"/>
              <a:gd name="connsiteY143" fmla="*/ 6202 h 10000"/>
              <a:gd name="connsiteX144" fmla="*/ 6512 w 10000"/>
              <a:gd name="connsiteY144" fmla="*/ 6163 h 10000"/>
              <a:gd name="connsiteX145" fmla="*/ 6563 w 10000"/>
              <a:gd name="connsiteY145" fmla="*/ 6134 h 10000"/>
              <a:gd name="connsiteX146" fmla="*/ 6623 w 10000"/>
              <a:gd name="connsiteY146" fmla="*/ 6125 h 10000"/>
              <a:gd name="connsiteX147" fmla="*/ 6694 w 10000"/>
              <a:gd name="connsiteY147" fmla="*/ 6105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875 w 10000"/>
              <a:gd name="connsiteY156" fmla="*/ 6105 h 10000"/>
              <a:gd name="connsiteX157" fmla="*/ 7006 w 10000"/>
              <a:gd name="connsiteY157" fmla="*/ 6134 h 10000"/>
              <a:gd name="connsiteX158" fmla="*/ 7137 w 10000"/>
              <a:gd name="connsiteY158" fmla="*/ 6154 h 10000"/>
              <a:gd name="connsiteX159" fmla="*/ 7268 w 10000"/>
              <a:gd name="connsiteY159" fmla="*/ 6202 h 10000"/>
              <a:gd name="connsiteX160" fmla="*/ 7601 w 10000"/>
              <a:gd name="connsiteY160" fmla="*/ 6318 h 10000"/>
              <a:gd name="connsiteX161" fmla="*/ 7964 w 10000"/>
              <a:gd name="connsiteY161" fmla="*/ 6464 h 10000"/>
              <a:gd name="connsiteX162" fmla="*/ 7964 w 10000"/>
              <a:gd name="connsiteY162" fmla="*/ 6464 h 10000"/>
              <a:gd name="connsiteX163" fmla="*/ 7984 w 10000"/>
              <a:gd name="connsiteY163" fmla="*/ 6464 h 10000"/>
              <a:gd name="connsiteX164" fmla="*/ 7984 w 10000"/>
              <a:gd name="connsiteY164" fmla="*/ 6464 h 10000"/>
              <a:gd name="connsiteX165" fmla="*/ 7994 w 10000"/>
              <a:gd name="connsiteY165" fmla="*/ 6464 h 10000"/>
              <a:gd name="connsiteX166" fmla="*/ 7994 w 10000"/>
              <a:gd name="connsiteY166" fmla="*/ 6464 h 10000"/>
              <a:gd name="connsiteX167" fmla="*/ 8216 w 10000"/>
              <a:gd name="connsiteY167" fmla="*/ 6540 h 10000"/>
              <a:gd name="connsiteX168" fmla="*/ 8407 w 10000"/>
              <a:gd name="connsiteY168" fmla="*/ 6601 h 10000"/>
              <a:gd name="connsiteX169" fmla="*/ 8599 w 10000"/>
              <a:gd name="connsiteY169" fmla="*/ 6639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911 w 10000"/>
              <a:gd name="connsiteY176" fmla="*/ 6639 h 10000"/>
              <a:gd name="connsiteX177" fmla="*/ 9032 w 10000"/>
              <a:gd name="connsiteY177" fmla="*/ 6601 h 10000"/>
              <a:gd name="connsiteX178" fmla="*/ 9093 w 10000"/>
              <a:gd name="connsiteY178" fmla="*/ 6578 h 10000"/>
              <a:gd name="connsiteX179" fmla="*/ 9143 w 10000"/>
              <a:gd name="connsiteY179" fmla="*/ 6550 h 10000"/>
              <a:gd name="connsiteX180" fmla="*/ 9194 w 10000"/>
              <a:gd name="connsiteY180" fmla="*/ 6522 h 10000"/>
              <a:gd name="connsiteX181" fmla="*/ 9244 w 10000"/>
              <a:gd name="connsiteY181" fmla="*/ 6473 h 10000"/>
              <a:gd name="connsiteX182" fmla="*/ 9274 w 10000"/>
              <a:gd name="connsiteY182" fmla="*/ 6426 h 10000"/>
              <a:gd name="connsiteX183" fmla="*/ 9315 w 10000"/>
              <a:gd name="connsiteY183" fmla="*/ 6366 h 10000"/>
              <a:gd name="connsiteX184" fmla="*/ 9375 w 10000"/>
              <a:gd name="connsiteY184" fmla="*/ 6232 h 10000"/>
              <a:gd name="connsiteX185" fmla="*/ 9425 w 10000"/>
              <a:gd name="connsiteY185" fmla="*/ 6047 h 10000"/>
              <a:gd name="connsiteX186" fmla="*/ 9446 w 10000"/>
              <a:gd name="connsiteY186" fmla="*/ 5853 h 10000"/>
              <a:gd name="connsiteX187" fmla="*/ 9456 w 10000"/>
              <a:gd name="connsiteY187" fmla="*/ 5600 h 10000"/>
              <a:gd name="connsiteX188" fmla="*/ 9446 w 10000"/>
              <a:gd name="connsiteY188" fmla="*/ 5330 h 10000"/>
              <a:gd name="connsiteX189" fmla="*/ 9415 w 10000"/>
              <a:gd name="connsiteY189" fmla="*/ 5020 h 10000"/>
              <a:gd name="connsiteX190" fmla="*/ 9365 w 10000"/>
              <a:gd name="connsiteY190" fmla="*/ 4650 h 10000"/>
              <a:gd name="connsiteX191" fmla="*/ 9284 w 10000"/>
              <a:gd name="connsiteY191" fmla="*/ 4254 h 10000"/>
              <a:gd name="connsiteX192" fmla="*/ 9204 w 10000"/>
              <a:gd name="connsiteY192" fmla="*/ 3789 h 10000"/>
              <a:gd name="connsiteX193" fmla="*/ 9083 w 10000"/>
              <a:gd name="connsiteY193" fmla="*/ 3304 h 10000"/>
              <a:gd name="connsiteX194" fmla="*/ 8931 w 10000"/>
              <a:gd name="connsiteY194" fmla="*/ 2763 h 10000"/>
              <a:gd name="connsiteX195" fmla="*/ 8931 w 10000"/>
              <a:gd name="connsiteY195" fmla="*/ 2763 h 10000"/>
              <a:gd name="connsiteX196" fmla="*/ 8931 w 10000"/>
              <a:gd name="connsiteY196" fmla="*/ 2723 h 10000"/>
              <a:gd name="connsiteX197" fmla="*/ 8931 w 10000"/>
              <a:gd name="connsiteY197" fmla="*/ 2723 h 10000"/>
              <a:gd name="connsiteX198" fmla="*/ 8921 w 10000"/>
              <a:gd name="connsiteY198" fmla="*/ 2713 h 10000"/>
              <a:gd name="connsiteX199" fmla="*/ 8921 w 10000"/>
              <a:gd name="connsiteY199" fmla="*/ 2713 h 10000"/>
              <a:gd name="connsiteX200" fmla="*/ 8911 w 10000"/>
              <a:gd name="connsiteY200" fmla="*/ 2665 h 10000"/>
              <a:gd name="connsiteX201" fmla="*/ 8911 w 10000"/>
              <a:gd name="connsiteY201" fmla="*/ 2665 h 10000"/>
              <a:gd name="connsiteX202" fmla="*/ 8911 w 10000"/>
              <a:gd name="connsiteY202" fmla="*/ 2656 h 10000"/>
              <a:gd name="connsiteX203" fmla="*/ 8911 w 10000"/>
              <a:gd name="connsiteY203" fmla="*/ 2656 h 10000"/>
              <a:gd name="connsiteX204" fmla="*/ 8911 w 10000"/>
              <a:gd name="connsiteY204" fmla="*/ 2656 h 10000"/>
              <a:gd name="connsiteX205" fmla="*/ 8911 w 10000"/>
              <a:gd name="connsiteY205" fmla="*/ 2656 h 10000"/>
              <a:gd name="connsiteX206" fmla="*/ 8478 w 10000"/>
              <a:gd name="connsiteY206" fmla="*/ 2685 h 10000"/>
              <a:gd name="connsiteX207" fmla="*/ 8044 w 10000"/>
              <a:gd name="connsiteY207" fmla="*/ 2723 h 10000"/>
              <a:gd name="connsiteX208" fmla="*/ 7147 w 10000"/>
              <a:gd name="connsiteY208" fmla="*/ 2819 h 10000"/>
              <a:gd name="connsiteX209" fmla="*/ 6300 w 10000"/>
              <a:gd name="connsiteY209" fmla="*/ 2917 h 10000"/>
              <a:gd name="connsiteX210" fmla="*/ 5917 w 10000"/>
              <a:gd name="connsiteY210" fmla="*/ 2946 h 10000"/>
              <a:gd name="connsiteX211" fmla="*/ 5554 w 10000"/>
              <a:gd name="connsiteY211" fmla="*/ 2975 h 10000"/>
              <a:gd name="connsiteX212" fmla="*/ 555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313 w 10000"/>
              <a:gd name="connsiteY220" fmla="*/ 2955 h 10000"/>
              <a:gd name="connsiteX221" fmla="*/ 5151 w 10000"/>
              <a:gd name="connsiteY221" fmla="*/ 2927 h 10000"/>
              <a:gd name="connsiteX222" fmla="*/ 5030 w 10000"/>
              <a:gd name="connsiteY222" fmla="*/ 2868 h 10000"/>
              <a:gd name="connsiteX223" fmla="*/ 4919 w 10000"/>
              <a:gd name="connsiteY223" fmla="*/ 2790 h 10000"/>
              <a:gd name="connsiteX224" fmla="*/ 4829 w 10000"/>
              <a:gd name="connsiteY224" fmla="*/ 2703 h 10000"/>
              <a:gd name="connsiteX225" fmla="*/ 4748 w 10000"/>
              <a:gd name="connsiteY225" fmla="*/ 2597 h 10000"/>
              <a:gd name="connsiteX226" fmla="*/ 4708 w 10000"/>
              <a:gd name="connsiteY226" fmla="*/ 2482 h 10000"/>
              <a:gd name="connsiteX227" fmla="*/ 4667 w 10000"/>
              <a:gd name="connsiteY227" fmla="*/ 2346 h 10000"/>
              <a:gd name="connsiteX228" fmla="*/ 4637 w 10000"/>
              <a:gd name="connsiteY228" fmla="*/ 2210 h 10000"/>
              <a:gd name="connsiteX229" fmla="*/ 4627 w 10000"/>
              <a:gd name="connsiteY229" fmla="*/ 2065 h 10000"/>
              <a:gd name="connsiteX230" fmla="*/ 4627 w 10000"/>
              <a:gd name="connsiteY230" fmla="*/ 1909 h 10000"/>
              <a:gd name="connsiteX231" fmla="*/ 4637 w 10000"/>
              <a:gd name="connsiteY231" fmla="*/ 1762 h 10000"/>
              <a:gd name="connsiteX232" fmla="*/ 4667 w 10000"/>
              <a:gd name="connsiteY232" fmla="*/ 1598 h 10000"/>
              <a:gd name="connsiteX233" fmla="*/ 4688 w 10000"/>
              <a:gd name="connsiteY233" fmla="*/ 1443 h 10000"/>
              <a:gd name="connsiteX234" fmla="*/ 4728 w 10000"/>
              <a:gd name="connsiteY234" fmla="*/ 1289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88 w 10000"/>
              <a:gd name="connsiteY241" fmla="*/ 1123 h 10000"/>
              <a:gd name="connsiteX242" fmla="*/ 4788 w 10000"/>
              <a:gd name="connsiteY242" fmla="*/ 1123 h 10000"/>
              <a:gd name="connsiteX243" fmla="*/ 4788 w 10000"/>
              <a:gd name="connsiteY243" fmla="*/ 1123 h 10000"/>
              <a:gd name="connsiteX244" fmla="*/ 4788 w 10000"/>
              <a:gd name="connsiteY244" fmla="*/ 1123 h 10000"/>
              <a:gd name="connsiteX245" fmla="*/ 4788 w 10000"/>
              <a:gd name="connsiteY245" fmla="*/ 1114 h 10000"/>
              <a:gd name="connsiteX246" fmla="*/ 4788 w 10000"/>
              <a:gd name="connsiteY246" fmla="*/ 1114 h 10000"/>
              <a:gd name="connsiteX247" fmla="*/ 4788 w 10000"/>
              <a:gd name="connsiteY247" fmla="*/ 1114 h 10000"/>
              <a:gd name="connsiteX248" fmla="*/ 4788 w 10000"/>
              <a:gd name="connsiteY248" fmla="*/ 1114 h 10000"/>
              <a:gd name="connsiteX249" fmla="*/ 4788 w 10000"/>
              <a:gd name="connsiteY249" fmla="*/ 1104 h 10000"/>
              <a:gd name="connsiteX250" fmla="*/ 4788 w 10000"/>
              <a:gd name="connsiteY250" fmla="*/ 1104 h 10000"/>
              <a:gd name="connsiteX251" fmla="*/ 4788 w 10000"/>
              <a:gd name="connsiteY251" fmla="*/ 1104 h 10000"/>
              <a:gd name="connsiteX252" fmla="*/ 4788 w 10000"/>
              <a:gd name="connsiteY252" fmla="*/ 1104 h 10000"/>
              <a:gd name="connsiteX253" fmla="*/ 4788 w 10000"/>
              <a:gd name="connsiteY253" fmla="*/ 1094 h 10000"/>
              <a:gd name="connsiteX254" fmla="*/ 4788 w 10000"/>
              <a:gd name="connsiteY254" fmla="*/ 1094 h 10000"/>
              <a:gd name="connsiteX255" fmla="*/ 4859 w 10000"/>
              <a:gd name="connsiteY255" fmla="*/ 853 h 10000"/>
              <a:gd name="connsiteX256" fmla="*/ 4909 w 10000"/>
              <a:gd name="connsiteY256" fmla="*/ 640 h 10000"/>
              <a:gd name="connsiteX257" fmla="*/ 4919 w 10000"/>
              <a:gd name="connsiteY257" fmla="*/ 553 h 10000"/>
              <a:gd name="connsiteX258" fmla="*/ 4919 w 10000"/>
              <a:gd name="connsiteY258" fmla="*/ 454 h 10000"/>
              <a:gd name="connsiteX259" fmla="*/ 4909 w 10000"/>
              <a:gd name="connsiteY259" fmla="*/ 377 h 10000"/>
              <a:gd name="connsiteX260" fmla="*/ 4899 w 10000"/>
              <a:gd name="connsiteY260" fmla="*/ 300 h 10000"/>
              <a:gd name="connsiteX261" fmla="*/ 4859 w 10000"/>
              <a:gd name="connsiteY261" fmla="*/ 233 h 10000"/>
              <a:gd name="connsiteX262" fmla="*/ 4829 w 10000"/>
              <a:gd name="connsiteY262" fmla="*/ 175 h 10000"/>
              <a:gd name="connsiteX263" fmla="*/ 4778 w 10000"/>
              <a:gd name="connsiteY263" fmla="*/ 115 h 10000"/>
              <a:gd name="connsiteX264" fmla="*/ 4708 w 10000"/>
              <a:gd name="connsiteY264" fmla="*/ 77 h 10000"/>
              <a:gd name="connsiteX265" fmla="*/ 4627 w 10000"/>
              <a:gd name="connsiteY265" fmla="*/ 47 h 10000"/>
              <a:gd name="connsiteX266" fmla="*/ 4536 w 10000"/>
              <a:gd name="connsiteY266" fmla="*/ 9 h 10000"/>
              <a:gd name="connsiteX267" fmla="*/ 4425 w 10000"/>
              <a:gd name="connsiteY267" fmla="*/ 0 h 10000"/>
              <a:gd name="connsiteX268" fmla="*/ 4304 w 10000"/>
              <a:gd name="connsiteY268" fmla="*/ 0 h 10000"/>
              <a:gd name="connsiteX269" fmla="*/ 4304 w 10000"/>
              <a:gd name="connsiteY269" fmla="*/ 0 h 10000"/>
              <a:gd name="connsiteX270" fmla="*/ 4304 w 10000"/>
              <a:gd name="connsiteY270"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337 w 10000"/>
              <a:gd name="connsiteY97" fmla="*/ 7976 h 10000"/>
              <a:gd name="connsiteX98" fmla="*/ 8135 w 10000"/>
              <a:gd name="connsiteY98" fmla="*/ 8024 h 10000"/>
              <a:gd name="connsiteX99" fmla="*/ 7671 w 10000"/>
              <a:gd name="connsiteY99" fmla="*/ 8139 h 10000"/>
              <a:gd name="connsiteX100" fmla="*/ 7671 w 10000"/>
              <a:gd name="connsiteY100" fmla="*/ 8139 h 10000"/>
              <a:gd name="connsiteX101" fmla="*/ 7671 w 10000"/>
              <a:gd name="connsiteY101" fmla="*/ 8139 h 10000"/>
              <a:gd name="connsiteX102" fmla="*/ 7671 w 10000"/>
              <a:gd name="connsiteY102" fmla="*/ 8139 h 10000"/>
              <a:gd name="connsiteX103" fmla="*/ 7661 w 10000"/>
              <a:gd name="connsiteY103" fmla="*/ 8139 h 10000"/>
              <a:gd name="connsiteX104" fmla="*/ 7661 w 10000"/>
              <a:gd name="connsiteY104" fmla="*/ 8139 h 10000"/>
              <a:gd name="connsiteX105" fmla="*/ 7450 w 10000"/>
              <a:gd name="connsiteY105" fmla="*/ 8188 h 10000"/>
              <a:gd name="connsiteX106" fmla="*/ 7248 w 10000"/>
              <a:gd name="connsiteY106" fmla="*/ 8237 h 10000"/>
              <a:gd name="connsiteX107" fmla="*/ 7036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663 w 10000"/>
              <a:gd name="connsiteY116" fmla="*/ 8275 h 10000"/>
              <a:gd name="connsiteX117" fmla="*/ 6512 w 10000"/>
              <a:gd name="connsiteY117" fmla="*/ 8237 h 10000"/>
              <a:gd name="connsiteX118" fmla="*/ 6442 w 10000"/>
              <a:gd name="connsiteY118" fmla="*/ 8207 h 10000"/>
              <a:gd name="connsiteX119" fmla="*/ 6381 w 10000"/>
              <a:gd name="connsiteY119" fmla="*/ 8177 h 10000"/>
              <a:gd name="connsiteX120" fmla="*/ 6321 w 10000"/>
              <a:gd name="connsiteY120" fmla="*/ 8139 h 10000"/>
              <a:gd name="connsiteX121" fmla="*/ 6270 w 10000"/>
              <a:gd name="connsiteY121" fmla="*/ 8091 h 10000"/>
              <a:gd name="connsiteX122" fmla="*/ 6220 w 10000"/>
              <a:gd name="connsiteY122" fmla="*/ 8032 h 10000"/>
              <a:gd name="connsiteX123" fmla="*/ 6169 w 10000"/>
              <a:gd name="connsiteY123" fmla="*/ 7965 h 10000"/>
              <a:gd name="connsiteX124" fmla="*/ 6149 w 10000"/>
              <a:gd name="connsiteY124" fmla="*/ 7898 h 10000"/>
              <a:gd name="connsiteX125" fmla="*/ 6109 w 10000"/>
              <a:gd name="connsiteY125" fmla="*/ 7810 h 10000"/>
              <a:gd name="connsiteX126" fmla="*/ 6099 w 10000"/>
              <a:gd name="connsiteY126" fmla="*/ 7723 h 10000"/>
              <a:gd name="connsiteX127" fmla="*/ 6089 w 10000"/>
              <a:gd name="connsiteY127" fmla="*/ 7617 h 10000"/>
              <a:gd name="connsiteX128" fmla="*/ 6089 w 10000"/>
              <a:gd name="connsiteY128" fmla="*/ 7501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74 h 10000"/>
              <a:gd name="connsiteX133" fmla="*/ 6089 w 10000"/>
              <a:gd name="connsiteY133" fmla="*/ 7344 h 10000"/>
              <a:gd name="connsiteX134" fmla="*/ 6089 w 10000"/>
              <a:gd name="connsiteY134" fmla="*/ 7344 h 10000"/>
              <a:gd name="connsiteX135" fmla="*/ 6129 w 10000"/>
              <a:gd name="connsiteY135" fmla="*/ 7016 h 10000"/>
              <a:gd name="connsiteX136" fmla="*/ 6179 w 10000"/>
              <a:gd name="connsiteY136" fmla="*/ 6754 h 10000"/>
              <a:gd name="connsiteX137" fmla="*/ 6240 w 10000"/>
              <a:gd name="connsiteY137" fmla="*/ 6531 h 10000"/>
              <a:gd name="connsiteX138" fmla="*/ 6280 w 10000"/>
              <a:gd name="connsiteY138" fmla="*/ 6453 h 10000"/>
              <a:gd name="connsiteX139" fmla="*/ 6321 w 10000"/>
              <a:gd name="connsiteY139" fmla="*/ 6366 h 10000"/>
              <a:gd name="connsiteX140" fmla="*/ 6351 w 10000"/>
              <a:gd name="connsiteY140" fmla="*/ 6309 h 10000"/>
              <a:gd name="connsiteX141" fmla="*/ 6401 w 10000"/>
              <a:gd name="connsiteY141" fmla="*/ 6250 h 10000"/>
              <a:gd name="connsiteX142" fmla="*/ 6452 w 10000"/>
              <a:gd name="connsiteY142" fmla="*/ 6202 h 10000"/>
              <a:gd name="connsiteX143" fmla="*/ 6512 w 10000"/>
              <a:gd name="connsiteY143" fmla="*/ 6163 h 10000"/>
              <a:gd name="connsiteX144" fmla="*/ 6563 w 10000"/>
              <a:gd name="connsiteY144" fmla="*/ 6134 h 10000"/>
              <a:gd name="connsiteX145" fmla="*/ 6623 w 10000"/>
              <a:gd name="connsiteY145" fmla="*/ 6125 h 10000"/>
              <a:gd name="connsiteX146" fmla="*/ 6694 w 10000"/>
              <a:gd name="connsiteY146" fmla="*/ 6105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875 w 10000"/>
              <a:gd name="connsiteY155" fmla="*/ 6105 h 10000"/>
              <a:gd name="connsiteX156" fmla="*/ 7006 w 10000"/>
              <a:gd name="connsiteY156" fmla="*/ 6134 h 10000"/>
              <a:gd name="connsiteX157" fmla="*/ 7137 w 10000"/>
              <a:gd name="connsiteY157" fmla="*/ 6154 h 10000"/>
              <a:gd name="connsiteX158" fmla="*/ 7268 w 10000"/>
              <a:gd name="connsiteY158" fmla="*/ 6202 h 10000"/>
              <a:gd name="connsiteX159" fmla="*/ 7601 w 10000"/>
              <a:gd name="connsiteY159" fmla="*/ 6318 h 10000"/>
              <a:gd name="connsiteX160" fmla="*/ 7964 w 10000"/>
              <a:gd name="connsiteY160" fmla="*/ 6464 h 10000"/>
              <a:gd name="connsiteX161" fmla="*/ 7964 w 10000"/>
              <a:gd name="connsiteY161" fmla="*/ 6464 h 10000"/>
              <a:gd name="connsiteX162" fmla="*/ 7984 w 10000"/>
              <a:gd name="connsiteY162" fmla="*/ 6464 h 10000"/>
              <a:gd name="connsiteX163" fmla="*/ 7984 w 10000"/>
              <a:gd name="connsiteY163" fmla="*/ 6464 h 10000"/>
              <a:gd name="connsiteX164" fmla="*/ 7994 w 10000"/>
              <a:gd name="connsiteY164" fmla="*/ 6464 h 10000"/>
              <a:gd name="connsiteX165" fmla="*/ 7994 w 10000"/>
              <a:gd name="connsiteY165" fmla="*/ 6464 h 10000"/>
              <a:gd name="connsiteX166" fmla="*/ 8216 w 10000"/>
              <a:gd name="connsiteY166" fmla="*/ 6540 h 10000"/>
              <a:gd name="connsiteX167" fmla="*/ 8407 w 10000"/>
              <a:gd name="connsiteY167" fmla="*/ 6601 h 10000"/>
              <a:gd name="connsiteX168" fmla="*/ 8599 w 10000"/>
              <a:gd name="connsiteY168" fmla="*/ 6639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911 w 10000"/>
              <a:gd name="connsiteY175" fmla="*/ 6639 h 10000"/>
              <a:gd name="connsiteX176" fmla="*/ 9032 w 10000"/>
              <a:gd name="connsiteY176" fmla="*/ 6601 h 10000"/>
              <a:gd name="connsiteX177" fmla="*/ 9093 w 10000"/>
              <a:gd name="connsiteY177" fmla="*/ 6578 h 10000"/>
              <a:gd name="connsiteX178" fmla="*/ 9143 w 10000"/>
              <a:gd name="connsiteY178" fmla="*/ 6550 h 10000"/>
              <a:gd name="connsiteX179" fmla="*/ 9194 w 10000"/>
              <a:gd name="connsiteY179" fmla="*/ 6522 h 10000"/>
              <a:gd name="connsiteX180" fmla="*/ 9244 w 10000"/>
              <a:gd name="connsiteY180" fmla="*/ 6473 h 10000"/>
              <a:gd name="connsiteX181" fmla="*/ 9274 w 10000"/>
              <a:gd name="connsiteY181" fmla="*/ 6426 h 10000"/>
              <a:gd name="connsiteX182" fmla="*/ 9315 w 10000"/>
              <a:gd name="connsiteY182" fmla="*/ 6366 h 10000"/>
              <a:gd name="connsiteX183" fmla="*/ 9375 w 10000"/>
              <a:gd name="connsiteY183" fmla="*/ 6232 h 10000"/>
              <a:gd name="connsiteX184" fmla="*/ 9425 w 10000"/>
              <a:gd name="connsiteY184" fmla="*/ 6047 h 10000"/>
              <a:gd name="connsiteX185" fmla="*/ 9446 w 10000"/>
              <a:gd name="connsiteY185" fmla="*/ 5853 h 10000"/>
              <a:gd name="connsiteX186" fmla="*/ 9456 w 10000"/>
              <a:gd name="connsiteY186" fmla="*/ 5600 h 10000"/>
              <a:gd name="connsiteX187" fmla="*/ 9446 w 10000"/>
              <a:gd name="connsiteY187" fmla="*/ 5330 h 10000"/>
              <a:gd name="connsiteX188" fmla="*/ 9415 w 10000"/>
              <a:gd name="connsiteY188" fmla="*/ 5020 h 10000"/>
              <a:gd name="connsiteX189" fmla="*/ 9365 w 10000"/>
              <a:gd name="connsiteY189" fmla="*/ 4650 h 10000"/>
              <a:gd name="connsiteX190" fmla="*/ 9284 w 10000"/>
              <a:gd name="connsiteY190" fmla="*/ 4254 h 10000"/>
              <a:gd name="connsiteX191" fmla="*/ 9204 w 10000"/>
              <a:gd name="connsiteY191" fmla="*/ 3789 h 10000"/>
              <a:gd name="connsiteX192" fmla="*/ 9083 w 10000"/>
              <a:gd name="connsiteY192" fmla="*/ 3304 h 10000"/>
              <a:gd name="connsiteX193" fmla="*/ 8931 w 10000"/>
              <a:gd name="connsiteY193" fmla="*/ 2763 h 10000"/>
              <a:gd name="connsiteX194" fmla="*/ 8931 w 10000"/>
              <a:gd name="connsiteY194" fmla="*/ 2763 h 10000"/>
              <a:gd name="connsiteX195" fmla="*/ 8931 w 10000"/>
              <a:gd name="connsiteY195" fmla="*/ 2723 h 10000"/>
              <a:gd name="connsiteX196" fmla="*/ 8931 w 10000"/>
              <a:gd name="connsiteY196" fmla="*/ 2723 h 10000"/>
              <a:gd name="connsiteX197" fmla="*/ 8921 w 10000"/>
              <a:gd name="connsiteY197" fmla="*/ 2713 h 10000"/>
              <a:gd name="connsiteX198" fmla="*/ 8921 w 10000"/>
              <a:gd name="connsiteY198" fmla="*/ 2713 h 10000"/>
              <a:gd name="connsiteX199" fmla="*/ 8911 w 10000"/>
              <a:gd name="connsiteY199" fmla="*/ 2665 h 10000"/>
              <a:gd name="connsiteX200" fmla="*/ 8911 w 10000"/>
              <a:gd name="connsiteY200" fmla="*/ 2665 h 10000"/>
              <a:gd name="connsiteX201" fmla="*/ 8911 w 10000"/>
              <a:gd name="connsiteY201" fmla="*/ 2656 h 10000"/>
              <a:gd name="connsiteX202" fmla="*/ 8911 w 10000"/>
              <a:gd name="connsiteY202" fmla="*/ 2656 h 10000"/>
              <a:gd name="connsiteX203" fmla="*/ 8911 w 10000"/>
              <a:gd name="connsiteY203" fmla="*/ 2656 h 10000"/>
              <a:gd name="connsiteX204" fmla="*/ 8911 w 10000"/>
              <a:gd name="connsiteY204" fmla="*/ 2656 h 10000"/>
              <a:gd name="connsiteX205" fmla="*/ 8478 w 10000"/>
              <a:gd name="connsiteY205" fmla="*/ 2685 h 10000"/>
              <a:gd name="connsiteX206" fmla="*/ 8044 w 10000"/>
              <a:gd name="connsiteY206" fmla="*/ 2723 h 10000"/>
              <a:gd name="connsiteX207" fmla="*/ 7147 w 10000"/>
              <a:gd name="connsiteY207" fmla="*/ 2819 h 10000"/>
              <a:gd name="connsiteX208" fmla="*/ 6300 w 10000"/>
              <a:gd name="connsiteY208" fmla="*/ 2917 h 10000"/>
              <a:gd name="connsiteX209" fmla="*/ 5917 w 10000"/>
              <a:gd name="connsiteY209" fmla="*/ 2946 h 10000"/>
              <a:gd name="connsiteX210" fmla="*/ 5554 w 10000"/>
              <a:gd name="connsiteY210" fmla="*/ 2975 h 10000"/>
              <a:gd name="connsiteX211" fmla="*/ 555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313 w 10000"/>
              <a:gd name="connsiteY219" fmla="*/ 2955 h 10000"/>
              <a:gd name="connsiteX220" fmla="*/ 5151 w 10000"/>
              <a:gd name="connsiteY220" fmla="*/ 2927 h 10000"/>
              <a:gd name="connsiteX221" fmla="*/ 5030 w 10000"/>
              <a:gd name="connsiteY221" fmla="*/ 2868 h 10000"/>
              <a:gd name="connsiteX222" fmla="*/ 4919 w 10000"/>
              <a:gd name="connsiteY222" fmla="*/ 2790 h 10000"/>
              <a:gd name="connsiteX223" fmla="*/ 4829 w 10000"/>
              <a:gd name="connsiteY223" fmla="*/ 2703 h 10000"/>
              <a:gd name="connsiteX224" fmla="*/ 4748 w 10000"/>
              <a:gd name="connsiteY224" fmla="*/ 2597 h 10000"/>
              <a:gd name="connsiteX225" fmla="*/ 4708 w 10000"/>
              <a:gd name="connsiteY225" fmla="*/ 2482 h 10000"/>
              <a:gd name="connsiteX226" fmla="*/ 4667 w 10000"/>
              <a:gd name="connsiteY226" fmla="*/ 2346 h 10000"/>
              <a:gd name="connsiteX227" fmla="*/ 4637 w 10000"/>
              <a:gd name="connsiteY227" fmla="*/ 2210 h 10000"/>
              <a:gd name="connsiteX228" fmla="*/ 4627 w 10000"/>
              <a:gd name="connsiteY228" fmla="*/ 2065 h 10000"/>
              <a:gd name="connsiteX229" fmla="*/ 4627 w 10000"/>
              <a:gd name="connsiteY229" fmla="*/ 1909 h 10000"/>
              <a:gd name="connsiteX230" fmla="*/ 4637 w 10000"/>
              <a:gd name="connsiteY230" fmla="*/ 1762 h 10000"/>
              <a:gd name="connsiteX231" fmla="*/ 4667 w 10000"/>
              <a:gd name="connsiteY231" fmla="*/ 1598 h 10000"/>
              <a:gd name="connsiteX232" fmla="*/ 4688 w 10000"/>
              <a:gd name="connsiteY232" fmla="*/ 1443 h 10000"/>
              <a:gd name="connsiteX233" fmla="*/ 4728 w 10000"/>
              <a:gd name="connsiteY233" fmla="*/ 1289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23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1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104 h 10000"/>
              <a:gd name="connsiteX252" fmla="*/ 4788 w 10000"/>
              <a:gd name="connsiteY252" fmla="*/ 1094 h 10000"/>
              <a:gd name="connsiteX253" fmla="*/ 4788 w 10000"/>
              <a:gd name="connsiteY253" fmla="*/ 1094 h 10000"/>
              <a:gd name="connsiteX254" fmla="*/ 4859 w 10000"/>
              <a:gd name="connsiteY254" fmla="*/ 853 h 10000"/>
              <a:gd name="connsiteX255" fmla="*/ 4909 w 10000"/>
              <a:gd name="connsiteY255" fmla="*/ 640 h 10000"/>
              <a:gd name="connsiteX256" fmla="*/ 4919 w 10000"/>
              <a:gd name="connsiteY256" fmla="*/ 553 h 10000"/>
              <a:gd name="connsiteX257" fmla="*/ 4919 w 10000"/>
              <a:gd name="connsiteY257" fmla="*/ 454 h 10000"/>
              <a:gd name="connsiteX258" fmla="*/ 4909 w 10000"/>
              <a:gd name="connsiteY258" fmla="*/ 377 h 10000"/>
              <a:gd name="connsiteX259" fmla="*/ 4899 w 10000"/>
              <a:gd name="connsiteY259" fmla="*/ 300 h 10000"/>
              <a:gd name="connsiteX260" fmla="*/ 4859 w 10000"/>
              <a:gd name="connsiteY260" fmla="*/ 233 h 10000"/>
              <a:gd name="connsiteX261" fmla="*/ 4829 w 10000"/>
              <a:gd name="connsiteY261" fmla="*/ 175 h 10000"/>
              <a:gd name="connsiteX262" fmla="*/ 4778 w 10000"/>
              <a:gd name="connsiteY262" fmla="*/ 115 h 10000"/>
              <a:gd name="connsiteX263" fmla="*/ 4708 w 10000"/>
              <a:gd name="connsiteY263" fmla="*/ 77 h 10000"/>
              <a:gd name="connsiteX264" fmla="*/ 4627 w 10000"/>
              <a:gd name="connsiteY264" fmla="*/ 47 h 10000"/>
              <a:gd name="connsiteX265" fmla="*/ 4536 w 10000"/>
              <a:gd name="connsiteY265" fmla="*/ 9 h 10000"/>
              <a:gd name="connsiteX266" fmla="*/ 4425 w 10000"/>
              <a:gd name="connsiteY266" fmla="*/ 0 h 10000"/>
              <a:gd name="connsiteX267" fmla="*/ 4304 w 10000"/>
              <a:gd name="connsiteY267" fmla="*/ 0 h 10000"/>
              <a:gd name="connsiteX268" fmla="*/ 4304 w 10000"/>
              <a:gd name="connsiteY268" fmla="*/ 0 h 10000"/>
              <a:gd name="connsiteX269" fmla="*/ 4304 w 10000"/>
              <a:gd name="connsiteY269"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185 w 10000"/>
              <a:gd name="connsiteY97" fmla="*/ 7656 h 10000"/>
              <a:gd name="connsiteX98" fmla="*/ 8135 w 10000"/>
              <a:gd name="connsiteY98" fmla="*/ 8024 h 10000"/>
              <a:gd name="connsiteX99" fmla="*/ 7671 w 10000"/>
              <a:gd name="connsiteY99" fmla="*/ 8139 h 10000"/>
              <a:gd name="connsiteX100" fmla="*/ 7671 w 10000"/>
              <a:gd name="connsiteY100" fmla="*/ 8139 h 10000"/>
              <a:gd name="connsiteX101" fmla="*/ 7671 w 10000"/>
              <a:gd name="connsiteY101" fmla="*/ 8139 h 10000"/>
              <a:gd name="connsiteX102" fmla="*/ 7671 w 10000"/>
              <a:gd name="connsiteY102" fmla="*/ 8139 h 10000"/>
              <a:gd name="connsiteX103" fmla="*/ 7661 w 10000"/>
              <a:gd name="connsiteY103" fmla="*/ 8139 h 10000"/>
              <a:gd name="connsiteX104" fmla="*/ 7661 w 10000"/>
              <a:gd name="connsiteY104" fmla="*/ 8139 h 10000"/>
              <a:gd name="connsiteX105" fmla="*/ 7450 w 10000"/>
              <a:gd name="connsiteY105" fmla="*/ 8188 h 10000"/>
              <a:gd name="connsiteX106" fmla="*/ 7248 w 10000"/>
              <a:gd name="connsiteY106" fmla="*/ 8237 h 10000"/>
              <a:gd name="connsiteX107" fmla="*/ 7036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663 w 10000"/>
              <a:gd name="connsiteY116" fmla="*/ 8275 h 10000"/>
              <a:gd name="connsiteX117" fmla="*/ 6512 w 10000"/>
              <a:gd name="connsiteY117" fmla="*/ 8237 h 10000"/>
              <a:gd name="connsiteX118" fmla="*/ 6442 w 10000"/>
              <a:gd name="connsiteY118" fmla="*/ 8207 h 10000"/>
              <a:gd name="connsiteX119" fmla="*/ 6381 w 10000"/>
              <a:gd name="connsiteY119" fmla="*/ 8177 h 10000"/>
              <a:gd name="connsiteX120" fmla="*/ 6321 w 10000"/>
              <a:gd name="connsiteY120" fmla="*/ 8139 h 10000"/>
              <a:gd name="connsiteX121" fmla="*/ 6270 w 10000"/>
              <a:gd name="connsiteY121" fmla="*/ 8091 h 10000"/>
              <a:gd name="connsiteX122" fmla="*/ 6220 w 10000"/>
              <a:gd name="connsiteY122" fmla="*/ 8032 h 10000"/>
              <a:gd name="connsiteX123" fmla="*/ 6169 w 10000"/>
              <a:gd name="connsiteY123" fmla="*/ 7965 h 10000"/>
              <a:gd name="connsiteX124" fmla="*/ 6149 w 10000"/>
              <a:gd name="connsiteY124" fmla="*/ 7898 h 10000"/>
              <a:gd name="connsiteX125" fmla="*/ 6109 w 10000"/>
              <a:gd name="connsiteY125" fmla="*/ 7810 h 10000"/>
              <a:gd name="connsiteX126" fmla="*/ 6099 w 10000"/>
              <a:gd name="connsiteY126" fmla="*/ 7723 h 10000"/>
              <a:gd name="connsiteX127" fmla="*/ 6089 w 10000"/>
              <a:gd name="connsiteY127" fmla="*/ 7617 h 10000"/>
              <a:gd name="connsiteX128" fmla="*/ 6089 w 10000"/>
              <a:gd name="connsiteY128" fmla="*/ 7501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74 h 10000"/>
              <a:gd name="connsiteX133" fmla="*/ 6089 w 10000"/>
              <a:gd name="connsiteY133" fmla="*/ 7344 h 10000"/>
              <a:gd name="connsiteX134" fmla="*/ 6089 w 10000"/>
              <a:gd name="connsiteY134" fmla="*/ 7344 h 10000"/>
              <a:gd name="connsiteX135" fmla="*/ 6129 w 10000"/>
              <a:gd name="connsiteY135" fmla="*/ 7016 h 10000"/>
              <a:gd name="connsiteX136" fmla="*/ 6179 w 10000"/>
              <a:gd name="connsiteY136" fmla="*/ 6754 h 10000"/>
              <a:gd name="connsiteX137" fmla="*/ 6240 w 10000"/>
              <a:gd name="connsiteY137" fmla="*/ 6531 h 10000"/>
              <a:gd name="connsiteX138" fmla="*/ 6280 w 10000"/>
              <a:gd name="connsiteY138" fmla="*/ 6453 h 10000"/>
              <a:gd name="connsiteX139" fmla="*/ 6321 w 10000"/>
              <a:gd name="connsiteY139" fmla="*/ 6366 h 10000"/>
              <a:gd name="connsiteX140" fmla="*/ 6351 w 10000"/>
              <a:gd name="connsiteY140" fmla="*/ 6309 h 10000"/>
              <a:gd name="connsiteX141" fmla="*/ 6401 w 10000"/>
              <a:gd name="connsiteY141" fmla="*/ 6250 h 10000"/>
              <a:gd name="connsiteX142" fmla="*/ 6452 w 10000"/>
              <a:gd name="connsiteY142" fmla="*/ 6202 h 10000"/>
              <a:gd name="connsiteX143" fmla="*/ 6512 w 10000"/>
              <a:gd name="connsiteY143" fmla="*/ 6163 h 10000"/>
              <a:gd name="connsiteX144" fmla="*/ 6563 w 10000"/>
              <a:gd name="connsiteY144" fmla="*/ 6134 h 10000"/>
              <a:gd name="connsiteX145" fmla="*/ 6623 w 10000"/>
              <a:gd name="connsiteY145" fmla="*/ 6125 h 10000"/>
              <a:gd name="connsiteX146" fmla="*/ 6694 w 10000"/>
              <a:gd name="connsiteY146" fmla="*/ 6105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875 w 10000"/>
              <a:gd name="connsiteY155" fmla="*/ 6105 h 10000"/>
              <a:gd name="connsiteX156" fmla="*/ 7006 w 10000"/>
              <a:gd name="connsiteY156" fmla="*/ 6134 h 10000"/>
              <a:gd name="connsiteX157" fmla="*/ 7137 w 10000"/>
              <a:gd name="connsiteY157" fmla="*/ 6154 h 10000"/>
              <a:gd name="connsiteX158" fmla="*/ 7268 w 10000"/>
              <a:gd name="connsiteY158" fmla="*/ 6202 h 10000"/>
              <a:gd name="connsiteX159" fmla="*/ 7601 w 10000"/>
              <a:gd name="connsiteY159" fmla="*/ 6318 h 10000"/>
              <a:gd name="connsiteX160" fmla="*/ 7964 w 10000"/>
              <a:gd name="connsiteY160" fmla="*/ 6464 h 10000"/>
              <a:gd name="connsiteX161" fmla="*/ 7964 w 10000"/>
              <a:gd name="connsiteY161" fmla="*/ 6464 h 10000"/>
              <a:gd name="connsiteX162" fmla="*/ 7984 w 10000"/>
              <a:gd name="connsiteY162" fmla="*/ 6464 h 10000"/>
              <a:gd name="connsiteX163" fmla="*/ 7984 w 10000"/>
              <a:gd name="connsiteY163" fmla="*/ 6464 h 10000"/>
              <a:gd name="connsiteX164" fmla="*/ 7994 w 10000"/>
              <a:gd name="connsiteY164" fmla="*/ 6464 h 10000"/>
              <a:gd name="connsiteX165" fmla="*/ 7994 w 10000"/>
              <a:gd name="connsiteY165" fmla="*/ 6464 h 10000"/>
              <a:gd name="connsiteX166" fmla="*/ 8216 w 10000"/>
              <a:gd name="connsiteY166" fmla="*/ 6540 h 10000"/>
              <a:gd name="connsiteX167" fmla="*/ 8407 w 10000"/>
              <a:gd name="connsiteY167" fmla="*/ 6601 h 10000"/>
              <a:gd name="connsiteX168" fmla="*/ 8599 w 10000"/>
              <a:gd name="connsiteY168" fmla="*/ 6639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911 w 10000"/>
              <a:gd name="connsiteY175" fmla="*/ 6639 h 10000"/>
              <a:gd name="connsiteX176" fmla="*/ 9032 w 10000"/>
              <a:gd name="connsiteY176" fmla="*/ 6601 h 10000"/>
              <a:gd name="connsiteX177" fmla="*/ 9093 w 10000"/>
              <a:gd name="connsiteY177" fmla="*/ 6578 h 10000"/>
              <a:gd name="connsiteX178" fmla="*/ 9143 w 10000"/>
              <a:gd name="connsiteY178" fmla="*/ 6550 h 10000"/>
              <a:gd name="connsiteX179" fmla="*/ 9194 w 10000"/>
              <a:gd name="connsiteY179" fmla="*/ 6522 h 10000"/>
              <a:gd name="connsiteX180" fmla="*/ 9244 w 10000"/>
              <a:gd name="connsiteY180" fmla="*/ 6473 h 10000"/>
              <a:gd name="connsiteX181" fmla="*/ 9274 w 10000"/>
              <a:gd name="connsiteY181" fmla="*/ 6426 h 10000"/>
              <a:gd name="connsiteX182" fmla="*/ 9315 w 10000"/>
              <a:gd name="connsiteY182" fmla="*/ 6366 h 10000"/>
              <a:gd name="connsiteX183" fmla="*/ 9375 w 10000"/>
              <a:gd name="connsiteY183" fmla="*/ 6232 h 10000"/>
              <a:gd name="connsiteX184" fmla="*/ 9425 w 10000"/>
              <a:gd name="connsiteY184" fmla="*/ 6047 h 10000"/>
              <a:gd name="connsiteX185" fmla="*/ 9446 w 10000"/>
              <a:gd name="connsiteY185" fmla="*/ 5853 h 10000"/>
              <a:gd name="connsiteX186" fmla="*/ 9456 w 10000"/>
              <a:gd name="connsiteY186" fmla="*/ 5600 h 10000"/>
              <a:gd name="connsiteX187" fmla="*/ 9446 w 10000"/>
              <a:gd name="connsiteY187" fmla="*/ 5330 h 10000"/>
              <a:gd name="connsiteX188" fmla="*/ 9415 w 10000"/>
              <a:gd name="connsiteY188" fmla="*/ 5020 h 10000"/>
              <a:gd name="connsiteX189" fmla="*/ 9365 w 10000"/>
              <a:gd name="connsiteY189" fmla="*/ 4650 h 10000"/>
              <a:gd name="connsiteX190" fmla="*/ 9284 w 10000"/>
              <a:gd name="connsiteY190" fmla="*/ 4254 h 10000"/>
              <a:gd name="connsiteX191" fmla="*/ 9204 w 10000"/>
              <a:gd name="connsiteY191" fmla="*/ 3789 h 10000"/>
              <a:gd name="connsiteX192" fmla="*/ 9083 w 10000"/>
              <a:gd name="connsiteY192" fmla="*/ 3304 h 10000"/>
              <a:gd name="connsiteX193" fmla="*/ 8931 w 10000"/>
              <a:gd name="connsiteY193" fmla="*/ 2763 h 10000"/>
              <a:gd name="connsiteX194" fmla="*/ 8931 w 10000"/>
              <a:gd name="connsiteY194" fmla="*/ 2763 h 10000"/>
              <a:gd name="connsiteX195" fmla="*/ 8931 w 10000"/>
              <a:gd name="connsiteY195" fmla="*/ 2723 h 10000"/>
              <a:gd name="connsiteX196" fmla="*/ 8931 w 10000"/>
              <a:gd name="connsiteY196" fmla="*/ 2723 h 10000"/>
              <a:gd name="connsiteX197" fmla="*/ 8921 w 10000"/>
              <a:gd name="connsiteY197" fmla="*/ 2713 h 10000"/>
              <a:gd name="connsiteX198" fmla="*/ 8921 w 10000"/>
              <a:gd name="connsiteY198" fmla="*/ 2713 h 10000"/>
              <a:gd name="connsiteX199" fmla="*/ 8911 w 10000"/>
              <a:gd name="connsiteY199" fmla="*/ 2665 h 10000"/>
              <a:gd name="connsiteX200" fmla="*/ 8911 w 10000"/>
              <a:gd name="connsiteY200" fmla="*/ 2665 h 10000"/>
              <a:gd name="connsiteX201" fmla="*/ 8911 w 10000"/>
              <a:gd name="connsiteY201" fmla="*/ 2656 h 10000"/>
              <a:gd name="connsiteX202" fmla="*/ 8911 w 10000"/>
              <a:gd name="connsiteY202" fmla="*/ 2656 h 10000"/>
              <a:gd name="connsiteX203" fmla="*/ 8911 w 10000"/>
              <a:gd name="connsiteY203" fmla="*/ 2656 h 10000"/>
              <a:gd name="connsiteX204" fmla="*/ 8911 w 10000"/>
              <a:gd name="connsiteY204" fmla="*/ 2656 h 10000"/>
              <a:gd name="connsiteX205" fmla="*/ 8478 w 10000"/>
              <a:gd name="connsiteY205" fmla="*/ 2685 h 10000"/>
              <a:gd name="connsiteX206" fmla="*/ 8044 w 10000"/>
              <a:gd name="connsiteY206" fmla="*/ 2723 h 10000"/>
              <a:gd name="connsiteX207" fmla="*/ 7147 w 10000"/>
              <a:gd name="connsiteY207" fmla="*/ 2819 h 10000"/>
              <a:gd name="connsiteX208" fmla="*/ 6300 w 10000"/>
              <a:gd name="connsiteY208" fmla="*/ 2917 h 10000"/>
              <a:gd name="connsiteX209" fmla="*/ 5917 w 10000"/>
              <a:gd name="connsiteY209" fmla="*/ 2946 h 10000"/>
              <a:gd name="connsiteX210" fmla="*/ 5554 w 10000"/>
              <a:gd name="connsiteY210" fmla="*/ 2975 h 10000"/>
              <a:gd name="connsiteX211" fmla="*/ 555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313 w 10000"/>
              <a:gd name="connsiteY219" fmla="*/ 2955 h 10000"/>
              <a:gd name="connsiteX220" fmla="*/ 5151 w 10000"/>
              <a:gd name="connsiteY220" fmla="*/ 2927 h 10000"/>
              <a:gd name="connsiteX221" fmla="*/ 5030 w 10000"/>
              <a:gd name="connsiteY221" fmla="*/ 2868 h 10000"/>
              <a:gd name="connsiteX222" fmla="*/ 4919 w 10000"/>
              <a:gd name="connsiteY222" fmla="*/ 2790 h 10000"/>
              <a:gd name="connsiteX223" fmla="*/ 4829 w 10000"/>
              <a:gd name="connsiteY223" fmla="*/ 2703 h 10000"/>
              <a:gd name="connsiteX224" fmla="*/ 4748 w 10000"/>
              <a:gd name="connsiteY224" fmla="*/ 2597 h 10000"/>
              <a:gd name="connsiteX225" fmla="*/ 4708 w 10000"/>
              <a:gd name="connsiteY225" fmla="*/ 2482 h 10000"/>
              <a:gd name="connsiteX226" fmla="*/ 4667 w 10000"/>
              <a:gd name="connsiteY226" fmla="*/ 2346 h 10000"/>
              <a:gd name="connsiteX227" fmla="*/ 4637 w 10000"/>
              <a:gd name="connsiteY227" fmla="*/ 2210 h 10000"/>
              <a:gd name="connsiteX228" fmla="*/ 4627 w 10000"/>
              <a:gd name="connsiteY228" fmla="*/ 2065 h 10000"/>
              <a:gd name="connsiteX229" fmla="*/ 4627 w 10000"/>
              <a:gd name="connsiteY229" fmla="*/ 1909 h 10000"/>
              <a:gd name="connsiteX230" fmla="*/ 4637 w 10000"/>
              <a:gd name="connsiteY230" fmla="*/ 1762 h 10000"/>
              <a:gd name="connsiteX231" fmla="*/ 4667 w 10000"/>
              <a:gd name="connsiteY231" fmla="*/ 1598 h 10000"/>
              <a:gd name="connsiteX232" fmla="*/ 4688 w 10000"/>
              <a:gd name="connsiteY232" fmla="*/ 1443 h 10000"/>
              <a:gd name="connsiteX233" fmla="*/ 4728 w 10000"/>
              <a:gd name="connsiteY233" fmla="*/ 1289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23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1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104 h 10000"/>
              <a:gd name="connsiteX252" fmla="*/ 4788 w 10000"/>
              <a:gd name="connsiteY252" fmla="*/ 1094 h 10000"/>
              <a:gd name="connsiteX253" fmla="*/ 4788 w 10000"/>
              <a:gd name="connsiteY253" fmla="*/ 1094 h 10000"/>
              <a:gd name="connsiteX254" fmla="*/ 4859 w 10000"/>
              <a:gd name="connsiteY254" fmla="*/ 853 h 10000"/>
              <a:gd name="connsiteX255" fmla="*/ 4909 w 10000"/>
              <a:gd name="connsiteY255" fmla="*/ 640 h 10000"/>
              <a:gd name="connsiteX256" fmla="*/ 4919 w 10000"/>
              <a:gd name="connsiteY256" fmla="*/ 553 h 10000"/>
              <a:gd name="connsiteX257" fmla="*/ 4919 w 10000"/>
              <a:gd name="connsiteY257" fmla="*/ 454 h 10000"/>
              <a:gd name="connsiteX258" fmla="*/ 4909 w 10000"/>
              <a:gd name="connsiteY258" fmla="*/ 377 h 10000"/>
              <a:gd name="connsiteX259" fmla="*/ 4899 w 10000"/>
              <a:gd name="connsiteY259" fmla="*/ 300 h 10000"/>
              <a:gd name="connsiteX260" fmla="*/ 4859 w 10000"/>
              <a:gd name="connsiteY260" fmla="*/ 233 h 10000"/>
              <a:gd name="connsiteX261" fmla="*/ 4829 w 10000"/>
              <a:gd name="connsiteY261" fmla="*/ 175 h 10000"/>
              <a:gd name="connsiteX262" fmla="*/ 4778 w 10000"/>
              <a:gd name="connsiteY262" fmla="*/ 115 h 10000"/>
              <a:gd name="connsiteX263" fmla="*/ 4708 w 10000"/>
              <a:gd name="connsiteY263" fmla="*/ 77 h 10000"/>
              <a:gd name="connsiteX264" fmla="*/ 4627 w 10000"/>
              <a:gd name="connsiteY264" fmla="*/ 47 h 10000"/>
              <a:gd name="connsiteX265" fmla="*/ 4536 w 10000"/>
              <a:gd name="connsiteY265" fmla="*/ 9 h 10000"/>
              <a:gd name="connsiteX266" fmla="*/ 4425 w 10000"/>
              <a:gd name="connsiteY266" fmla="*/ 0 h 10000"/>
              <a:gd name="connsiteX267" fmla="*/ 4304 w 10000"/>
              <a:gd name="connsiteY267" fmla="*/ 0 h 10000"/>
              <a:gd name="connsiteX268" fmla="*/ 4304 w 10000"/>
              <a:gd name="connsiteY268" fmla="*/ 0 h 10000"/>
              <a:gd name="connsiteX269" fmla="*/ 4304 w 10000"/>
              <a:gd name="connsiteY269"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185 w 10000"/>
              <a:gd name="connsiteY97" fmla="*/ 7656 h 10000"/>
              <a:gd name="connsiteX98" fmla="*/ 8135 w 10000"/>
              <a:gd name="connsiteY98" fmla="*/ 8024 h 10000"/>
              <a:gd name="connsiteX99" fmla="*/ 7671 w 10000"/>
              <a:gd name="connsiteY99" fmla="*/ 8139 h 10000"/>
              <a:gd name="connsiteX100" fmla="*/ 7671 w 10000"/>
              <a:gd name="connsiteY100" fmla="*/ 8139 h 10000"/>
              <a:gd name="connsiteX101" fmla="*/ 7671 w 10000"/>
              <a:gd name="connsiteY101" fmla="*/ 8139 h 10000"/>
              <a:gd name="connsiteX102" fmla="*/ 7671 w 10000"/>
              <a:gd name="connsiteY102" fmla="*/ 8139 h 10000"/>
              <a:gd name="connsiteX103" fmla="*/ 7661 w 10000"/>
              <a:gd name="connsiteY103" fmla="*/ 8139 h 10000"/>
              <a:gd name="connsiteX104" fmla="*/ 7661 w 10000"/>
              <a:gd name="connsiteY104" fmla="*/ 8139 h 10000"/>
              <a:gd name="connsiteX105" fmla="*/ 7450 w 10000"/>
              <a:gd name="connsiteY105" fmla="*/ 8188 h 10000"/>
              <a:gd name="connsiteX106" fmla="*/ 7248 w 10000"/>
              <a:gd name="connsiteY106" fmla="*/ 8237 h 10000"/>
              <a:gd name="connsiteX107" fmla="*/ 7036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663 w 10000"/>
              <a:gd name="connsiteY116" fmla="*/ 8275 h 10000"/>
              <a:gd name="connsiteX117" fmla="*/ 6512 w 10000"/>
              <a:gd name="connsiteY117" fmla="*/ 8237 h 10000"/>
              <a:gd name="connsiteX118" fmla="*/ 6442 w 10000"/>
              <a:gd name="connsiteY118" fmla="*/ 8207 h 10000"/>
              <a:gd name="connsiteX119" fmla="*/ 6381 w 10000"/>
              <a:gd name="connsiteY119" fmla="*/ 8177 h 10000"/>
              <a:gd name="connsiteX120" fmla="*/ 6321 w 10000"/>
              <a:gd name="connsiteY120" fmla="*/ 8139 h 10000"/>
              <a:gd name="connsiteX121" fmla="*/ 6270 w 10000"/>
              <a:gd name="connsiteY121" fmla="*/ 8091 h 10000"/>
              <a:gd name="connsiteX122" fmla="*/ 6220 w 10000"/>
              <a:gd name="connsiteY122" fmla="*/ 8032 h 10000"/>
              <a:gd name="connsiteX123" fmla="*/ 6169 w 10000"/>
              <a:gd name="connsiteY123" fmla="*/ 7965 h 10000"/>
              <a:gd name="connsiteX124" fmla="*/ 6149 w 10000"/>
              <a:gd name="connsiteY124" fmla="*/ 7898 h 10000"/>
              <a:gd name="connsiteX125" fmla="*/ 6109 w 10000"/>
              <a:gd name="connsiteY125" fmla="*/ 7810 h 10000"/>
              <a:gd name="connsiteX126" fmla="*/ 6099 w 10000"/>
              <a:gd name="connsiteY126" fmla="*/ 7723 h 10000"/>
              <a:gd name="connsiteX127" fmla="*/ 6089 w 10000"/>
              <a:gd name="connsiteY127" fmla="*/ 7617 h 10000"/>
              <a:gd name="connsiteX128" fmla="*/ 6089 w 10000"/>
              <a:gd name="connsiteY128" fmla="*/ 7501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74 h 10000"/>
              <a:gd name="connsiteX133" fmla="*/ 6089 w 10000"/>
              <a:gd name="connsiteY133" fmla="*/ 7344 h 10000"/>
              <a:gd name="connsiteX134" fmla="*/ 6089 w 10000"/>
              <a:gd name="connsiteY134" fmla="*/ 7344 h 10000"/>
              <a:gd name="connsiteX135" fmla="*/ 6129 w 10000"/>
              <a:gd name="connsiteY135" fmla="*/ 7016 h 10000"/>
              <a:gd name="connsiteX136" fmla="*/ 6179 w 10000"/>
              <a:gd name="connsiteY136" fmla="*/ 6754 h 10000"/>
              <a:gd name="connsiteX137" fmla="*/ 6240 w 10000"/>
              <a:gd name="connsiteY137" fmla="*/ 6531 h 10000"/>
              <a:gd name="connsiteX138" fmla="*/ 6280 w 10000"/>
              <a:gd name="connsiteY138" fmla="*/ 6453 h 10000"/>
              <a:gd name="connsiteX139" fmla="*/ 6321 w 10000"/>
              <a:gd name="connsiteY139" fmla="*/ 6366 h 10000"/>
              <a:gd name="connsiteX140" fmla="*/ 6351 w 10000"/>
              <a:gd name="connsiteY140" fmla="*/ 6309 h 10000"/>
              <a:gd name="connsiteX141" fmla="*/ 6401 w 10000"/>
              <a:gd name="connsiteY141" fmla="*/ 6250 h 10000"/>
              <a:gd name="connsiteX142" fmla="*/ 6452 w 10000"/>
              <a:gd name="connsiteY142" fmla="*/ 6202 h 10000"/>
              <a:gd name="connsiteX143" fmla="*/ 6512 w 10000"/>
              <a:gd name="connsiteY143" fmla="*/ 6163 h 10000"/>
              <a:gd name="connsiteX144" fmla="*/ 6563 w 10000"/>
              <a:gd name="connsiteY144" fmla="*/ 6134 h 10000"/>
              <a:gd name="connsiteX145" fmla="*/ 6623 w 10000"/>
              <a:gd name="connsiteY145" fmla="*/ 6125 h 10000"/>
              <a:gd name="connsiteX146" fmla="*/ 6694 w 10000"/>
              <a:gd name="connsiteY146" fmla="*/ 6105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875 w 10000"/>
              <a:gd name="connsiteY155" fmla="*/ 6105 h 10000"/>
              <a:gd name="connsiteX156" fmla="*/ 7006 w 10000"/>
              <a:gd name="connsiteY156" fmla="*/ 6134 h 10000"/>
              <a:gd name="connsiteX157" fmla="*/ 7137 w 10000"/>
              <a:gd name="connsiteY157" fmla="*/ 6154 h 10000"/>
              <a:gd name="connsiteX158" fmla="*/ 7268 w 10000"/>
              <a:gd name="connsiteY158" fmla="*/ 6202 h 10000"/>
              <a:gd name="connsiteX159" fmla="*/ 7601 w 10000"/>
              <a:gd name="connsiteY159" fmla="*/ 6318 h 10000"/>
              <a:gd name="connsiteX160" fmla="*/ 7964 w 10000"/>
              <a:gd name="connsiteY160" fmla="*/ 6464 h 10000"/>
              <a:gd name="connsiteX161" fmla="*/ 7964 w 10000"/>
              <a:gd name="connsiteY161" fmla="*/ 6464 h 10000"/>
              <a:gd name="connsiteX162" fmla="*/ 7984 w 10000"/>
              <a:gd name="connsiteY162" fmla="*/ 6464 h 10000"/>
              <a:gd name="connsiteX163" fmla="*/ 7984 w 10000"/>
              <a:gd name="connsiteY163" fmla="*/ 6464 h 10000"/>
              <a:gd name="connsiteX164" fmla="*/ 7994 w 10000"/>
              <a:gd name="connsiteY164" fmla="*/ 6464 h 10000"/>
              <a:gd name="connsiteX165" fmla="*/ 7994 w 10000"/>
              <a:gd name="connsiteY165" fmla="*/ 6464 h 10000"/>
              <a:gd name="connsiteX166" fmla="*/ 8216 w 10000"/>
              <a:gd name="connsiteY166" fmla="*/ 6540 h 10000"/>
              <a:gd name="connsiteX167" fmla="*/ 8407 w 10000"/>
              <a:gd name="connsiteY167" fmla="*/ 6601 h 10000"/>
              <a:gd name="connsiteX168" fmla="*/ 8599 w 10000"/>
              <a:gd name="connsiteY168" fmla="*/ 6639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911 w 10000"/>
              <a:gd name="connsiteY175" fmla="*/ 6639 h 10000"/>
              <a:gd name="connsiteX176" fmla="*/ 9032 w 10000"/>
              <a:gd name="connsiteY176" fmla="*/ 6601 h 10000"/>
              <a:gd name="connsiteX177" fmla="*/ 9093 w 10000"/>
              <a:gd name="connsiteY177" fmla="*/ 6578 h 10000"/>
              <a:gd name="connsiteX178" fmla="*/ 9143 w 10000"/>
              <a:gd name="connsiteY178" fmla="*/ 6550 h 10000"/>
              <a:gd name="connsiteX179" fmla="*/ 9194 w 10000"/>
              <a:gd name="connsiteY179" fmla="*/ 6522 h 10000"/>
              <a:gd name="connsiteX180" fmla="*/ 9244 w 10000"/>
              <a:gd name="connsiteY180" fmla="*/ 6473 h 10000"/>
              <a:gd name="connsiteX181" fmla="*/ 9274 w 10000"/>
              <a:gd name="connsiteY181" fmla="*/ 6426 h 10000"/>
              <a:gd name="connsiteX182" fmla="*/ 9315 w 10000"/>
              <a:gd name="connsiteY182" fmla="*/ 6366 h 10000"/>
              <a:gd name="connsiteX183" fmla="*/ 9375 w 10000"/>
              <a:gd name="connsiteY183" fmla="*/ 6232 h 10000"/>
              <a:gd name="connsiteX184" fmla="*/ 9425 w 10000"/>
              <a:gd name="connsiteY184" fmla="*/ 6047 h 10000"/>
              <a:gd name="connsiteX185" fmla="*/ 9446 w 10000"/>
              <a:gd name="connsiteY185" fmla="*/ 5853 h 10000"/>
              <a:gd name="connsiteX186" fmla="*/ 9456 w 10000"/>
              <a:gd name="connsiteY186" fmla="*/ 5600 h 10000"/>
              <a:gd name="connsiteX187" fmla="*/ 9446 w 10000"/>
              <a:gd name="connsiteY187" fmla="*/ 5330 h 10000"/>
              <a:gd name="connsiteX188" fmla="*/ 9415 w 10000"/>
              <a:gd name="connsiteY188" fmla="*/ 5020 h 10000"/>
              <a:gd name="connsiteX189" fmla="*/ 9365 w 10000"/>
              <a:gd name="connsiteY189" fmla="*/ 4650 h 10000"/>
              <a:gd name="connsiteX190" fmla="*/ 9284 w 10000"/>
              <a:gd name="connsiteY190" fmla="*/ 4254 h 10000"/>
              <a:gd name="connsiteX191" fmla="*/ 9204 w 10000"/>
              <a:gd name="connsiteY191" fmla="*/ 3789 h 10000"/>
              <a:gd name="connsiteX192" fmla="*/ 9083 w 10000"/>
              <a:gd name="connsiteY192" fmla="*/ 3304 h 10000"/>
              <a:gd name="connsiteX193" fmla="*/ 8931 w 10000"/>
              <a:gd name="connsiteY193" fmla="*/ 2763 h 10000"/>
              <a:gd name="connsiteX194" fmla="*/ 8931 w 10000"/>
              <a:gd name="connsiteY194" fmla="*/ 2763 h 10000"/>
              <a:gd name="connsiteX195" fmla="*/ 8931 w 10000"/>
              <a:gd name="connsiteY195" fmla="*/ 2723 h 10000"/>
              <a:gd name="connsiteX196" fmla="*/ 8931 w 10000"/>
              <a:gd name="connsiteY196" fmla="*/ 2723 h 10000"/>
              <a:gd name="connsiteX197" fmla="*/ 8921 w 10000"/>
              <a:gd name="connsiteY197" fmla="*/ 2713 h 10000"/>
              <a:gd name="connsiteX198" fmla="*/ 8921 w 10000"/>
              <a:gd name="connsiteY198" fmla="*/ 2713 h 10000"/>
              <a:gd name="connsiteX199" fmla="*/ 8911 w 10000"/>
              <a:gd name="connsiteY199" fmla="*/ 2665 h 10000"/>
              <a:gd name="connsiteX200" fmla="*/ 8911 w 10000"/>
              <a:gd name="connsiteY200" fmla="*/ 2665 h 10000"/>
              <a:gd name="connsiteX201" fmla="*/ 8911 w 10000"/>
              <a:gd name="connsiteY201" fmla="*/ 2656 h 10000"/>
              <a:gd name="connsiteX202" fmla="*/ 8911 w 10000"/>
              <a:gd name="connsiteY202" fmla="*/ 2656 h 10000"/>
              <a:gd name="connsiteX203" fmla="*/ 8911 w 10000"/>
              <a:gd name="connsiteY203" fmla="*/ 2656 h 10000"/>
              <a:gd name="connsiteX204" fmla="*/ 8911 w 10000"/>
              <a:gd name="connsiteY204" fmla="*/ 2656 h 10000"/>
              <a:gd name="connsiteX205" fmla="*/ 8478 w 10000"/>
              <a:gd name="connsiteY205" fmla="*/ 2685 h 10000"/>
              <a:gd name="connsiteX206" fmla="*/ 8044 w 10000"/>
              <a:gd name="connsiteY206" fmla="*/ 2723 h 10000"/>
              <a:gd name="connsiteX207" fmla="*/ 7147 w 10000"/>
              <a:gd name="connsiteY207" fmla="*/ 2819 h 10000"/>
              <a:gd name="connsiteX208" fmla="*/ 6300 w 10000"/>
              <a:gd name="connsiteY208" fmla="*/ 2917 h 10000"/>
              <a:gd name="connsiteX209" fmla="*/ 5917 w 10000"/>
              <a:gd name="connsiteY209" fmla="*/ 2946 h 10000"/>
              <a:gd name="connsiteX210" fmla="*/ 5554 w 10000"/>
              <a:gd name="connsiteY210" fmla="*/ 2975 h 10000"/>
              <a:gd name="connsiteX211" fmla="*/ 555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313 w 10000"/>
              <a:gd name="connsiteY219" fmla="*/ 2955 h 10000"/>
              <a:gd name="connsiteX220" fmla="*/ 5151 w 10000"/>
              <a:gd name="connsiteY220" fmla="*/ 2927 h 10000"/>
              <a:gd name="connsiteX221" fmla="*/ 5030 w 10000"/>
              <a:gd name="connsiteY221" fmla="*/ 2868 h 10000"/>
              <a:gd name="connsiteX222" fmla="*/ 4919 w 10000"/>
              <a:gd name="connsiteY222" fmla="*/ 2790 h 10000"/>
              <a:gd name="connsiteX223" fmla="*/ 4829 w 10000"/>
              <a:gd name="connsiteY223" fmla="*/ 2703 h 10000"/>
              <a:gd name="connsiteX224" fmla="*/ 4748 w 10000"/>
              <a:gd name="connsiteY224" fmla="*/ 2597 h 10000"/>
              <a:gd name="connsiteX225" fmla="*/ 4708 w 10000"/>
              <a:gd name="connsiteY225" fmla="*/ 2482 h 10000"/>
              <a:gd name="connsiteX226" fmla="*/ 4667 w 10000"/>
              <a:gd name="connsiteY226" fmla="*/ 2346 h 10000"/>
              <a:gd name="connsiteX227" fmla="*/ 4637 w 10000"/>
              <a:gd name="connsiteY227" fmla="*/ 2210 h 10000"/>
              <a:gd name="connsiteX228" fmla="*/ 4627 w 10000"/>
              <a:gd name="connsiteY228" fmla="*/ 2065 h 10000"/>
              <a:gd name="connsiteX229" fmla="*/ 4627 w 10000"/>
              <a:gd name="connsiteY229" fmla="*/ 1909 h 10000"/>
              <a:gd name="connsiteX230" fmla="*/ 4637 w 10000"/>
              <a:gd name="connsiteY230" fmla="*/ 1762 h 10000"/>
              <a:gd name="connsiteX231" fmla="*/ 4667 w 10000"/>
              <a:gd name="connsiteY231" fmla="*/ 1598 h 10000"/>
              <a:gd name="connsiteX232" fmla="*/ 4688 w 10000"/>
              <a:gd name="connsiteY232" fmla="*/ 1443 h 10000"/>
              <a:gd name="connsiteX233" fmla="*/ 4728 w 10000"/>
              <a:gd name="connsiteY233" fmla="*/ 1289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23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1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104 h 10000"/>
              <a:gd name="connsiteX252" fmla="*/ 4788 w 10000"/>
              <a:gd name="connsiteY252" fmla="*/ 1094 h 10000"/>
              <a:gd name="connsiteX253" fmla="*/ 4788 w 10000"/>
              <a:gd name="connsiteY253" fmla="*/ 1094 h 10000"/>
              <a:gd name="connsiteX254" fmla="*/ 4859 w 10000"/>
              <a:gd name="connsiteY254" fmla="*/ 853 h 10000"/>
              <a:gd name="connsiteX255" fmla="*/ 4909 w 10000"/>
              <a:gd name="connsiteY255" fmla="*/ 640 h 10000"/>
              <a:gd name="connsiteX256" fmla="*/ 4919 w 10000"/>
              <a:gd name="connsiteY256" fmla="*/ 553 h 10000"/>
              <a:gd name="connsiteX257" fmla="*/ 4919 w 10000"/>
              <a:gd name="connsiteY257" fmla="*/ 454 h 10000"/>
              <a:gd name="connsiteX258" fmla="*/ 4909 w 10000"/>
              <a:gd name="connsiteY258" fmla="*/ 377 h 10000"/>
              <a:gd name="connsiteX259" fmla="*/ 4899 w 10000"/>
              <a:gd name="connsiteY259" fmla="*/ 300 h 10000"/>
              <a:gd name="connsiteX260" fmla="*/ 4859 w 10000"/>
              <a:gd name="connsiteY260" fmla="*/ 233 h 10000"/>
              <a:gd name="connsiteX261" fmla="*/ 4829 w 10000"/>
              <a:gd name="connsiteY261" fmla="*/ 175 h 10000"/>
              <a:gd name="connsiteX262" fmla="*/ 4778 w 10000"/>
              <a:gd name="connsiteY262" fmla="*/ 115 h 10000"/>
              <a:gd name="connsiteX263" fmla="*/ 4708 w 10000"/>
              <a:gd name="connsiteY263" fmla="*/ 77 h 10000"/>
              <a:gd name="connsiteX264" fmla="*/ 4627 w 10000"/>
              <a:gd name="connsiteY264" fmla="*/ 47 h 10000"/>
              <a:gd name="connsiteX265" fmla="*/ 4536 w 10000"/>
              <a:gd name="connsiteY265" fmla="*/ 9 h 10000"/>
              <a:gd name="connsiteX266" fmla="*/ 4425 w 10000"/>
              <a:gd name="connsiteY266" fmla="*/ 0 h 10000"/>
              <a:gd name="connsiteX267" fmla="*/ 4304 w 10000"/>
              <a:gd name="connsiteY267" fmla="*/ 0 h 10000"/>
              <a:gd name="connsiteX268" fmla="*/ 4304 w 10000"/>
              <a:gd name="connsiteY268" fmla="*/ 0 h 10000"/>
              <a:gd name="connsiteX269" fmla="*/ 4304 w 10000"/>
              <a:gd name="connsiteY269"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135 w 10000"/>
              <a:gd name="connsiteY97" fmla="*/ 8024 h 10000"/>
              <a:gd name="connsiteX98" fmla="*/ 7671 w 10000"/>
              <a:gd name="connsiteY98" fmla="*/ 8139 h 10000"/>
              <a:gd name="connsiteX99" fmla="*/ 7671 w 10000"/>
              <a:gd name="connsiteY99" fmla="*/ 8139 h 10000"/>
              <a:gd name="connsiteX100" fmla="*/ 7671 w 10000"/>
              <a:gd name="connsiteY100" fmla="*/ 8139 h 10000"/>
              <a:gd name="connsiteX101" fmla="*/ 7671 w 10000"/>
              <a:gd name="connsiteY101" fmla="*/ 8139 h 10000"/>
              <a:gd name="connsiteX102" fmla="*/ 7661 w 10000"/>
              <a:gd name="connsiteY102" fmla="*/ 8139 h 10000"/>
              <a:gd name="connsiteX103" fmla="*/ 7661 w 10000"/>
              <a:gd name="connsiteY103" fmla="*/ 8139 h 10000"/>
              <a:gd name="connsiteX104" fmla="*/ 7450 w 10000"/>
              <a:gd name="connsiteY104" fmla="*/ 8188 h 10000"/>
              <a:gd name="connsiteX105" fmla="*/ 7248 w 10000"/>
              <a:gd name="connsiteY105" fmla="*/ 8237 h 10000"/>
              <a:gd name="connsiteX106" fmla="*/ 7036 w 10000"/>
              <a:gd name="connsiteY106" fmla="*/ 8275 h 10000"/>
              <a:gd name="connsiteX107" fmla="*/ 6835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663 w 10000"/>
              <a:gd name="connsiteY115" fmla="*/ 8275 h 10000"/>
              <a:gd name="connsiteX116" fmla="*/ 6512 w 10000"/>
              <a:gd name="connsiteY116" fmla="*/ 8237 h 10000"/>
              <a:gd name="connsiteX117" fmla="*/ 6442 w 10000"/>
              <a:gd name="connsiteY117" fmla="*/ 8207 h 10000"/>
              <a:gd name="connsiteX118" fmla="*/ 6381 w 10000"/>
              <a:gd name="connsiteY118" fmla="*/ 8177 h 10000"/>
              <a:gd name="connsiteX119" fmla="*/ 6321 w 10000"/>
              <a:gd name="connsiteY119" fmla="*/ 8139 h 10000"/>
              <a:gd name="connsiteX120" fmla="*/ 6270 w 10000"/>
              <a:gd name="connsiteY120" fmla="*/ 8091 h 10000"/>
              <a:gd name="connsiteX121" fmla="*/ 6220 w 10000"/>
              <a:gd name="connsiteY121" fmla="*/ 8032 h 10000"/>
              <a:gd name="connsiteX122" fmla="*/ 6169 w 10000"/>
              <a:gd name="connsiteY122" fmla="*/ 7965 h 10000"/>
              <a:gd name="connsiteX123" fmla="*/ 6149 w 10000"/>
              <a:gd name="connsiteY123" fmla="*/ 7898 h 10000"/>
              <a:gd name="connsiteX124" fmla="*/ 6109 w 10000"/>
              <a:gd name="connsiteY124" fmla="*/ 7810 h 10000"/>
              <a:gd name="connsiteX125" fmla="*/ 6099 w 10000"/>
              <a:gd name="connsiteY125" fmla="*/ 7723 h 10000"/>
              <a:gd name="connsiteX126" fmla="*/ 6089 w 10000"/>
              <a:gd name="connsiteY126" fmla="*/ 7617 h 10000"/>
              <a:gd name="connsiteX127" fmla="*/ 6089 w 10000"/>
              <a:gd name="connsiteY127" fmla="*/ 7501 h 10000"/>
              <a:gd name="connsiteX128" fmla="*/ 6089 w 10000"/>
              <a:gd name="connsiteY128" fmla="*/ 7374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44 h 10000"/>
              <a:gd name="connsiteX133" fmla="*/ 6089 w 10000"/>
              <a:gd name="connsiteY133" fmla="*/ 7344 h 10000"/>
              <a:gd name="connsiteX134" fmla="*/ 6129 w 10000"/>
              <a:gd name="connsiteY134" fmla="*/ 7016 h 10000"/>
              <a:gd name="connsiteX135" fmla="*/ 6179 w 10000"/>
              <a:gd name="connsiteY135" fmla="*/ 6754 h 10000"/>
              <a:gd name="connsiteX136" fmla="*/ 6240 w 10000"/>
              <a:gd name="connsiteY136" fmla="*/ 6531 h 10000"/>
              <a:gd name="connsiteX137" fmla="*/ 6280 w 10000"/>
              <a:gd name="connsiteY137" fmla="*/ 6453 h 10000"/>
              <a:gd name="connsiteX138" fmla="*/ 6321 w 10000"/>
              <a:gd name="connsiteY138" fmla="*/ 6366 h 10000"/>
              <a:gd name="connsiteX139" fmla="*/ 6351 w 10000"/>
              <a:gd name="connsiteY139" fmla="*/ 6309 h 10000"/>
              <a:gd name="connsiteX140" fmla="*/ 6401 w 10000"/>
              <a:gd name="connsiteY140" fmla="*/ 6250 h 10000"/>
              <a:gd name="connsiteX141" fmla="*/ 6452 w 10000"/>
              <a:gd name="connsiteY141" fmla="*/ 6202 h 10000"/>
              <a:gd name="connsiteX142" fmla="*/ 6512 w 10000"/>
              <a:gd name="connsiteY142" fmla="*/ 6163 h 10000"/>
              <a:gd name="connsiteX143" fmla="*/ 6563 w 10000"/>
              <a:gd name="connsiteY143" fmla="*/ 6134 h 10000"/>
              <a:gd name="connsiteX144" fmla="*/ 6623 w 10000"/>
              <a:gd name="connsiteY144" fmla="*/ 6125 h 10000"/>
              <a:gd name="connsiteX145" fmla="*/ 6694 w 10000"/>
              <a:gd name="connsiteY145" fmla="*/ 6105 h 10000"/>
              <a:gd name="connsiteX146" fmla="*/ 6774 w 10000"/>
              <a:gd name="connsiteY146" fmla="*/ 6096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875 w 10000"/>
              <a:gd name="connsiteY154" fmla="*/ 6105 h 10000"/>
              <a:gd name="connsiteX155" fmla="*/ 7006 w 10000"/>
              <a:gd name="connsiteY155" fmla="*/ 6134 h 10000"/>
              <a:gd name="connsiteX156" fmla="*/ 7137 w 10000"/>
              <a:gd name="connsiteY156" fmla="*/ 6154 h 10000"/>
              <a:gd name="connsiteX157" fmla="*/ 7268 w 10000"/>
              <a:gd name="connsiteY157" fmla="*/ 6202 h 10000"/>
              <a:gd name="connsiteX158" fmla="*/ 7601 w 10000"/>
              <a:gd name="connsiteY158" fmla="*/ 6318 h 10000"/>
              <a:gd name="connsiteX159" fmla="*/ 7964 w 10000"/>
              <a:gd name="connsiteY159" fmla="*/ 6464 h 10000"/>
              <a:gd name="connsiteX160" fmla="*/ 7964 w 10000"/>
              <a:gd name="connsiteY160" fmla="*/ 6464 h 10000"/>
              <a:gd name="connsiteX161" fmla="*/ 7984 w 10000"/>
              <a:gd name="connsiteY161" fmla="*/ 6464 h 10000"/>
              <a:gd name="connsiteX162" fmla="*/ 7984 w 10000"/>
              <a:gd name="connsiteY162" fmla="*/ 6464 h 10000"/>
              <a:gd name="connsiteX163" fmla="*/ 7994 w 10000"/>
              <a:gd name="connsiteY163" fmla="*/ 6464 h 10000"/>
              <a:gd name="connsiteX164" fmla="*/ 7994 w 10000"/>
              <a:gd name="connsiteY164" fmla="*/ 6464 h 10000"/>
              <a:gd name="connsiteX165" fmla="*/ 8216 w 10000"/>
              <a:gd name="connsiteY165" fmla="*/ 6540 h 10000"/>
              <a:gd name="connsiteX166" fmla="*/ 8407 w 10000"/>
              <a:gd name="connsiteY166" fmla="*/ 6601 h 10000"/>
              <a:gd name="connsiteX167" fmla="*/ 8599 w 10000"/>
              <a:gd name="connsiteY167" fmla="*/ 6639 h 10000"/>
              <a:gd name="connsiteX168" fmla="*/ 8770 w 10000"/>
              <a:gd name="connsiteY168" fmla="*/ 6648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911 w 10000"/>
              <a:gd name="connsiteY174" fmla="*/ 6639 h 10000"/>
              <a:gd name="connsiteX175" fmla="*/ 9032 w 10000"/>
              <a:gd name="connsiteY175" fmla="*/ 6601 h 10000"/>
              <a:gd name="connsiteX176" fmla="*/ 9093 w 10000"/>
              <a:gd name="connsiteY176" fmla="*/ 6578 h 10000"/>
              <a:gd name="connsiteX177" fmla="*/ 9143 w 10000"/>
              <a:gd name="connsiteY177" fmla="*/ 6550 h 10000"/>
              <a:gd name="connsiteX178" fmla="*/ 9194 w 10000"/>
              <a:gd name="connsiteY178" fmla="*/ 6522 h 10000"/>
              <a:gd name="connsiteX179" fmla="*/ 9244 w 10000"/>
              <a:gd name="connsiteY179" fmla="*/ 6473 h 10000"/>
              <a:gd name="connsiteX180" fmla="*/ 9274 w 10000"/>
              <a:gd name="connsiteY180" fmla="*/ 6426 h 10000"/>
              <a:gd name="connsiteX181" fmla="*/ 9315 w 10000"/>
              <a:gd name="connsiteY181" fmla="*/ 6366 h 10000"/>
              <a:gd name="connsiteX182" fmla="*/ 9375 w 10000"/>
              <a:gd name="connsiteY182" fmla="*/ 6232 h 10000"/>
              <a:gd name="connsiteX183" fmla="*/ 9425 w 10000"/>
              <a:gd name="connsiteY183" fmla="*/ 6047 h 10000"/>
              <a:gd name="connsiteX184" fmla="*/ 9446 w 10000"/>
              <a:gd name="connsiteY184" fmla="*/ 5853 h 10000"/>
              <a:gd name="connsiteX185" fmla="*/ 9456 w 10000"/>
              <a:gd name="connsiteY185" fmla="*/ 5600 h 10000"/>
              <a:gd name="connsiteX186" fmla="*/ 9446 w 10000"/>
              <a:gd name="connsiteY186" fmla="*/ 5330 h 10000"/>
              <a:gd name="connsiteX187" fmla="*/ 9415 w 10000"/>
              <a:gd name="connsiteY187" fmla="*/ 5020 h 10000"/>
              <a:gd name="connsiteX188" fmla="*/ 9365 w 10000"/>
              <a:gd name="connsiteY188" fmla="*/ 4650 h 10000"/>
              <a:gd name="connsiteX189" fmla="*/ 9284 w 10000"/>
              <a:gd name="connsiteY189" fmla="*/ 4254 h 10000"/>
              <a:gd name="connsiteX190" fmla="*/ 9204 w 10000"/>
              <a:gd name="connsiteY190" fmla="*/ 3789 h 10000"/>
              <a:gd name="connsiteX191" fmla="*/ 9083 w 10000"/>
              <a:gd name="connsiteY191" fmla="*/ 3304 h 10000"/>
              <a:gd name="connsiteX192" fmla="*/ 8931 w 10000"/>
              <a:gd name="connsiteY192" fmla="*/ 2763 h 10000"/>
              <a:gd name="connsiteX193" fmla="*/ 8931 w 10000"/>
              <a:gd name="connsiteY193" fmla="*/ 2763 h 10000"/>
              <a:gd name="connsiteX194" fmla="*/ 8931 w 10000"/>
              <a:gd name="connsiteY194" fmla="*/ 2723 h 10000"/>
              <a:gd name="connsiteX195" fmla="*/ 8931 w 10000"/>
              <a:gd name="connsiteY195" fmla="*/ 2723 h 10000"/>
              <a:gd name="connsiteX196" fmla="*/ 8921 w 10000"/>
              <a:gd name="connsiteY196" fmla="*/ 2713 h 10000"/>
              <a:gd name="connsiteX197" fmla="*/ 8921 w 10000"/>
              <a:gd name="connsiteY197" fmla="*/ 2713 h 10000"/>
              <a:gd name="connsiteX198" fmla="*/ 8911 w 10000"/>
              <a:gd name="connsiteY198" fmla="*/ 2665 h 10000"/>
              <a:gd name="connsiteX199" fmla="*/ 8911 w 10000"/>
              <a:gd name="connsiteY199" fmla="*/ 2665 h 10000"/>
              <a:gd name="connsiteX200" fmla="*/ 8911 w 10000"/>
              <a:gd name="connsiteY200" fmla="*/ 2656 h 10000"/>
              <a:gd name="connsiteX201" fmla="*/ 8911 w 10000"/>
              <a:gd name="connsiteY201" fmla="*/ 2656 h 10000"/>
              <a:gd name="connsiteX202" fmla="*/ 8911 w 10000"/>
              <a:gd name="connsiteY202" fmla="*/ 2656 h 10000"/>
              <a:gd name="connsiteX203" fmla="*/ 8911 w 10000"/>
              <a:gd name="connsiteY203" fmla="*/ 2656 h 10000"/>
              <a:gd name="connsiteX204" fmla="*/ 8478 w 10000"/>
              <a:gd name="connsiteY204" fmla="*/ 2685 h 10000"/>
              <a:gd name="connsiteX205" fmla="*/ 8044 w 10000"/>
              <a:gd name="connsiteY205" fmla="*/ 2723 h 10000"/>
              <a:gd name="connsiteX206" fmla="*/ 7147 w 10000"/>
              <a:gd name="connsiteY206" fmla="*/ 2819 h 10000"/>
              <a:gd name="connsiteX207" fmla="*/ 6300 w 10000"/>
              <a:gd name="connsiteY207" fmla="*/ 2917 h 10000"/>
              <a:gd name="connsiteX208" fmla="*/ 5917 w 10000"/>
              <a:gd name="connsiteY208" fmla="*/ 2946 h 10000"/>
              <a:gd name="connsiteX209" fmla="*/ 5554 w 10000"/>
              <a:gd name="connsiteY209" fmla="*/ 2975 h 10000"/>
              <a:gd name="connsiteX210" fmla="*/ 5554 w 10000"/>
              <a:gd name="connsiteY210" fmla="*/ 2975 h 10000"/>
              <a:gd name="connsiteX211" fmla="*/ 548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313 w 10000"/>
              <a:gd name="connsiteY218" fmla="*/ 2955 h 10000"/>
              <a:gd name="connsiteX219" fmla="*/ 5151 w 10000"/>
              <a:gd name="connsiteY219" fmla="*/ 2927 h 10000"/>
              <a:gd name="connsiteX220" fmla="*/ 5030 w 10000"/>
              <a:gd name="connsiteY220" fmla="*/ 2868 h 10000"/>
              <a:gd name="connsiteX221" fmla="*/ 4919 w 10000"/>
              <a:gd name="connsiteY221" fmla="*/ 2790 h 10000"/>
              <a:gd name="connsiteX222" fmla="*/ 4829 w 10000"/>
              <a:gd name="connsiteY222" fmla="*/ 2703 h 10000"/>
              <a:gd name="connsiteX223" fmla="*/ 4748 w 10000"/>
              <a:gd name="connsiteY223" fmla="*/ 2597 h 10000"/>
              <a:gd name="connsiteX224" fmla="*/ 4708 w 10000"/>
              <a:gd name="connsiteY224" fmla="*/ 2482 h 10000"/>
              <a:gd name="connsiteX225" fmla="*/ 4667 w 10000"/>
              <a:gd name="connsiteY225" fmla="*/ 2346 h 10000"/>
              <a:gd name="connsiteX226" fmla="*/ 4637 w 10000"/>
              <a:gd name="connsiteY226" fmla="*/ 2210 h 10000"/>
              <a:gd name="connsiteX227" fmla="*/ 4627 w 10000"/>
              <a:gd name="connsiteY227" fmla="*/ 2065 h 10000"/>
              <a:gd name="connsiteX228" fmla="*/ 4627 w 10000"/>
              <a:gd name="connsiteY228" fmla="*/ 1909 h 10000"/>
              <a:gd name="connsiteX229" fmla="*/ 4637 w 10000"/>
              <a:gd name="connsiteY229" fmla="*/ 1762 h 10000"/>
              <a:gd name="connsiteX230" fmla="*/ 4667 w 10000"/>
              <a:gd name="connsiteY230" fmla="*/ 1598 h 10000"/>
              <a:gd name="connsiteX231" fmla="*/ 4688 w 10000"/>
              <a:gd name="connsiteY231" fmla="*/ 1443 h 10000"/>
              <a:gd name="connsiteX232" fmla="*/ 4728 w 10000"/>
              <a:gd name="connsiteY232" fmla="*/ 1289 h 10000"/>
              <a:gd name="connsiteX233" fmla="*/ 4778 w 10000"/>
              <a:gd name="connsiteY233" fmla="*/ 1134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88 w 10000"/>
              <a:gd name="connsiteY239" fmla="*/ 1123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14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0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094 h 10000"/>
              <a:gd name="connsiteX252" fmla="*/ 4788 w 10000"/>
              <a:gd name="connsiteY252" fmla="*/ 1094 h 10000"/>
              <a:gd name="connsiteX253" fmla="*/ 4859 w 10000"/>
              <a:gd name="connsiteY253" fmla="*/ 853 h 10000"/>
              <a:gd name="connsiteX254" fmla="*/ 4909 w 10000"/>
              <a:gd name="connsiteY254" fmla="*/ 640 h 10000"/>
              <a:gd name="connsiteX255" fmla="*/ 4919 w 10000"/>
              <a:gd name="connsiteY255" fmla="*/ 553 h 10000"/>
              <a:gd name="connsiteX256" fmla="*/ 4919 w 10000"/>
              <a:gd name="connsiteY256" fmla="*/ 454 h 10000"/>
              <a:gd name="connsiteX257" fmla="*/ 4909 w 10000"/>
              <a:gd name="connsiteY257" fmla="*/ 377 h 10000"/>
              <a:gd name="connsiteX258" fmla="*/ 4899 w 10000"/>
              <a:gd name="connsiteY258" fmla="*/ 300 h 10000"/>
              <a:gd name="connsiteX259" fmla="*/ 4859 w 10000"/>
              <a:gd name="connsiteY259" fmla="*/ 233 h 10000"/>
              <a:gd name="connsiteX260" fmla="*/ 4829 w 10000"/>
              <a:gd name="connsiteY260" fmla="*/ 175 h 10000"/>
              <a:gd name="connsiteX261" fmla="*/ 4778 w 10000"/>
              <a:gd name="connsiteY261" fmla="*/ 115 h 10000"/>
              <a:gd name="connsiteX262" fmla="*/ 4708 w 10000"/>
              <a:gd name="connsiteY262" fmla="*/ 77 h 10000"/>
              <a:gd name="connsiteX263" fmla="*/ 4627 w 10000"/>
              <a:gd name="connsiteY263" fmla="*/ 47 h 10000"/>
              <a:gd name="connsiteX264" fmla="*/ 4536 w 10000"/>
              <a:gd name="connsiteY264" fmla="*/ 9 h 10000"/>
              <a:gd name="connsiteX265" fmla="*/ 4425 w 10000"/>
              <a:gd name="connsiteY265" fmla="*/ 0 h 10000"/>
              <a:gd name="connsiteX266" fmla="*/ 4304 w 10000"/>
              <a:gd name="connsiteY266" fmla="*/ 0 h 10000"/>
              <a:gd name="connsiteX267" fmla="*/ 4304 w 10000"/>
              <a:gd name="connsiteY267" fmla="*/ 0 h 10000"/>
              <a:gd name="connsiteX268" fmla="*/ 4304 w 10000"/>
              <a:gd name="connsiteY268"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154 w 10000"/>
              <a:gd name="connsiteY96" fmla="*/ 7441 h 10000"/>
              <a:gd name="connsiteX97" fmla="*/ 8135 w 10000"/>
              <a:gd name="connsiteY97" fmla="*/ 8024 h 10000"/>
              <a:gd name="connsiteX98" fmla="*/ 7671 w 10000"/>
              <a:gd name="connsiteY98" fmla="*/ 8139 h 10000"/>
              <a:gd name="connsiteX99" fmla="*/ 7671 w 10000"/>
              <a:gd name="connsiteY99" fmla="*/ 8139 h 10000"/>
              <a:gd name="connsiteX100" fmla="*/ 7671 w 10000"/>
              <a:gd name="connsiteY100" fmla="*/ 8139 h 10000"/>
              <a:gd name="connsiteX101" fmla="*/ 7671 w 10000"/>
              <a:gd name="connsiteY101" fmla="*/ 8139 h 10000"/>
              <a:gd name="connsiteX102" fmla="*/ 7661 w 10000"/>
              <a:gd name="connsiteY102" fmla="*/ 8139 h 10000"/>
              <a:gd name="connsiteX103" fmla="*/ 7661 w 10000"/>
              <a:gd name="connsiteY103" fmla="*/ 8139 h 10000"/>
              <a:gd name="connsiteX104" fmla="*/ 7450 w 10000"/>
              <a:gd name="connsiteY104" fmla="*/ 8188 h 10000"/>
              <a:gd name="connsiteX105" fmla="*/ 7248 w 10000"/>
              <a:gd name="connsiteY105" fmla="*/ 8237 h 10000"/>
              <a:gd name="connsiteX106" fmla="*/ 7036 w 10000"/>
              <a:gd name="connsiteY106" fmla="*/ 8275 h 10000"/>
              <a:gd name="connsiteX107" fmla="*/ 6835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663 w 10000"/>
              <a:gd name="connsiteY115" fmla="*/ 8275 h 10000"/>
              <a:gd name="connsiteX116" fmla="*/ 6512 w 10000"/>
              <a:gd name="connsiteY116" fmla="*/ 8237 h 10000"/>
              <a:gd name="connsiteX117" fmla="*/ 6442 w 10000"/>
              <a:gd name="connsiteY117" fmla="*/ 8207 h 10000"/>
              <a:gd name="connsiteX118" fmla="*/ 6381 w 10000"/>
              <a:gd name="connsiteY118" fmla="*/ 8177 h 10000"/>
              <a:gd name="connsiteX119" fmla="*/ 6321 w 10000"/>
              <a:gd name="connsiteY119" fmla="*/ 8139 h 10000"/>
              <a:gd name="connsiteX120" fmla="*/ 6270 w 10000"/>
              <a:gd name="connsiteY120" fmla="*/ 8091 h 10000"/>
              <a:gd name="connsiteX121" fmla="*/ 6220 w 10000"/>
              <a:gd name="connsiteY121" fmla="*/ 8032 h 10000"/>
              <a:gd name="connsiteX122" fmla="*/ 6169 w 10000"/>
              <a:gd name="connsiteY122" fmla="*/ 7965 h 10000"/>
              <a:gd name="connsiteX123" fmla="*/ 6149 w 10000"/>
              <a:gd name="connsiteY123" fmla="*/ 7898 h 10000"/>
              <a:gd name="connsiteX124" fmla="*/ 6109 w 10000"/>
              <a:gd name="connsiteY124" fmla="*/ 7810 h 10000"/>
              <a:gd name="connsiteX125" fmla="*/ 6099 w 10000"/>
              <a:gd name="connsiteY125" fmla="*/ 7723 h 10000"/>
              <a:gd name="connsiteX126" fmla="*/ 6089 w 10000"/>
              <a:gd name="connsiteY126" fmla="*/ 7617 h 10000"/>
              <a:gd name="connsiteX127" fmla="*/ 6089 w 10000"/>
              <a:gd name="connsiteY127" fmla="*/ 7501 h 10000"/>
              <a:gd name="connsiteX128" fmla="*/ 6089 w 10000"/>
              <a:gd name="connsiteY128" fmla="*/ 7374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44 h 10000"/>
              <a:gd name="connsiteX133" fmla="*/ 6089 w 10000"/>
              <a:gd name="connsiteY133" fmla="*/ 7344 h 10000"/>
              <a:gd name="connsiteX134" fmla="*/ 6129 w 10000"/>
              <a:gd name="connsiteY134" fmla="*/ 7016 h 10000"/>
              <a:gd name="connsiteX135" fmla="*/ 6179 w 10000"/>
              <a:gd name="connsiteY135" fmla="*/ 6754 h 10000"/>
              <a:gd name="connsiteX136" fmla="*/ 6240 w 10000"/>
              <a:gd name="connsiteY136" fmla="*/ 6531 h 10000"/>
              <a:gd name="connsiteX137" fmla="*/ 6280 w 10000"/>
              <a:gd name="connsiteY137" fmla="*/ 6453 h 10000"/>
              <a:gd name="connsiteX138" fmla="*/ 6321 w 10000"/>
              <a:gd name="connsiteY138" fmla="*/ 6366 h 10000"/>
              <a:gd name="connsiteX139" fmla="*/ 6351 w 10000"/>
              <a:gd name="connsiteY139" fmla="*/ 6309 h 10000"/>
              <a:gd name="connsiteX140" fmla="*/ 6401 w 10000"/>
              <a:gd name="connsiteY140" fmla="*/ 6250 h 10000"/>
              <a:gd name="connsiteX141" fmla="*/ 6452 w 10000"/>
              <a:gd name="connsiteY141" fmla="*/ 6202 h 10000"/>
              <a:gd name="connsiteX142" fmla="*/ 6512 w 10000"/>
              <a:gd name="connsiteY142" fmla="*/ 6163 h 10000"/>
              <a:gd name="connsiteX143" fmla="*/ 6563 w 10000"/>
              <a:gd name="connsiteY143" fmla="*/ 6134 h 10000"/>
              <a:gd name="connsiteX144" fmla="*/ 6623 w 10000"/>
              <a:gd name="connsiteY144" fmla="*/ 6125 h 10000"/>
              <a:gd name="connsiteX145" fmla="*/ 6694 w 10000"/>
              <a:gd name="connsiteY145" fmla="*/ 6105 h 10000"/>
              <a:gd name="connsiteX146" fmla="*/ 6774 w 10000"/>
              <a:gd name="connsiteY146" fmla="*/ 6096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875 w 10000"/>
              <a:gd name="connsiteY154" fmla="*/ 6105 h 10000"/>
              <a:gd name="connsiteX155" fmla="*/ 7006 w 10000"/>
              <a:gd name="connsiteY155" fmla="*/ 6134 h 10000"/>
              <a:gd name="connsiteX156" fmla="*/ 7137 w 10000"/>
              <a:gd name="connsiteY156" fmla="*/ 6154 h 10000"/>
              <a:gd name="connsiteX157" fmla="*/ 7268 w 10000"/>
              <a:gd name="connsiteY157" fmla="*/ 6202 h 10000"/>
              <a:gd name="connsiteX158" fmla="*/ 7601 w 10000"/>
              <a:gd name="connsiteY158" fmla="*/ 6318 h 10000"/>
              <a:gd name="connsiteX159" fmla="*/ 7964 w 10000"/>
              <a:gd name="connsiteY159" fmla="*/ 6464 h 10000"/>
              <a:gd name="connsiteX160" fmla="*/ 7964 w 10000"/>
              <a:gd name="connsiteY160" fmla="*/ 6464 h 10000"/>
              <a:gd name="connsiteX161" fmla="*/ 7984 w 10000"/>
              <a:gd name="connsiteY161" fmla="*/ 6464 h 10000"/>
              <a:gd name="connsiteX162" fmla="*/ 7984 w 10000"/>
              <a:gd name="connsiteY162" fmla="*/ 6464 h 10000"/>
              <a:gd name="connsiteX163" fmla="*/ 7994 w 10000"/>
              <a:gd name="connsiteY163" fmla="*/ 6464 h 10000"/>
              <a:gd name="connsiteX164" fmla="*/ 7994 w 10000"/>
              <a:gd name="connsiteY164" fmla="*/ 6464 h 10000"/>
              <a:gd name="connsiteX165" fmla="*/ 8216 w 10000"/>
              <a:gd name="connsiteY165" fmla="*/ 6540 h 10000"/>
              <a:gd name="connsiteX166" fmla="*/ 8407 w 10000"/>
              <a:gd name="connsiteY166" fmla="*/ 6601 h 10000"/>
              <a:gd name="connsiteX167" fmla="*/ 8599 w 10000"/>
              <a:gd name="connsiteY167" fmla="*/ 6639 h 10000"/>
              <a:gd name="connsiteX168" fmla="*/ 8770 w 10000"/>
              <a:gd name="connsiteY168" fmla="*/ 6648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911 w 10000"/>
              <a:gd name="connsiteY174" fmla="*/ 6639 h 10000"/>
              <a:gd name="connsiteX175" fmla="*/ 9032 w 10000"/>
              <a:gd name="connsiteY175" fmla="*/ 6601 h 10000"/>
              <a:gd name="connsiteX176" fmla="*/ 9093 w 10000"/>
              <a:gd name="connsiteY176" fmla="*/ 6578 h 10000"/>
              <a:gd name="connsiteX177" fmla="*/ 9143 w 10000"/>
              <a:gd name="connsiteY177" fmla="*/ 6550 h 10000"/>
              <a:gd name="connsiteX178" fmla="*/ 9194 w 10000"/>
              <a:gd name="connsiteY178" fmla="*/ 6522 h 10000"/>
              <a:gd name="connsiteX179" fmla="*/ 9244 w 10000"/>
              <a:gd name="connsiteY179" fmla="*/ 6473 h 10000"/>
              <a:gd name="connsiteX180" fmla="*/ 9274 w 10000"/>
              <a:gd name="connsiteY180" fmla="*/ 6426 h 10000"/>
              <a:gd name="connsiteX181" fmla="*/ 9315 w 10000"/>
              <a:gd name="connsiteY181" fmla="*/ 6366 h 10000"/>
              <a:gd name="connsiteX182" fmla="*/ 9375 w 10000"/>
              <a:gd name="connsiteY182" fmla="*/ 6232 h 10000"/>
              <a:gd name="connsiteX183" fmla="*/ 9425 w 10000"/>
              <a:gd name="connsiteY183" fmla="*/ 6047 h 10000"/>
              <a:gd name="connsiteX184" fmla="*/ 9446 w 10000"/>
              <a:gd name="connsiteY184" fmla="*/ 5853 h 10000"/>
              <a:gd name="connsiteX185" fmla="*/ 9456 w 10000"/>
              <a:gd name="connsiteY185" fmla="*/ 5600 h 10000"/>
              <a:gd name="connsiteX186" fmla="*/ 9446 w 10000"/>
              <a:gd name="connsiteY186" fmla="*/ 5330 h 10000"/>
              <a:gd name="connsiteX187" fmla="*/ 9415 w 10000"/>
              <a:gd name="connsiteY187" fmla="*/ 5020 h 10000"/>
              <a:gd name="connsiteX188" fmla="*/ 9365 w 10000"/>
              <a:gd name="connsiteY188" fmla="*/ 4650 h 10000"/>
              <a:gd name="connsiteX189" fmla="*/ 9284 w 10000"/>
              <a:gd name="connsiteY189" fmla="*/ 4254 h 10000"/>
              <a:gd name="connsiteX190" fmla="*/ 9204 w 10000"/>
              <a:gd name="connsiteY190" fmla="*/ 3789 h 10000"/>
              <a:gd name="connsiteX191" fmla="*/ 9083 w 10000"/>
              <a:gd name="connsiteY191" fmla="*/ 3304 h 10000"/>
              <a:gd name="connsiteX192" fmla="*/ 8931 w 10000"/>
              <a:gd name="connsiteY192" fmla="*/ 2763 h 10000"/>
              <a:gd name="connsiteX193" fmla="*/ 8931 w 10000"/>
              <a:gd name="connsiteY193" fmla="*/ 2763 h 10000"/>
              <a:gd name="connsiteX194" fmla="*/ 8931 w 10000"/>
              <a:gd name="connsiteY194" fmla="*/ 2723 h 10000"/>
              <a:gd name="connsiteX195" fmla="*/ 8931 w 10000"/>
              <a:gd name="connsiteY195" fmla="*/ 2723 h 10000"/>
              <a:gd name="connsiteX196" fmla="*/ 8921 w 10000"/>
              <a:gd name="connsiteY196" fmla="*/ 2713 h 10000"/>
              <a:gd name="connsiteX197" fmla="*/ 8921 w 10000"/>
              <a:gd name="connsiteY197" fmla="*/ 2713 h 10000"/>
              <a:gd name="connsiteX198" fmla="*/ 8911 w 10000"/>
              <a:gd name="connsiteY198" fmla="*/ 2665 h 10000"/>
              <a:gd name="connsiteX199" fmla="*/ 8911 w 10000"/>
              <a:gd name="connsiteY199" fmla="*/ 2665 h 10000"/>
              <a:gd name="connsiteX200" fmla="*/ 8911 w 10000"/>
              <a:gd name="connsiteY200" fmla="*/ 2656 h 10000"/>
              <a:gd name="connsiteX201" fmla="*/ 8911 w 10000"/>
              <a:gd name="connsiteY201" fmla="*/ 2656 h 10000"/>
              <a:gd name="connsiteX202" fmla="*/ 8911 w 10000"/>
              <a:gd name="connsiteY202" fmla="*/ 2656 h 10000"/>
              <a:gd name="connsiteX203" fmla="*/ 8911 w 10000"/>
              <a:gd name="connsiteY203" fmla="*/ 2656 h 10000"/>
              <a:gd name="connsiteX204" fmla="*/ 8478 w 10000"/>
              <a:gd name="connsiteY204" fmla="*/ 2685 h 10000"/>
              <a:gd name="connsiteX205" fmla="*/ 8044 w 10000"/>
              <a:gd name="connsiteY205" fmla="*/ 2723 h 10000"/>
              <a:gd name="connsiteX206" fmla="*/ 7147 w 10000"/>
              <a:gd name="connsiteY206" fmla="*/ 2819 h 10000"/>
              <a:gd name="connsiteX207" fmla="*/ 6300 w 10000"/>
              <a:gd name="connsiteY207" fmla="*/ 2917 h 10000"/>
              <a:gd name="connsiteX208" fmla="*/ 5917 w 10000"/>
              <a:gd name="connsiteY208" fmla="*/ 2946 h 10000"/>
              <a:gd name="connsiteX209" fmla="*/ 5554 w 10000"/>
              <a:gd name="connsiteY209" fmla="*/ 2975 h 10000"/>
              <a:gd name="connsiteX210" fmla="*/ 5554 w 10000"/>
              <a:gd name="connsiteY210" fmla="*/ 2975 h 10000"/>
              <a:gd name="connsiteX211" fmla="*/ 548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313 w 10000"/>
              <a:gd name="connsiteY218" fmla="*/ 2955 h 10000"/>
              <a:gd name="connsiteX219" fmla="*/ 5151 w 10000"/>
              <a:gd name="connsiteY219" fmla="*/ 2927 h 10000"/>
              <a:gd name="connsiteX220" fmla="*/ 5030 w 10000"/>
              <a:gd name="connsiteY220" fmla="*/ 2868 h 10000"/>
              <a:gd name="connsiteX221" fmla="*/ 4919 w 10000"/>
              <a:gd name="connsiteY221" fmla="*/ 2790 h 10000"/>
              <a:gd name="connsiteX222" fmla="*/ 4829 w 10000"/>
              <a:gd name="connsiteY222" fmla="*/ 2703 h 10000"/>
              <a:gd name="connsiteX223" fmla="*/ 4748 w 10000"/>
              <a:gd name="connsiteY223" fmla="*/ 2597 h 10000"/>
              <a:gd name="connsiteX224" fmla="*/ 4708 w 10000"/>
              <a:gd name="connsiteY224" fmla="*/ 2482 h 10000"/>
              <a:gd name="connsiteX225" fmla="*/ 4667 w 10000"/>
              <a:gd name="connsiteY225" fmla="*/ 2346 h 10000"/>
              <a:gd name="connsiteX226" fmla="*/ 4637 w 10000"/>
              <a:gd name="connsiteY226" fmla="*/ 2210 h 10000"/>
              <a:gd name="connsiteX227" fmla="*/ 4627 w 10000"/>
              <a:gd name="connsiteY227" fmla="*/ 2065 h 10000"/>
              <a:gd name="connsiteX228" fmla="*/ 4627 w 10000"/>
              <a:gd name="connsiteY228" fmla="*/ 1909 h 10000"/>
              <a:gd name="connsiteX229" fmla="*/ 4637 w 10000"/>
              <a:gd name="connsiteY229" fmla="*/ 1762 h 10000"/>
              <a:gd name="connsiteX230" fmla="*/ 4667 w 10000"/>
              <a:gd name="connsiteY230" fmla="*/ 1598 h 10000"/>
              <a:gd name="connsiteX231" fmla="*/ 4688 w 10000"/>
              <a:gd name="connsiteY231" fmla="*/ 1443 h 10000"/>
              <a:gd name="connsiteX232" fmla="*/ 4728 w 10000"/>
              <a:gd name="connsiteY232" fmla="*/ 1289 h 10000"/>
              <a:gd name="connsiteX233" fmla="*/ 4778 w 10000"/>
              <a:gd name="connsiteY233" fmla="*/ 1134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88 w 10000"/>
              <a:gd name="connsiteY239" fmla="*/ 1123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14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0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094 h 10000"/>
              <a:gd name="connsiteX252" fmla="*/ 4788 w 10000"/>
              <a:gd name="connsiteY252" fmla="*/ 1094 h 10000"/>
              <a:gd name="connsiteX253" fmla="*/ 4859 w 10000"/>
              <a:gd name="connsiteY253" fmla="*/ 853 h 10000"/>
              <a:gd name="connsiteX254" fmla="*/ 4909 w 10000"/>
              <a:gd name="connsiteY254" fmla="*/ 640 h 10000"/>
              <a:gd name="connsiteX255" fmla="*/ 4919 w 10000"/>
              <a:gd name="connsiteY255" fmla="*/ 553 h 10000"/>
              <a:gd name="connsiteX256" fmla="*/ 4919 w 10000"/>
              <a:gd name="connsiteY256" fmla="*/ 454 h 10000"/>
              <a:gd name="connsiteX257" fmla="*/ 4909 w 10000"/>
              <a:gd name="connsiteY257" fmla="*/ 377 h 10000"/>
              <a:gd name="connsiteX258" fmla="*/ 4899 w 10000"/>
              <a:gd name="connsiteY258" fmla="*/ 300 h 10000"/>
              <a:gd name="connsiteX259" fmla="*/ 4859 w 10000"/>
              <a:gd name="connsiteY259" fmla="*/ 233 h 10000"/>
              <a:gd name="connsiteX260" fmla="*/ 4829 w 10000"/>
              <a:gd name="connsiteY260" fmla="*/ 175 h 10000"/>
              <a:gd name="connsiteX261" fmla="*/ 4778 w 10000"/>
              <a:gd name="connsiteY261" fmla="*/ 115 h 10000"/>
              <a:gd name="connsiteX262" fmla="*/ 4708 w 10000"/>
              <a:gd name="connsiteY262" fmla="*/ 77 h 10000"/>
              <a:gd name="connsiteX263" fmla="*/ 4627 w 10000"/>
              <a:gd name="connsiteY263" fmla="*/ 47 h 10000"/>
              <a:gd name="connsiteX264" fmla="*/ 4536 w 10000"/>
              <a:gd name="connsiteY264" fmla="*/ 9 h 10000"/>
              <a:gd name="connsiteX265" fmla="*/ 4425 w 10000"/>
              <a:gd name="connsiteY265" fmla="*/ 0 h 10000"/>
              <a:gd name="connsiteX266" fmla="*/ 4304 w 10000"/>
              <a:gd name="connsiteY266" fmla="*/ 0 h 10000"/>
              <a:gd name="connsiteX267" fmla="*/ 4304 w 10000"/>
              <a:gd name="connsiteY267" fmla="*/ 0 h 10000"/>
              <a:gd name="connsiteX268" fmla="*/ 4304 w 10000"/>
              <a:gd name="connsiteY268"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135 w 10000"/>
              <a:gd name="connsiteY96" fmla="*/ 8024 h 10000"/>
              <a:gd name="connsiteX97" fmla="*/ 7671 w 10000"/>
              <a:gd name="connsiteY97" fmla="*/ 8139 h 10000"/>
              <a:gd name="connsiteX98" fmla="*/ 7671 w 10000"/>
              <a:gd name="connsiteY98" fmla="*/ 8139 h 10000"/>
              <a:gd name="connsiteX99" fmla="*/ 7671 w 10000"/>
              <a:gd name="connsiteY99" fmla="*/ 8139 h 10000"/>
              <a:gd name="connsiteX100" fmla="*/ 7671 w 10000"/>
              <a:gd name="connsiteY100" fmla="*/ 8139 h 10000"/>
              <a:gd name="connsiteX101" fmla="*/ 7661 w 10000"/>
              <a:gd name="connsiteY101" fmla="*/ 8139 h 10000"/>
              <a:gd name="connsiteX102" fmla="*/ 7661 w 10000"/>
              <a:gd name="connsiteY102" fmla="*/ 8139 h 10000"/>
              <a:gd name="connsiteX103" fmla="*/ 7450 w 10000"/>
              <a:gd name="connsiteY103" fmla="*/ 8188 h 10000"/>
              <a:gd name="connsiteX104" fmla="*/ 7248 w 10000"/>
              <a:gd name="connsiteY104" fmla="*/ 8237 h 10000"/>
              <a:gd name="connsiteX105" fmla="*/ 7036 w 10000"/>
              <a:gd name="connsiteY105" fmla="*/ 8275 h 10000"/>
              <a:gd name="connsiteX106" fmla="*/ 6835 w 10000"/>
              <a:gd name="connsiteY106" fmla="*/ 8275 h 10000"/>
              <a:gd name="connsiteX107" fmla="*/ 6835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663 w 10000"/>
              <a:gd name="connsiteY114" fmla="*/ 8275 h 10000"/>
              <a:gd name="connsiteX115" fmla="*/ 6512 w 10000"/>
              <a:gd name="connsiteY115" fmla="*/ 8237 h 10000"/>
              <a:gd name="connsiteX116" fmla="*/ 6442 w 10000"/>
              <a:gd name="connsiteY116" fmla="*/ 8207 h 10000"/>
              <a:gd name="connsiteX117" fmla="*/ 6381 w 10000"/>
              <a:gd name="connsiteY117" fmla="*/ 8177 h 10000"/>
              <a:gd name="connsiteX118" fmla="*/ 6321 w 10000"/>
              <a:gd name="connsiteY118" fmla="*/ 8139 h 10000"/>
              <a:gd name="connsiteX119" fmla="*/ 6270 w 10000"/>
              <a:gd name="connsiteY119" fmla="*/ 8091 h 10000"/>
              <a:gd name="connsiteX120" fmla="*/ 6220 w 10000"/>
              <a:gd name="connsiteY120" fmla="*/ 8032 h 10000"/>
              <a:gd name="connsiteX121" fmla="*/ 6169 w 10000"/>
              <a:gd name="connsiteY121" fmla="*/ 7965 h 10000"/>
              <a:gd name="connsiteX122" fmla="*/ 6149 w 10000"/>
              <a:gd name="connsiteY122" fmla="*/ 7898 h 10000"/>
              <a:gd name="connsiteX123" fmla="*/ 6109 w 10000"/>
              <a:gd name="connsiteY123" fmla="*/ 7810 h 10000"/>
              <a:gd name="connsiteX124" fmla="*/ 6099 w 10000"/>
              <a:gd name="connsiteY124" fmla="*/ 7723 h 10000"/>
              <a:gd name="connsiteX125" fmla="*/ 6089 w 10000"/>
              <a:gd name="connsiteY125" fmla="*/ 7617 h 10000"/>
              <a:gd name="connsiteX126" fmla="*/ 6089 w 10000"/>
              <a:gd name="connsiteY126" fmla="*/ 7501 h 10000"/>
              <a:gd name="connsiteX127" fmla="*/ 6089 w 10000"/>
              <a:gd name="connsiteY127" fmla="*/ 7374 h 10000"/>
              <a:gd name="connsiteX128" fmla="*/ 6089 w 10000"/>
              <a:gd name="connsiteY128" fmla="*/ 7374 h 10000"/>
              <a:gd name="connsiteX129" fmla="*/ 6089 w 10000"/>
              <a:gd name="connsiteY129" fmla="*/ 7374 h 10000"/>
              <a:gd name="connsiteX130" fmla="*/ 6089 w 10000"/>
              <a:gd name="connsiteY130" fmla="*/ 7374 h 10000"/>
              <a:gd name="connsiteX131" fmla="*/ 6089 w 10000"/>
              <a:gd name="connsiteY131" fmla="*/ 7344 h 10000"/>
              <a:gd name="connsiteX132" fmla="*/ 6089 w 10000"/>
              <a:gd name="connsiteY132" fmla="*/ 7344 h 10000"/>
              <a:gd name="connsiteX133" fmla="*/ 6129 w 10000"/>
              <a:gd name="connsiteY133" fmla="*/ 7016 h 10000"/>
              <a:gd name="connsiteX134" fmla="*/ 6179 w 10000"/>
              <a:gd name="connsiteY134" fmla="*/ 6754 h 10000"/>
              <a:gd name="connsiteX135" fmla="*/ 6240 w 10000"/>
              <a:gd name="connsiteY135" fmla="*/ 6531 h 10000"/>
              <a:gd name="connsiteX136" fmla="*/ 6280 w 10000"/>
              <a:gd name="connsiteY136" fmla="*/ 6453 h 10000"/>
              <a:gd name="connsiteX137" fmla="*/ 6321 w 10000"/>
              <a:gd name="connsiteY137" fmla="*/ 6366 h 10000"/>
              <a:gd name="connsiteX138" fmla="*/ 6351 w 10000"/>
              <a:gd name="connsiteY138" fmla="*/ 6309 h 10000"/>
              <a:gd name="connsiteX139" fmla="*/ 6401 w 10000"/>
              <a:gd name="connsiteY139" fmla="*/ 6250 h 10000"/>
              <a:gd name="connsiteX140" fmla="*/ 6452 w 10000"/>
              <a:gd name="connsiteY140" fmla="*/ 6202 h 10000"/>
              <a:gd name="connsiteX141" fmla="*/ 6512 w 10000"/>
              <a:gd name="connsiteY141" fmla="*/ 6163 h 10000"/>
              <a:gd name="connsiteX142" fmla="*/ 6563 w 10000"/>
              <a:gd name="connsiteY142" fmla="*/ 6134 h 10000"/>
              <a:gd name="connsiteX143" fmla="*/ 6623 w 10000"/>
              <a:gd name="connsiteY143" fmla="*/ 6125 h 10000"/>
              <a:gd name="connsiteX144" fmla="*/ 6694 w 10000"/>
              <a:gd name="connsiteY144" fmla="*/ 6105 h 10000"/>
              <a:gd name="connsiteX145" fmla="*/ 6774 w 10000"/>
              <a:gd name="connsiteY145" fmla="*/ 6096 h 10000"/>
              <a:gd name="connsiteX146" fmla="*/ 6774 w 10000"/>
              <a:gd name="connsiteY146" fmla="*/ 6096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875 w 10000"/>
              <a:gd name="connsiteY153" fmla="*/ 6105 h 10000"/>
              <a:gd name="connsiteX154" fmla="*/ 7006 w 10000"/>
              <a:gd name="connsiteY154" fmla="*/ 6134 h 10000"/>
              <a:gd name="connsiteX155" fmla="*/ 7137 w 10000"/>
              <a:gd name="connsiteY155" fmla="*/ 6154 h 10000"/>
              <a:gd name="connsiteX156" fmla="*/ 7268 w 10000"/>
              <a:gd name="connsiteY156" fmla="*/ 6202 h 10000"/>
              <a:gd name="connsiteX157" fmla="*/ 7601 w 10000"/>
              <a:gd name="connsiteY157" fmla="*/ 6318 h 10000"/>
              <a:gd name="connsiteX158" fmla="*/ 7964 w 10000"/>
              <a:gd name="connsiteY158" fmla="*/ 6464 h 10000"/>
              <a:gd name="connsiteX159" fmla="*/ 7964 w 10000"/>
              <a:gd name="connsiteY159" fmla="*/ 6464 h 10000"/>
              <a:gd name="connsiteX160" fmla="*/ 7984 w 10000"/>
              <a:gd name="connsiteY160" fmla="*/ 6464 h 10000"/>
              <a:gd name="connsiteX161" fmla="*/ 7984 w 10000"/>
              <a:gd name="connsiteY161" fmla="*/ 6464 h 10000"/>
              <a:gd name="connsiteX162" fmla="*/ 7994 w 10000"/>
              <a:gd name="connsiteY162" fmla="*/ 6464 h 10000"/>
              <a:gd name="connsiteX163" fmla="*/ 7994 w 10000"/>
              <a:gd name="connsiteY163" fmla="*/ 6464 h 10000"/>
              <a:gd name="connsiteX164" fmla="*/ 8216 w 10000"/>
              <a:gd name="connsiteY164" fmla="*/ 6540 h 10000"/>
              <a:gd name="connsiteX165" fmla="*/ 8407 w 10000"/>
              <a:gd name="connsiteY165" fmla="*/ 6601 h 10000"/>
              <a:gd name="connsiteX166" fmla="*/ 8599 w 10000"/>
              <a:gd name="connsiteY166" fmla="*/ 6639 h 10000"/>
              <a:gd name="connsiteX167" fmla="*/ 8770 w 10000"/>
              <a:gd name="connsiteY167" fmla="*/ 6648 h 10000"/>
              <a:gd name="connsiteX168" fmla="*/ 8770 w 10000"/>
              <a:gd name="connsiteY168" fmla="*/ 6648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911 w 10000"/>
              <a:gd name="connsiteY173" fmla="*/ 6639 h 10000"/>
              <a:gd name="connsiteX174" fmla="*/ 9032 w 10000"/>
              <a:gd name="connsiteY174" fmla="*/ 6601 h 10000"/>
              <a:gd name="connsiteX175" fmla="*/ 9093 w 10000"/>
              <a:gd name="connsiteY175" fmla="*/ 6578 h 10000"/>
              <a:gd name="connsiteX176" fmla="*/ 9143 w 10000"/>
              <a:gd name="connsiteY176" fmla="*/ 6550 h 10000"/>
              <a:gd name="connsiteX177" fmla="*/ 9194 w 10000"/>
              <a:gd name="connsiteY177" fmla="*/ 6522 h 10000"/>
              <a:gd name="connsiteX178" fmla="*/ 9244 w 10000"/>
              <a:gd name="connsiteY178" fmla="*/ 6473 h 10000"/>
              <a:gd name="connsiteX179" fmla="*/ 9274 w 10000"/>
              <a:gd name="connsiteY179" fmla="*/ 6426 h 10000"/>
              <a:gd name="connsiteX180" fmla="*/ 9315 w 10000"/>
              <a:gd name="connsiteY180" fmla="*/ 6366 h 10000"/>
              <a:gd name="connsiteX181" fmla="*/ 9375 w 10000"/>
              <a:gd name="connsiteY181" fmla="*/ 6232 h 10000"/>
              <a:gd name="connsiteX182" fmla="*/ 9425 w 10000"/>
              <a:gd name="connsiteY182" fmla="*/ 6047 h 10000"/>
              <a:gd name="connsiteX183" fmla="*/ 9446 w 10000"/>
              <a:gd name="connsiteY183" fmla="*/ 5853 h 10000"/>
              <a:gd name="connsiteX184" fmla="*/ 9456 w 10000"/>
              <a:gd name="connsiteY184" fmla="*/ 5600 h 10000"/>
              <a:gd name="connsiteX185" fmla="*/ 9446 w 10000"/>
              <a:gd name="connsiteY185" fmla="*/ 5330 h 10000"/>
              <a:gd name="connsiteX186" fmla="*/ 9415 w 10000"/>
              <a:gd name="connsiteY186" fmla="*/ 5020 h 10000"/>
              <a:gd name="connsiteX187" fmla="*/ 9365 w 10000"/>
              <a:gd name="connsiteY187" fmla="*/ 4650 h 10000"/>
              <a:gd name="connsiteX188" fmla="*/ 9284 w 10000"/>
              <a:gd name="connsiteY188" fmla="*/ 4254 h 10000"/>
              <a:gd name="connsiteX189" fmla="*/ 9204 w 10000"/>
              <a:gd name="connsiteY189" fmla="*/ 3789 h 10000"/>
              <a:gd name="connsiteX190" fmla="*/ 9083 w 10000"/>
              <a:gd name="connsiteY190" fmla="*/ 3304 h 10000"/>
              <a:gd name="connsiteX191" fmla="*/ 8931 w 10000"/>
              <a:gd name="connsiteY191" fmla="*/ 2763 h 10000"/>
              <a:gd name="connsiteX192" fmla="*/ 8931 w 10000"/>
              <a:gd name="connsiteY192" fmla="*/ 2763 h 10000"/>
              <a:gd name="connsiteX193" fmla="*/ 8931 w 10000"/>
              <a:gd name="connsiteY193" fmla="*/ 2723 h 10000"/>
              <a:gd name="connsiteX194" fmla="*/ 8931 w 10000"/>
              <a:gd name="connsiteY194" fmla="*/ 2723 h 10000"/>
              <a:gd name="connsiteX195" fmla="*/ 8921 w 10000"/>
              <a:gd name="connsiteY195" fmla="*/ 2713 h 10000"/>
              <a:gd name="connsiteX196" fmla="*/ 8921 w 10000"/>
              <a:gd name="connsiteY196" fmla="*/ 2713 h 10000"/>
              <a:gd name="connsiteX197" fmla="*/ 8911 w 10000"/>
              <a:gd name="connsiteY197" fmla="*/ 2665 h 10000"/>
              <a:gd name="connsiteX198" fmla="*/ 8911 w 10000"/>
              <a:gd name="connsiteY198" fmla="*/ 2665 h 10000"/>
              <a:gd name="connsiteX199" fmla="*/ 8911 w 10000"/>
              <a:gd name="connsiteY199" fmla="*/ 2656 h 10000"/>
              <a:gd name="connsiteX200" fmla="*/ 8911 w 10000"/>
              <a:gd name="connsiteY200" fmla="*/ 2656 h 10000"/>
              <a:gd name="connsiteX201" fmla="*/ 8911 w 10000"/>
              <a:gd name="connsiteY201" fmla="*/ 2656 h 10000"/>
              <a:gd name="connsiteX202" fmla="*/ 8911 w 10000"/>
              <a:gd name="connsiteY202" fmla="*/ 2656 h 10000"/>
              <a:gd name="connsiteX203" fmla="*/ 8478 w 10000"/>
              <a:gd name="connsiteY203" fmla="*/ 2685 h 10000"/>
              <a:gd name="connsiteX204" fmla="*/ 8044 w 10000"/>
              <a:gd name="connsiteY204" fmla="*/ 2723 h 10000"/>
              <a:gd name="connsiteX205" fmla="*/ 7147 w 10000"/>
              <a:gd name="connsiteY205" fmla="*/ 2819 h 10000"/>
              <a:gd name="connsiteX206" fmla="*/ 6300 w 10000"/>
              <a:gd name="connsiteY206" fmla="*/ 2917 h 10000"/>
              <a:gd name="connsiteX207" fmla="*/ 5917 w 10000"/>
              <a:gd name="connsiteY207" fmla="*/ 2946 h 10000"/>
              <a:gd name="connsiteX208" fmla="*/ 5554 w 10000"/>
              <a:gd name="connsiteY208" fmla="*/ 2975 h 10000"/>
              <a:gd name="connsiteX209" fmla="*/ 5554 w 10000"/>
              <a:gd name="connsiteY209" fmla="*/ 2975 h 10000"/>
              <a:gd name="connsiteX210" fmla="*/ 5484 w 10000"/>
              <a:gd name="connsiteY210" fmla="*/ 2975 h 10000"/>
              <a:gd name="connsiteX211" fmla="*/ 548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313 w 10000"/>
              <a:gd name="connsiteY217" fmla="*/ 2955 h 10000"/>
              <a:gd name="connsiteX218" fmla="*/ 5151 w 10000"/>
              <a:gd name="connsiteY218" fmla="*/ 2927 h 10000"/>
              <a:gd name="connsiteX219" fmla="*/ 5030 w 10000"/>
              <a:gd name="connsiteY219" fmla="*/ 2868 h 10000"/>
              <a:gd name="connsiteX220" fmla="*/ 4919 w 10000"/>
              <a:gd name="connsiteY220" fmla="*/ 2790 h 10000"/>
              <a:gd name="connsiteX221" fmla="*/ 4829 w 10000"/>
              <a:gd name="connsiteY221" fmla="*/ 2703 h 10000"/>
              <a:gd name="connsiteX222" fmla="*/ 4748 w 10000"/>
              <a:gd name="connsiteY222" fmla="*/ 2597 h 10000"/>
              <a:gd name="connsiteX223" fmla="*/ 4708 w 10000"/>
              <a:gd name="connsiteY223" fmla="*/ 2482 h 10000"/>
              <a:gd name="connsiteX224" fmla="*/ 4667 w 10000"/>
              <a:gd name="connsiteY224" fmla="*/ 2346 h 10000"/>
              <a:gd name="connsiteX225" fmla="*/ 4637 w 10000"/>
              <a:gd name="connsiteY225" fmla="*/ 2210 h 10000"/>
              <a:gd name="connsiteX226" fmla="*/ 4627 w 10000"/>
              <a:gd name="connsiteY226" fmla="*/ 2065 h 10000"/>
              <a:gd name="connsiteX227" fmla="*/ 4627 w 10000"/>
              <a:gd name="connsiteY227" fmla="*/ 1909 h 10000"/>
              <a:gd name="connsiteX228" fmla="*/ 4637 w 10000"/>
              <a:gd name="connsiteY228" fmla="*/ 1762 h 10000"/>
              <a:gd name="connsiteX229" fmla="*/ 4667 w 10000"/>
              <a:gd name="connsiteY229" fmla="*/ 1598 h 10000"/>
              <a:gd name="connsiteX230" fmla="*/ 4688 w 10000"/>
              <a:gd name="connsiteY230" fmla="*/ 1443 h 10000"/>
              <a:gd name="connsiteX231" fmla="*/ 4728 w 10000"/>
              <a:gd name="connsiteY231" fmla="*/ 1289 h 10000"/>
              <a:gd name="connsiteX232" fmla="*/ 4778 w 10000"/>
              <a:gd name="connsiteY232" fmla="*/ 1134 h 10000"/>
              <a:gd name="connsiteX233" fmla="*/ 4778 w 10000"/>
              <a:gd name="connsiteY233" fmla="*/ 1134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88 w 10000"/>
              <a:gd name="connsiteY238" fmla="*/ 1123 h 10000"/>
              <a:gd name="connsiteX239" fmla="*/ 4788 w 10000"/>
              <a:gd name="connsiteY239" fmla="*/ 1123 h 10000"/>
              <a:gd name="connsiteX240" fmla="*/ 4788 w 10000"/>
              <a:gd name="connsiteY240" fmla="*/ 1123 h 10000"/>
              <a:gd name="connsiteX241" fmla="*/ 4788 w 10000"/>
              <a:gd name="connsiteY241" fmla="*/ 1123 h 10000"/>
              <a:gd name="connsiteX242" fmla="*/ 4788 w 10000"/>
              <a:gd name="connsiteY242" fmla="*/ 1114 h 10000"/>
              <a:gd name="connsiteX243" fmla="*/ 4788 w 10000"/>
              <a:gd name="connsiteY243" fmla="*/ 1114 h 10000"/>
              <a:gd name="connsiteX244" fmla="*/ 4788 w 10000"/>
              <a:gd name="connsiteY244" fmla="*/ 1114 h 10000"/>
              <a:gd name="connsiteX245" fmla="*/ 4788 w 10000"/>
              <a:gd name="connsiteY245" fmla="*/ 1114 h 10000"/>
              <a:gd name="connsiteX246" fmla="*/ 4788 w 10000"/>
              <a:gd name="connsiteY246" fmla="*/ 1104 h 10000"/>
              <a:gd name="connsiteX247" fmla="*/ 4788 w 10000"/>
              <a:gd name="connsiteY247" fmla="*/ 1104 h 10000"/>
              <a:gd name="connsiteX248" fmla="*/ 4788 w 10000"/>
              <a:gd name="connsiteY248" fmla="*/ 1104 h 10000"/>
              <a:gd name="connsiteX249" fmla="*/ 4788 w 10000"/>
              <a:gd name="connsiteY249" fmla="*/ 1104 h 10000"/>
              <a:gd name="connsiteX250" fmla="*/ 4788 w 10000"/>
              <a:gd name="connsiteY250" fmla="*/ 1094 h 10000"/>
              <a:gd name="connsiteX251" fmla="*/ 4788 w 10000"/>
              <a:gd name="connsiteY251" fmla="*/ 1094 h 10000"/>
              <a:gd name="connsiteX252" fmla="*/ 4859 w 10000"/>
              <a:gd name="connsiteY252" fmla="*/ 853 h 10000"/>
              <a:gd name="connsiteX253" fmla="*/ 4909 w 10000"/>
              <a:gd name="connsiteY253" fmla="*/ 640 h 10000"/>
              <a:gd name="connsiteX254" fmla="*/ 4919 w 10000"/>
              <a:gd name="connsiteY254" fmla="*/ 553 h 10000"/>
              <a:gd name="connsiteX255" fmla="*/ 4919 w 10000"/>
              <a:gd name="connsiteY255" fmla="*/ 454 h 10000"/>
              <a:gd name="connsiteX256" fmla="*/ 4909 w 10000"/>
              <a:gd name="connsiteY256" fmla="*/ 377 h 10000"/>
              <a:gd name="connsiteX257" fmla="*/ 4899 w 10000"/>
              <a:gd name="connsiteY257" fmla="*/ 300 h 10000"/>
              <a:gd name="connsiteX258" fmla="*/ 4859 w 10000"/>
              <a:gd name="connsiteY258" fmla="*/ 233 h 10000"/>
              <a:gd name="connsiteX259" fmla="*/ 4829 w 10000"/>
              <a:gd name="connsiteY259" fmla="*/ 175 h 10000"/>
              <a:gd name="connsiteX260" fmla="*/ 4778 w 10000"/>
              <a:gd name="connsiteY260" fmla="*/ 115 h 10000"/>
              <a:gd name="connsiteX261" fmla="*/ 4708 w 10000"/>
              <a:gd name="connsiteY261" fmla="*/ 77 h 10000"/>
              <a:gd name="connsiteX262" fmla="*/ 4627 w 10000"/>
              <a:gd name="connsiteY262" fmla="*/ 47 h 10000"/>
              <a:gd name="connsiteX263" fmla="*/ 4536 w 10000"/>
              <a:gd name="connsiteY263" fmla="*/ 9 h 10000"/>
              <a:gd name="connsiteX264" fmla="*/ 4425 w 10000"/>
              <a:gd name="connsiteY264" fmla="*/ 0 h 10000"/>
              <a:gd name="connsiteX265" fmla="*/ 4304 w 10000"/>
              <a:gd name="connsiteY265" fmla="*/ 0 h 10000"/>
              <a:gd name="connsiteX266" fmla="*/ 4304 w 10000"/>
              <a:gd name="connsiteY266" fmla="*/ 0 h 10000"/>
              <a:gd name="connsiteX267" fmla="*/ 4304 w 10000"/>
              <a:gd name="connsiteY26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10000" h="10000">
                <a:moveTo>
                  <a:pt x="4304" y="0"/>
                </a:moveTo>
                <a:lnTo>
                  <a:pt x="4304" y="0"/>
                </a:lnTo>
                <a:lnTo>
                  <a:pt x="4304" y="0"/>
                </a:lnTo>
                <a:lnTo>
                  <a:pt x="4163" y="0"/>
                </a:lnTo>
                <a:lnTo>
                  <a:pt x="4002" y="9"/>
                </a:lnTo>
                <a:lnTo>
                  <a:pt x="3851" y="30"/>
                </a:lnTo>
                <a:lnTo>
                  <a:pt x="3659" y="68"/>
                </a:lnTo>
                <a:lnTo>
                  <a:pt x="3659" y="68"/>
                </a:lnTo>
                <a:lnTo>
                  <a:pt x="3659" y="68"/>
                </a:lnTo>
                <a:lnTo>
                  <a:pt x="3659" y="68"/>
                </a:lnTo>
                <a:lnTo>
                  <a:pt x="3649" y="68"/>
                </a:lnTo>
                <a:lnTo>
                  <a:pt x="3649" y="68"/>
                </a:lnTo>
                <a:lnTo>
                  <a:pt x="3649" y="77"/>
                </a:lnTo>
                <a:lnTo>
                  <a:pt x="3649" y="77"/>
                </a:lnTo>
                <a:lnTo>
                  <a:pt x="3649" y="77"/>
                </a:lnTo>
                <a:lnTo>
                  <a:pt x="3407" y="135"/>
                </a:lnTo>
                <a:lnTo>
                  <a:pt x="3216" y="194"/>
                </a:lnTo>
                <a:lnTo>
                  <a:pt x="3054" y="272"/>
                </a:lnTo>
                <a:lnTo>
                  <a:pt x="2913" y="350"/>
                </a:lnTo>
                <a:cubicBezTo>
                  <a:pt x="2886" y="377"/>
                  <a:pt x="2860" y="407"/>
                  <a:pt x="2833" y="436"/>
                </a:cubicBezTo>
                <a:cubicBezTo>
                  <a:pt x="2819" y="448"/>
                  <a:pt x="2806" y="462"/>
                  <a:pt x="2792" y="475"/>
                </a:cubicBezTo>
                <a:cubicBezTo>
                  <a:pt x="2785" y="491"/>
                  <a:pt x="2779" y="508"/>
                  <a:pt x="2772" y="523"/>
                </a:cubicBezTo>
                <a:cubicBezTo>
                  <a:pt x="2759" y="558"/>
                  <a:pt x="2745" y="594"/>
                  <a:pt x="2732" y="628"/>
                </a:cubicBezTo>
                <a:cubicBezTo>
                  <a:pt x="2729" y="668"/>
                  <a:pt x="2725" y="706"/>
                  <a:pt x="2722" y="746"/>
                </a:cubicBezTo>
                <a:lnTo>
                  <a:pt x="2722" y="746"/>
                </a:lnTo>
                <a:cubicBezTo>
                  <a:pt x="2725" y="791"/>
                  <a:pt x="2729" y="837"/>
                  <a:pt x="2732" y="881"/>
                </a:cubicBezTo>
                <a:cubicBezTo>
                  <a:pt x="2742" y="924"/>
                  <a:pt x="2752" y="966"/>
                  <a:pt x="2762" y="1008"/>
                </a:cubicBezTo>
                <a:cubicBezTo>
                  <a:pt x="2772" y="1055"/>
                  <a:pt x="2782" y="1104"/>
                  <a:pt x="2792" y="1153"/>
                </a:cubicBezTo>
                <a:cubicBezTo>
                  <a:pt x="2812" y="1208"/>
                  <a:pt x="2833" y="1262"/>
                  <a:pt x="2853" y="1316"/>
                </a:cubicBezTo>
                <a:cubicBezTo>
                  <a:pt x="2897" y="1432"/>
                  <a:pt x="2940" y="1550"/>
                  <a:pt x="2984" y="1666"/>
                </a:cubicBezTo>
                <a:lnTo>
                  <a:pt x="3125" y="2093"/>
                </a:lnTo>
                <a:lnTo>
                  <a:pt x="3125" y="2093"/>
                </a:lnTo>
                <a:lnTo>
                  <a:pt x="3125" y="2093"/>
                </a:lnTo>
                <a:lnTo>
                  <a:pt x="3125" y="2104"/>
                </a:lnTo>
                <a:lnTo>
                  <a:pt x="3125" y="2104"/>
                </a:lnTo>
                <a:cubicBezTo>
                  <a:pt x="3128" y="2107"/>
                  <a:pt x="3132" y="2110"/>
                  <a:pt x="3135" y="2113"/>
                </a:cubicBezTo>
                <a:lnTo>
                  <a:pt x="3135" y="2113"/>
                </a:lnTo>
                <a:cubicBezTo>
                  <a:pt x="3148" y="2152"/>
                  <a:pt x="3162" y="2191"/>
                  <a:pt x="3175" y="2229"/>
                </a:cubicBezTo>
                <a:cubicBezTo>
                  <a:pt x="3182" y="2269"/>
                  <a:pt x="3189" y="2307"/>
                  <a:pt x="3196" y="2346"/>
                </a:cubicBezTo>
                <a:cubicBezTo>
                  <a:pt x="3203" y="2380"/>
                  <a:pt x="3209" y="2417"/>
                  <a:pt x="3216" y="2452"/>
                </a:cubicBezTo>
                <a:lnTo>
                  <a:pt x="3216" y="2550"/>
                </a:lnTo>
                <a:cubicBezTo>
                  <a:pt x="3209" y="2574"/>
                  <a:pt x="3203" y="2600"/>
                  <a:pt x="3196" y="2626"/>
                </a:cubicBezTo>
                <a:cubicBezTo>
                  <a:pt x="3189" y="2652"/>
                  <a:pt x="3182" y="2677"/>
                  <a:pt x="3175" y="2703"/>
                </a:cubicBezTo>
                <a:lnTo>
                  <a:pt x="3145" y="2763"/>
                </a:lnTo>
                <a:cubicBezTo>
                  <a:pt x="3132" y="2779"/>
                  <a:pt x="3118" y="2795"/>
                  <a:pt x="3105" y="2811"/>
                </a:cubicBezTo>
                <a:cubicBezTo>
                  <a:pt x="3092" y="2824"/>
                  <a:pt x="3078" y="2836"/>
                  <a:pt x="3065" y="2849"/>
                </a:cubicBezTo>
                <a:cubicBezTo>
                  <a:pt x="3045" y="2862"/>
                  <a:pt x="3024" y="2876"/>
                  <a:pt x="3004" y="2888"/>
                </a:cubicBezTo>
                <a:cubicBezTo>
                  <a:pt x="2984" y="2897"/>
                  <a:pt x="2964" y="2908"/>
                  <a:pt x="2944" y="2917"/>
                </a:cubicBezTo>
                <a:cubicBezTo>
                  <a:pt x="2920" y="2923"/>
                  <a:pt x="2897" y="2930"/>
                  <a:pt x="2873" y="2936"/>
                </a:cubicBezTo>
                <a:lnTo>
                  <a:pt x="2722" y="2955"/>
                </a:lnTo>
                <a:lnTo>
                  <a:pt x="2550" y="2975"/>
                </a:lnTo>
                <a:lnTo>
                  <a:pt x="2550" y="2975"/>
                </a:lnTo>
                <a:lnTo>
                  <a:pt x="2550" y="2975"/>
                </a:lnTo>
                <a:lnTo>
                  <a:pt x="2550" y="2975"/>
                </a:lnTo>
                <a:lnTo>
                  <a:pt x="2550" y="2975"/>
                </a:lnTo>
                <a:lnTo>
                  <a:pt x="2550" y="2975"/>
                </a:lnTo>
                <a:lnTo>
                  <a:pt x="2550" y="2975"/>
                </a:lnTo>
                <a:lnTo>
                  <a:pt x="2550" y="2975"/>
                </a:lnTo>
                <a:lnTo>
                  <a:pt x="2339" y="2975"/>
                </a:lnTo>
                <a:lnTo>
                  <a:pt x="2127" y="2946"/>
                </a:lnTo>
                <a:lnTo>
                  <a:pt x="2127" y="2946"/>
                </a:lnTo>
                <a:lnTo>
                  <a:pt x="1804" y="2917"/>
                </a:lnTo>
                <a:lnTo>
                  <a:pt x="1502" y="2897"/>
                </a:lnTo>
                <a:lnTo>
                  <a:pt x="1502" y="2897"/>
                </a:lnTo>
                <a:lnTo>
                  <a:pt x="1230" y="2888"/>
                </a:lnTo>
                <a:lnTo>
                  <a:pt x="867" y="2868"/>
                </a:lnTo>
                <a:lnTo>
                  <a:pt x="0" y="2781"/>
                </a:lnTo>
                <a:lnTo>
                  <a:pt x="0" y="10000"/>
                </a:lnTo>
                <a:lnTo>
                  <a:pt x="9990" y="10000"/>
                </a:lnTo>
                <a:lnTo>
                  <a:pt x="9990" y="10000"/>
                </a:lnTo>
                <a:cubicBezTo>
                  <a:pt x="9990" y="9974"/>
                  <a:pt x="9988" y="9934"/>
                  <a:pt x="9990" y="9847"/>
                </a:cubicBezTo>
                <a:cubicBezTo>
                  <a:pt x="9993" y="9722"/>
                  <a:pt x="9997" y="9600"/>
                  <a:pt x="10000" y="9477"/>
                </a:cubicBezTo>
                <a:lnTo>
                  <a:pt x="9970" y="9168"/>
                </a:lnTo>
                <a:cubicBezTo>
                  <a:pt x="9960" y="9077"/>
                  <a:pt x="9950" y="8985"/>
                  <a:pt x="9940" y="8895"/>
                </a:cubicBezTo>
                <a:cubicBezTo>
                  <a:pt x="9920" y="8820"/>
                  <a:pt x="9899" y="8747"/>
                  <a:pt x="9879" y="8673"/>
                </a:cubicBezTo>
                <a:cubicBezTo>
                  <a:pt x="9852" y="8605"/>
                  <a:pt x="9825" y="8538"/>
                  <a:pt x="9798" y="8470"/>
                </a:cubicBezTo>
                <a:cubicBezTo>
                  <a:pt x="9771" y="8418"/>
                  <a:pt x="9745" y="8365"/>
                  <a:pt x="9718" y="8314"/>
                </a:cubicBezTo>
                <a:cubicBezTo>
                  <a:pt x="9684" y="8273"/>
                  <a:pt x="9651" y="8231"/>
                  <a:pt x="9617" y="8188"/>
                </a:cubicBezTo>
                <a:lnTo>
                  <a:pt x="9506" y="8091"/>
                </a:lnTo>
                <a:lnTo>
                  <a:pt x="9395" y="8024"/>
                </a:lnTo>
                <a:cubicBezTo>
                  <a:pt x="9355" y="8007"/>
                  <a:pt x="9314" y="7992"/>
                  <a:pt x="9274" y="7976"/>
                </a:cubicBezTo>
                <a:cubicBezTo>
                  <a:pt x="9234" y="7966"/>
                  <a:pt x="9193" y="7957"/>
                  <a:pt x="9153" y="7947"/>
                </a:cubicBezTo>
                <a:lnTo>
                  <a:pt x="9022" y="7926"/>
                </a:lnTo>
                <a:lnTo>
                  <a:pt x="8901" y="7926"/>
                </a:lnTo>
                <a:lnTo>
                  <a:pt x="8901" y="7926"/>
                </a:lnTo>
                <a:lnTo>
                  <a:pt x="8901" y="7926"/>
                </a:lnTo>
                <a:lnTo>
                  <a:pt x="8901" y="7926"/>
                </a:lnTo>
                <a:lnTo>
                  <a:pt x="8901" y="7926"/>
                </a:lnTo>
                <a:lnTo>
                  <a:pt x="8901" y="7926"/>
                </a:lnTo>
                <a:lnTo>
                  <a:pt x="8700" y="7926"/>
                </a:lnTo>
                <a:lnTo>
                  <a:pt x="8528" y="7947"/>
                </a:lnTo>
                <a:lnTo>
                  <a:pt x="8528" y="7947"/>
                </a:lnTo>
                <a:lnTo>
                  <a:pt x="8528" y="7947"/>
                </a:lnTo>
                <a:lnTo>
                  <a:pt x="8528" y="7947"/>
                </a:lnTo>
                <a:cubicBezTo>
                  <a:pt x="8525" y="7950"/>
                  <a:pt x="8521" y="7952"/>
                  <a:pt x="8518" y="7955"/>
                </a:cubicBezTo>
                <a:lnTo>
                  <a:pt x="8518" y="7955"/>
                </a:lnTo>
                <a:lnTo>
                  <a:pt x="8135" y="8024"/>
                </a:lnTo>
                <a:lnTo>
                  <a:pt x="7671" y="8139"/>
                </a:lnTo>
                <a:lnTo>
                  <a:pt x="7671" y="8139"/>
                </a:lnTo>
                <a:lnTo>
                  <a:pt x="7671" y="8139"/>
                </a:lnTo>
                <a:lnTo>
                  <a:pt x="7671" y="8139"/>
                </a:lnTo>
                <a:lnTo>
                  <a:pt x="7661" y="8139"/>
                </a:lnTo>
                <a:lnTo>
                  <a:pt x="7661" y="8139"/>
                </a:lnTo>
                <a:lnTo>
                  <a:pt x="7450" y="8188"/>
                </a:lnTo>
                <a:lnTo>
                  <a:pt x="7248" y="8237"/>
                </a:lnTo>
                <a:lnTo>
                  <a:pt x="7036" y="8275"/>
                </a:lnTo>
                <a:lnTo>
                  <a:pt x="6835" y="8275"/>
                </a:lnTo>
                <a:lnTo>
                  <a:pt x="6835" y="8275"/>
                </a:lnTo>
                <a:lnTo>
                  <a:pt x="6835" y="8275"/>
                </a:lnTo>
                <a:lnTo>
                  <a:pt x="6835" y="8275"/>
                </a:lnTo>
                <a:lnTo>
                  <a:pt x="6835" y="8275"/>
                </a:lnTo>
                <a:lnTo>
                  <a:pt x="6835" y="8275"/>
                </a:lnTo>
                <a:lnTo>
                  <a:pt x="6835" y="8275"/>
                </a:lnTo>
                <a:lnTo>
                  <a:pt x="6835" y="8275"/>
                </a:lnTo>
                <a:lnTo>
                  <a:pt x="6663" y="8275"/>
                </a:lnTo>
                <a:lnTo>
                  <a:pt x="6512" y="8237"/>
                </a:lnTo>
                <a:cubicBezTo>
                  <a:pt x="6489" y="8226"/>
                  <a:pt x="6465" y="8217"/>
                  <a:pt x="6442" y="8207"/>
                </a:cubicBezTo>
                <a:cubicBezTo>
                  <a:pt x="6422" y="8198"/>
                  <a:pt x="6401" y="8188"/>
                  <a:pt x="6381" y="8177"/>
                </a:cubicBezTo>
                <a:cubicBezTo>
                  <a:pt x="6361" y="8165"/>
                  <a:pt x="6341" y="8151"/>
                  <a:pt x="6321" y="8139"/>
                </a:cubicBezTo>
                <a:cubicBezTo>
                  <a:pt x="6304" y="8124"/>
                  <a:pt x="6287" y="8106"/>
                  <a:pt x="6270" y="8091"/>
                </a:cubicBezTo>
                <a:lnTo>
                  <a:pt x="6220" y="8032"/>
                </a:lnTo>
                <a:cubicBezTo>
                  <a:pt x="6203" y="8009"/>
                  <a:pt x="6186" y="7988"/>
                  <a:pt x="6169" y="7965"/>
                </a:cubicBezTo>
                <a:cubicBezTo>
                  <a:pt x="6162" y="7943"/>
                  <a:pt x="6156" y="7920"/>
                  <a:pt x="6149" y="7898"/>
                </a:cubicBezTo>
                <a:cubicBezTo>
                  <a:pt x="6136" y="7868"/>
                  <a:pt x="6122" y="7838"/>
                  <a:pt x="6109" y="7810"/>
                </a:cubicBezTo>
                <a:cubicBezTo>
                  <a:pt x="6106" y="7780"/>
                  <a:pt x="6102" y="7752"/>
                  <a:pt x="6099" y="7723"/>
                </a:cubicBezTo>
                <a:cubicBezTo>
                  <a:pt x="6096" y="7688"/>
                  <a:pt x="6092" y="7653"/>
                  <a:pt x="6089" y="7617"/>
                </a:cubicBezTo>
                <a:lnTo>
                  <a:pt x="6089" y="7501"/>
                </a:lnTo>
                <a:lnTo>
                  <a:pt x="6089" y="7374"/>
                </a:lnTo>
                <a:lnTo>
                  <a:pt x="6089" y="7374"/>
                </a:lnTo>
                <a:lnTo>
                  <a:pt x="6089" y="7374"/>
                </a:lnTo>
                <a:lnTo>
                  <a:pt x="6089" y="7374"/>
                </a:lnTo>
                <a:lnTo>
                  <a:pt x="6089" y="7344"/>
                </a:lnTo>
                <a:lnTo>
                  <a:pt x="6089" y="7344"/>
                </a:lnTo>
                <a:cubicBezTo>
                  <a:pt x="6102" y="7235"/>
                  <a:pt x="6116" y="7125"/>
                  <a:pt x="6129" y="7016"/>
                </a:cubicBezTo>
                <a:cubicBezTo>
                  <a:pt x="6146" y="6929"/>
                  <a:pt x="6162" y="6841"/>
                  <a:pt x="6179" y="6754"/>
                </a:cubicBezTo>
                <a:cubicBezTo>
                  <a:pt x="6199" y="6680"/>
                  <a:pt x="6220" y="6606"/>
                  <a:pt x="6240" y="6531"/>
                </a:cubicBezTo>
                <a:cubicBezTo>
                  <a:pt x="6253" y="6505"/>
                  <a:pt x="6267" y="6479"/>
                  <a:pt x="6280" y="6453"/>
                </a:cubicBezTo>
                <a:cubicBezTo>
                  <a:pt x="6294" y="6425"/>
                  <a:pt x="6307" y="6396"/>
                  <a:pt x="6321" y="6366"/>
                </a:cubicBezTo>
                <a:cubicBezTo>
                  <a:pt x="6331" y="6348"/>
                  <a:pt x="6341" y="6327"/>
                  <a:pt x="6351" y="6309"/>
                </a:cubicBezTo>
                <a:lnTo>
                  <a:pt x="6401" y="6250"/>
                </a:lnTo>
                <a:cubicBezTo>
                  <a:pt x="6418" y="6235"/>
                  <a:pt x="6435" y="6218"/>
                  <a:pt x="6452" y="6202"/>
                </a:cubicBezTo>
                <a:cubicBezTo>
                  <a:pt x="6472" y="6190"/>
                  <a:pt x="6492" y="6175"/>
                  <a:pt x="6512" y="6163"/>
                </a:cubicBezTo>
                <a:cubicBezTo>
                  <a:pt x="6529" y="6154"/>
                  <a:pt x="6546" y="6143"/>
                  <a:pt x="6563" y="6134"/>
                </a:cubicBezTo>
                <a:lnTo>
                  <a:pt x="6623" y="6125"/>
                </a:lnTo>
                <a:lnTo>
                  <a:pt x="6694" y="6105"/>
                </a:lnTo>
                <a:lnTo>
                  <a:pt x="6774" y="6096"/>
                </a:lnTo>
                <a:lnTo>
                  <a:pt x="6774" y="6096"/>
                </a:lnTo>
                <a:lnTo>
                  <a:pt x="6774" y="6096"/>
                </a:lnTo>
                <a:lnTo>
                  <a:pt x="6774" y="6096"/>
                </a:lnTo>
                <a:lnTo>
                  <a:pt x="6774" y="6096"/>
                </a:lnTo>
                <a:lnTo>
                  <a:pt x="6774" y="6096"/>
                </a:lnTo>
                <a:lnTo>
                  <a:pt x="6774" y="6096"/>
                </a:lnTo>
                <a:lnTo>
                  <a:pt x="6774" y="6096"/>
                </a:lnTo>
                <a:lnTo>
                  <a:pt x="6875" y="6105"/>
                </a:lnTo>
                <a:lnTo>
                  <a:pt x="7006" y="6134"/>
                </a:lnTo>
                <a:lnTo>
                  <a:pt x="7137" y="6154"/>
                </a:lnTo>
                <a:cubicBezTo>
                  <a:pt x="7181" y="6169"/>
                  <a:pt x="7224" y="6187"/>
                  <a:pt x="7268" y="6202"/>
                </a:cubicBezTo>
                <a:lnTo>
                  <a:pt x="7601" y="6318"/>
                </a:lnTo>
                <a:lnTo>
                  <a:pt x="7964" y="6464"/>
                </a:lnTo>
                <a:lnTo>
                  <a:pt x="7964" y="6464"/>
                </a:lnTo>
                <a:lnTo>
                  <a:pt x="7984" y="6464"/>
                </a:lnTo>
                <a:lnTo>
                  <a:pt x="7984" y="6464"/>
                </a:lnTo>
                <a:lnTo>
                  <a:pt x="7994" y="6464"/>
                </a:lnTo>
                <a:lnTo>
                  <a:pt x="7994" y="6464"/>
                </a:lnTo>
                <a:lnTo>
                  <a:pt x="8216" y="6540"/>
                </a:lnTo>
                <a:lnTo>
                  <a:pt x="8407" y="6601"/>
                </a:lnTo>
                <a:lnTo>
                  <a:pt x="8599" y="6639"/>
                </a:lnTo>
                <a:lnTo>
                  <a:pt x="8770" y="6648"/>
                </a:lnTo>
                <a:lnTo>
                  <a:pt x="8770" y="6648"/>
                </a:lnTo>
                <a:lnTo>
                  <a:pt x="8770" y="6648"/>
                </a:lnTo>
                <a:lnTo>
                  <a:pt x="8770" y="6648"/>
                </a:lnTo>
                <a:lnTo>
                  <a:pt x="8770" y="6648"/>
                </a:lnTo>
                <a:lnTo>
                  <a:pt x="8770" y="6648"/>
                </a:lnTo>
                <a:lnTo>
                  <a:pt x="8911" y="6639"/>
                </a:lnTo>
                <a:cubicBezTo>
                  <a:pt x="8951" y="6625"/>
                  <a:pt x="8992" y="6613"/>
                  <a:pt x="9032" y="6601"/>
                </a:cubicBezTo>
                <a:cubicBezTo>
                  <a:pt x="9052" y="6595"/>
                  <a:pt x="9073" y="6585"/>
                  <a:pt x="9093" y="6578"/>
                </a:cubicBezTo>
                <a:cubicBezTo>
                  <a:pt x="9110" y="6570"/>
                  <a:pt x="9126" y="6560"/>
                  <a:pt x="9143" y="6550"/>
                </a:cubicBezTo>
                <a:cubicBezTo>
                  <a:pt x="9160" y="6540"/>
                  <a:pt x="9177" y="6532"/>
                  <a:pt x="9194" y="6522"/>
                </a:cubicBezTo>
                <a:cubicBezTo>
                  <a:pt x="9211" y="6506"/>
                  <a:pt x="9227" y="6489"/>
                  <a:pt x="9244" y="6473"/>
                </a:cubicBezTo>
                <a:cubicBezTo>
                  <a:pt x="9254" y="6458"/>
                  <a:pt x="9264" y="6440"/>
                  <a:pt x="9274" y="6426"/>
                </a:cubicBezTo>
                <a:cubicBezTo>
                  <a:pt x="9288" y="6406"/>
                  <a:pt x="9301" y="6386"/>
                  <a:pt x="9315" y="6366"/>
                </a:cubicBezTo>
                <a:cubicBezTo>
                  <a:pt x="9335" y="6322"/>
                  <a:pt x="9355" y="6277"/>
                  <a:pt x="9375" y="6232"/>
                </a:cubicBezTo>
                <a:cubicBezTo>
                  <a:pt x="9392" y="6169"/>
                  <a:pt x="9408" y="6108"/>
                  <a:pt x="9425" y="6047"/>
                </a:cubicBezTo>
                <a:cubicBezTo>
                  <a:pt x="9432" y="5984"/>
                  <a:pt x="9439" y="5917"/>
                  <a:pt x="9446" y="5853"/>
                </a:cubicBezTo>
                <a:cubicBezTo>
                  <a:pt x="9449" y="5770"/>
                  <a:pt x="9453" y="5685"/>
                  <a:pt x="9456" y="5600"/>
                </a:cubicBezTo>
                <a:cubicBezTo>
                  <a:pt x="9453" y="5511"/>
                  <a:pt x="9449" y="5419"/>
                  <a:pt x="9446" y="5330"/>
                </a:cubicBezTo>
                <a:cubicBezTo>
                  <a:pt x="9436" y="5225"/>
                  <a:pt x="9425" y="5123"/>
                  <a:pt x="9415" y="5020"/>
                </a:cubicBezTo>
                <a:cubicBezTo>
                  <a:pt x="9398" y="4896"/>
                  <a:pt x="9382" y="4774"/>
                  <a:pt x="9365" y="4650"/>
                </a:cubicBezTo>
                <a:cubicBezTo>
                  <a:pt x="9338" y="4519"/>
                  <a:pt x="9311" y="4386"/>
                  <a:pt x="9284" y="4254"/>
                </a:cubicBezTo>
                <a:cubicBezTo>
                  <a:pt x="9257" y="4098"/>
                  <a:pt x="9231" y="3944"/>
                  <a:pt x="9204" y="3789"/>
                </a:cubicBezTo>
                <a:cubicBezTo>
                  <a:pt x="9164" y="3627"/>
                  <a:pt x="9123" y="3466"/>
                  <a:pt x="9083" y="3304"/>
                </a:cubicBezTo>
                <a:cubicBezTo>
                  <a:pt x="9032" y="3124"/>
                  <a:pt x="8982" y="2943"/>
                  <a:pt x="8931" y="2763"/>
                </a:cubicBezTo>
                <a:lnTo>
                  <a:pt x="8931" y="2763"/>
                </a:lnTo>
                <a:lnTo>
                  <a:pt x="8931" y="2723"/>
                </a:lnTo>
                <a:lnTo>
                  <a:pt x="8931" y="2723"/>
                </a:lnTo>
                <a:lnTo>
                  <a:pt x="8921" y="2713"/>
                </a:lnTo>
                <a:lnTo>
                  <a:pt x="8921" y="2713"/>
                </a:lnTo>
                <a:cubicBezTo>
                  <a:pt x="8918" y="2698"/>
                  <a:pt x="8914" y="2680"/>
                  <a:pt x="8911" y="2665"/>
                </a:cubicBezTo>
                <a:lnTo>
                  <a:pt x="8911" y="2665"/>
                </a:lnTo>
                <a:lnTo>
                  <a:pt x="8911" y="2656"/>
                </a:lnTo>
                <a:lnTo>
                  <a:pt x="8911" y="2656"/>
                </a:lnTo>
                <a:lnTo>
                  <a:pt x="8911" y="2656"/>
                </a:lnTo>
                <a:lnTo>
                  <a:pt x="8911" y="2656"/>
                </a:lnTo>
                <a:lnTo>
                  <a:pt x="8478" y="2685"/>
                </a:lnTo>
                <a:lnTo>
                  <a:pt x="8044" y="2723"/>
                </a:lnTo>
                <a:lnTo>
                  <a:pt x="7147" y="2819"/>
                </a:lnTo>
                <a:lnTo>
                  <a:pt x="6300" y="2917"/>
                </a:lnTo>
                <a:lnTo>
                  <a:pt x="5917" y="2946"/>
                </a:lnTo>
                <a:lnTo>
                  <a:pt x="5554" y="2975"/>
                </a:lnTo>
                <a:lnTo>
                  <a:pt x="5554" y="2975"/>
                </a:lnTo>
                <a:lnTo>
                  <a:pt x="5484" y="2975"/>
                </a:lnTo>
                <a:lnTo>
                  <a:pt x="5484" y="2975"/>
                </a:lnTo>
                <a:lnTo>
                  <a:pt x="5484" y="2975"/>
                </a:lnTo>
                <a:lnTo>
                  <a:pt x="5484" y="2975"/>
                </a:lnTo>
                <a:lnTo>
                  <a:pt x="5484" y="2975"/>
                </a:lnTo>
                <a:lnTo>
                  <a:pt x="5484" y="2975"/>
                </a:lnTo>
                <a:lnTo>
                  <a:pt x="5484" y="2975"/>
                </a:lnTo>
                <a:lnTo>
                  <a:pt x="5313" y="2955"/>
                </a:lnTo>
                <a:lnTo>
                  <a:pt x="5151" y="2927"/>
                </a:lnTo>
                <a:cubicBezTo>
                  <a:pt x="5111" y="2907"/>
                  <a:pt x="5070" y="2888"/>
                  <a:pt x="5030" y="2868"/>
                </a:cubicBezTo>
                <a:lnTo>
                  <a:pt x="4919" y="2790"/>
                </a:lnTo>
                <a:cubicBezTo>
                  <a:pt x="4889" y="2762"/>
                  <a:pt x="4859" y="2734"/>
                  <a:pt x="4829" y="2703"/>
                </a:cubicBezTo>
                <a:cubicBezTo>
                  <a:pt x="4802" y="2667"/>
                  <a:pt x="4775" y="2633"/>
                  <a:pt x="4748" y="2597"/>
                </a:cubicBezTo>
                <a:cubicBezTo>
                  <a:pt x="4735" y="2559"/>
                  <a:pt x="4721" y="2520"/>
                  <a:pt x="4708" y="2482"/>
                </a:cubicBezTo>
                <a:cubicBezTo>
                  <a:pt x="4694" y="2436"/>
                  <a:pt x="4681" y="2390"/>
                  <a:pt x="4667" y="2346"/>
                </a:cubicBezTo>
                <a:cubicBezTo>
                  <a:pt x="4657" y="2300"/>
                  <a:pt x="4647" y="2254"/>
                  <a:pt x="4637" y="2210"/>
                </a:cubicBezTo>
                <a:cubicBezTo>
                  <a:pt x="4634" y="2161"/>
                  <a:pt x="4630" y="2113"/>
                  <a:pt x="4627" y="2065"/>
                </a:cubicBezTo>
                <a:lnTo>
                  <a:pt x="4627" y="1909"/>
                </a:lnTo>
                <a:cubicBezTo>
                  <a:pt x="4630" y="1862"/>
                  <a:pt x="4634" y="1811"/>
                  <a:pt x="4637" y="1762"/>
                </a:cubicBezTo>
                <a:cubicBezTo>
                  <a:pt x="4647" y="1707"/>
                  <a:pt x="4657" y="1654"/>
                  <a:pt x="4667" y="1598"/>
                </a:cubicBezTo>
                <a:cubicBezTo>
                  <a:pt x="4674" y="1547"/>
                  <a:pt x="4681" y="1495"/>
                  <a:pt x="4688" y="1443"/>
                </a:cubicBezTo>
                <a:cubicBezTo>
                  <a:pt x="4701" y="1391"/>
                  <a:pt x="4715" y="1341"/>
                  <a:pt x="4728" y="1289"/>
                </a:cubicBezTo>
                <a:cubicBezTo>
                  <a:pt x="4745" y="1237"/>
                  <a:pt x="4761" y="1185"/>
                  <a:pt x="4778" y="1134"/>
                </a:cubicBezTo>
                <a:lnTo>
                  <a:pt x="4778" y="1134"/>
                </a:lnTo>
                <a:lnTo>
                  <a:pt x="4778" y="1134"/>
                </a:lnTo>
                <a:lnTo>
                  <a:pt x="4778" y="1134"/>
                </a:lnTo>
                <a:lnTo>
                  <a:pt x="4778" y="1134"/>
                </a:lnTo>
                <a:lnTo>
                  <a:pt x="4778" y="1134"/>
                </a:lnTo>
                <a:cubicBezTo>
                  <a:pt x="4781" y="1131"/>
                  <a:pt x="4785" y="1128"/>
                  <a:pt x="4788" y="1123"/>
                </a:cubicBezTo>
                <a:lnTo>
                  <a:pt x="4788" y="1123"/>
                </a:lnTo>
                <a:lnTo>
                  <a:pt x="4788" y="1123"/>
                </a:lnTo>
                <a:lnTo>
                  <a:pt x="4788" y="1123"/>
                </a:lnTo>
                <a:lnTo>
                  <a:pt x="4788" y="1114"/>
                </a:lnTo>
                <a:lnTo>
                  <a:pt x="4788" y="1114"/>
                </a:lnTo>
                <a:lnTo>
                  <a:pt x="4788" y="1114"/>
                </a:lnTo>
                <a:lnTo>
                  <a:pt x="4788" y="1114"/>
                </a:lnTo>
                <a:lnTo>
                  <a:pt x="4788" y="1104"/>
                </a:lnTo>
                <a:lnTo>
                  <a:pt x="4788" y="1104"/>
                </a:lnTo>
                <a:lnTo>
                  <a:pt x="4788" y="1104"/>
                </a:lnTo>
                <a:lnTo>
                  <a:pt x="4788" y="1104"/>
                </a:lnTo>
                <a:lnTo>
                  <a:pt x="4788" y="1094"/>
                </a:lnTo>
                <a:lnTo>
                  <a:pt x="4788" y="1094"/>
                </a:lnTo>
                <a:cubicBezTo>
                  <a:pt x="4812" y="1014"/>
                  <a:pt x="4835" y="933"/>
                  <a:pt x="4859" y="853"/>
                </a:cubicBezTo>
                <a:cubicBezTo>
                  <a:pt x="4876" y="781"/>
                  <a:pt x="4892" y="710"/>
                  <a:pt x="4909" y="640"/>
                </a:cubicBezTo>
                <a:cubicBezTo>
                  <a:pt x="4912" y="611"/>
                  <a:pt x="4916" y="582"/>
                  <a:pt x="4919" y="553"/>
                </a:cubicBezTo>
                <a:lnTo>
                  <a:pt x="4919" y="454"/>
                </a:lnTo>
                <a:cubicBezTo>
                  <a:pt x="4916" y="429"/>
                  <a:pt x="4912" y="404"/>
                  <a:pt x="4909" y="377"/>
                </a:cubicBezTo>
                <a:cubicBezTo>
                  <a:pt x="4906" y="353"/>
                  <a:pt x="4902" y="326"/>
                  <a:pt x="4899" y="300"/>
                </a:cubicBezTo>
                <a:cubicBezTo>
                  <a:pt x="4886" y="278"/>
                  <a:pt x="4872" y="256"/>
                  <a:pt x="4859" y="233"/>
                </a:cubicBezTo>
                <a:cubicBezTo>
                  <a:pt x="4849" y="214"/>
                  <a:pt x="4839" y="194"/>
                  <a:pt x="4829" y="175"/>
                </a:cubicBezTo>
                <a:lnTo>
                  <a:pt x="4778" y="115"/>
                </a:lnTo>
                <a:cubicBezTo>
                  <a:pt x="4755" y="103"/>
                  <a:pt x="4731" y="90"/>
                  <a:pt x="4708" y="77"/>
                </a:cubicBezTo>
                <a:cubicBezTo>
                  <a:pt x="4681" y="68"/>
                  <a:pt x="4654" y="59"/>
                  <a:pt x="4627" y="47"/>
                </a:cubicBezTo>
                <a:cubicBezTo>
                  <a:pt x="4597" y="35"/>
                  <a:pt x="4566" y="24"/>
                  <a:pt x="4536" y="9"/>
                </a:cubicBezTo>
                <a:lnTo>
                  <a:pt x="4425" y="0"/>
                </a:lnTo>
                <a:lnTo>
                  <a:pt x="4304" y="0"/>
                </a:lnTo>
                <a:lnTo>
                  <a:pt x="4304" y="0"/>
                </a:lnTo>
                <a:lnTo>
                  <a:pt x="4304" y="0"/>
                </a:lnTo>
                <a:close/>
              </a:path>
            </a:pathLst>
          </a:custGeom>
          <a:solidFill>
            <a:schemeClr val="accent2"/>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142"/>
          <p:cNvSpPr>
            <a:spLocks/>
          </p:cNvSpPr>
          <p:nvPr/>
        </p:nvSpPr>
        <p:spPr bwMode="auto">
          <a:xfrm rot="18900000">
            <a:off x="5920337" y="2835498"/>
            <a:ext cx="1973469" cy="1502924"/>
          </a:xfrm>
          <a:custGeom>
            <a:avLst/>
            <a:gdLst>
              <a:gd name="T0" fmla="*/ 1090 w 1301"/>
              <a:gd name="T1" fmla="*/ 15 h 900"/>
              <a:gd name="T2" fmla="*/ 895 w 1301"/>
              <a:gd name="T3" fmla="*/ 32 h 900"/>
              <a:gd name="T4" fmla="*/ 856 w 1301"/>
              <a:gd name="T5" fmla="*/ 39 h 900"/>
              <a:gd name="T6" fmla="*/ 829 w 1301"/>
              <a:gd name="T7" fmla="*/ 50 h 900"/>
              <a:gd name="T8" fmla="*/ 812 w 1301"/>
              <a:gd name="T9" fmla="*/ 64 h 900"/>
              <a:gd name="T10" fmla="*/ 804 w 1301"/>
              <a:gd name="T11" fmla="*/ 83 h 900"/>
              <a:gd name="T12" fmla="*/ 804 w 1301"/>
              <a:gd name="T13" fmla="*/ 109 h 900"/>
              <a:gd name="T14" fmla="*/ 821 w 1301"/>
              <a:gd name="T15" fmla="*/ 154 h 900"/>
              <a:gd name="T16" fmla="*/ 863 w 1301"/>
              <a:gd name="T17" fmla="*/ 226 h 900"/>
              <a:gd name="T18" fmla="*/ 868 w 1301"/>
              <a:gd name="T19" fmla="*/ 238 h 900"/>
              <a:gd name="T20" fmla="*/ 868 w 1301"/>
              <a:gd name="T21" fmla="*/ 256 h 900"/>
              <a:gd name="T22" fmla="*/ 861 w 1301"/>
              <a:gd name="T23" fmla="*/ 272 h 900"/>
              <a:gd name="T24" fmla="*/ 826 w 1301"/>
              <a:gd name="T25" fmla="*/ 300 h 900"/>
              <a:gd name="T26" fmla="*/ 777 w 1301"/>
              <a:gd name="T27" fmla="*/ 317 h 900"/>
              <a:gd name="T28" fmla="*/ 726 w 1301"/>
              <a:gd name="T29" fmla="*/ 319 h 900"/>
              <a:gd name="T30" fmla="*/ 689 w 1301"/>
              <a:gd name="T31" fmla="*/ 307 h 900"/>
              <a:gd name="T32" fmla="*/ 673 w 1301"/>
              <a:gd name="T33" fmla="*/ 294 h 900"/>
              <a:gd name="T34" fmla="*/ 656 w 1301"/>
              <a:gd name="T35" fmla="*/ 259 h 900"/>
              <a:gd name="T36" fmla="*/ 655 w 1301"/>
              <a:gd name="T37" fmla="*/ 215 h 900"/>
              <a:gd name="T38" fmla="*/ 670 w 1301"/>
              <a:gd name="T39" fmla="*/ 134 h 900"/>
              <a:gd name="T40" fmla="*/ 683 w 1301"/>
              <a:gd name="T41" fmla="*/ 69 h 900"/>
              <a:gd name="T42" fmla="*/ 683 w 1301"/>
              <a:gd name="T43" fmla="*/ 57 h 900"/>
              <a:gd name="T44" fmla="*/ 674 w 1301"/>
              <a:gd name="T45" fmla="*/ 41 h 900"/>
              <a:gd name="T46" fmla="*/ 645 w 1301"/>
              <a:gd name="T47" fmla="*/ 22 h 900"/>
              <a:gd name="T48" fmla="*/ 589 w 1301"/>
              <a:gd name="T49" fmla="*/ 9 h 900"/>
              <a:gd name="T50" fmla="*/ 495 w 1301"/>
              <a:gd name="T51" fmla="*/ 1 h 900"/>
              <a:gd name="T52" fmla="*/ 395 w 1301"/>
              <a:gd name="T53" fmla="*/ 1 h 900"/>
              <a:gd name="T54" fmla="*/ 311 w 1301"/>
              <a:gd name="T55" fmla="*/ 3 h 900"/>
              <a:gd name="T56" fmla="*/ 298 w 1301"/>
              <a:gd name="T57" fmla="*/ 78 h 900"/>
              <a:gd name="T58" fmla="*/ 331 w 1301"/>
              <a:gd name="T59" fmla="*/ 250 h 900"/>
              <a:gd name="T60" fmla="*/ 333 w 1301"/>
              <a:gd name="T61" fmla="*/ 326 h 900"/>
              <a:gd name="T62" fmla="*/ 327 w 1301"/>
              <a:gd name="T63" fmla="*/ 366 h 900"/>
              <a:gd name="T64" fmla="*/ 315 w 1301"/>
              <a:gd name="T65" fmla="*/ 394 h 900"/>
              <a:gd name="T66" fmla="*/ 297 w 1301"/>
              <a:gd name="T67" fmla="*/ 410 h 900"/>
              <a:gd name="T68" fmla="*/ 274 w 1301"/>
              <a:gd name="T69" fmla="*/ 416 h 900"/>
              <a:gd name="T70" fmla="*/ 235 w 1301"/>
              <a:gd name="T71" fmla="*/ 413 h 900"/>
              <a:gd name="T72" fmla="*/ 189 w 1301"/>
              <a:gd name="T73" fmla="*/ 397 h 900"/>
              <a:gd name="T74" fmla="*/ 106 w 1301"/>
              <a:gd name="T75" fmla="*/ 366 h 900"/>
              <a:gd name="T76" fmla="*/ 63 w 1301"/>
              <a:gd name="T77" fmla="*/ 359 h 900"/>
              <a:gd name="T78" fmla="*/ 41 w 1301"/>
              <a:gd name="T79" fmla="*/ 366 h 900"/>
              <a:gd name="T80" fmla="*/ 25 w 1301"/>
              <a:gd name="T81" fmla="*/ 383 h 900"/>
              <a:gd name="T82" fmla="*/ 7 w 1301"/>
              <a:gd name="T83" fmla="*/ 436 h 900"/>
              <a:gd name="T84" fmla="*/ 0 w 1301"/>
              <a:gd name="T85" fmla="*/ 488 h 900"/>
              <a:gd name="T86" fmla="*/ 1 w 1301"/>
              <a:gd name="T87" fmla="*/ 528 h 900"/>
              <a:gd name="T88" fmla="*/ 11 w 1301"/>
              <a:gd name="T89" fmla="*/ 556 h 900"/>
              <a:gd name="T90" fmla="*/ 28 w 1301"/>
              <a:gd name="T91" fmla="*/ 573 h 900"/>
              <a:gd name="T92" fmla="*/ 51 w 1301"/>
              <a:gd name="T93" fmla="*/ 582 h 900"/>
              <a:gd name="T94" fmla="*/ 88 w 1301"/>
              <a:gd name="T95" fmla="*/ 584 h 900"/>
              <a:gd name="T96" fmla="*/ 171 w 1301"/>
              <a:gd name="T97" fmla="*/ 567 h 900"/>
              <a:gd name="T98" fmla="*/ 240 w 1301"/>
              <a:gd name="T99" fmla="*/ 551 h 900"/>
              <a:gd name="T100" fmla="*/ 282 w 1301"/>
              <a:gd name="T101" fmla="*/ 548 h 900"/>
              <a:gd name="T102" fmla="*/ 321 w 1301"/>
              <a:gd name="T103" fmla="*/ 554 h 900"/>
              <a:gd name="T104" fmla="*/ 342 w 1301"/>
              <a:gd name="T105" fmla="*/ 568 h 900"/>
              <a:gd name="T106" fmla="*/ 361 w 1301"/>
              <a:gd name="T107" fmla="*/ 588 h 900"/>
              <a:gd name="T108" fmla="*/ 376 w 1301"/>
              <a:gd name="T109" fmla="*/ 621 h 900"/>
              <a:gd name="T110" fmla="*/ 384 w 1301"/>
              <a:gd name="T111" fmla="*/ 666 h 900"/>
              <a:gd name="T112" fmla="*/ 388 w 1301"/>
              <a:gd name="T113" fmla="*/ 727 h 900"/>
              <a:gd name="T114" fmla="*/ 383 w 1301"/>
              <a:gd name="T115" fmla="*/ 804 h 900"/>
              <a:gd name="T116" fmla="*/ 370 w 1301"/>
              <a:gd name="T117" fmla="*/ 900 h 900"/>
              <a:gd name="connsiteX0" fmla="*/ 10000 w 10000"/>
              <a:gd name="connsiteY0" fmla="*/ 0 h 10000"/>
              <a:gd name="connsiteX1" fmla="*/ 10000 w 10000"/>
              <a:gd name="connsiteY1" fmla="*/ 0 h 10000"/>
              <a:gd name="connsiteX2" fmla="*/ 8378 w 10000"/>
              <a:gd name="connsiteY2" fmla="*/ 167 h 10000"/>
              <a:gd name="connsiteX3" fmla="*/ 7556 w 10000"/>
              <a:gd name="connsiteY3" fmla="*/ 256 h 10000"/>
              <a:gd name="connsiteX4" fmla="*/ 6879 w 10000"/>
              <a:gd name="connsiteY4" fmla="*/ 356 h 10000"/>
              <a:gd name="connsiteX5" fmla="*/ 6879 w 10000"/>
              <a:gd name="connsiteY5" fmla="*/ 356 h 10000"/>
              <a:gd name="connsiteX6" fmla="*/ 6764 w 10000"/>
              <a:gd name="connsiteY6" fmla="*/ 367 h 10000"/>
              <a:gd name="connsiteX7" fmla="*/ 6664 w 10000"/>
              <a:gd name="connsiteY7" fmla="*/ 389 h 10000"/>
              <a:gd name="connsiteX8" fmla="*/ 6580 w 10000"/>
              <a:gd name="connsiteY8" fmla="*/ 433 h 10000"/>
              <a:gd name="connsiteX9" fmla="*/ 6503 w 10000"/>
              <a:gd name="connsiteY9" fmla="*/ 456 h 10000"/>
              <a:gd name="connsiteX10" fmla="*/ 6434 w 10000"/>
              <a:gd name="connsiteY10" fmla="*/ 500 h 10000"/>
              <a:gd name="connsiteX11" fmla="*/ 6372 w 10000"/>
              <a:gd name="connsiteY11" fmla="*/ 556 h 10000"/>
              <a:gd name="connsiteX12" fmla="*/ 6318 w 10000"/>
              <a:gd name="connsiteY12" fmla="*/ 611 h 10000"/>
              <a:gd name="connsiteX13" fmla="*/ 6280 w 10000"/>
              <a:gd name="connsiteY13" fmla="*/ 667 h 10000"/>
              <a:gd name="connsiteX14" fmla="*/ 6241 w 10000"/>
              <a:gd name="connsiteY14" fmla="*/ 711 h 10000"/>
              <a:gd name="connsiteX15" fmla="*/ 6218 w 10000"/>
              <a:gd name="connsiteY15" fmla="*/ 789 h 10000"/>
              <a:gd name="connsiteX16" fmla="*/ 6195 w 10000"/>
              <a:gd name="connsiteY16" fmla="*/ 856 h 10000"/>
              <a:gd name="connsiteX17" fmla="*/ 6180 w 10000"/>
              <a:gd name="connsiteY17" fmla="*/ 922 h 10000"/>
              <a:gd name="connsiteX18" fmla="*/ 6172 w 10000"/>
              <a:gd name="connsiteY18" fmla="*/ 989 h 10000"/>
              <a:gd name="connsiteX19" fmla="*/ 6172 w 10000"/>
              <a:gd name="connsiteY19" fmla="*/ 1067 h 10000"/>
              <a:gd name="connsiteX20" fmla="*/ 6180 w 10000"/>
              <a:gd name="connsiteY20" fmla="*/ 1211 h 10000"/>
              <a:gd name="connsiteX21" fmla="*/ 6203 w 10000"/>
              <a:gd name="connsiteY21" fmla="*/ 1378 h 10000"/>
              <a:gd name="connsiteX22" fmla="*/ 6257 w 10000"/>
              <a:gd name="connsiteY22" fmla="*/ 1533 h 10000"/>
              <a:gd name="connsiteX23" fmla="*/ 6311 w 10000"/>
              <a:gd name="connsiteY23" fmla="*/ 1711 h 10000"/>
              <a:gd name="connsiteX24" fmla="*/ 6364 w 10000"/>
              <a:gd name="connsiteY24" fmla="*/ 1878 h 10000"/>
              <a:gd name="connsiteX25" fmla="*/ 6503 w 10000"/>
              <a:gd name="connsiteY25" fmla="*/ 2211 h 10000"/>
              <a:gd name="connsiteX26" fmla="*/ 6633 w 10000"/>
              <a:gd name="connsiteY26" fmla="*/ 2511 h 10000"/>
              <a:gd name="connsiteX27" fmla="*/ 6633 w 10000"/>
              <a:gd name="connsiteY27" fmla="*/ 2511 h 10000"/>
              <a:gd name="connsiteX28" fmla="*/ 6656 w 10000"/>
              <a:gd name="connsiteY28" fmla="*/ 2578 h 10000"/>
              <a:gd name="connsiteX29" fmla="*/ 6672 w 10000"/>
              <a:gd name="connsiteY29" fmla="*/ 2644 h 10000"/>
              <a:gd name="connsiteX30" fmla="*/ 6679 w 10000"/>
              <a:gd name="connsiteY30" fmla="*/ 2711 h 10000"/>
              <a:gd name="connsiteX31" fmla="*/ 6679 w 10000"/>
              <a:gd name="connsiteY31" fmla="*/ 2778 h 10000"/>
              <a:gd name="connsiteX32" fmla="*/ 6672 w 10000"/>
              <a:gd name="connsiteY32" fmla="*/ 2844 h 10000"/>
              <a:gd name="connsiteX33" fmla="*/ 6664 w 10000"/>
              <a:gd name="connsiteY33" fmla="*/ 2900 h 10000"/>
              <a:gd name="connsiteX34" fmla="*/ 6633 w 10000"/>
              <a:gd name="connsiteY34" fmla="*/ 2967 h 10000"/>
              <a:gd name="connsiteX35" fmla="*/ 6618 w 10000"/>
              <a:gd name="connsiteY35" fmla="*/ 3022 h 10000"/>
              <a:gd name="connsiteX36" fmla="*/ 6541 w 10000"/>
              <a:gd name="connsiteY36" fmla="*/ 3144 h 10000"/>
              <a:gd name="connsiteX37" fmla="*/ 6457 w 10000"/>
              <a:gd name="connsiteY37" fmla="*/ 3233 h 10000"/>
              <a:gd name="connsiteX38" fmla="*/ 6349 w 10000"/>
              <a:gd name="connsiteY38" fmla="*/ 3333 h 10000"/>
              <a:gd name="connsiteX39" fmla="*/ 6234 w 10000"/>
              <a:gd name="connsiteY39" fmla="*/ 3411 h 10000"/>
              <a:gd name="connsiteX40" fmla="*/ 6103 w 10000"/>
              <a:gd name="connsiteY40" fmla="*/ 3467 h 10000"/>
              <a:gd name="connsiteX41" fmla="*/ 5972 w 10000"/>
              <a:gd name="connsiteY41" fmla="*/ 3522 h 10000"/>
              <a:gd name="connsiteX42" fmla="*/ 5842 w 10000"/>
              <a:gd name="connsiteY42" fmla="*/ 3544 h 10000"/>
              <a:gd name="connsiteX43" fmla="*/ 5711 w 10000"/>
              <a:gd name="connsiteY43" fmla="*/ 3556 h 10000"/>
              <a:gd name="connsiteX44" fmla="*/ 5580 w 10000"/>
              <a:gd name="connsiteY44" fmla="*/ 3544 h 10000"/>
              <a:gd name="connsiteX45" fmla="*/ 5457 w 10000"/>
              <a:gd name="connsiteY45" fmla="*/ 3511 h 10000"/>
              <a:gd name="connsiteX46" fmla="*/ 5350 w 10000"/>
              <a:gd name="connsiteY46" fmla="*/ 3456 h 10000"/>
              <a:gd name="connsiteX47" fmla="*/ 5296 w 10000"/>
              <a:gd name="connsiteY47" fmla="*/ 3411 h 10000"/>
              <a:gd name="connsiteX48" fmla="*/ 5250 w 10000"/>
              <a:gd name="connsiteY48" fmla="*/ 3367 h 10000"/>
              <a:gd name="connsiteX49" fmla="*/ 5250 w 10000"/>
              <a:gd name="connsiteY49" fmla="*/ 3367 h 10000"/>
              <a:gd name="connsiteX50" fmla="*/ 5173 w 10000"/>
              <a:gd name="connsiteY50" fmla="*/ 3267 h 10000"/>
              <a:gd name="connsiteX51" fmla="*/ 5104 w 10000"/>
              <a:gd name="connsiteY51" fmla="*/ 3156 h 10000"/>
              <a:gd name="connsiteX52" fmla="*/ 5065 w 10000"/>
              <a:gd name="connsiteY52" fmla="*/ 3022 h 10000"/>
              <a:gd name="connsiteX53" fmla="*/ 5042 w 10000"/>
              <a:gd name="connsiteY53" fmla="*/ 2878 h 10000"/>
              <a:gd name="connsiteX54" fmla="*/ 5019 w 10000"/>
              <a:gd name="connsiteY54" fmla="*/ 2722 h 10000"/>
              <a:gd name="connsiteX55" fmla="*/ 5019 w 10000"/>
              <a:gd name="connsiteY55" fmla="*/ 2567 h 10000"/>
              <a:gd name="connsiteX56" fmla="*/ 5035 w 10000"/>
              <a:gd name="connsiteY56" fmla="*/ 2389 h 10000"/>
              <a:gd name="connsiteX57" fmla="*/ 5042 w 10000"/>
              <a:gd name="connsiteY57" fmla="*/ 2211 h 10000"/>
              <a:gd name="connsiteX58" fmla="*/ 5088 w 10000"/>
              <a:gd name="connsiteY58" fmla="*/ 1844 h 10000"/>
              <a:gd name="connsiteX59" fmla="*/ 5150 w 10000"/>
              <a:gd name="connsiteY59" fmla="*/ 1489 h 10000"/>
              <a:gd name="connsiteX60" fmla="*/ 5211 w 10000"/>
              <a:gd name="connsiteY60" fmla="*/ 1122 h 10000"/>
              <a:gd name="connsiteX61" fmla="*/ 5227 w 10000"/>
              <a:gd name="connsiteY61" fmla="*/ 933 h 10000"/>
              <a:gd name="connsiteX62" fmla="*/ 5250 w 10000"/>
              <a:gd name="connsiteY62" fmla="*/ 767 h 10000"/>
              <a:gd name="connsiteX63" fmla="*/ 5250 w 10000"/>
              <a:gd name="connsiteY63" fmla="*/ 767 h 10000"/>
              <a:gd name="connsiteX64" fmla="*/ 5250 w 10000"/>
              <a:gd name="connsiteY64" fmla="*/ 689 h 10000"/>
              <a:gd name="connsiteX65" fmla="*/ 5250 w 10000"/>
              <a:gd name="connsiteY65" fmla="*/ 633 h 10000"/>
              <a:gd name="connsiteX66" fmla="*/ 5227 w 10000"/>
              <a:gd name="connsiteY66" fmla="*/ 567 h 10000"/>
              <a:gd name="connsiteX67" fmla="*/ 5211 w 10000"/>
              <a:gd name="connsiteY67" fmla="*/ 511 h 10000"/>
              <a:gd name="connsiteX68" fmla="*/ 5181 w 10000"/>
              <a:gd name="connsiteY68" fmla="*/ 456 h 10000"/>
              <a:gd name="connsiteX69" fmla="*/ 5150 w 10000"/>
              <a:gd name="connsiteY69" fmla="*/ 411 h 10000"/>
              <a:gd name="connsiteX70" fmla="*/ 5058 w 10000"/>
              <a:gd name="connsiteY70" fmla="*/ 322 h 10000"/>
              <a:gd name="connsiteX71" fmla="*/ 4958 w 10000"/>
              <a:gd name="connsiteY71" fmla="*/ 244 h 10000"/>
              <a:gd name="connsiteX72" fmla="*/ 4827 w 10000"/>
              <a:gd name="connsiteY72" fmla="*/ 178 h 10000"/>
              <a:gd name="connsiteX73" fmla="*/ 4689 w 10000"/>
              <a:gd name="connsiteY73" fmla="*/ 133 h 10000"/>
              <a:gd name="connsiteX74" fmla="*/ 4527 w 10000"/>
              <a:gd name="connsiteY74" fmla="*/ 100 h 10000"/>
              <a:gd name="connsiteX75" fmla="*/ 4358 w 10000"/>
              <a:gd name="connsiteY75" fmla="*/ 67 h 10000"/>
              <a:gd name="connsiteX76" fmla="*/ 4174 w 10000"/>
              <a:gd name="connsiteY76" fmla="*/ 44 h 10000"/>
              <a:gd name="connsiteX77" fmla="*/ 3805 w 10000"/>
              <a:gd name="connsiteY77" fmla="*/ 11 h 10000"/>
              <a:gd name="connsiteX78" fmla="*/ 3413 w 10000"/>
              <a:gd name="connsiteY78" fmla="*/ 11 h 10000"/>
              <a:gd name="connsiteX79" fmla="*/ 3036 w 10000"/>
              <a:gd name="connsiteY79" fmla="*/ 11 h 10000"/>
              <a:gd name="connsiteX80" fmla="*/ 3036 w 10000"/>
              <a:gd name="connsiteY80" fmla="*/ 11 h 10000"/>
              <a:gd name="connsiteX81" fmla="*/ 2636 w 10000"/>
              <a:gd name="connsiteY81" fmla="*/ 33 h 10000"/>
              <a:gd name="connsiteX82" fmla="*/ 2636 w 10000"/>
              <a:gd name="connsiteY82" fmla="*/ 33 h 10000"/>
              <a:gd name="connsiteX83" fmla="*/ 2390 w 10000"/>
              <a:gd name="connsiteY83" fmla="*/ 33 h 10000"/>
              <a:gd name="connsiteX84" fmla="*/ 2152 w 10000"/>
              <a:gd name="connsiteY84" fmla="*/ 44 h 10000"/>
              <a:gd name="connsiteX85" fmla="*/ 2152 w 10000"/>
              <a:gd name="connsiteY85" fmla="*/ 44 h 10000"/>
              <a:gd name="connsiteX86" fmla="*/ 2291 w 10000"/>
              <a:gd name="connsiteY86" fmla="*/ 867 h 10000"/>
              <a:gd name="connsiteX87" fmla="*/ 2406 w 10000"/>
              <a:gd name="connsiteY87" fmla="*/ 1589 h 10000"/>
              <a:gd name="connsiteX88" fmla="*/ 2483 w 10000"/>
              <a:gd name="connsiteY88" fmla="*/ 2222 h 10000"/>
              <a:gd name="connsiteX89" fmla="*/ 2544 w 10000"/>
              <a:gd name="connsiteY89" fmla="*/ 2778 h 10000"/>
              <a:gd name="connsiteX90" fmla="*/ 2560 w 10000"/>
              <a:gd name="connsiteY90" fmla="*/ 3233 h 10000"/>
              <a:gd name="connsiteX91" fmla="*/ 2567 w 10000"/>
              <a:gd name="connsiteY91" fmla="*/ 3433 h 10000"/>
              <a:gd name="connsiteX92" fmla="*/ 2560 w 10000"/>
              <a:gd name="connsiteY92" fmla="*/ 3622 h 10000"/>
              <a:gd name="connsiteX93" fmla="*/ 2552 w 10000"/>
              <a:gd name="connsiteY93" fmla="*/ 3789 h 10000"/>
              <a:gd name="connsiteX94" fmla="*/ 2544 w 10000"/>
              <a:gd name="connsiteY94" fmla="*/ 3933 h 10000"/>
              <a:gd name="connsiteX95" fmla="*/ 2513 w 10000"/>
              <a:gd name="connsiteY95" fmla="*/ 4067 h 10000"/>
              <a:gd name="connsiteX96" fmla="*/ 2498 w 10000"/>
              <a:gd name="connsiteY96" fmla="*/ 4189 h 10000"/>
              <a:gd name="connsiteX97" fmla="*/ 2460 w 10000"/>
              <a:gd name="connsiteY97" fmla="*/ 4289 h 10000"/>
              <a:gd name="connsiteX98" fmla="*/ 2421 w 10000"/>
              <a:gd name="connsiteY98" fmla="*/ 4378 h 10000"/>
              <a:gd name="connsiteX99" fmla="*/ 2383 w 10000"/>
              <a:gd name="connsiteY99" fmla="*/ 4444 h 10000"/>
              <a:gd name="connsiteX100" fmla="*/ 2337 w 10000"/>
              <a:gd name="connsiteY100" fmla="*/ 4500 h 10000"/>
              <a:gd name="connsiteX101" fmla="*/ 2283 w 10000"/>
              <a:gd name="connsiteY101" fmla="*/ 4556 h 10000"/>
              <a:gd name="connsiteX102" fmla="*/ 2229 w 10000"/>
              <a:gd name="connsiteY102" fmla="*/ 4589 h 10000"/>
              <a:gd name="connsiteX103" fmla="*/ 2168 w 10000"/>
              <a:gd name="connsiteY103" fmla="*/ 4611 h 10000"/>
              <a:gd name="connsiteX104" fmla="*/ 2106 w 10000"/>
              <a:gd name="connsiteY104" fmla="*/ 4622 h 10000"/>
              <a:gd name="connsiteX105" fmla="*/ 2029 w 10000"/>
              <a:gd name="connsiteY105" fmla="*/ 4622 h 10000"/>
              <a:gd name="connsiteX106" fmla="*/ 1952 w 10000"/>
              <a:gd name="connsiteY106" fmla="*/ 4622 h 10000"/>
              <a:gd name="connsiteX107" fmla="*/ 1806 w 10000"/>
              <a:gd name="connsiteY107" fmla="*/ 4589 h 10000"/>
              <a:gd name="connsiteX108" fmla="*/ 1630 w 10000"/>
              <a:gd name="connsiteY108" fmla="*/ 4500 h 10000"/>
              <a:gd name="connsiteX109" fmla="*/ 1453 w 10000"/>
              <a:gd name="connsiteY109" fmla="*/ 4411 h 10000"/>
              <a:gd name="connsiteX110" fmla="*/ 1453 w 10000"/>
              <a:gd name="connsiteY110" fmla="*/ 4411 h 10000"/>
              <a:gd name="connsiteX111" fmla="*/ 1107 w 10000"/>
              <a:gd name="connsiteY111" fmla="*/ 4222 h 10000"/>
              <a:gd name="connsiteX112" fmla="*/ 961 w 10000"/>
              <a:gd name="connsiteY112" fmla="*/ 4144 h 10000"/>
              <a:gd name="connsiteX113" fmla="*/ 815 w 10000"/>
              <a:gd name="connsiteY113" fmla="*/ 4067 h 10000"/>
              <a:gd name="connsiteX114" fmla="*/ 699 w 10000"/>
              <a:gd name="connsiteY114" fmla="*/ 4033 h 10000"/>
              <a:gd name="connsiteX115" fmla="*/ 584 w 10000"/>
              <a:gd name="connsiteY115" fmla="*/ 4000 h 10000"/>
              <a:gd name="connsiteX116" fmla="*/ 484 w 10000"/>
              <a:gd name="connsiteY116" fmla="*/ 3989 h 10000"/>
              <a:gd name="connsiteX117" fmla="*/ 400 w 10000"/>
              <a:gd name="connsiteY117" fmla="*/ 4022 h 10000"/>
              <a:gd name="connsiteX118" fmla="*/ 354 w 10000"/>
              <a:gd name="connsiteY118" fmla="*/ 4044 h 10000"/>
              <a:gd name="connsiteX119" fmla="*/ 315 w 10000"/>
              <a:gd name="connsiteY119" fmla="*/ 4067 h 10000"/>
              <a:gd name="connsiteX120" fmla="*/ 277 w 10000"/>
              <a:gd name="connsiteY120" fmla="*/ 4111 h 10000"/>
              <a:gd name="connsiteX121" fmla="*/ 246 w 10000"/>
              <a:gd name="connsiteY121" fmla="*/ 4156 h 10000"/>
              <a:gd name="connsiteX122" fmla="*/ 192 w 10000"/>
              <a:gd name="connsiteY122" fmla="*/ 4256 h 10000"/>
              <a:gd name="connsiteX123" fmla="*/ 138 w 10000"/>
              <a:gd name="connsiteY123" fmla="*/ 4411 h 10000"/>
              <a:gd name="connsiteX124" fmla="*/ 92 w 10000"/>
              <a:gd name="connsiteY124" fmla="*/ 4600 h 10000"/>
              <a:gd name="connsiteX125" fmla="*/ 54 w 10000"/>
              <a:gd name="connsiteY125" fmla="*/ 4844 h 10000"/>
              <a:gd name="connsiteX126" fmla="*/ 23 w 10000"/>
              <a:gd name="connsiteY126" fmla="*/ 5111 h 10000"/>
              <a:gd name="connsiteX127" fmla="*/ 0 w 10000"/>
              <a:gd name="connsiteY127" fmla="*/ 5422 h 10000"/>
              <a:gd name="connsiteX128" fmla="*/ 0 w 10000"/>
              <a:gd name="connsiteY128" fmla="*/ 5422 h 10000"/>
              <a:gd name="connsiteX129" fmla="*/ 0 w 10000"/>
              <a:gd name="connsiteY129" fmla="*/ 5600 h 10000"/>
              <a:gd name="connsiteX130" fmla="*/ 0 w 10000"/>
              <a:gd name="connsiteY130" fmla="*/ 5744 h 10000"/>
              <a:gd name="connsiteX131" fmla="*/ 8 w 10000"/>
              <a:gd name="connsiteY131" fmla="*/ 5867 h 10000"/>
              <a:gd name="connsiteX132" fmla="*/ 23 w 10000"/>
              <a:gd name="connsiteY132" fmla="*/ 5989 h 10000"/>
              <a:gd name="connsiteX133" fmla="*/ 54 w 10000"/>
              <a:gd name="connsiteY133" fmla="*/ 6089 h 10000"/>
              <a:gd name="connsiteX134" fmla="*/ 85 w 10000"/>
              <a:gd name="connsiteY134" fmla="*/ 6178 h 10000"/>
              <a:gd name="connsiteX135" fmla="*/ 115 w 10000"/>
              <a:gd name="connsiteY135" fmla="*/ 6256 h 10000"/>
              <a:gd name="connsiteX136" fmla="*/ 161 w 10000"/>
              <a:gd name="connsiteY136" fmla="*/ 6322 h 10000"/>
              <a:gd name="connsiteX137" fmla="*/ 215 w 10000"/>
              <a:gd name="connsiteY137" fmla="*/ 6367 h 10000"/>
              <a:gd name="connsiteX138" fmla="*/ 269 w 10000"/>
              <a:gd name="connsiteY138" fmla="*/ 6411 h 10000"/>
              <a:gd name="connsiteX139" fmla="*/ 323 w 10000"/>
              <a:gd name="connsiteY139" fmla="*/ 6444 h 10000"/>
              <a:gd name="connsiteX140" fmla="*/ 392 w 10000"/>
              <a:gd name="connsiteY140" fmla="*/ 6467 h 10000"/>
              <a:gd name="connsiteX141" fmla="*/ 453 w 10000"/>
              <a:gd name="connsiteY141" fmla="*/ 6489 h 10000"/>
              <a:gd name="connsiteX142" fmla="*/ 530 w 10000"/>
              <a:gd name="connsiteY142" fmla="*/ 6489 h 10000"/>
              <a:gd name="connsiteX143" fmla="*/ 676 w 10000"/>
              <a:gd name="connsiteY143" fmla="*/ 6489 h 10000"/>
              <a:gd name="connsiteX144" fmla="*/ 838 w 10000"/>
              <a:gd name="connsiteY144" fmla="*/ 6456 h 10000"/>
              <a:gd name="connsiteX145" fmla="*/ 992 w 10000"/>
              <a:gd name="connsiteY145" fmla="*/ 6411 h 10000"/>
              <a:gd name="connsiteX146" fmla="*/ 1314 w 10000"/>
              <a:gd name="connsiteY146" fmla="*/ 6300 h 10000"/>
              <a:gd name="connsiteX147" fmla="*/ 1606 w 10000"/>
              <a:gd name="connsiteY147" fmla="*/ 6189 h 10000"/>
              <a:gd name="connsiteX148" fmla="*/ 1729 w 10000"/>
              <a:gd name="connsiteY148" fmla="*/ 6133 h 10000"/>
              <a:gd name="connsiteX149" fmla="*/ 1845 w 10000"/>
              <a:gd name="connsiteY149" fmla="*/ 6122 h 10000"/>
              <a:gd name="connsiteX150" fmla="*/ 1845 w 10000"/>
              <a:gd name="connsiteY150" fmla="*/ 6122 h 10000"/>
              <a:gd name="connsiteX151" fmla="*/ 2060 w 10000"/>
              <a:gd name="connsiteY151" fmla="*/ 6089 h 10000"/>
              <a:gd name="connsiteX152" fmla="*/ 2168 w 10000"/>
              <a:gd name="connsiteY152" fmla="*/ 6089 h 10000"/>
              <a:gd name="connsiteX153" fmla="*/ 2291 w 10000"/>
              <a:gd name="connsiteY153" fmla="*/ 6111 h 10000"/>
              <a:gd name="connsiteX154" fmla="*/ 2414 w 10000"/>
              <a:gd name="connsiteY154" fmla="*/ 6133 h 10000"/>
              <a:gd name="connsiteX155" fmla="*/ 2467 w 10000"/>
              <a:gd name="connsiteY155" fmla="*/ 6156 h 10000"/>
              <a:gd name="connsiteX156" fmla="*/ 2521 w 10000"/>
              <a:gd name="connsiteY156" fmla="*/ 6200 h 10000"/>
              <a:gd name="connsiteX157" fmla="*/ 2583 w 10000"/>
              <a:gd name="connsiteY157" fmla="*/ 6256 h 10000"/>
              <a:gd name="connsiteX158" fmla="*/ 2629 w 10000"/>
              <a:gd name="connsiteY158" fmla="*/ 6311 h 10000"/>
              <a:gd name="connsiteX159" fmla="*/ 2683 w 10000"/>
              <a:gd name="connsiteY159" fmla="*/ 6378 h 10000"/>
              <a:gd name="connsiteX160" fmla="*/ 2729 w 10000"/>
              <a:gd name="connsiteY160" fmla="*/ 6456 h 10000"/>
              <a:gd name="connsiteX161" fmla="*/ 2775 w 10000"/>
              <a:gd name="connsiteY161" fmla="*/ 6533 h 10000"/>
              <a:gd name="connsiteX162" fmla="*/ 2813 w 10000"/>
              <a:gd name="connsiteY162" fmla="*/ 6644 h 10000"/>
              <a:gd name="connsiteX163" fmla="*/ 2852 w 10000"/>
              <a:gd name="connsiteY163" fmla="*/ 6767 h 10000"/>
              <a:gd name="connsiteX164" fmla="*/ 2890 w 10000"/>
              <a:gd name="connsiteY164" fmla="*/ 6900 h 10000"/>
              <a:gd name="connsiteX165" fmla="*/ 2913 w 10000"/>
              <a:gd name="connsiteY165" fmla="*/ 7044 h 10000"/>
              <a:gd name="connsiteX166" fmla="*/ 2936 w 10000"/>
              <a:gd name="connsiteY166" fmla="*/ 7222 h 10000"/>
              <a:gd name="connsiteX167" fmla="*/ 2952 w 10000"/>
              <a:gd name="connsiteY167" fmla="*/ 7400 h 10000"/>
              <a:gd name="connsiteX168" fmla="*/ 2975 w 10000"/>
              <a:gd name="connsiteY168" fmla="*/ 7600 h 10000"/>
              <a:gd name="connsiteX169" fmla="*/ 2982 w 10000"/>
              <a:gd name="connsiteY169" fmla="*/ 7833 h 10000"/>
              <a:gd name="connsiteX170" fmla="*/ 2982 w 10000"/>
              <a:gd name="connsiteY170" fmla="*/ 8078 h 10000"/>
              <a:gd name="connsiteX171" fmla="*/ 2975 w 10000"/>
              <a:gd name="connsiteY171" fmla="*/ 8333 h 10000"/>
              <a:gd name="connsiteX172" fmla="*/ 2959 w 10000"/>
              <a:gd name="connsiteY172" fmla="*/ 8622 h 10000"/>
              <a:gd name="connsiteX173" fmla="*/ 2944 w 10000"/>
              <a:gd name="connsiteY173" fmla="*/ 8933 h 10000"/>
              <a:gd name="connsiteX174" fmla="*/ 2913 w 10000"/>
              <a:gd name="connsiteY174" fmla="*/ 9256 h 10000"/>
              <a:gd name="connsiteX175" fmla="*/ 2875 w 10000"/>
              <a:gd name="connsiteY175" fmla="*/ 9622 h 10000"/>
              <a:gd name="connsiteX176" fmla="*/ 2844 w 10000"/>
              <a:gd name="connsiteY176" fmla="*/ 10000 h 10000"/>
              <a:gd name="connsiteX177" fmla="*/ 9930 w 10000"/>
              <a:gd name="connsiteY177" fmla="*/ 8781 h 10000"/>
              <a:gd name="connsiteX178" fmla="*/ 10000 w 10000"/>
              <a:gd name="connsiteY178" fmla="*/ 0 h 10000"/>
              <a:gd name="connsiteX0" fmla="*/ 10000 w 10000"/>
              <a:gd name="connsiteY0" fmla="*/ 0 h 9773"/>
              <a:gd name="connsiteX1" fmla="*/ 10000 w 10000"/>
              <a:gd name="connsiteY1" fmla="*/ 0 h 9773"/>
              <a:gd name="connsiteX2" fmla="*/ 8378 w 10000"/>
              <a:gd name="connsiteY2" fmla="*/ 167 h 9773"/>
              <a:gd name="connsiteX3" fmla="*/ 7556 w 10000"/>
              <a:gd name="connsiteY3" fmla="*/ 256 h 9773"/>
              <a:gd name="connsiteX4" fmla="*/ 6879 w 10000"/>
              <a:gd name="connsiteY4" fmla="*/ 356 h 9773"/>
              <a:gd name="connsiteX5" fmla="*/ 6879 w 10000"/>
              <a:gd name="connsiteY5" fmla="*/ 356 h 9773"/>
              <a:gd name="connsiteX6" fmla="*/ 6764 w 10000"/>
              <a:gd name="connsiteY6" fmla="*/ 367 h 9773"/>
              <a:gd name="connsiteX7" fmla="*/ 6664 w 10000"/>
              <a:gd name="connsiteY7" fmla="*/ 389 h 9773"/>
              <a:gd name="connsiteX8" fmla="*/ 6580 w 10000"/>
              <a:gd name="connsiteY8" fmla="*/ 433 h 9773"/>
              <a:gd name="connsiteX9" fmla="*/ 6503 w 10000"/>
              <a:gd name="connsiteY9" fmla="*/ 456 h 9773"/>
              <a:gd name="connsiteX10" fmla="*/ 6434 w 10000"/>
              <a:gd name="connsiteY10" fmla="*/ 500 h 9773"/>
              <a:gd name="connsiteX11" fmla="*/ 6372 w 10000"/>
              <a:gd name="connsiteY11" fmla="*/ 556 h 9773"/>
              <a:gd name="connsiteX12" fmla="*/ 6318 w 10000"/>
              <a:gd name="connsiteY12" fmla="*/ 611 h 9773"/>
              <a:gd name="connsiteX13" fmla="*/ 6280 w 10000"/>
              <a:gd name="connsiteY13" fmla="*/ 667 h 9773"/>
              <a:gd name="connsiteX14" fmla="*/ 6241 w 10000"/>
              <a:gd name="connsiteY14" fmla="*/ 711 h 9773"/>
              <a:gd name="connsiteX15" fmla="*/ 6218 w 10000"/>
              <a:gd name="connsiteY15" fmla="*/ 789 h 9773"/>
              <a:gd name="connsiteX16" fmla="*/ 6195 w 10000"/>
              <a:gd name="connsiteY16" fmla="*/ 856 h 9773"/>
              <a:gd name="connsiteX17" fmla="*/ 6180 w 10000"/>
              <a:gd name="connsiteY17" fmla="*/ 922 h 9773"/>
              <a:gd name="connsiteX18" fmla="*/ 6172 w 10000"/>
              <a:gd name="connsiteY18" fmla="*/ 989 h 9773"/>
              <a:gd name="connsiteX19" fmla="*/ 6172 w 10000"/>
              <a:gd name="connsiteY19" fmla="*/ 1067 h 9773"/>
              <a:gd name="connsiteX20" fmla="*/ 6180 w 10000"/>
              <a:gd name="connsiteY20" fmla="*/ 1211 h 9773"/>
              <a:gd name="connsiteX21" fmla="*/ 6203 w 10000"/>
              <a:gd name="connsiteY21" fmla="*/ 1378 h 9773"/>
              <a:gd name="connsiteX22" fmla="*/ 6257 w 10000"/>
              <a:gd name="connsiteY22" fmla="*/ 1533 h 9773"/>
              <a:gd name="connsiteX23" fmla="*/ 6311 w 10000"/>
              <a:gd name="connsiteY23" fmla="*/ 1711 h 9773"/>
              <a:gd name="connsiteX24" fmla="*/ 6364 w 10000"/>
              <a:gd name="connsiteY24" fmla="*/ 1878 h 9773"/>
              <a:gd name="connsiteX25" fmla="*/ 6503 w 10000"/>
              <a:gd name="connsiteY25" fmla="*/ 2211 h 9773"/>
              <a:gd name="connsiteX26" fmla="*/ 6633 w 10000"/>
              <a:gd name="connsiteY26" fmla="*/ 2511 h 9773"/>
              <a:gd name="connsiteX27" fmla="*/ 6633 w 10000"/>
              <a:gd name="connsiteY27" fmla="*/ 2511 h 9773"/>
              <a:gd name="connsiteX28" fmla="*/ 6656 w 10000"/>
              <a:gd name="connsiteY28" fmla="*/ 2578 h 9773"/>
              <a:gd name="connsiteX29" fmla="*/ 6672 w 10000"/>
              <a:gd name="connsiteY29" fmla="*/ 2644 h 9773"/>
              <a:gd name="connsiteX30" fmla="*/ 6679 w 10000"/>
              <a:gd name="connsiteY30" fmla="*/ 2711 h 9773"/>
              <a:gd name="connsiteX31" fmla="*/ 6679 w 10000"/>
              <a:gd name="connsiteY31" fmla="*/ 2778 h 9773"/>
              <a:gd name="connsiteX32" fmla="*/ 6672 w 10000"/>
              <a:gd name="connsiteY32" fmla="*/ 2844 h 9773"/>
              <a:gd name="connsiteX33" fmla="*/ 6664 w 10000"/>
              <a:gd name="connsiteY33" fmla="*/ 2900 h 9773"/>
              <a:gd name="connsiteX34" fmla="*/ 6633 w 10000"/>
              <a:gd name="connsiteY34" fmla="*/ 2967 h 9773"/>
              <a:gd name="connsiteX35" fmla="*/ 6618 w 10000"/>
              <a:gd name="connsiteY35" fmla="*/ 3022 h 9773"/>
              <a:gd name="connsiteX36" fmla="*/ 6541 w 10000"/>
              <a:gd name="connsiteY36" fmla="*/ 3144 h 9773"/>
              <a:gd name="connsiteX37" fmla="*/ 6457 w 10000"/>
              <a:gd name="connsiteY37" fmla="*/ 3233 h 9773"/>
              <a:gd name="connsiteX38" fmla="*/ 6349 w 10000"/>
              <a:gd name="connsiteY38" fmla="*/ 3333 h 9773"/>
              <a:gd name="connsiteX39" fmla="*/ 6234 w 10000"/>
              <a:gd name="connsiteY39" fmla="*/ 3411 h 9773"/>
              <a:gd name="connsiteX40" fmla="*/ 6103 w 10000"/>
              <a:gd name="connsiteY40" fmla="*/ 3467 h 9773"/>
              <a:gd name="connsiteX41" fmla="*/ 5972 w 10000"/>
              <a:gd name="connsiteY41" fmla="*/ 3522 h 9773"/>
              <a:gd name="connsiteX42" fmla="*/ 5842 w 10000"/>
              <a:gd name="connsiteY42" fmla="*/ 3544 h 9773"/>
              <a:gd name="connsiteX43" fmla="*/ 5711 w 10000"/>
              <a:gd name="connsiteY43" fmla="*/ 3556 h 9773"/>
              <a:gd name="connsiteX44" fmla="*/ 5580 w 10000"/>
              <a:gd name="connsiteY44" fmla="*/ 3544 h 9773"/>
              <a:gd name="connsiteX45" fmla="*/ 5457 w 10000"/>
              <a:gd name="connsiteY45" fmla="*/ 3511 h 9773"/>
              <a:gd name="connsiteX46" fmla="*/ 5350 w 10000"/>
              <a:gd name="connsiteY46" fmla="*/ 3456 h 9773"/>
              <a:gd name="connsiteX47" fmla="*/ 5296 w 10000"/>
              <a:gd name="connsiteY47" fmla="*/ 3411 h 9773"/>
              <a:gd name="connsiteX48" fmla="*/ 5250 w 10000"/>
              <a:gd name="connsiteY48" fmla="*/ 3367 h 9773"/>
              <a:gd name="connsiteX49" fmla="*/ 5250 w 10000"/>
              <a:gd name="connsiteY49" fmla="*/ 3367 h 9773"/>
              <a:gd name="connsiteX50" fmla="*/ 5173 w 10000"/>
              <a:gd name="connsiteY50" fmla="*/ 3267 h 9773"/>
              <a:gd name="connsiteX51" fmla="*/ 5104 w 10000"/>
              <a:gd name="connsiteY51" fmla="*/ 3156 h 9773"/>
              <a:gd name="connsiteX52" fmla="*/ 5065 w 10000"/>
              <a:gd name="connsiteY52" fmla="*/ 3022 h 9773"/>
              <a:gd name="connsiteX53" fmla="*/ 5042 w 10000"/>
              <a:gd name="connsiteY53" fmla="*/ 2878 h 9773"/>
              <a:gd name="connsiteX54" fmla="*/ 5019 w 10000"/>
              <a:gd name="connsiteY54" fmla="*/ 2722 h 9773"/>
              <a:gd name="connsiteX55" fmla="*/ 5019 w 10000"/>
              <a:gd name="connsiteY55" fmla="*/ 2567 h 9773"/>
              <a:gd name="connsiteX56" fmla="*/ 5035 w 10000"/>
              <a:gd name="connsiteY56" fmla="*/ 2389 h 9773"/>
              <a:gd name="connsiteX57" fmla="*/ 5042 w 10000"/>
              <a:gd name="connsiteY57" fmla="*/ 2211 h 9773"/>
              <a:gd name="connsiteX58" fmla="*/ 5088 w 10000"/>
              <a:gd name="connsiteY58" fmla="*/ 1844 h 9773"/>
              <a:gd name="connsiteX59" fmla="*/ 5150 w 10000"/>
              <a:gd name="connsiteY59" fmla="*/ 1489 h 9773"/>
              <a:gd name="connsiteX60" fmla="*/ 5211 w 10000"/>
              <a:gd name="connsiteY60" fmla="*/ 1122 h 9773"/>
              <a:gd name="connsiteX61" fmla="*/ 5227 w 10000"/>
              <a:gd name="connsiteY61" fmla="*/ 933 h 9773"/>
              <a:gd name="connsiteX62" fmla="*/ 5250 w 10000"/>
              <a:gd name="connsiteY62" fmla="*/ 767 h 9773"/>
              <a:gd name="connsiteX63" fmla="*/ 5250 w 10000"/>
              <a:gd name="connsiteY63" fmla="*/ 767 h 9773"/>
              <a:gd name="connsiteX64" fmla="*/ 5250 w 10000"/>
              <a:gd name="connsiteY64" fmla="*/ 689 h 9773"/>
              <a:gd name="connsiteX65" fmla="*/ 5250 w 10000"/>
              <a:gd name="connsiteY65" fmla="*/ 633 h 9773"/>
              <a:gd name="connsiteX66" fmla="*/ 5227 w 10000"/>
              <a:gd name="connsiteY66" fmla="*/ 567 h 9773"/>
              <a:gd name="connsiteX67" fmla="*/ 5211 w 10000"/>
              <a:gd name="connsiteY67" fmla="*/ 511 h 9773"/>
              <a:gd name="connsiteX68" fmla="*/ 5181 w 10000"/>
              <a:gd name="connsiteY68" fmla="*/ 456 h 9773"/>
              <a:gd name="connsiteX69" fmla="*/ 5150 w 10000"/>
              <a:gd name="connsiteY69" fmla="*/ 411 h 9773"/>
              <a:gd name="connsiteX70" fmla="*/ 5058 w 10000"/>
              <a:gd name="connsiteY70" fmla="*/ 322 h 9773"/>
              <a:gd name="connsiteX71" fmla="*/ 4958 w 10000"/>
              <a:gd name="connsiteY71" fmla="*/ 244 h 9773"/>
              <a:gd name="connsiteX72" fmla="*/ 4827 w 10000"/>
              <a:gd name="connsiteY72" fmla="*/ 178 h 9773"/>
              <a:gd name="connsiteX73" fmla="*/ 4689 w 10000"/>
              <a:gd name="connsiteY73" fmla="*/ 133 h 9773"/>
              <a:gd name="connsiteX74" fmla="*/ 4527 w 10000"/>
              <a:gd name="connsiteY74" fmla="*/ 100 h 9773"/>
              <a:gd name="connsiteX75" fmla="*/ 4358 w 10000"/>
              <a:gd name="connsiteY75" fmla="*/ 67 h 9773"/>
              <a:gd name="connsiteX76" fmla="*/ 4174 w 10000"/>
              <a:gd name="connsiteY76" fmla="*/ 44 h 9773"/>
              <a:gd name="connsiteX77" fmla="*/ 3805 w 10000"/>
              <a:gd name="connsiteY77" fmla="*/ 11 h 9773"/>
              <a:gd name="connsiteX78" fmla="*/ 3413 w 10000"/>
              <a:gd name="connsiteY78" fmla="*/ 11 h 9773"/>
              <a:gd name="connsiteX79" fmla="*/ 3036 w 10000"/>
              <a:gd name="connsiteY79" fmla="*/ 11 h 9773"/>
              <a:gd name="connsiteX80" fmla="*/ 3036 w 10000"/>
              <a:gd name="connsiteY80" fmla="*/ 11 h 9773"/>
              <a:gd name="connsiteX81" fmla="*/ 2636 w 10000"/>
              <a:gd name="connsiteY81" fmla="*/ 33 h 9773"/>
              <a:gd name="connsiteX82" fmla="*/ 2636 w 10000"/>
              <a:gd name="connsiteY82" fmla="*/ 33 h 9773"/>
              <a:gd name="connsiteX83" fmla="*/ 2390 w 10000"/>
              <a:gd name="connsiteY83" fmla="*/ 33 h 9773"/>
              <a:gd name="connsiteX84" fmla="*/ 2152 w 10000"/>
              <a:gd name="connsiteY84" fmla="*/ 44 h 9773"/>
              <a:gd name="connsiteX85" fmla="*/ 2152 w 10000"/>
              <a:gd name="connsiteY85" fmla="*/ 44 h 9773"/>
              <a:gd name="connsiteX86" fmla="*/ 2291 w 10000"/>
              <a:gd name="connsiteY86" fmla="*/ 867 h 9773"/>
              <a:gd name="connsiteX87" fmla="*/ 2406 w 10000"/>
              <a:gd name="connsiteY87" fmla="*/ 1589 h 9773"/>
              <a:gd name="connsiteX88" fmla="*/ 2483 w 10000"/>
              <a:gd name="connsiteY88" fmla="*/ 2222 h 9773"/>
              <a:gd name="connsiteX89" fmla="*/ 2544 w 10000"/>
              <a:gd name="connsiteY89" fmla="*/ 2778 h 9773"/>
              <a:gd name="connsiteX90" fmla="*/ 2560 w 10000"/>
              <a:gd name="connsiteY90" fmla="*/ 3233 h 9773"/>
              <a:gd name="connsiteX91" fmla="*/ 2567 w 10000"/>
              <a:gd name="connsiteY91" fmla="*/ 3433 h 9773"/>
              <a:gd name="connsiteX92" fmla="*/ 2560 w 10000"/>
              <a:gd name="connsiteY92" fmla="*/ 3622 h 9773"/>
              <a:gd name="connsiteX93" fmla="*/ 2552 w 10000"/>
              <a:gd name="connsiteY93" fmla="*/ 3789 h 9773"/>
              <a:gd name="connsiteX94" fmla="*/ 2544 w 10000"/>
              <a:gd name="connsiteY94" fmla="*/ 3933 h 9773"/>
              <a:gd name="connsiteX95" fmla="*/ 2513 w 10000"/>
              <a:gd name="connsiteY95" fmla="*/ 4067 h 9773"/>
              <a:gd name="connsiteX96" fmla="*/ 2498 w 10000"/>
              <a:gd name="connsiteY96" fmla="*/ 4189 h 9773"/>
              <a:gd name="connsiteX97" fmla="*/ 2460 w 10000"/>
              <a:gd name="connsiteY97" fmla="*/ 4289 h 9773"/>
              <a:gd name="connsiteX98" fmla="*/ 2421 w 10000"/>
              <a:gd name="connsiteY98" fmla="*/ 4378 h 9773"/>
              <a:gd name="connsiteX99" fmla="*/ 2383 w 10000"/>
              <a:gd name="connsiteY99" fmla="*/ 4444 h 9773"/>
              <a:gd name="connsiteX100" fmla="*/ 2337 w 10000"/>
              <a:gd name="connsiteY100" fmla="*/ 4500 h 9773"/>
              <a:gd name="connsiteX101" fmla="*/ 2283 w 10000"/>
              <a:gd name="connsiteY101" fmla="*/ 4556 h 9773"/>
              <a:gd name="connsiteX102" fmla="*/ 2229 w 10000"/>
              <a:gd name="connsiteY102" fmla="*/ 4589 h 9773"/>
              <a:gd name="connsiteX103" fmla="*/ 2168 w 10000"/>
              <a:gd name="connsiteY103" fmla="*/ 4611 h 9773"/>
              <a:gd name="connsiteX104" fmla="*/ 2106 w 10000"/>
              <a:gd name="connsiteY104" fmla="*/ 4622 h 9773"/>
              <a:gd name="connsiteX105" fmla="*/ 2029 w 10000"/>
              <a:gd name="connsiteY105" fmla="*/ 4622 h 9773"/>
              <a:gd name="connsiteX106" fmla="*/ 1952 w 10000"/>
              <a:gd name="connsiteY106" fmla="*/ 4622 h 9773"/>
              <a:gd name="connsiteX107" fmla="*/ 1806 w 10000"/>
              <a:gd name="connsiteY107" fmla="*/ 4589 h 9773"/>
              <a:gd name="connsiteX108" fmla="*/ 1630 w 10000"/>
              <a:gd name="connsiteY108" fmla="*/ 4500 h 9773"/>
              <a:gd name="connsiteX109" fmla="*/ 1453 w 10000"/>
              <a:gd name="connsiteY109" fmla="*/ 4411 h 9773"/>
              <a:gd name="connsiteX110" fmla="*/ 1453 w 10000"/>
              <a:gd name="connsiteY110" fmla="*/ 4411 h 9773"/>
              <a:gd name="connsiteX111" fmla="*/ 1107 w 10000"/>
              <a:gd name="connsiteY111" fmla="*/ 4222 h 9773"/>
              <a:gd name="connsiteX112" fmla="*/ 961 w 10000"/>
              <a:gd name="connsiteY112" fmla="*/ 4144 h 9773"/>
              <a:gd name="connsiteX113" fmla="*/ 815 w 10000"/>
              <a:gd name="connsiteY113" fmla="*/ 4067 h 9773"/>
              <a:gd name="connsiteX114" fmla="*/ 699 w 10000"/>
              <a:gd name="connsiteY114" fmla="*/ 4033 h 9773"/>
              <a:gd name="connsiteX115" fmla="*/ 584 w 10000"/>
              <a:gd name="connsiteY115" fmla="*/ 4000 h 9773"/>
              <a:gd name="connsiteX116" fmla="*/ 484 w 10000"/>
              <a:gd name="connsiteY116" fmla="*/ 3989 h 9773"/>
              <a:gd name="connsiteX117" fmla="*/ 400 w 10000"/>
              <a:gd name="connsiteY117" fmla="*/ 4022 h 9773"/>
              <a:gd name="connsiteX118" fmla="*/ 354 w 10000"/>
              <a:gd name="connsiteY118" fmla="*/ 4044 h 9773"/>
              <a:gd name="connsiteX119" fmla="*/ 315 w 10000"/>
              <a:gd name="connsiteY119" fmla="*/ 4067 h 9773"/>
              <a:gd name="connsiteX120" fmla="*/ 277 w 10000"/>
              <a:gd name="connsiteY120" fmla="*/ 4111 h 9773"/>
              <a:gd name="connsiteX121" fmla="*/ 246 w 10000"/>
              <a:gd name="connsiteY121" fmla="*/ 4156 h 9773"/>
              <a:gd name="connsiteX122" fmla="*/ 192 w 10000"/>
              <a:gd name="connsiteY122" fmla="*/ 4256 h 9773"/>
              <a:gd name="connsiteX123" fmla="*/ 138 w 10000"/>
              <a:gd name="connsiteY123" fmla="*/ 4411 h 9773"/>
              <a:gd name="connsiteX124" fmla="*/ 92 w 10000"/>
              <a:gd name="connsiteY124" fmla="*/ 4600 h 9773"/>
              <a:gd name="connsiteX125" fmla="*/ 54 w 10000"/>
              <a:gd name="connsiteY125" fmla="*/ 4844 h 9773"/>
              <a:gd name="connsiteX126" fmla="*/ 23 w 10000"/>
              <a:gd name="connsiteY126" fmla="*/ 5111 h 9773"/>
              <a:gd name="connsiteX127" fmla="*/ 0 w 10000"/>
              <a:gd name="connsiteY127" fmla="*/ 5422 h 9773"/>
              <a:gd name="connsiteX128" fmla="*/ 0 w 10000"/>
              <a:gd name="connsiteY128" fmla="*/ 5422 h 9773"/>
              <a:gd name="connsiteX129" fmla="*/ 0 w 10000"/>
              <a:gd name="connsiteY129" fmla="*/ 5600 h 9773"/>
              <a:gd name="connsiteX130" fmla="*/ 0 w 10000"/>
              <a:gd name="connsiteY130" fmla="*/ 5744 h 9773"/>
              <a:gd name="connsiteX131" fmla="*/ 8 w 10000"/>
              <a:gd name="connsiteY131" fmla="*/ 5867 h 9773"/>
              <a:gd name="connsiteX132" fmla="*/ 23 w 10000"/>
              <a:gd name="connsiteY132" fmla="*/ 5989 h 9773"/>
              <a:gd name="connsiteX133" fmla="*/ 54 w 10000"/>
              <a:gd name="connsiteY133" fmla="*/ 6089 h 9773"/>
              <a:gd name="connsiteX134" fmla="*/ 85 w 10000"/>
              <a:gd name="connsiteY134" fmla="*/ 6178 h 9773"/>
              <a:gd name="connsiteX135" fmla="*/ 115 w 10000"/>
              <a:gd name="connsiteY135" fmla="*/ 6256 h 9773"/>
              <a:gd name="connsiteX136" fmla="*/ 161 w 10000"/>
              <a:gd name="connsiteY136" fmla="*/ 6322 h 9773"/>
              <a:gd name="connsiteX137" fmla="*/ 215 w 10000"/>
              <a:gd name="connsiteY137" fmla="*/ 6367 h 9773"/>
              <a:gd name="connsiteX138" fmla="*/ 269 w 10000"/>
              <a:gd name="connsiteY138" fmla="*/ 6411 h 9773"/>
              <a:gd name="connsiteX139" fmla="*/ 323 w 10000"/>
              <a:gd name="connsiteY139" fmla="*/ 6444 h 9773"/>
              <a:gd name="connsiteX140" fmla="*/ 392 w 10000"/>
              <a:gd name="connsiteY140" fmla="*/ 6467 h 9773"/>
              <a:gd name="connsiteX141" fmla="*/ 453 w 10000"/>
              <a:gd name="connsiteY141" fmla="*/ 6489 h 9773"/>
              <a:gd name="connsiteX142" fmla="*/ 530 w 10000"/>
              <a:gd name="connsiteY142" fmla="*/ 6489 h 9773"/>
              <a:gd name="connsiteX143" fmla="*/ 676 w 10000"/>
              <a:gd name="connsiteY143" fmla="*/ 6489 h 9773"/>
              <a:gd name="connsiteX144" fmla="*/ 838 w 10000"/>
              <a:gd name="connsiteY144" fmla="*/ 6456 h 9773"/>
              <a:gd name="connsiteX145" fmla="*/ 992 w 10000"/>
              <a:gd name="connsiteY145" fmla="*/ 6411 h 9773"/>
              <a:gd name="connsiteX146" fmla="*/ 1314 w 10000"/>
              <a:gd name="connsiteY146" fmla="*/ 6300 h 9773"/>
              <a:gd name="connsiteX147" fmla="*/ 1606 w 10000"/>
              <a:gd name="connsiteY147" fmla="*/ 6189 h 9773"/>
              <a:gd name="connsiteX148" fmla="*/ 1729 w 10000"/>
              <a:gd name="connsiteY148" fmla="*/ 6133 h 9773"/>
              <a:gd name="connsiteX149" fmla="*/ 1845 w 10000"/>
              <a:gd name="connsiteY149" fmla="*/ 6122 h 9773"/>
              <a:gd name="connsiteX150" fmla="*/ 1845 w 10000"/>
              <a:gd name="connsiteY150" fmla="*/ 6122 h 9773"/>
              <a:gd name="connsiteX151" fmla="*/ 2060 w 10000"/>
              <a:gd name="connsiteY151" fmla="*/ 6089 h 9773"/>
              <a:gd name="connsiteX152" fmla="*/ 2168 w 10000"/>
              <a:gd name="connsiteY152" fmla="*/ 6089 h 9773"/>
              <a:gd name="connsiteX153" fmla="*/ 2291 w 10000"/>
              <a:gd name="connsiteY153" fmla="*/ 6111 h 9773"/>
              <a:gd name="connsiteX154" fmla="*/ 2414 w 10000"/>
              <a:gd name="connsiteY154" fmla="*/ 6133 h 9773"/>
              <a:gd name="connsiteX155" fmla="*/ 2467 w 10000"/>
              <a:gd name="connsiteY155" fmla="*/ 6156 h 9773"/>
              <a:gd name="connsiteX156" fmla="*/ 2521 w 10000"/>
              <a:gd name="connsiteY156" fmla="*/ 6200 h 9773"/>
              <a:gd name="connsiteX157" fmla="*/ 2583 w 10000"/>
              <a:gd name="connsiteY157" fmla="*/ 6256 h 9773"/>
              <a:gd name="connsiteX158" fmla="*/ 2629 w 10000"/>
              <a:gd name="connsiteY158" fmla="*/ 6311 h 9773"/>
              <a:gd name="connsiteX159" fmla="*/ 2683 w 10000"/>
              <a:gd name="connsiteY159" fmla="*/ 6378 h 9773"/>
              <a:gd name="connsiteX160" fmla="*/ 2729 w 10000"/>
              <a:gd name="connsiteY160" fmla="*/ 6456 h 9773"/>
              <a:gd name="connsiteX161" fmla="*/ 2775 w 10000"/>
              <a:gd name="connsiteY161" fmla="*/ 6533 h 9773"/>
              <a:gd name="connsiteX162" fmla="*/ 2813 w 10000"/>
              <a:gd name="connsiteY162" fmla="*/ 6644 h 9773"/>
              <a:gd name="connsiteX163" fmla="*/ 2852 w 10000"/>
              <a:gd name="connsiteY163" fmla="*/ 6767 h 9773"/>
              <a:gd name="connsiteX164" fmla="*/ 2890 w 10000"/>
              <a:gd name="connsiteY164" fmla="*/ 6900 h 9773"/>
              <a:gd name="connsiteX165" fmla="*/ 2913 w 10000"/>
              <a:gd name="connsiteY165" fmla="*/ 7044 h 9773"/>
              <a:gd name="connsiteX166" fmla="*/ 2936 w 10000"/>
              <a:gd name="connsiteY166" fmla="*/ 7222 h 9773"/>
              <a:gd name="connsiteX167" fmla="*/ 2952 w 10000"/>
              <a:gd name="connsiteY167" fmla="*/ 7400 h 9773"/>
              <a:gd name="connsiteX168" fmla="*/ 2975 w 10000"/>
              <a:gd name="connsiteY168" fmla="*/ 7600 h 9773"/>
              <a:gd name="connsiteX169" fmla="*/ 2982 w 10000"/>
              <a:gd name="connsiteY169" fmla="*/ 7833 h 9773"/>
              <a:gd name="connsiteX170" fmla="*/ 2982 w 10000"/>
              <a:gd name="connsiteY170" fmla="*/ 8078 h 9773"/>
              <a:gd name="connsiteX171" fmla="*/ 2975 w 10000"/>
              <a:gd name="connsiteY171" fmla="*/ 8333 h 9773"/>
              <a:gd name="connsiteX172" fmla="*/ 2959 w 10000"/>
              <a:gd name="connsiteY172" fmla="*/ 8622 h 9773"/>
              <a:gd name="connsiteX173" fmla="*/ 2944 w 10000"/>
              <a:gd name="connsiteY173" fmla="*/ 8933 h 9773"/>
              <a:gd name="connsiteX174" fmla="*/ 2913 w 10000"/>
              <a:gd name="connsiteY174" fmla="*/ 9256 h 9773"/>
              <a:gd name="connsiteX175" fmla="*/ 2875 w 10000"/>
              <a:gd name="connsiteY175" fmla="*/ 9622 h 9773"/>
              <a:gd name="connsiteX176" fmla="*/ 9930 w 10000"/>
              <a:gd name="connsiteY176" fmla="*/ 8781 h 9773"/>
              <a:gd name="connsiteX177" fmla="*/ 10000 w 10000"/>
              <a:gd name="connsiteY177" fmla="*/ 0 h 9773"/>
              <a:gd name="connsiteX0" fmla="*/ 10000 w 10000"/>
              <a:gd name="connsiteY0" fmla="*/ 0 h 9831"/>
              <a:gd name="connsiteX1" fmla="*/ 10000 w 10000"/>
              <a:gd name="connsiteY1" fmla="*/ 0 h 9831"/>
              <a:gd name="connsiteX2" fmla="*/ 8378 w 10000"/>
              <a:gd name="connsiteY2" fmla="*/ 171 h 9831"/>
              <a:gd name="connsiteX3" fmla="*/ 7556 w 10000"/>
              <a:gd name="connsiteY3" fmla="*/ 262 h 9831"/>
              <a:gd name="connsiteX4" fmla="*/ 6879 w 10000"/>
              <a:gd name="connsiteY4" fmla="*/ 364 h 9831"/>
              <a:gd name="connsiteX5" fmla="*/ 6879 w 10000"/>
              <a:gd name="connsiteY5" fmla="*/ 364 h 9831"/>
              <a:gd name="connsiteX6" fmla="*/ 6764 w 10000"/>
              <a:gd name="connsiteY6" fmla="*/ 376 h 9831"/>
              <a:gd name="connsiteX7" fmla="*/ 6664 w 10000"/>
              <a:gd name="connsiteY7" fmla="*/ 398 h 9831"/>
              <a:gd name="connsiteX8" fmla="*/ 6580 w 10000"/>
              <a:gd name="connsiteY8" fmla="*/ 443 h 9831"/>
              <a:gd name="connsiteX9" fmla="*/ 6503 w 10000"/>
              <a:gd name="connsiteY9" fmla="*/ 467 h 9831"/>
              <a:gd name="connsiteX10" fmla="*/ 6434 w 10000"/>
              <a:gd name="connsiteY10" fmla="*/ 512 h 9831"/>
              <a:gd name="connsiteX11" fmla="*/ 6372 w 10000"/>
              <a:gd name="connsiteY11" fmla="*/ 569 h 9831"/>
              <a:gd name="connsiteX12" fmla="*/ 6318 w 10000"/>
              <a:gd name="connsiteY12" fmla="*/ 625 h 9831"/>
              <a:gd name="connsiteX13" fmla="*/ 6280 w 10000"/>
              <a:gd name="connsiteY13" fmla="*/ 682 h 9831"/>
              <a:gd name="connsiteX14" fmla="*/ 6241 w 10000"/>
              <a:gd name="connsiteY14" fmla="*/ 728 h 9831"/>
              <a:gd name="connsiteX15" fmla="*/ 6218 w 10000"/>
              <a:gd name="connsiteY15" fmla="*/ 807 h 9831"/>
              <a:gd name="connsiteX16" fmla="*/ 6195 w 10000"/>
              <a:gd name="connsiteY16" fmla="*/ 876 h 9831"/>
              <a:gd name="connsiteX17" fmla="*/ 6180 w 10000"/>
              <a:gd name="connsiteY17" fmla="*/ 943 h 9831"/>
              <a:gd name="connsiteX18" fmla="*/ 6172 w 10000"/>
              <a:gd name="connsiteY18" fmla="*/ 1012 h 9831"/>
              <a:gd name="connsiteX19" fmla="*/ 6172 w 10000"/>
              <a:gd name="connsiteY19" fmla="*/ 1092 h 9831"/>
              <a:gd name="connsiteX20" fmla="*/ 6180 w 10000"/>
              <a:gd name="connsiteY20" fmla="*/ 1239 h 9831"/>
              <a:gd name="connsiteX21" fmla="*/ 6203 w 10000"/>
              <a:gd name="connsiteY21" fmla="*/ 1410 h 9831"/>
              <a:gd name="connsiteX22" fmla="*/ 6257 w 10000"/>
              <a:gd name="connsiteY22" fmla="*/ 1569 h 9831"/>
              <a:gd name="connsiteX23" fmla="*/ 6311 w 10000"/>
              <a:gd name="connsiteY23" fmla="*/ 1751 h 9831"/>
              <a:gd name="connsiteX24" fmla="*/ 6364 w 10000"/>
              <a:gd name="connsiteY24" fmla="*/ 1922 h 9831"/>
              <a:gd name="connsiteX25" fmla="*/ 6503 w 10000"/>
              <a:gd name="connsiteY25" fmla="*/ 2262 h 9831"/>
              <a:gd name="connsiteX26" fmla="*/ 6633 w 10000"/>
              <a:gd name="connsiteY26" fmla="*/ 2569 h 9831"/>
              <a:gd name="connsiteX27" fmla="*/ 6633 w 10000"/>
              <a:gd name="connsiteY27" fmla="*/ 2569 h 9831"/>
              <a:gd name="connsiteX28" fmla="*/ 6656 w 10000"/>
              <a:gd name="connsiteY28" fmla="*/ 2638 h 9831"/>
              <a:gd name="connsiteX29" fmla="*/ 6672 w 10000"/>
              <a:gd name="connsiteY29" fmla="*/ 2705 h 9831"/>
              <a:gd name="connsiteX30" fmla="*/ 6679 w 10000"/>
              <a:gd name="connsiteY30" fmla="*/ 2774 h 9831"/>
              <a:gd name="connsiteX31" fmla="*/ 6679 w 10000"/>
              <a:gd name="connsiteY31" fmla="*/ 2843 h 9831"/>
              <a:gd name="connsiteX32" fmla="*/ 6672 w 10000"/>
              <a:gd name="connsiteY32" fmla="*/ 2910 h 9831"/>
              <a:gd name="connsiteX33" fmla="*/ 6664 w 10000"/>
              <a:gd name="connsiteY33" fmla="*/ 2967 h 9831"/>
              <a:gd name="connsiteX34" fmla="*/ 6633 w 10000"/>
              <a:gd name="connsiteY34" fmla="*/ 3036 h 9831"/>
              <a:gd name="connsiteX35" fmla="*/ 6618 w 10000"/>
              <a:gd name="connsiteY35" fmla="*/ 3092 h 9831"/>
              <a:gd name="connsiteX36" fmla="*/ 6541 w 10000"/>
              <a:gd name="connsiteY36" fmla="*/ 3217 h 9831"/>
              <a:gd name="connsiteX37" fmla="*/ 6457 w 10000"/>
              <a:gd name="connsiteY37" fmla="*/ 3308 h 9831"/>
              <a:gd name="connsiteX38" fmla="*/ 6349 w 10000"/>
              <a:gd name="connsiteY38" fmla="*/ 3410 h 9831"/>
              <a:gd name="connsiteX39" fmla="*/ 6234 w 10000"/>
              <a:gd name="connsiteY39" fmla="*/ 3490 h 9831"/>
              <a:gd name="connsiteX40" fmla="*/ 6103 w 10000"/>
              <a:gd name="connsiteY40" fmla="*/ 3548 h 9831"/>
              <a:gd name="connsiteX41" fmla="*/ 5972 w 10000"/>
              <a:gd name="connsiteY41" fmla="*/ 3604 h 9831"/>
              <a:gd name="connsiteX42" fmla="*/ 5842 w 10000"/>
              <a:gd name="connsiteY42" fmla="*/ 3626 h 9831"/>
              <a:gd name="connsiteX43" fmla="*/ 5711 w 10000"/>
              <a:gd name="connsiteY43" fmla="*/ 3639 h 9831"/>
              <a:gd name="connsiteX44" fmla="*/ 5580 w 10000"/>
              <a:gd name="connsiteY44" fmla="*/ 3626 h 9831"/>
              <a:gd name="connsiteX45" fmla="*/ 5457 w 10000"/>
              <a:gd name="connsiteY45" fmla="*/ 3593 h 9831"/>
              <a:gd name="connsiteX46" fmla="*/ 5350 w 10000"/>
              <a:gd name="connsiteY46" fmla="*/ 3536 h 9831"/>
              <a:gd name="connsiteX47" fmla="*/ 5296 w 10000"/>
              <a:gd name="connsiteY47" fmla="*/ 3490 h 9831"/>
              <a:gd name="connsiteX48" fmla="*/ 5250 w 10000"/>
              <a:gd name="connsiteY48" fmla="*/ 3445 h 9831"/>
              <a:gd name="connsiteX49" fmla="*/ 5250 w 10000"/>
              <a:gd name="connsiteY49" fmla="*/ 3445 h 9831"/>
              <a:gd name="connsiteX50" fmla="*/ 5173 w 10000"/>
              <a:gd name="connsiteY50" fmla="*/ 3343 h 9831"/>
              <a:gd name="connsiteX51" fmla="*/ 5104 w 10000"/>
              <a:gd name="connsiteY51" fmla="*/ 3229 h 9831"/>
              <a:gd name="connsiteX52" fmla="*/ 5065 w 10000"/>
              <a:gd name="connsiteY52" fmla="*/ 3092 h 9831"/>
              <a:gd name="connsiteX53" fmla="*/ 5042 w 10000"/>
              <a:gd name="connsiteY53" fmla="*/ 2945 h 9831"/>
              <a:gd name="connsiteX54" fmla="*/ 5019 w 10000"/>
              <a:gd name="connsiteY54" fmla="*/ 2785 h 9831"/>
              <a:gd name="connsiteX55" fmla="*/ 5019 w 10000"/>
              <a:gd name="connsiteY55" fmla="*/ 2627 h 9831"/>
              <a:gd name="connsiteX56" fmla="*/ 5035 w 10000"/>
              <a:gd name="connsiteY56" fmla="*/ 2444 h 9831"/>
              <a:gd name="connsiteX57" fmla="*/ 5042 w 10000"/>
              <a:gd name="connsiteY57" fmla="*/ 2262 h 9831"/>
              <a:gd name="connsiteX58" fmla="*/ 5088 w 10000"/>
              <a:gd name="connsiteY58" fmla="*/ 1887 h 9831"/>
              <a:gd name="connsiteX59" fmla="*/ 5150 w 10000"/>
              <a:gd name="connsiteY59" fmla="*/ 1524 h 9831"/>
              <a:gd name="connsiteX60" fmla="*/ 5211 w 10000"/>
              <a:gd name="connsiteY60" fmla="*/ 1148 h 9831"/>
              <a:gd name="connsiteX61" fmla="*/ 5227 w 10000"/>
              <a:gd name="connsiteY61" fmla="*/ 955 h 9831"/>
              <a:gd name="connsiteX62" fmla="*/ 5250 w 10000"/>
              <a:gd name="connsiteY62" fmla="*/ 785 h 9831"/>
              <a:gd name="connsiteX63" fmla="*/ 5250 w 10000"/>
              <a:gd name="connsiteY63" fmla="*/ 785 h 9831"/>
              <a:gd name="connsiteX64" fmla="*/ 5250 w 10000"/>
              <a:gd name="connsiteY64" fmla="*/ 705 h 9831"/>
              <a:gd name="connsiteX65" fmla="*/ 5250 w 10000"/>
              <a:gd name="connsiteY65" fmla="*/ 648 h 9831"/>
              <a:gd name="connsiteX66" fmla="*/ 5227 w 10000"/>
              <a:gd name="connsiteY66" fmla="*/ 580 h 9831"/>
              <a:gd name="connsiteX67" fmla="*/ 5211 w 10000"/>
              <a:gd name="connsiteY67" fmla="*/ 523 h 9831"/>
              <a:gd name="connsiteX68" fmla="*/ 5181 w 10000"/>
              <a:gd name="connsiteY68" fmla="*/ 467 h 9831"/>
              <a:gd name="connsiteX69" fmla="*/ 5150 w 10000"/>
              <a:gd name="connsiteY69" fmla="*/ 421 h 9831"/>
              <a:gd name="connsiteX70" fmla="*/ 5058 w 10000"/>
              <a:gd name="connsiteY70" fmla="*/ 329 h 9831"/>
              <a:gd name="connsiteX71" fmla="*/ 4958 w 10000"/>
              <a:gd name="connsiteY71" fmla="*/ 250 h 9831"/>
              <a:gd name="connsiteX72" fmla="*/ 4827 w 10000"/>
              <a:gd name="connsiteY72" fmla="*/ 182 h 9831"/>
              <a:gd name="connsiteX73" fmla="*/ 4689 w 10000"/>
              <a:gd name="connsiteY73" fmla="*/ 136 h 9831"/>
              <a:gd name="connsiteX74" fmla="*/ 4527 w 10000"/>
              <a:gd name="connsiteY74" fmla="*/ 102 h 9831"/>
              <a:gd name="connsiteX75" fmla="*/ 4358 w 10000"/>
              <a:gd name="connsiteY75" fmla="*/ 69 h 9831"/>
              <a:gd name="connsiteX76" fmla="*/ 4174 w 10000"/>
              <a:gd name="connsiteY76" fmla="*/ 45 h 9831"/>
              <a:gd name="connsiteX77" fmla="*/ 3805 w 10000"/>
              <a:gd name="connsiteY77" fmla="*/ 11 h 9831"/>
              <a:gd name="connsiteX78" fmla="*/ 3413 w 10000"/>
              <a:gd name="connsiteY78" fmla="*/ 11 h 9831"/>
              <a:gd name="connsiteX79" fmla="*/ 3036 w 10000"/>
              <a:gd name="connsiteY79" fmla="*/ 11 h 9831"/>
              <a:gd name="connsiteX80" fmla="*/ 3036 w 10000"/>
              <a:gd name="connsiteY80" fmla="*/ 11 h 9831"/>
              <a:gd name="connsiteX81" fmla="*/ 2636 w 10000"/>
              <a:gd name="connsiteY81" fmla="*/ 34 h 9831"/>
              <a:gd name="connsiteX82" fmla="*/ 2636 w 10000"/>
              <a:gd name="connsiteY82" fmla="*/ 34 h 9831"/>
              <a:gd name="connsiteX83" fmla="*/ 2390 w 10000"/>
              <a:gd name="connsiteY83" fmla="*/ 34 h 9831"/>
              <a:gd name="connsiteX84" fmla="*/ 2152 w 10000"/>
              <a:gd name="connsiteY84" fmla="*/ 45 h 9831"/>
              <a:gd name="connsiteX85" fmla="*/ 2152 w 10000"/>
              <a:gd name="connsiteY85" fmla="*/ 45 h 9831"/>
              <a:gd name="connsiteX86" fmla="*/ 2291 w 10000"/>
              <a:gd name="connsiteY86" fmla="*/ 887 h 9831"/>
              <a:gd name="connsiteX87" fmla="*/ 2406 w 10000"/>
              <a:gd name="connsiteY87" fmla="*/ 1626 h 9831"/>
              <a:gd name="connsiteX88" fmla="*/ 2483 w 10000"/>
              <a:gd name="connsiteY88" fmla="*/ 2274 h 9831"/>
              <a:gd name="connsiteX89" fmla="*/ 2544 w 10000"/>
              <a:gd name="connsiteY89" fmla="*/ 2843 h 9831"/>
              <a:gd name="connsiteX90" fmla="*/ 2560 w 10000"/>
              <a:gd name="connsiteY90" fmla="*/ 3308 h 9831"/>
              <a:gd name="connsiteX91" fmla="*/ 2567 w 10000"/>
              <a:gd name="connsiteY91" fmla="*/ 3513 h 9831"/>
              <a:gd name="connsiteX92" fmla="*/ 2560 w 10000"/>
              <a:gd name="connsiteY92" fmla="*/ 3706 h 9831"/>
              <a:gd name="connsiteX93" fmla="*/ 2552 w 10000"/>
              <a:gd name="connsiteY93" fmla="*/ 3877 h 9831"/>
              <a:gd name="connsiteX94" fmla="*/ 2544 w 10000"/>
              <a:gd name="connsiteY94" fmla="*/ 4024 h 9831"/>
              <a:gd name="connsiteX95" fmla="*/ 2513 w 10000"/>
              <a:gd name="connsiteY95" fmla="*/ 4161 h 9831"/>
              <a:gd name="connsiteX96" fmla="*/ 2498 w 10000"/>
              <a:gd name="connsiteY96" fmla="*/ 4286 h 9831"/>
              <a:gd name="connsiteX97" fmla="*/ 2460 w 10000"/>
              <a:gd name="connsiteY97" fmla="*/ 4389 h 9831"/>
              <a:gd name="connsiteX98" fmla="*/ 2421 w 10000"/>
              <a:gd name="connsiteY98" fmla="*/ 4480 h 9831"/>
              <a:gd name="connsiteX99" fmla="*/ 2383 w 10000"/>
              <a:gd name="connsiteY99" fmla="*/ 4547 h 9831"/>
              <a:gd name="connsiteX100" fmla="*/ 2337 w 10000"/>
              <a:gd name="connsiteY100" fmla="*/ 4605 h 9831"/>
              <a:gd name="connsiteX101" fmla="*/ 2283 w 10000"/>
              <a:gd name="connsiteY101" fmla="*/ 4662 h 9831"/>
              <a:gd name="connsiteX102" fmla="*/ 2229 w 10000"/>
              <a:gd name="connsiteY102" fmla="*/ 4696 h 9831"/>
              <a:gd name="connsiteX103" fmla="*/ 2168 w 10000"/>
              <a:gd name="connsiteY103" fmla="*/ 4718 h 9831"/>
              <a:gd name="connsiteX104" fmla="*/ 2106 w 10000"/>
              <a:gd name="connsiteY104" fmla="*/ 4729 h 9831"/>
              <a:gd name="connsiteX105" fmla="*/ 2029 w 10000"/>
              <a:gd name="connsiteY105" fmla="*/ 4729 h 9831"/>
              <a:gd name="connsiteX106" fmla="*/ 1952 w 10000"/>
              <a:gd name="connsiteY106" fmla="*/ 4729 h 9831"/>
              <a:gd name="connsiteX107" fmla="*/ 1806 w 10000"/>
              <a:gd name="connsiteY107" fmla="*/ 4696 h 9831"/>
              <a:gd name="connsiteX108" fmla="*/ 1630 w 10000"/>
              <a:gd name="connsiteY108" fmla="*/ 4605 h 9831"/>
              <a:gd name="connsiteX109" fmla="*/ 1453 w 10000"/>
              <a:gd name="connsiteY109" fmla="*/ 4513 h 9831"/>
              <a:gd name="connsiteX110" fmla="*/ 1453 w 10000"/>
              <a:gd name="connsiteY110" fmla="*/ 4513 h 9831"/>
              <a:gd name="connsiteX111" fmla="*/ 1107 w 10000"/>
              <a:gd name="connsiteY111" fmla="*/ 4320 h 9831"/>
              <a:gd name="connsiteX112" fmla="*/ 961 w 10000"/>
              <a:gd name="connsiteY112" fmla="*/ 4240 h 9831"/>
              <a:gd name="connsiteX113" fmla="*/ 815 w 10000"/>
              <a:gd name="connsiteY113" fmla="*/ 4161 h 9831"/>
              <a:gd name="connsiteX114" fmla="*/ 699 w 10000"/>
              <a:gd name="connsiteY114" fmla="*/ 4127 h 9831"/>
              <a:gd name="connsiteX115" fmla="*/ 584 w 10000"/>
              <a:gd name="connsiteY115" fmla="*/ 4093 h 9831"/>
              <a:gd name="connsiteX116" fmla="*/ 484 w 10000"/>
              <a:gd name="connsiteY116" fmla="*/ 4082 h 9831"/>
              <a:gd name="connsiteX117" fmla="*/ 400 w 10000"/>
              <a:gd name="connsiteY117" fmla="*/ 4115 h 9831"/>
              <a:gd name="connsiteX118" fmla="*/ 354 w 10000"/>
              <a:gd name="connsiteY118" fmla="*/ 4138 h 9831"/>
              <a:gd name="connsiteX119" fmla="*/ 315 w 10000"/>
              <a:gd name="connsiteY119" fmla="*/ 4161 h 9831"/>
              <a:gd name="connsiteX120" fmla="*/ 277 w 10000"/>
              <a:gd name="connsiteY120" fmla="*/ 4206 h 9831"/>
              <a:gd name="connsiteX121" fmla="*/ 246 w 10000"/>
              <a:gd name="connsiteY121" fmla="*/ 4253 h 9831"/>
              <a:gd name="connsiteX122" fmla="*/ 192 w 10000"/>
              <a:gd name="connsiteY122" fmla="*/ 4355 h 9831"/>
              <a:gd name="connsiteX123" fmla="*/ 138 w 10000"/>
              <a:gd name="connsiteY123" fmla="*/ 4513 h 9831"/>
              <a:gd name="connsiteX124" fmla="*/ 92 w 10000"/>
              <a:gd name="connsiteY124" fmla="*/ 4707 h 9831"/>
              <a:gd name="connsiteX125" fmla="*/ 54 w 10000"/>
              <a:gd name="connsiteY125" fmla="*/ 4957 h 9831"/>
              <a:gd name="connsiteX126" fmla="*/ 23 w 10000"/>
              <a:gd name="connsiteY126" fmla="*/ 5230 h 9831"/>
              <a:gd name="connsiteX127" fmla="*/ 0 w 10000"/>
              <a:gd name="connsiteY127" fmla="*/ 5548 h 9831"/>
              <a:gd name="connsiteX128" fmla="*/ 0 w 10000"/>
              <a:gd name="connsiteY128" fmla="*/ 5548 h 9831"/>
              <a:gd name="connsiteX129" fmla="*/ 0 w 10000"/>
              <a:gd name="connsiteY129" fmla="*/ 5730 h 9831"/>
              <a:gd name="connsiteX130" fmla="*/ 0 w 10000"/>
              <a:gd name="connsiteY130" fmla="*/ 5877 h 9831"/>
              <a:gd name="connsiteX131" fmla="*/ 8 w 10000"/>
              <a:gd name="connsiteY131" fmla="*/ 6003 h 9831"/>
              <a:gd name="connsiteX132" fmla="*/ 23 w 10000"/>
              <a:gd name="connsiteY132" fmla="*/ 6128 h 9831"/>
              <a:gd name="connsiteX133" fmla="*/ 54 w 10000"/>
              <a:gd name="connsiteY133" fmla="*/ 6230 h 9831"/>
              <a:gd name="connsiteX134" fmla="*/ 85 w 10000"/>
              <a:gd name="connsiteY134" fmla="*/ 6321 h 9831"/>
              <a:gd name="connsiteX135" fmla="*/ 115 w 10000"/>
              <a:gd name="connsiteY135" fmla="*/ 6401 h 9831"/>
              <a:gd name="connsiteX136" fmla="*/ 161 w 10000"/>
              <a:gd name="connsiteY136" fmla="*/ 6469 h 9831"/>
              <a:gd name="connsiteX137" fmla="*/ 215 w 10000"/>
              <a:gd name="connsiteY137" fmla="*/ 6515 h 9831"/>
              <a:gd name="connsiteX138" fmla="*/ 269 w 10000"/>
              <a:gd name="connsiteY138" fmla="*/ 6560 h 9831"/>
              <a:gd name="connsiteX139" fmla="*/ 323 w 10000"/>
              <a:gd name="connsiteY139" fmla="*/ 6594 h 9831"/>
              <a:gd name="connsiteX140" fmla="*/ 392 w 10000"/>
              <a:gd name="connsiteY140" fmla="*/ 6617 h 9831"/>
              <a:gd name="connsiteX141" fmla="*/ 453 w 10000"/>
              <a:gd name="connsiteY141" fmla="*/ 6640 h 9831"/>
              <a:gd name="connsiteX142" fmla="*/ 530 w 10000"/>
              <a:gd name="connsiteY142" fmla="*/ 6640 h 9831"/>
              <a:gd name="connsiteX143" fmla="*/ 676 w 10000"/>
              <a:gd name="connsiteY143" fmla="*/ 6640 h 9831"/>
              <a:gd name="connsiteX144" fmla="*/ 838 w 10000"/>
              <a:gd name="connsiteY144" fmla="*/ 6606 h 9831"/>
              <a:gd name="connsiteX145" fmla="*/ 992 w 10000"/>
              <a:gd name="connsiteY145" fmla="*/ 6560 h 9831"/>
              <a:gd name="connsiteX146" fmla="*/ 1314 w 10000"/>
              <a:gd name="connsiteY146" fmla="*/ 6446 h 9831"/>
              <a:gd name="connsiteX147" fmla="*/ 1606 w 10000"/>
              <a:gd name="connsiteY147" fmla="*/ 6333 h 9831"/>
              <a:gd name="connsiteX148" fmla="*/ 1729 w 10000"/>
              <a:gd name="connsiteY148" fmla="*/ 6275 h 9831"/>
              <a:gd name="connsiteX149" fmla="*/ 1845 w 10000"/>
              <a:gd name="connsiteY149" fmla="*/ 6264 h 9831"/>
              <a:gd name="connsiteX150" fmla="*/ 1845 w 10000"/>
              <a:gd name="connsiteY150" fmla="*/ 6264 h 9831"/>
              <a:gd name="connsiteX151" fmla="*/ 2060 w 10000"/>
              <a:gd name="connsiteY151" fmla="*/ 6230 h 9831"/>
              <a:gd name="connsiteX152" fmla="*/ 2168 w 10000"/>
              <a:gd name="connsiteY152" fmla="*/ 6230 h 9831"/>
              <a:gd name="connsiteX153" fmla="*/ 2291 w 10000"/>
              <a:gd name="connsiteY153" fmla="*/ 6253 h 9831"/>
              <a:gd name="connsiteX154" fmla="*/ 2414 w 10000"/>
              <a:gd name="connsiteY154" fmla="*/ 6275 h 9831"/>
              <a:gd name="connsiteX155" fmla="*/ 2467 w 10000"/>
              <a:gd name="connsiteY155" fmla="*/ 6299 h 9831"/>
              <a:gd name="connsiteX156" fmla="*/ 2521 w 10000"/>
              <a:gd name="connsiteY156" fmla="*/ 6344 h 9831"/>
              <a:gd name="connsiteX157" fmla="*/ 2583 w 10000"/>
              <a:gd name="connsiteY157" fmla="*/ 6401 h 9831"/>
              <a:gd name="connsiteX158" fmla="*/ 2629 w 10000"/>
              <a:gd name="connsiteY158" fmla="*/ 6458 h 9831"/>
              <a:gd name="connsiteX159" fmla="*/ 2683 w 10000"/>
              <a:gd name="connsiteY159" fmla="*/ 6526 h 9831"/>
              <a:gd name="connsiteX160" fmla="*/ 2729 w 10000"/>
              <a:gd name="connsiteY160" fmla="*/ 6606 h 9831"/>
              <a:gd name="connsiteX161" fmla="*/ 2775 w 10000"/>
              <a:gd name="connsiteY161" fmla="*/ 6685 h 9831"/>
              <a:gd name="connsiteX162" fmla="*/ 2813 w 10000"/>
              <a:gd name="connsiteY162" fmla="*/ 6798 h 9831"/>
              <a:gd name="connsiteX163" fmla="*/ 2852 w 10000"/>
              <a:gd name="connsiteY163" fmla="*/ 6924 h 9831"/>
              <a:gd name="connsiteX164" fmla="*/ 2890 w 10000"/>
              <a:gd name="connsiteY164" fmla="*/ 7060 h 9831"/>
              <a:gd name="connsiteX165" fmla="*/ 2913 w 10000"/>
              <a:gd name="connsiteY165" fmla="*/ 7208 h 9831"/>
              <a:gd name="connsiteX166" fmla="*/ 2936 w 10000"/>
              <a:gd name="connsiteY166" fmla="*/ 7390 h 9831"/>
              <a:gd name="connsiteX167" fmla="*/ 2952 w 10000"/>
              <a:gd name="connsiteY167" fmla="*/ 7572 h 9831"/>
              <a:gd name="connsiteX168" fmla="*/ 2975 w 10000"/>
              <a:gd name="connsiteY168" fmla="*/ 7777 h 9831"/>
              <a:gd name="connsiteX169" fmla="*/ 2982 w 10000"/>
              <a:gd name="connsiteY169" fmla="*/ 8015 h 9831"/>
              <a:gd name="connsiteX170" fmla="*/ 2982 w 10000"/>
              <a:gd name="connsiteY170" fmla="*/ 8266 h 9831"/>
              <a:gd name="connsiteX171" fmla="*/ 2975 w 10000"/>
              <a:gd name="connsiteY171" fmla="*/ 8527 h 9831"/>
              <a:gd name="connsiteX172" fmla="*/ 2959 w 10000"/>
              <a:gd name="connsiteY172" fmla="*/ 8822 h 9831"/>
              <a:gd name="connsiteX173" fmla="*/ 2944 w 10000"/>
              <a:gd name="connsiteY173" fmla="*/ 9140 h 9831"/>
              <a:gd name="connsiteX174" fmla="*/ 2913 w 10000"/>
              <a:gd name="connsiteY174" fmla="*/ 9471 h 9831"/>
              <a:gd name="connsiteX175" fmla="*/ 9930 w 10000"/>
              <a:gd name="connsiteY175" fmla="*/ 8985 h 9831"/>
              <a:gd name="connsiteX176" fmla="*/ 10000 w 10000"/>
              <a:gd name="connsiteY176" fmla="*/ 0 h 9831"/>
              <a:gd name="connsiteX0" fmla="*/ 10000 w 10000"/>
              <a:gd name="connsiteY0" fmla="*/ 0 h 9877"/>
              <a:gd name="connsiteX1" fmla="*/ 10000 w 10000"/>
              <a:gd name="connsiteY1" fmla="*/ 0 h 9877"/>
              <a:gd name="connsiteX2" fmla="*/ 8378 w 10000"/>
              <a:gd name="connsiteY2" fmla="*/ 174 h 9877"/>
              <a:gd name="connsiteX3" fmla="*/ 7556 w 10000"/>
              <a:gd name="connsiteY3" fmla="*/ 267 h 9877"/>
              <a:gd name="connsiteX4" fmla="*/ 6879 w 10000"/>
              <a:gd name="connsiteY4" fmla="*/ 370 h 9877"/>
              <a:gd name="connsiteX5" fmla="*/ 6879 w 10000"/>
              <a:gd name="connsiteY5" fmla="*/ 370 h 9877"/>
              <a:gd name="connsiteX6" fmla="*/ 6764 w 10000"/>
              <a:gd name="connsiteY6" fmla="*/ 382 h 9877"/>
              <a:gd name="connsiteX7" fmla="*/ 6664 w 10000"/>
              <a:gd name="connsiteY7" fmla="*/ 405 h 9877"/>
              <a:gd name="connsiteX8" fmla="*/ 6580 w 10000"/>
              <a:gd name="connsiteY8" fmla="*/ 451 h 9877"/>
              <a:gd name="connsiteX9" fmla="*/ 6503 w 10000"/>
              <a:gd name="connsiteY9" fmla="*/ 475 h 9877"/>
              <a:gd name="connsiteX10" fmla="*/ 6434 w 10000"/>
              <a:gd name="connsiteY10" fmla="*/ 521 h 9877"/>
              <a:gd name="connsiteX11" fmla="*/ 6372 w 10000"/>
              <a:gd name="connsiteY11" fmla="*/ 579 h 9877"/>
              <a:gd name="connsiteX12" fmla="*/ 6318 w 10000"/>
              <a:gd name="connsiteY12" fmla="*/ 636 h 9877"/>
              <a:gd name="connsiteX13" fmla="*/ 6280 w 10000"/>
              <a:gd name="connsiteY13" fmla="*/ 694 h 9877"/>
              <a:gd name="connsiteX14" fmla="*/ 6241 w 10000"/>
              <a:gd name="connsiteY14" fmla="*/ 741 h 9877"/>
              <a:gd name="connsiteX15" fmla="*/ 6218 w 10000"/>
              <a:gd name="connsiteY15" fmla="*/ 821 h 9877"/>
              <a:gd name="connsiteX16" fmla="*/ 6195 w 10000"/>
              <a:gd name="connsiteY16" fmla="*/ 891 h 9877"/>
              <a:gd name="connsiteX17" fmla="*/ 6180 w 10000"/>
              <a:gd name="connsiteY17" fmla="*/ 959 h 9877"/>
              <a:gd name="connsiteX18" fmla="*/ 6172 w 10000"/>
              <a:gd name="connsiteY18" fmla="*/ 1029 h 9877"/>
              <a:gd name="connsiteX19" fmla="*/ 6172 w 10000"/>
              <a:gd name="connsiteY19" fmla="*/ 1111 h 9877"/>
              <a:gd name="connsiteX20" fmla="*/ 6180 w 10000"/>
              <a:gd name="connsiteY20" fmla="*/ 1260 h 9877"/>
              <a:gd name="connsiteX21" fmla="*/ 6203 w 10000"/>
              <a:gd name="connsiteY21" fmla="*/ 1434 h 9877"/>
              <a:gd name="connsiteX22" fmla="*/ 6257 w 10000"/>
              <a:gd name="connsiteY22" fmla="*/ 1596 h 9877"/>
              <a:gd name="connsiteX23" fmla="*/ 6311 w 10000"/>
              <a:gd name="connsiteY23" fmla="*/ 1781 h 9877"/>
              <a:gd name="connsiteX24" fmla="*/ 6364 w 10000"/>
              <a:gd name="connsiteY24" fmla="*/ 1955 h 9877"/>
              <a:gd name="connsiteX25" fmla="*/ 6503 w 10000"/>
              <a:gd name="connsiteY25" fmla="*/ 2301 h 9877"/>
              <a:gd name="connsiteX26" fmla="*/ 6633 w 10000"/>
              <a:gd name="connsiteY26" fmla="*/ 2613 h 9877"/>
              <a:gd name="connsiteX27" fmla="*/ 6633 w 10000"/>
              <a:gd name="connsiteY27" fmla="*/ 2613 h 9877"/>
              <a:gd name="connsiteX28" fmla="*/ 6656 w 10000"/>
              <a:gd name="connsiteY28" fmla="*/ 2683 h 9877"/>
              <a:gd name="connsiteX29" fmla="*/ 6672 w 10000"/>
              <a:gd name="connsiteY29" fmla="*/ 2752 h 9877"/>
              <a:gd name="connsiteX30" fmla="*/ 6679 w 10000"/>
              <a:gd name="connsiteY30" fmla="*/ 2822 h 9877"/>
              <a:gd name="connsiteX31" fmla="*/ 6679 w 10000"/>
              <a:gd name="connsiteY31" fmla="*/ 2892 h 9877"/>
              <a:gd name="connsiteX32" fmla="*/ 6672 w 10000"/>
              <a:gd name="connsiteY32" fmla="*/ 2960 h 9877"/>
              <a:gd name="connsiteX33" fmla="*/ 6664 w 10000"/>
              <a:gd name="connsiteY33" fmla="*/ 3018 h 9877"/>
              <a:gd name="connsiteX34" fmla="*/ 6633 w 10000"/>
              <a:gd name="connsiteY34" fmla="*/ 3088 h 9877"/>
              <a:gd name="connsiteX35" fmla="*/ 6618 w 10000"/>
              <a:gd name="connsiteY35" fmla="*/ 3145 h 9877"/>
              <a:gd name="connsiteX36" fmla="*/ 6541 w 10000"/>
              <a:gd name="connsiteY36" fmla="*/ 3272 h 9877"/>
              <a:gd name="connsiteX37" fmla="*/ 6457 w 10000"/>
              <a:gd name="connsiteY37" fmla="*/ 3365 h 9877"/>
              <a:gd name="connsiteX38" fmla="*/ 6349 w 10000"/>
              <a:gd name="connsiteY38" fmla="*/ 3469 h 9877"/>
              <a:gd name="connsiteX39" fmla="*/ 6234 w 10000"/>
              <a:gd name="connsiteY39" fmla="*/ 3550 h 9877"/>
              <a:gd name="connsiteX40" fmla="*/ 6103 w 10000"/>
              <a:gd name="connsiteY40" fmla="*/ 3609 h 9877"/>
              <a:gd name="connsiteX41" fmla="*/ 5972 w 10000"/>
              <a:gd name="connsiteY41" fmla="*/ 3666 h 9877"/>
              <a:gd name="connsiteX42" fmla="*/ 5842 w 10000"/>
              <a:gd name="connsiteY42" fmla="*/ 3688 h 9877"/>
              <a:gd name="connsiteX43" fmla="*/ 5711 w 10000"/>
              <a:gd name="connsiteY43" fmla="*/ 3702 h 9877"/>
              <a:gd name="connsiteX44" fmla="*/ 5580 w 10000"/>
              <a:gd name="connsiteY44" fmla="*/ 3688 h 9877"/>
              <a:gd name="connsiteX45" fmla="*/ 5457 w 10000"/>
              <a:gd name="connsiteY45" fmla="*/ 3655 h 9877"/>
              <a:gd name="connsiteX46" fmla="*/ 5350 w 10000"/>
              <a:gd name="connsiteY46" fmla="*/ 3597 h 9877"/>
              <a:gd name="connsiteX47" fmla="*/ 5296 w 10000"/>
              <a:gd name="connsiteY47" fmla="*/ 3550 h 9877"/>
              <a:gd name="connsiteX48" fmla="*/ 5250 w 10000"/>
              <a:gd name="connsiteY48" fmla="*/ 3504 h 9877"/>
              <a:gd name="connsiteX49" fmla="*/ 5250 w 10000"/>
              <a:gd name="connsiteY49" fmla="*/ 3504 h 9877"/>
              <a:gd name="connsiteX50" fmla="*/ 5173 w 10000"/>
              <a:gd name="connsiteY50" fmla="*/ 3400 h 9877"/>
              <a:gd name="connsiteX51" fmla="*/ 5104 w 10000"/>
              <a:gd name="connsiteY51" fmla="*/ 3285 h 9877"/>
              <a:gd name="connsiteX52" fmla="*/ 5065 w 10000"/>
              <a:gd name="connsiteY52" fmla="*/ 3145 h 9877"/>
              <a:gd name="connsiteX53" fmla="*/ 5042 w 10000"/>
              <a:gd name="connsiteY53" fmla="*/ 2996 h 9877"/>
              <a:gd name="connsiteX54" fmla="*/ 5019 w 10000"/>
              <a:gd name="connsiteY54" fmla="*/ 2833 h 9877"/>
              <a:gd name="connsiteX55" fmla="*/ 5019 w 10000"/>
              <a:gd name="connsiteY55" fmla="*/ 2672 h 9877"/>
              <a:gd name="connsiteX56" fmla="*/ 5035 w 10000"/>
              <a:gd name="connsiteY56" fmla="*/ 2486 h 9877"/>
              <a:gd name="connsiteX57" fmla="*/ 5042 w 10000"/>
              <a:gd name="connsiteY57" fmla="*/ 2301 h 9877"/>
              <a:gd name="connsiteX58" fmla="*/ 5088 w 10000"/>
              <a:gd name="connsiteY58" fmla="*/ 1919 h 9877"/>
              <a:gd name="connsiteX59" fmla="*/ 5150 w 10000"/>
              <a:gd name="connsiteY59" fmla="*/ 1550 h 9877"/>
              <a:gd name="connsiteX60" fmla="*/ 5211 w 10000"/>
              <a:gd name="connsiteY60" fmla="*/ 1168 h 9877"/>
              <a:gd name="connsiteX61" fmla="*/ 5227 w 10000"/>
              <a:gd name="connsiteY61" fmla="*/ 971 h 9877"/>
              <a:gd name="connsiteX62" fmla="*/ 5250 w 10000"/>
              <a:gd name="connsiteY62" fmla="*/ 798 h 9877"/>
              <a:gd name="connsiteX63" fmla="*/ 5250 w 10000"/>
              <a:gd name="connsiteY63" fmla="*/ 798 h 9877"/>
              <a:gd name="connsiteX64" fmla="*/ 5250 w 10000"/>
              <a:gd name="connsiteY64" fmla="*/ 717 h 9877"/>
              <a:gd name="connsiteX65" fmla="*/ 5250 w 10000"/>
              <a:gd name="connsiteY65" fmla="*/ 659 h 9877"/>
              <a:gd name="connsiteX66" fmla="*/ 5227 w 10000"/>
              <a:gd name="connsiteY66" fmla="*/ 590 h 9877"/>
              <a:gd name="connsiteX67" fmla="*/ 5211 w 10000"/>
              <a:gd name="connsiteY67" fmla="*/ 532 h 9877"/>
              <a:gd name="connsiteX68" fmla="*/ 5181 w 10000"/>
              <a:gd name="connsiteY68" fmla="*/ 475 h 9877"/>
              <a:gd name="connsiteX69" fmla="*/ 5150 w 10000"/>
              <a:gd name="connsiteY69" fmla="*/ 428 h 9877"/>
              <a:gd name="connsiteX70" fmla="*/ 5058 w 10000"/>
              <a:gd name="connsiteY70" fmla="*/ 335 h 9877"/>
              <a:gd name="connsiteX71" fmla="*/ 4958 w 10000"/>
              <a:gd name="connsiteY71" fmla="*/ 254 h 9877"/>
              <a:gd name="connsiteX72" fmla="*/ 4827 w 10000"/>
              <a:gd name="connsiteY72" fmla="*/ 185 h 9877"/>
              <a:gd name="connsiteX73" fmla="*/ 4689 w 10000"/>
              <a:gd name="connsiteY73" fmla="*/ 138 h 9877"/>
              <a:gd name="connsiteX74" fmla="*/ 4527 w 10000"/>
              <a:gd name="connsiteY74" fmla="*/ 104 h 9877"/>
              <a:gd name="connsiteX75" fmla="*/ 4358 w 10000"/>
              <a:gd name="connsiteY75" fmla="*/ 70 h 9877"/>
              <a:gd name="connsiteX76" fmla="*/ 4174 w 10000"/>
              <a:gd name="connsiteY76" fmla="*/ 46 h 9877"/>
              <a:gd name="connsiteX77" fmla="*/ 3805 w 10000"/>
              <a:gd name="connsiteY77" fmla="*/ 11 h 9877"/>
              <a:gd name="connsiteX78" fmla="*/ 3413 w 10000"/>
              <a:gd name="connsiteY78" fmla="*/ 11 h 9877"/>
              <a:gd name="connsiteX79" fmla="*/ 3036 w 10000"/>
              <a:gd name="connsiteY79" fmla="*/ 11 h 9877"/>
              <a:gd name="connsiteX80" fmla="*/ 3036 w 10000"/>
              <a:gd name="connsiteY80" fmla="*/ 11 h 9877"/>
              <a:gd name="connsiteX81" fmla="*/ 2636 w 10000"/>
              <a:gd name="connsiteY81" fmla="*/ 35 h 9877"/>
              <a:gd name="connsiteX82" fmla="*/ 2636 w 10000"/>
              <a:gd name="connsiteY82" fmla="*/ 35 h 9877"/>
              <a:gd name="connsiteX83" fmla="*/ 2390 w 10000"/>
              <a:gd name="connsiteY83" fmla="*/ 35 h 9877"/>
              <a:gd name="connsiteX84" fmla="*/ 2152 w 10000"/>
              <a:gd name="connsiteY84" fmla="*/ 46 h 9877"/>
              <a:gd name="connsiteX85" fmla="*/ 2152 w 10000"/>
              <a:gd name="connsiteY85" fmla="*/ 46 h 9877"/>
              <a:gd name="connsiteX86" fmla="*/ 2291 w 10000"/>
              <a:gd name="connsiteY86" fmla="*/ 902 h 9877"/>
              <a:gd name="connsiteX87" fmla="*/ 2406 w 10000"/>
              <a:gd name="connsiteY87" fmla="*/ 1654 h 9877"/>
              <a:gd name="connsiteX88" fmla="*/ 2483 w 10000"/>
              <a:gd name="connsiteY88" fmla="*/ 2313 h 9877"/>
              <a:gd name="connsiteX89" fmla="*/ 2544 w 10000"/>
              <a:gd name="connsiteY89" fmla="*/ 2892 h 9877"/>
              <a:gd name="connsiteX90" fmla="*/ 2560 w 10000"/>
              <a:gd name="connsiteY90" fmla="*/ 3365 h 9877"/>
              <a:gd name="connsiteX91" fmla="*/ 2567 w 10000"/>
              <a:gd name="connsiteY91" fmla="*/ 3573 h 9877"/>
              <a:gd name="connsiteX92" fmla="*/ 2560 w 10000"/>
              <a:gd name="connsiteY92" fmla="*/ 3770 h 9877"/>
              <a:gd name="connsiteX93" fmla="*/ 2552 w 10000"/>
              <a:gd name="connsiteY93" fmla="*/ 3944 h 9877"/>
              <a:gd name="connsiteX94" fmla="*/ 2544 w 10000"/>
              <a:gd name="connsiteY94" fmla="*/ 4093 h 9877"/>
              <a:gd name="connsiteX95" fmla="*/ 2513 w 10000"/>
              <a:gd name="connsiteY95" fmla="*/ 4233 h 9877"/>
              <a:gd name="connsiteX96" fmla="*/ 2498 w 10000"/>
              <a:gd name="connsiteY96" fmla="*/ 4360 h 9877"/>
              <a:gd name="connsiteX97" fmla="*/ 2460 w 10000"/>
              <a:gd name="connsiteY97" fmla="*/ 4464 h 9877"/>
              <a:gd name="connsiteX98" fmla="*/ 2421 w 10000"/>
              <a:gd name="connsiteY98" fmla="*/ 4557 h 9877"/>
              <a:gd name="connsiteX99" fmla="*/ 2383 w 10000"/>
              <a:gd name="connsiteY99" fmla="*/ 4625 h 9877"/>
              <a:gd name="connsiteX100" fmla="*/ 2337 w 10000"/>
              <a:gd name="connsiteY100" fmla="*/ 4684 h 9877"/>
              <a:gd name="connsiteX101" fmla="*/ 2283 w 10000"/>
              <a:gd name="connsiteY101" fmla="*/ 4742 h 9877"/>
              <a:gd name="connsiteX102" fmla="*/ 2229 w 10000"/>
              <a:gd name="connsiteY102" fmla="*/ 4777 h 9877"/>
              <a:gd name="connsiteX103" fmla="*/ 2168 w 10000"/>
              <a:gd name="connsiteY103" fmla="*/ 4799 h 9877"/>
              <a:gd name="connsiteX104" fmla="*/ 2106 w 10000"/>
              <a:gd name="connsiteY104" fmla="*/ 4810 h 9877"/>
              <a:gd name="connsiteX105" fmla="*/ 2029 w 10000"/>
              <a:gd name="connsiteY105" fmla="*/ 4810 h 9877"/>
              <a:gd name="connsiteX106" fmla="*/ 1952 w 10000"/>
              <a:gd name="connsiteY106" fmla="*/ 4810 h 9877"/>
              <a:gd name="connsiteX107" fmla="*/ 1806 w 10000"/>
              <a:gd name="connsiteY107" fmla="*/ 4777 h 9877"/>
              <a:gd name="connsiteX108" fmla="*/ 1630 w 10000"/>
              <a:gd name="connsiteY108" fmla="*/ 4684 h 9877"/>
              <a:gd name="connsiteX109" fmla="*/ 1453 w 10000"/>
              <a:gd name="connsiteY109" fmla="*/ 4591 h 9877"/>
              <a:gd name="connsiteX110" fmla="*/ 1453 w 10000"/>
              <a:gd name="connsiteY110" fmla="*/ 4591 h 9877"/>
              <a:gd name="connsiteX111" fmla="*/ 1107 w 10000"/>
              <a:gd name="connsiteY111" fmla="*/ 4394 h 9877"/>
              <a:gd name="connsiteX112" fmla="*/ 961 w 10000"/>
              <a:gd name="connsiteY112" fmla="*/ 4313 h 9877"/>
              <a:gd name="connsiteX113" fmla="*/ 815 w 10000"/>
              <a:gd name="connsiteY113" fmla="*/ 4233 h 9877"/>
              <a:gd name="connsiteX114" fmla="*/ 699 w 10000"/>
              <a:gd name="connsiteY114" fmla="*/ 4198 h 9877"/>
              <a:gd name="connsiteX115" fmla="*/ 584 w 10000"/>
              <a:gd name="connsiteY115" fmla="*/ 4163 h 9877"/>
              <a:gd name="connsiteX116" fmla="*/ 484 w 10000"/>
              <a:gd name="connsiteY116" fmla="*/ 4152 h 9877"/>
              <a:gd name="connsiteX117" fmla="*/ 400 w 10000"/>
              <a:gd name="connsiteY117" fmla="*/ 4186 h 9877"/>
              <a:gd name="connsiteX118" fmla="*/ 354 w 10000"/>
              <a:gd name="connsiteY118" fmla="*/ 4209 h 9877"/>
              <a:gd name="connsiteX119" fmla="*/ 315 w 10000"/>
              <a:gd name="connsiteY119" fmla="*/ 4233 h 9877"/>
              <a:gd name="connsiteX120" fmla="*/ 277 w 10000"/>
              <a:gd name="connsiteY120" fmla="*/ 4278 h 9877"/>
              <a:gd name="connsiteX121" fmla="*/ 246 w 10000"/>
              <a:gd name="connsiteY121" fmla="*/ 4326 h 9877"/>
              <a:gd name="connsiteX122" fmla="*/ 192 w 10000"/>
              <a:gd name="connsiteY122" fmla="*/ 4430 h 9877"/>
              <a:gd name="connsiteX123" fmla="*/ 138 w 10000"/>
              <a:gd name="connsiteY123" fmla="*/ 4591 h 9877"/>
              <a:gd name="connsiteX124" fmla="*/ 92 w 10000"/>
              <a:gd name="connsiteY124" fmla="*/ 4788 h 9877"/>
              <a:gd name="connsiteX125" fmla="*/ 54 w 10000"/>
              <a:gd name="connsiteY125" fmla="*/ 5042 h 9877"/>
              <a:gd name="connsiteX126" fmla="*/ 23 w 10000"/>
              <a:gd name="connsiteY126" fmla="*/ 5320 h 9877"/>
              <a:gd name="connsiteX127" fmla="*/ 0 w 10000"/>
              <a:gd name="connsiteY127" fmla="*/ 5643 h 9877"/>
              <a:gd name="connsiteX128" fmla="*/ 0 w 10000"/>
              <a:gd name="connsiteY128" fmla="*/ 5643 h 9877"/>
              <a:gd name="connsiteX129" fmla="*/ 0 w 10000"/>
              <a:gd name="connsiteY129" fmla="*/ 5829 h 9877"/>
              <a:gd name="connsiteX130" fmla="*/ 0 w 10000"/>
              <a:gd name="connsiteY130" fmla="*/ 5978 h 9877"/>
              <a:gd name="connsiteX131" fmla="*/ 8 w 10000"/>
              <a:gd name="connsiteY131" fmla="*/ 6106 h 9877"/>
              <a:gd name="connsiteX132" fmla="*/ 23 w 10000"/>
              <a:gd name="connsiteY132" fmla="*/ 6233 h 9877"/>
              <a:gd name="connsiteX133" fmla="*/ 54 w 10000"/>
              <a:gd name="connsiteY133" fmla="*/ 6337 h 9877"/>
              <a:gd name="connsiteX134" fmla="*/ 85 w 10000"/>
              <a:gd name="connsiteY134" fmla="*/ 6430 h 9877"/>
              <a:gd name="connsiteX135" fmla="*/ 115 w 10000"/>
              <a:gd name="connsiteY135" fmla="*/ 6511 h 9877"/>
              <a:gd name="connsiteX136" fmla="*/ 161 w 10000"/>
              <a:gd name="connsiteY136" fmla="*/ 6580 h 9877"/>
              <a:gd name="connsiteX137" fmla="*/ 215 w 10000"/>
              <a:gd name="connsiteY137" fmla="*/ 6627 h 9877"/>
              <a:gd name="connsiteX138" fmla="*/ 269 w 10000"/>
              <a:gd name="connsiteY138" fmla="*/ 6673 h 9877"/>
              <a:gd name="connsiteX139" fmla="*/ 323 w 10000"/>
              <a:gd name="connsiteY139" fmla="*/ 6707 h 9877"/>
              <a:gd name="connsiteX140" fmla="*/ 392 w 10000"/>
              <a:gd name="connsiteY140" fmla="*/ 6731 h 9877"/>
              <a:gd name="connsiteX141" fmla="*/ 453 w 10000"/>
              <a:gd name="connsiteY141" fmla="*/ 6754 h 9877"/>
              <a:gd name="connsiteX142" fmla="*/ 530 w 10000"/>
              <a:gd name="connsiteY142" fmla="*/ 6754 h 9877"/>
              <a:gd name="connsiteX143" fmla="*/ 676 w 10000"/>
              <a:gd name="connsiteY143" fmla="*/ 6754 h 9877"/>
              <a:gd name="connsiteX144" fmla="*/ 838 w 10000"/>
              <a:gd name="connsiteY144" fmla="*/ 6720 h 9877"/>
              <a:gd name="connsiteX145" fmla="*/ 992 w 10000"/>
              <a:gd name="connsiteY145" fmla="*/ 6673 h 9877"/>
              <a:gd name="connsiteX146" fmla="*/ 1314 w 10000"/>
              <a:gd name="connsiteY146" fmla="*/ 6557 h 9877"/>
              <a:gd name="connsiteX147" fmla="*/ 1606 w 10000"/>
              <a:gd name="connsiteY147" fmla="*/ 6442 h 9877"/>
              <a:gd name="connsiteX148" fmla="*/ 1729 w 10000"/>
              <a:gd name="connsiteY148" fmla="*/ 6383 h 9877"/>
              <a:gd name="connsiteX149" fmla="*/ 1845 w 10000"/>
              <a:gd name="connsiteY149" fmla="*/ 6372 h 9877"/>
              <a:gd name="connsiteX150" fmla="*/ 1845 w 10000"/>
              <a:gd name="connsiteY150" fmla="*/ 6372 h 9877"/>
              <a:gd name="connsiteX151" fmla="*/ 2060 w 10000"/>
              <a:gd name="connsiteY151" fmla="*/ 6337 h 9877"/>
              <a:gd name="connsiteX152" fmla="*/ 2168 w 10000"/>
              <a:gd name="connsiteY152" fmla="*/ 6337 h 9877"/>
              <a:gd name="connsiteX153" fmla="*/ 2291 w 10000"/>
              <a:gd name="connsiteY153" fmla="*/ 6360 h 9877"/>
              <a:gd name="connsiteX154" fmla="*/ 2414 w 10000"/>
              <a:gd name="connsiteY154" fmla="*/ 6383 h 9877"/>
              <a:gd name="connsiteX155" fmla="*/ 2467 w 10000"/>
              <a:gd name="connsiteY155" fmla="*/ 6407 h 9877"/>
              <a:gd name="connsiteX156" fmla="*/ 2521 w 10000"/>
              <a:gd name="connsiteY156" fmla="*/ 6453 h 9877"/>
              <a:gd name="connsiteX157" fmla="*/ 2583 w 10000"/>
              <a:gd name="connsiteY157" fmla="*/ 6511 h 9877"/>
              <a:gd name="connsiteX158" fmla="*/ 2629 w 10000"/>
              <a:gd name="connsiteY158" fmla="*/ 6569 h 9877"/>
              <a:gd name="connsiteX159" fmla="*/ 2683 w 10000"/>
              <a:gd name="connsiteY159" fmla="*/ 6638 h 9877"/>
              <a:gd name="connsiteX160" fmla="*/ 2729 w 10000"/>
              <a:gd name="connsiteY160" fmla="*/ 6720 h 9877"/>
              <a:gd name="connsiteX161" fmla="*/ 2775 w 10000"/>
              <a:gd name="connsiteY161" fmla="*/ 6800 h 9877"/>
              <a:gd name="connsiteX162" fmla="*/ 2813 w 10000"/>
              <a:gd name="connsiteY162" fmla="*/ 6915 h 9877"/>
              <a:gd name="connsiteX163" fmla="*/ 2852 w 10000"/>
              <a:gd name="connsiteY163" fmla="*/ 7043 h 9877"/>
              <a:gd name="connsiteX164" fmla="*/ 2890 w 10000"/>
              <a:gd name="connsiteY164" fmla="*/ 7181 h 9877"/>
              <a:gd name="connsiteX165" fmla="*/ 2913 w 10000"/>
              <a:gd name="connsiteY165" fmla="*/ 7332 h 9877"/>
              <a:gd name="connsiteX166" fmla="*/ 2936 w 10000"/>
              <a:gd name="connsiteY166" fmla="*/ 7517 h 9877"/>
              <a:gd name="connsiteX167" fmla="*/ 2952 w 10000"/>
              <a:gd name="connsiteY167" fmla="*/ 7702 h 9877"/>
              <a:gd name="connsiteX168" fmla="*/ 2975 w 10000"/>
              <a:gd name="connsiteY168" fmla="*/ 7911 h 9877"/>
              <a:gd name="connsiteX169" fmla="*/ 2982 w 10000"/>
              <a:gd name="connsiteY169" fmla="*/ 8153 h 9877"/>
              <a:gd name="connsiteX170" fmla="*/ 2982 w 10000"/>
              <a:gd name="connsiteY170" fmla="*/ 8408 h 9877"/>
              <a:gd name="connsiteX171" fmla="*/ 2975 w 10000"/>
              <a:gd name="connsiteY171" fmla="*/ 8674 h 9877"/>
              <a:gd name="connsiteX172" fmla="*/ 2959 w 10000"/>
              <a:gd name="connsiteY172" fmla="*/ 8974 h 9877"/>
              <a:gd name="connsiteX173" fmla="*/ 2944 w 10000"/>
              <a:gd name="connsiteY173" fmla="*/ 9297 h 9877"/>
              <a:gd name="connsiteX174" fmla="*/ 9930 w 10000"/>
              <a:gd name="connsiteY174" fmla="*/ 9139 h 9877"/>
              <a:gd name="connsiteX175" fmla="*/ 10000 w 10000"/>
              <a:gd name="connsiteY175" fmla="*/ 0 h 9877"/>
              <a:gd name="connsiteX0" fmla="*/ 10000 w 10000"/>
              <a:gd name="connsiteY0" fmla="*/ 0 h 9901"/>
              <a:gd name="connsiteX1" fmla="*/ 10000 w 10000"/>
              <a:gd name="connsiteY1" fmla="*/ 0 h 9901"/>
              <a:gd name="connsiteX2" fmla="*/ 8378 w 10000"/>
              <a:gd name="connsiteY2" fmla="*/ 176 h 9901"/>
              <a:gd name="connsiteX3" fmla="*/ 7556 w 10000"/>
              <a:gd name="connsiteY3" fmla="*/ 270 h 9901"/>
              <a:gd name="connsiteX4" fmla="*/ 6879 w 10000"/>
              <a:gd name="connsiteY4" fmla="*/ 375 h 9901"/>
              <a:gd name="connsiteX5" fmla="*/ 6879 w 10000"/>
              <a:gd name="connsiteY5" fmla="*/ 375 h 9901"/>
              <a:gd name="connsiteX6" fmla="*/ 6764 w 10000"/>
              <a:gd name="connsiteY6" fmla="*/ 387 h 9901"/>
              <a:gd name="connsiteX7" fmla="*/ 6664 w 10000"/>
              <a:gd name="connsiteY7" fmla="*/ 410 h 9901"/>
              <a:gd name="connsiteX8" fmla="*/ 6580 w 10000"/>
              <a:gd name="connsiteY8" fmla="*/ 457 h 9901"/>
              <a:gd name="connsiteX9" fmla="*/ 6503 w 10000"/>
              <a:gd name="connsiteY9" fmla="*/ 481 h 9901"/>
              <a:gd name="connsiteX10" fmla="*/ 6434 w 10000"/>
              <a:gd name="connsiteY10" fmla="*/ 527 h 9901"/>
              <a:gd name="connsiteX11" fmla="*/ 6372 w 10000"/>
              <a:gd name="connsiteY11" fmla="*/ 586 h 9901"/>
              <a:gd name="connsiteX12" fmla="*/ 6318 w 10000"/>
              <a:gd name="connsiteY12" fmla="*/ 644 h 9901"/>
              <a:gd name="connsiteX13" fmla="*/ 6280 w 10000"/>
              <a:gd name="connsiteY13" fmla="*/ 703 h 9901"/>
              <a:gd name="connsiteX14" fmla="*/ 6241 w 10000"/>
              <a:gd name="connsiteY14" fmla="*/ 750 h 9901"/>
              <a:gd name="connsiteX15" fmla="*/ 6218 w 10000"/>
              <a:gd name="connsiteY15" fmla="*/ 831 h 9901"/>
              <a:gd name="connsiteX16" fmla="*/ 6195 w 10000"/>
              <a:gd name="connsiteY16" fmla="*/ 902 h 9901"/>
              <a:gd name="connsiteX17" fmla="*/ 6180 w 10000"/>
              <a:gd name="connsiteY17" fmla="*/ 971 h 9901"/>
              <a:gd name="connsiteX18" fmla="*/ 6172 w 10000"/>
              <a:gd name="connsiteY18" fmla="*/ 1042 h 9901"/>
              <a:gd name="connsiteX19" fmla="*/ 6172 w 10000"/>
              <a:gd name="connsiteY19" fmla="*/ 1125 h 9901"/>
              <a:gd name="connsiteX20" fmla="*/ 6180 w 10000"/>
              <a:gd name="connsiteY20" fmla="*/ 1276 h 9901"/>
              <a:gd name="connsiteX21" fmla="*/ 6203 w 10000"/>
              <a:gd name="connsiteY21" fmla="*/ 1452 h 9901"/>
              <a:gd name="connsiteX22" fmla="*/ 6257 w 10000"/>
              <a:gd name="connsiteY22" fmla="*/ 1616 h 9901"/>
              <a:gd name="connsiteX23" fmla="*/ 6311 w 10000"/>
              <a:gd name="connsiteY23" fmla="*/ 1803 h 9901"/>
              <a:gd name="connsiteX24" fmla="*/ 6364 w 10000"/>
              <a:gd name="connsiteY24" fmla="*/ 1979 h 9901"/>
              <a:gd name="connsiteX25" fmla="*/ 6503 w 10000"/>
              <a:gd name="connsiteY25" fmla="*/ 2330 h 9901"/>
              <a:gd name="connsiteX26" fmla="*/ 6633 w 10000"/>
              <a:gd name="connsiteY26" fmla="*/ 2646 h 9901"/>
              <a:gd name="connsiteX27" fmla="*/ 6633 w 10000"/>
              <a:gd name="connsiteY27" fmla="*/ 2646 h 9901"/>
              <a:gd name="connsiteX28" fmla="*/ 6656 w 10000"/>
              <a:gd name="connsiteY28" fmla="*/ 2716 h 9901"/>
              <a:gd name="connsiteX29" fmla="*/ 6672 w 10000"/>
              <a:gd name="connsiteY29" fmla="*/ 2786 h 9901"/>
              <a:gd name="connsiteX30" fmla="*/ 6679 w 10000"/>
              <a:gd name="connsiteY30" fmla="*/ 2857 h 9901"/>
              <a:gd name="connsiteX31" fmla="*/ 6679 w 10000"/>
              <a:gd name="connsiteY31" fmla="*/ 2928 h 9901"/>
              <a:gd name="connsiteX32" fmla="*/ 6672 w 10000"/>
              <a:gd name="connsiteY32" fmla="*/ 2997 h 9901"/>
              <a:gd name="connsiteX33" fmla="*/ 6664 w 10000"/>
              <a:gd name="connsiteY33" fmla="*/ 3056 h 9901"/>
              <a:gd name="connsiteX34" fmla="*/ 6633 w 10000"/>
              <a:gd name="connsiteY34" fmla="*/ 3126 h 9901"/>
              <a:gd name="connsiteX35" fmla="*/ 6618 w 10000"/>
              <a:gd name="connsiteY35" fmla="*/ 3184 h 9901"/>
              <a:gd name="connsiteX36" fmla="*/ 6541 w 10000"/>
              <a:gd name="connsiteY36" fmla="*/ 3313 h 9901"/>
              <a:gd name="connsiteX37" fmla="*/ 6457 w 10000"/>
              <a:gd name="connsiteY37" fmla="*/ 3407 h 9901"/>
              <a:gd name="connsiteX38" fmla="*/ 6349 w 10000"/>
              <a:gd name="connsiteY38" fmla="*/ 3512 h 9901"/>
              <a:gd name="connsiteX39" fmla="*/ 6234 w 10000"/>
              <a:gd name="connsiteY39" fmla="*/ 3594 h 9901"/>
              <a:gd name="connsiteX40" fmla="*/ 6103 w 10000"/>
              <a:gd name="connsiteY40" fmla="*/ 3654 h 9901"/>
              <a:gd name="connsiteX41" fmla="*/ 5972 w 10000"/>
              <a:gd name="connsiteY41" fmla="*/ 3712 h 9901"/>
              <a:gd name="connsiteX42" fmla="*/ 5842 w 10000"/>
              <a:gd name="connsiteY42" fmla="*/ 3734 h 9901"/>
              <a:gd name="connsiteX43" fmla="*/ 5711 w 10000"/>
              <a:gd name="connsiteY43" fmla="*/ 3748 h 9901"/>
              <a:gd name="connsiteX44" fmla="*/ 5580 w 10000"/>
              <a:gd name="connsiteY44" fmla="*/ 3734 h 9901"/>
              <a:gd name="connsiteX45" fmla="*/ 5457 w 10000"/>
              <a:gd name="connsiteY45" fmla="*/ 3701 h 9901"/>
              <a:gd name="connsiteX46" fmla="*/ 5350 w 10000"/>
              <a:gd name="connsiteY46" fmla="*/ 3642 h 9901"/>
              <a:gd name="connsiteX47" fmla="*/ 5296 w 10000"/>
              <a:gd name="connsiteY47" fmla="*/ 3594 h 9901"/>
              <a:gd name="connsiteX48" fmla="*/ 5250 w 10000"/>
              <a:gd name="connsiteY48" fmla="*/ 3548 h 9901"/>
              <a:gd name="connsiteX49" fmla="*/ 5250 w 10000"/>
              <a:gd name="connsiteY49" fmla="*/ 3548 h 9901"/>
              <a:gd name="connsiteX50" fmla="*/ 5173 w 10000"/>
              <a:gd name="connsiteY50" fmla="*/ 3442 h 9901"/>
              <a:gd name="connsiteX51" fmla="*/ 5104 w 10000"/>
              <a:gd name="connsiteY51" fmla="*/ 3326 h 9901"/>
              <a:gd name="connsiteX52" fmla="*/ 5065 w 10000"/>
              <a:gd name="connsiteY52" fmla="*/ 3184 h 9901"/>
              <a:gd name="connsiteX53" fmla="*/ 5042 w 10000"/>
              <a:gd name="connsiteY53" fmla="*/ 3033 h 9901"/>
              <a:gd name="connsiteX54" fmla="*/ 5019 w 10000"/>
              <a:gd name="connsiteY54" fmla="*/ 2868 h 9901"/>
              <a:gd name="connsiteX55" fmla="*/ 5019 w 10000"/>
              <a:gd name="connsiteY55" fmla="*/ 2705 h 9901"/>
              <a:gd name="connsiteX56" fmla="*/ 5035 w 10000"/>
              <a:gd name="connsiteY56" fmla="*/ 2517 h 9901"/>
              <a:gd name="connsiteX57" fmla="*/ 5042 w 10000"/>
              <a:gd name="connsiteY57" fmla="*/ 2330 h 9901"/>
              <a:gd name="connsiteX58" fmla="*/ 5088 w 10000"/>
              <a:gd name="connsiteY58" fmla="*/ 1943 h 9901"/>
              <a:gd name="connsiteX59" fmla="*/ 5150 w 10000"/>
              <a:gd name="connsiteY59" fmla="*/ 1569 h 9901"/>
              <a:gd name="connsiteX60" fmla="*/ 5211 w 10000"/>
              <a:gd name="connsiteY60" fmla="*/ 1183 h 9901"/>
              <a:gd name="connsiteX61" fmla="*/ 5227 w 10000"/>
              <a:gd name="connsiteY61" fmla="*/ 983 h 9901"/>
              <a:gd name="connsiteX62" fmla="*/ 5250 w 10000"/>
              <a:gd name="connsiteY62" fmla="*/ 808 h 9901"/>
              <a:gd name="connsiteX63" fmla="*/ 5250 w 10000"/>
              <a:gd name="connsiteY63" fmla="*/ 808 h 9901"/>
              <a:gd name="connsiteX64" fmla="*/ 5250 w 10000"/>
              <a:gd name="connsiteY64" fmla="*/ 726 h 9901"/>
              <a:gd name="connsiteX65" fmla="*/ 5250 w 10000"/>
              <a:gd name="connsiteY65" fmla="*/ 667 h 9901"/>
              <a:gd name="connsiteX66" fmla="*/ 5227 w 10000"/>
              <a:gd name="connsiteY66" fmla="*/ 597 h 9901"/>
              <a:gd name="connsiteX67" fmla="*/ 5211 w 10000"/>
              <a:gd name="connsiteY67" fmla="*/ 539 h 9901"/>
              <a:gd name="connsiteX68" fmla="*/ 5181 w 10000"/>
              <a:gd name="connsiteY68" fmla="*/ 481 h 9901"/>
              <a:gd name="connsiteX69" fmla="*/ 5150 w 10000"/>
              <a:gd name="connsiteY69" fmla="*/ 433 h 9901"/>
              <a:gd name="connsiteX70" fmla="*/ 5058 w 10000"/>
              <a:gd name="connsiteY70" fmla="*/ 339 h 9901"/>
              <a:gd name="connsiteX71" fmla="*/ 4958 w 10000"/>
              <a:gd name="connsiteY71" fmla="*/ 257 h 9901"/>
              <a:gd name="connsiteX72" fmla="*/ 4827 w 10000"/>
              <a:gd name="connsiteY72" fmla="*/ 187 h 9901"/>
              <a:gd name="connsiteX73" fmla="*/ 4689 w 10000"/>
              <a:gd name="connsiteY73" fmla="*/ 140 h 9901"/>
              <a:gd name="connsiteX74" fmla="*/ 4527 w 10000"/>
              <a:gd name="connsiteY74" fmla="*/ 105 h 9901"/>
              <a:gd name="connsiteX75" fmla="*/ 4358 w 10000"/>
              <a:gd name="connsiteY75" fmla="*/ 71 h 9901"/>
              <a:gd name="connsiteX76" fmla="*/ 4174 w 10000"/>
              <a:gd name="connsiteY76" fmla="*/ 47 h 9901"/>
              <a:gd name="connsiteX77" fmla="*/ 3805 w 10000"/>
              <a:gd name="connsiteY77" fmla="*/ 11 h 9901"/>
              <a:gd name="connsiteX78" fmla="*/ 3413 w 10000"/>
              <a:gd name="connsiteY78" fmla="*/ 11 h 9901"/>
              <a:gd name="connsiteX79" fmla="*/ 3036 w 10000"/>
              <a:gd name="connsiteY79" fmla="*/ 11 h 9901"/>
              <a:gd name="connsiteX80" fmla="*/ 3036 w 10000"/>
              <a:gd name="connsiteY80" fmla="*/ 11 h 9901"/>
              <a:gd name="connsiteX81" fmla="*/ 2636 w 10000"/>
              <a:gd name="connsiteY81" fmla="*/ 35 h 9901"/>
              <a:gd name="connsiteX82" fmla="*/ 2636 w 10000"/>
              <a:gd name="connsiteY82" fmla="*/ 35 h 9901"/>
              <a:gd name="connsiteX83" fmla="*/ 2390 w 10000"/>
              <a:gd name="connsiteY83" fmla="*/ 35 h 9901"/>
              <a:gd name="connsiteX84" fmla="*/ 2152 w 10000"/>
              <a:gd name="connsiteY84" fmla="*/ 47 h 9901"/>
              <a:gd name="connsiteX85" fmla="*/ 2152 w 10000"/>
              <a:gd name="connsiteY85" fmla="*/ 47 h 9901"/>
              <a:gd name="connsiteX86" fmla="*/ 2291 w 10000"/>
              <a:gd name="connsiteY86" fmla="*/ 913 h 9901"/>
              <a:gd name="connsiteX87" fmla="*/ 2406 w 10000"/>
              <a:gd name="connsiteY87" fmla="*/ 1675 h 9901"/>
              <a:gd name="connsiteX88" fmla="*/ 2483 w 10000"/>
              <a:gd name="connsiteY88" fmla="*/ 2342 h 9901"/>
              <a:gd name="connsiteX89" fmla="*/ 2544 w 10000"/>
              <a:gd name="connsiteY89" fmla="*/ 2928 h 9901"/>
              <a:gd name="connsiteX90" fmla="*/ 2560 w 10000"/>
              <a:gd name="connsiteY90" fmla="*/ 3407 h 9901"/>
              <a:gd name="connsiteX91" fmla="*/ 2567 w 10000"/>
              <a:gd name="connsiteY91" fmla="*/ 3617 h 9901"/>
              <a:gd name="connsiteX92" fmla="*/ 2560 w 10000"/>
              <a:gd name="connsiteY92" fmla="*/ 3817 h 9901"/>
              <a:gd name="connsiteX93" fmla="*/ 2552 w 10000"/>
              <a:gd name="connsiteY93" fmla="*/ 3993 h 9901"/>
              <a:gd name="connsiteX94" fmla="*/ 2544 w 10000"/>
              <a:gd name="connsiteY94" fmla="*/ 4144 h 9901"/>
              <a:gd name="connsiteX95" fmla="*/ 2513 w 10000"/>
              <a:gd name="connsiteY95" fmla="*/ 4286 h 9901"/>
              <a:gd name="connsiteX96" fmla="*/ 2498 w 10000"/>
              <a:gd name="connsiteY96" fmla="*/ 4414 h 9901"/>
              <a:gd name="connsiteX97" fmla="*/ 2460 w 10000"/>
              <a:gd name="connsiteY97" fmla="*/ 4520 h 9901"/>
              <a:gd name="connsiteX98" fmla="*/ 2421 w 10000"/>
              <a:gd name="connsiteY98" fmla="*/ 4614 h 9901"/>
              <a:gd name="connsiteX99" fmla="*/ 2383 w 10000"/>
              <a:gd name="connsiteY99" fmla="*/ 4683 h 9901"/>
              <a:gd name="connsiteX100" fmla="*/ 2337 w 10000"/>
              <a:gd name="connsiteY100" fmla="*/ 4742 h 9901"/>
              <a:gd name="connsiteX101" fmla="*/ 2283 w 10000"/>
              <a:gd name="connsiteY101" fmla="*/ 4801 h 9901"/>
              <a:gd name="connsiteX102" fmla="*/ 2229 w 10000"/>
              <a:gd name="connsiteY102" fmla="*/ 4836 h 9901"/>
              <a:gd name="connsiteX103" fmla="*/ 2168 w 10000"/>
              <a:gd name="connsiteY103" fmla="*/ 4859 h 9901"/>
              <a:gd name="connsiteX104" fmla="*/ 2106 w 10000"/>
              <a:gd name="connsiteY104" fmla="*/ 4870 h 9901"/>
              <a:gd name="connsiteX105" fmla="*/ 2029 w 10000"/>
              <a:gd name="connsiteY105" fmla="*/ 4870 h 9901"/>
              <a:gd name="connsiteX106" fmla="*/ 1952 w 10000"/>
              <a:gd name="connsiteY106" fmla="*/ 4870 h 9901"/>
              <a:gd name="connsiteX107" fmla="*/ 1806 w 10000"/>
              <a:gd name="connsiteY107" fmla="*/ 4836 h 9901"/>
              <a:gd name="connsiteX108" fmla="*/ 1630 w 10000"/>
              <a:gd name="connsiteY108" fmla="*/ 4742 h 9901"/>
              <a:gd name="connsiteX109" fmla="*/ 1453 w 10000"/>
              <a:gd name="connsiteY109" fmla="*/ 4648 h 9901"/>
              <a:gd name="connsiteX110" fmla="*/ 1453 w 10000"/>
              <a:gd name="connsiteY110" fmla="*/ 4648 h 9901"/>
              <a:gd name="connsiteX111" fmla="*/ 1107 w 10000"/>
              <a:gd name="connsiteY111" fmla="*/ 4449 h 9901"/>
              <a:gd name="connsiteX112" fmla="*/ 961 w 10000"/>
              <a:gd name="connsiteY112" fmla="*/ 4367 h 9901"/>
              <a:gd name="connsiteX113" fmla="*/ 815 w 10000"/>
              <a:gd name="connsiteY113" fmla="*/ 4286 h 9901"/>
              <a:gd name="connsiteX114" fmla="*/ 699 w 10000"/>
              <a:gd name="connsiteY114" fmla="*/ 4250 h 9901"/>
              <a:gd name="connsiteX115" fmla="*/ 584 w 10000"/>
              <a:gd name="connsiteY115" fmla="*/ 4215 h 9901"/>
              <a:gd name="connsiteX116" fmla="*/ 484 w 10000"/>
              <a:gd name="connsiteY116" fmla="*/ 4204 h 9901"/>
              <a:gd name="connsiteX117" fmla="*/ 400 w 10000"/>
              <a:gd name="connsiteY117" fmla="*/ 4238 h 9901"/>
              <a:gd name="connsiteX118" fmla="*/ 354 w 10000"/>
              <a:gd name="connsiteY118" fmla="*/ 4261 h 9901"/>
              <a:gd name="connsiteX119" fmla="*/ 315 w 10000"/>
              <a:gd name="connsiteY119" fmla="*/ 4286 h 9901"/>
              <a:gd name="connsiteX120" fmla="*/ 277 w 10000"/>
              <a:gd name="connsiteY120" fmla="*/ 4331 h 9901"/>
              <a:gd name="connsiteX121" fmla="*/ 246 w 10000"/>
              <a:gd name="connsiteY121" fmla="*/ 4380 h 9901"/>
              <a:gd name="connsiteX122" fmla="*/ 192 w 10000"/>
              <a:gd name="connsiteY122" fmla="*/ 4485 h 9901"/>
              <a:gd name="connsiteX123" fmla="*/ 138 w 10000"/>
              <a:gd name="connsiteY123" fmla="*/ 4648 h 9901"/>
              <a:gd name="connsiteX124" fmla="*/ 92 w 10000"/>
              <a:gd name="connsiteY124" fmla="*/ 4848 h 9901"/>
              <a:gd name="connsiteX125" fmla="*/ 54 w 10000"/>
              <a:gd name="connsiteY125" fmla="*/ 5105 h 9901"/>
              <a:gd name="connsiteX126" fmla="*/ 23 w 10000"/>
              <a:gd name="connsiteY126" fmla="*/ 5386 h 9901"/>
              <a:gd name="connsiteX127" fmla="*/ 0 w 10000"/>
              <a:gd name="connsiteY127" fmla="*/ 5713 h 9901"/>
              <a:gd name="connsiteX128" fmla="*/ 0 w 10000"/>
              <a:gd name="connsiteY128" fmla="*/ 5713 h 9901"/>
              <a:gd name="connsiteX129" fmla="*/ 0 w 10000"/>
              <a:gd name="connsiteY129" fmla="*/ 5902 h 9901"/>
              <a:gd name="connsiteX130" fmla="*/ 0 w 10000"/>
              <a:gd name="connsiteY130" fmla="*/ 6052 h 9901"/>
              <a:gd name="connsiteX131" fmla="*/ 8 w 10000"/>
              <a:gd name="connsiteY131" fmla="*/ 6182 h 9901"/>
              <a:gd name="connsiteX132" fmla="*/ 23 w 10000"/>
              <a:gd name="connsiteY132" fmla="*/ 6311 h 9901"/>
              <a:gd name="connsiteX133" fmla="*/ 54 w 10000"/>
              <a:gd name="connsiteY133" fmla="*/ 6416 h 9901"/>
              <a:gd name="connsiteX134" fmla="*/ 85 w 10000"/>
              <a:gd name="connsiteY134" fmla="*/ 6510 h 9901"/>
              <a:gd name="connsiteX135" fmla="*/ 115 w 10000"/>
              <a:gd name="connsiteY135" fmla="*/ 6592 h 9901"/>
              <a:gd name="connsiteX136" fmla="*/ 161 w 10000"/>
              <a:gd name="connsiteY136" fmla="*/ 6662 h 9901"/>
              <a:gd name="connsiteX137" fmla="*/ 215 w 10000"/>
              <a:gd name="connsiteY137" fmla="*/ 6710 h 9901"/>
              <a:gd name="connsiteX138" fmla="*/ 269 w 10000"/>
              <a:gd name="connsiteY138" fmla="*/ 6756 h 9901"/>
              <a:gd name="connsiteX139" fmla="*/ 323 w 10000"/>
              <a:gd name="connsiteY139" fmla="*/ 6791 h 9901"/>
              <a:gd name="connsiteX140" fmla="*/ 392 w 10000"/>
              <a:gd name="connsiteY140" fmla="*/ 6815 h 9901"/>
              <a:gd name="connsiteX141" fmla="*/ 453 w 10000"/>
              <a:gd name="connsiteY141" fmla="*/ 6838 h 9901"/>
              <a:gd name="connsiteX142" fmla="*/ 530 w 10000"/>
              <a:gd name="connsiteY142" fmla="*/ 6838 h 9901"/>
              <a:gd name="connsiteX143" fmla="*/ 676 w 10000"/>
              <a:gd name="connsiteY143" fmla="*/ 6838 h 9901"/>
              <a:gd name="connsiteX144" fmla="*/ 838 w 10000"/>
              <a:gd name="connsiteY144" fmla="*/ 6804 h 9901"/>
              <a:gd name="connsiteX145" fmla="*/ 992 w 10000"/>
              <a:gd name="connsiteY145" fmla="*/ 6756 h 9901"/>
              <a:gd name="connsiteX146" fmla="*/ 1314 w 10000"/>
              <a:gd name="connsiteY146" fmla="*/ 6639 h 9901"/>
              <a:gd name="connsiteX147" fmla="*/ 1606 w 10000"/>
              <a:gd name="connsiteY147" fmla="*/ 6522 h 9901"/>
              <a:gd name="connsiteX148" fmla="*/ 1729 w 10000"/>
              <a:gd name="connsiteY148" fmla="*/ 6462 h 9901"/>
              <a:gd name="connsiteX149" fmla="*/ 1845 w 10000"/>
              <a:gd name="connsiteY149" fmla="*/ 6451 h 9901"/>
              <a:gd name="connsiteX150" fmla="*/ 1845 w 10000"/>
              <a:gd name="connsiteY150" fmla="*/ 6451 h 9901"/>
              <a:gd name="connsiteX151" fmla="*/ 2060 w 10000"/>
              <a:gd name="connsiteY151" fmla="*/ 6416 h 9901"/>
              <a:gd name="connsiteX152" fmla="*/ 2168 w 10000"/>
              <a:gd name="connsiteY152" fmla="*/ 6416 h 9901"/>
              <a:gd name="connsiteX153" fmla="*/ 2291 w 10000"/>
              <a:gd name="connsiteY153" fmla="*/ 6439 h 9901"/>
              <a:gd name="connsiteX154" fmla="*/ 2414 w 10000"/>
              <a:gd name="connsiteY154" fmla="*/ 6462 h 9901"/>
              <a:gd name="connsiteX155" fmla="*/ 2467 w 10000"/>
              <a:gd name="connsiteY155" fmla="*/ 6487 h 9901"/>
              <a:gd name="connsiteX156" fmla="*/ 2521 w 10000"/>
              <a:gd name="connsiteY156" fmla="*/ 6533 h 9901"/>
              <a:gd name="connsiteX157" fmla="*/ 2583 w 10000"/>
              <a:gd name="connsiteY157" fmla="*/ 6592 h 9901"/>
              <a:gd name="connsiteX158" fmla="*/ 2629 w 10000"/>
              <a:gd name="connsiteY158" fmla="*/ 6651 h 9901"/>
              <a:gd name="connsiteX159" fmla="*/ 2683 w 10000"/>
              <a:gd name="connsiteY159" fmla="*/ 6721 h 9901"/>
              <a:gd name="connsiteX160" fmla="*/ 2729 w 10000"/>
              <a:gd name="connsiteY160" fmla="*/ 6804 h 9901"/>
              <a:gd name="connsiteX161" fmla="*/ 2775 w 10000"/>
              <a:gd name="connsiteY161" fmla="*/ 6885 h 9901"/>
              <a:gd name="connsiteX162" fmla="*/ 2813 w 10000"/>
              <a:gd name="connsiteY162" fmla="*/ 7001 h 9901"/>
              <a:gd name="connsiteX163" fmla="*/ 2852 w 10000"/>
              <a:gd name="connsiteY163" fmla="*/ 7131 h 9901"/>
              <a:gd name="connsiteX164" fmla="*/ 2890 w 10000"/>
              <a:gd name="connsiteY164" fmla="*/ 7270 h 9901"/>
              <a:gd name="connsiteX165" fmla="*/ 2913 w 10000"/>
              <a:gd name="connsiteY165" fmla="*/ 7423 h 9901"/>
              <a:gd name="connsiteX166" fmla="*/ 2936 w 10000"/>
              <a:gd name="connsiteY166" fmla="*/ 7611 h 9901"/>
              <a:gd name="connsiteX167" fmla="*/ 2952 w 10000"/>
              <a:gd name="connsiteY167" fmla="*/ 7798 h 9901"/>
              <a:gd name="connsiteX168" fmla="*/ 2975 w 10000"/>
              <a:gd name="connsiteY168" fmla="*/ 8010 h 9901"/>
              <a:gd name="connsiteX169" fmla="*/ 2982 w 10000"/>
              <a:gd name="connsiteY169" fmla="*/ 8255 h 9901"/>
              <a:gd name="connsiteX170" fmla="*/ 2982 w 10000"/>
              <a:gd name="connsiteY170" fmla="*/ 8513 h 9901"/>
              <a:gd name="connsiteX171" fmla="*/ 2975 w 10000"/>
              <a:gd name="connsiteY171" fmla="*/ 8782 h 9901"/>
              <a:gd name="connsiteX172" fmla="*/ 2959 w 10000"/>
              <a:gd name="connsiteY172" fmla="*/ 9086 h 9901"/>
              <a:gd name="connsiteX173" fmla="*/ 9930 w 10000"/>
              <a:gd name="connsiteY173" fmla="*/ 9253 h 9901"/>
              <a:gd name="connsiteX174" fmla="*/ 10000 w 10000"/>
              <a:gd name="connsiteY174" fmla="*/ 0 h 9901"/>
              <a:gd name="connsiteX0" fmla="*/ 10000 w 10000"/>
              <a:gd name="connsiteY0" fmla="*/ 0 h 9919"/>
              <a:gd name="connsiteX1" fmla="*/ 10000 w 10000"/>
              <a:gd name="connsiteY1" fmla="*/ 0 h 9919"/>
              <a:gd name="connsiteX2" fmla="*/ 8378 w 10000"/>
              <a:gd name="connsiteY2" fmla="*/ 178 h 9919"/>
              <a:gd name="connsiteX3" fmla="*/ 7556 w 10000"/>
              <a:gd name="connsiteY3" fmla="*/ 273 h 9919"/>
              <a:gd name="connsiteX4" fmla="*/ 6879 w 10000"/>
              <a:gd name="connsiteY4" fmla="*/ 379 h 9919"/>
              <a:gd name="connsiteX5" fmla="*/ 6879 w 10000"/>
              <a:gd name="connsiteY5" fmla="*/ 379 h 9919"/>
              <a:gd name="connsiteX6" fmla="*/ 6764 w 10000"/>
              <a:gd name="connsiteY6" fmla="*/ 391 h 9919"/>
              <a:gd name="connsiteX7" fmla="*/ 6664 w 10000"/>
              <a:gd name="connsiteY7" fmla="*/ 414 h 9919"/>
              <a:gd name="connsiteX8" fmla="*/ 6580 w 10000"/>
              <a:gd name="connsiteY8" fmla="*/ 462 h 9919"/>
              <a:gd name="connsiteX9" fmla="*/ 6503 w 10000"/>
              <a:gd name="connsiteY9" fmla="*/ 486 h 9919"/>
              <a:gd name="connsiteX10" fmla="*/ 6434 w 10000"/>
              <a:gd name="connsiteY10" fmla="*/ 532 h 9919"/>
              <a:gd name="connsiteX11" fmla="*/ 6372 w 10000"/>
              <a:gd name="connsiteY11" fmla="*/ 592 h 9919"/>
              <a:gd name="connsiteX12" fmla="*/ 6318 w 10000"/>
              <a:gd name="connsiteY12" fmla="*/ 650 h 9919"/>
              <a:gd name="connsiteX13" fmla="*/ 6280 w 10000"/>
              <a:gd name="connsiteY13" fmla="*/ 710 h 9919"/>
              <a:gd name="connsiteX14" fmla="*/ 6241 w 10000"/>
              <a:gd name="connsiteY14" fmla="*/ 757 h 9919"/>
              <a:gd name="connsiteX15" fmla="*/ 6218 w 10000"/>
              <a:gd name="connsiteY15" fmla="*/ 839 h 9919"/>
              <a:gd name="connsiteX16" fmla="*/ 6195 w 10000"/>
              <a:gd name="connsiteY16" fmla="*/ 911 h 9919"/>
              <a:gd name="connsiteX17" fmla="*/ 6180 w 10000"/>
              <a:gd name="connsiteY17" fmla="*/ 981 h 9919"/>
              <a:gd name="connsiteX18" fmla="*/ 6172 w 10000"/>
              <a:gd name="connsiteY18" fmla="*/ 1052 h 9919"/>
              <a:gd name="connsiteX19" fmla="*/ 6172 w 10000"/>
              <a:gd name="connsiteY19" fmla="*/ 1136 h 9919"/>
              <a:gd name="connsiteX20" fmla="*/ 6180 w 10000"/>
              <a:gd name="connsiteY20" fmla="*/ 1289 h 9919"/>
              <a:gd name="connsiteX21" fmla="*/ 6203 w 10000"/>
              <a:gd name="connsiteY21" fmla="*/ 1467 h 9919"/>
              <a:gd name="connsiteX22" fmla="*/ 6257 w 10000"/>
              <a:gd name="connsiteY22" fmla="*/ 1632 h 9919"/>
              <a:gd name="connsiteX23" fmla="*/ 6311 w 10000"/>
              <a:gd name="connsiteY23" fmla="*/ 1821 h 9919"/>
              <a:gd name="connsiteX24" fmla="*/ 6364 w 10000"/>
              <a:gd name="connsiteY24" fmla="*/ 1999 h 9919"/>
              <a:gd name="connsiteX25" fmla="*/ 6503 w 10000"/>
              <a:gd name="connsiteY25" fmla="*/ 2353 h 9919"/>
              <a:gd name="connsiteX26" fmla="*/ 6633 w 10000"/>
              <a:gd name="connsiteY26" fmla="*/ 2672 h 9919"/>
              <a:gd name="connsiteX27" fmla="*/ 6633 w 10000"/>
              <a:gd name="connsiteY27" fmla="*/ 2672 h 9919"/>
              <a:gd name="connsiteX28" fmla="*/ 6656 w 10000"/>
              <a:gd name="connsiteY28" fmla="*/ 2743 h 9919"/>
              <a:gd name="connsiteX29" fmla="*/ 6672 w 10000"/>
              <a:gd name="connsiteY29" fmla="*/ 2814 h 9919"/>
              <a:gd name="connsiteX30" fmla="*/ 6679 w 10000"/>
              <a:gd name="connsiteY30" fmla="*/ 2886 h 9919"/>
              <a:gd name="connsiteX31" fmla="*/ 6679 w 10000"/>
              <a:gd name="connsiteY31" fmla="*/ 2957 h 9919"/>
              <a:gd name="connsiteX32" fmla="*/ 6672 w 10000"/>
              <a:gd name="connsiteY32" fmla="*/ 3027 h 9919"/>
              <a:gd name="connsiteX33" fmla="*/ 6664 w 10000"/>
              <a:gd name="connsiteY33" fmla="*/ 3087 h 9919"/>
              <a:gd name="connsiteX34" fmla="*/ 6633 w 10000"/>
              <a:gd name="connsiteY34" fmla="*/ 3157 h 9919"/>
              <a:gd name="connsiteX35" fmla="*/ 6618 w 10000"/>
              <a:gd name="connsiteY35" fmla="*/ 3216 h 9919"/>
              <a:gd name="connsiteX36" fmla="*/ 6541 w 10000"/>
              <a:gd name="connsiteY36" fmla="*/ 3346 h 9919"/>
              <a:gd name="connsiteX37" fmla="*/ 6457 w 10000"/>
              <a:gd name="connsiteY37" fmla="*/ 3441 h 9919"/>
              <a:gd name="connsiteX38" fmla="*/ 6349 w 10000"/>
              <a:gd name="connsiteY38" fmla="*/ 3547 h 9919"/>
              <a:gd name="connsiteX39" fmla="*/ 6234 w 10000"/>
              <a:gd name="connsiteY39" fmla="*/ 3630 h 9919"/>
              <a:gd name="connsiteX40" fmla="*/ 6103 w 10000"/>
              <a:gd name="connsiteY40" fmla="*/ 3691 h 9919"/>
              <a:gd name="connsiteX41" fmla="*/ 5972 w 10000"/>
              <a:gd name="connsiteY41" fmla="*/ 3749 h 9919"/>
              <a:gd name="connsiteX42" fmla="*/ 5842 w 10000"/>
              <a:gd name="connsiteY42" fmla="*/ 3771 h 9919"/>
              <a:gd name="connsiteX43" fmla="*/ 5711 w 10000"/>
              <a:gd name="connsiteY43" fmla="*/ 3785 h 9919"/>
              <a:gd name="connsiteX44" fmla="*/ 5580 w 10000"/>
              <a:gd name="connsiteY44" fmla="*/ 3771 h 9919"/>
              <a:gd name="connsiteX45" fmla="*/ 5457 w 10000"/>
              <a:gd name="connsiteY45" fmla="*/ 3738 h 9919"/>
              <a:gd name="connsiteX46" fmla="*/ 5350 w 10000"/>
              <a:gd name="connsiteY46" fmla="*/ 3678 h 9919"/>
              <a:gd name="connsiteX47" fmla="*/ 5296 w 10000"/>
              <a:gd name="connsiteY47" fmla="*/ 3630 h 9919"/>
              <a:gd name="connsiteX48" fmla="*/ 5250 w 10000"/>
              <a:gd name="connsiteY48" fmla="*/ 3583 h 9919"/>
              <a:gd name="connsiteX49" fmla="*/ 5250 w 10000"/>
              <a:gd name="connsiteY49" fmla="*/ 3583 h 9919"/>
              <a:gd name="connsiteX50" fmla="*/ 5173 w 10000"/>
              <a:gd name="connsiteY50" fmla="*/ 3476 h 9919"/>
              <a:gd name="connsiteX51" fmla="*/ 5104 w 10000"/>
              <a:gd name="connsiteY51" fmla="*/ 3359 h 9919"/>
              <a:gd name="connsiteX52" fmla="*/ 5065 w 10000"/>
              <a:gd name="connsiteY52" fmla="*/ 3216 h 9919"/>
              <a:gd name="connsiteX53" fmla="*/ 5042 w 10000"/>
              <a:gd name="connsiteY53" fmla="*/ 3063 h 9919"/>
              <a:gd name="connsiteX54" fmla="*/ 5019 w 10000"/>
              <a:gd name="connsiteY54" fmla="*/ 2897 h 9919"/>
              <a:gd name="connsiteX55" fmla="*/ 5019 w 10000"/>
              <a:gd name="connsiteY55" fmla="*/ 2732 h 9919"/>
              <a:gd name="connsiteX56" fmla="*/ 5035 w 10000"/>
              <a:gd name="connsiteY56" fmla="*/ 2542 h 9919"/>
              <a:gd name="connsiteX57" fmla="*/ 5042 w 10000"/>
              <a:gd name="connsiteY57" fmla="*/ 2353 h 9919"/>
              <a:gd name="connsiteX58" fmla="*/ 5088 w 10000"/>
              <a:gd name="connsiteY58" fmla="*/ 1962 h 9919"/>
              <a:gd name="connsiteX59" fmla="*/ 5150 w 10000"/>
              <a:gd name="connsiteY59" fmla="*/ 1585 h 9919"/>
              <a:gd name="connsiteX60" fmla="*/ 5211 w 10000"/>
              <a:gd name="connsiteY60" fmla="*/ 1195 h 9919"/>
              <a:gd name="connsiteX61" fmla="*/ 5227 w 10000"/>
              <a:gd name="connsiteY61" fmla="*/ 993 h 9919"/>
              <a:gd name="connsiteX62" fmla="*/ 5250 w 10000"/>
              <a:gd name="connsiteY62" fmla="*/ 816 h 9919"/>
              <a:gd name="connsiteX63" fmla="*/ 5250 w 10000"/>
              <a:gd name="connsiteY63" fmla="*/ 816 h 9919"/>
              <a:gd name="connsiteX64" fmla="*/ 5250 w 10000"/>
              <a:gd name="connsiteY64" fmla="*/ 733 h 9919"/>
              <a:gd name="connsiteX65" fmla="*/ 5250 w 10000"/>
              <a:gd name="connsiteY65" fmla="*/ 674 h 9919"/>
              <a:gd name="connsiteX66" fmla="*/ 5227 w 10000"/>
              <a:gd name="connsiteY66" fmla="*/ 603 h 9919"/>
              <a:gd name="connsiteX67" fmla="*/ 5211 w 10000"/>
              <a:gd name="connsiteY67" fmla="*/ 544 h 9919"/>
              <a:gd name="connsiteX68" fmla="*/ 5181 w 10000"/>
              <a:gd name="connsiteY68" fmla="*/ 486 h 9919"/>
              <a:gd name="connsiteX69" fmla="*/ 5150 w 10000"/>
              <a:gd name="connsiteY69" fmla="*/ 437 h 9919"/>
              <a:gd name="connsiteX70" fmla="*/ 5058 w 10000"/>
              <a:gd name="connsiteY70" fmla="*/ 342 h 9919"/>
              <a:gd name="connsiteX71" fmla="*/ 4958 w 10000"/>
              <a:gd name="connsiteY71" fmla="*/ 260 h 9919"/>
              <a:gd name="connsiteX72" fmla="*/ 4827 w 10000"/>
              <a:gd name="connsiteY72" fmla="*/ 189 h 9919"/>
              <a:gd name="connsiteX73" fmla="*/ 4689 w 10000"/>
              <a:gd name="connsiteY73" fmla="*/ 141 h 9919"/>
              <a:gd name="connsiteX74" fmla="*/ 4527 w 10000"/>
              <a:gd name="connsiteY74" fmla="*/ 106 h 9919"/>
              <a:gd name="connsiteX75" fmla="*/ 4358 w 10000"/>
              <a:gd name="connsiteY75" fmla="*/ 72 h 9919"/>
              <a:gd name="connsiteX76" fmla="*/ 4174 w 10000"/>
              <a:gd name="connsiteY76" fmla="*/ 47 h 9919"/>
              <a:gd name="connsiteX77" fmla="*/ 3805 w 10000"/>
              <a:gd name="connsiteY77" fmla="*/ 11 h 9919"/>
              <a:gd name="connsiteX78" fmla="*/ 3413 w 10000"/>
              <a:gd name="connsiteY78" fmla="*/ 11 h 9919"/>
              <a:gd name="connsiteX79" fmla="*/ 3036 w 10000"/>
              <a:gd name="connsiteY79" fmla="*/ 11 h 9919"/>
              <a:gd name="connsiteX80" fmla="*/ 3036 w 10000"/>
              <a:gd name="connsiteY80" fmla="*/ 11 h 9919"/>
              <a:gd name="connsiteX81" fmla="*/ 2636 w 10000"/>
              <a:gd name="connsiteY81" fmla="*/ 35 h 9919"/>
              <a:gd name="connsiteX82" fmla="*/ 2636 w 10000"/>
              <a:gd name="connsiteY82" fmla="*/ 35 h 9919"/>
              <a:gd name="connsiteX83" fmla="*/ 2390 w 10000"/>
              <a:gd name="connsiteY83" fmla="*/ 35 h 9919"/>
              <a:gd name="connsiteX84" fmla="*/ 2152 w 10000"/>
              <a:gd name="connsiteY84" fmla="*/ 47 h 9919"/>
              <a:gd name="connsiteX85" fmla="*/ 2152 w 10000"/>
              <a:gd name="connsiteY85" fmla="*/ 47 h 9919"/>
              <a:gd name="connsiteX86" fmla="*/ 2291 w 10000"/>
              <a:gd name="connsiteY86" fmla="*/ 922 h 9919"/>
              <a:gd name="connsiteX87" fmla="*/ 2406 w 10000"/>
              <a:gd name="connsiteY87" fmla="*/ 1692 h 9919"/>
              <a:gd name="connsiteX88" fmla="*/ 2483 w 10000"/>
              <a:gd name="connsiteY88" fmla="*/ 2365 h 9919"/>
              <a:gd name="connsiteX89" fmla="*/ 2544 w 10000"/>
              <a:gd name="connsiteY89" fmla="*/ 2957 h 9919"/>
              <a:gd name="connsiteX90" fmla="*/ 2560 w 10000"/>
              <a:gd name="connsiteY90" fmla="*/ 3441 h 9919"/>
              <a:gd name="connsiteX91" fmla="*/ 2567 w 10000"/>
              <a:gd name="connsiteY91" fmla="*/ 3653 h 9919"/>
              <a:gd name="connsiteX92" fmla="*/ 2560 w 10000"/>
              <a:gd name="connsiteY92" fmla="*/ 3855 h 9919"/>
              <a:gd name="connsiteX93" fmla="*/ 2552 w 10000"/>
              <a:gd name="connsiteY93" fmla="*/ 4033 h 9919"/>
              <a:gd name="connsiteX94" fmla="*/ 2544 w 10000"/>
              <a:gd name="connsiteY94" fmla="*/ 4185 h 9919"/>
              <a:gd name="connsiteX95" fmla="*/ 2513 w 10000"/>
              <a:gd name="connsiteY95" fmla="*/ 4329 h 9919"/>
              <a:gd name="connsiteX96" fmla="*/ 2498 w 10000"/>
              <a:gd name="connsiteY96" fmla="*/ 4458 h 9919"/>
              <a:gd name="connsiteX97" fmla="*/ 2460 w 10000"/>
              <a:gd name="connsiteY97" fmla="*/ 4565 h 9919"/>
              <a:gd name="connsiteX98" fmla="*/ 2421 w 10000"/>
              <a:gd name="connsiteY98" fmla="*/ 4660 h 9919"/>
              <a:gd name="connsiteX99" fmla="*/ 2383 w 10000"/>
              <a:gd name="connsiteY99" fmla="*/ 4730 h 9919"/>
              <a:gd name="connsiteX100" fmla="*/ 2337 w 10000"/>
              <a:gd name="connsiteY100" fmla="*/ 4789 h 9919"/>
              <a:gd name="connsiteX101" fmla="*/ 2283 w 10000"/>
              <a:gd name="connsiteY101" fmla="*/ 4849 h 9919"/>
              <a:gd name="connsiteX102" fmla="*/ 2229 w 10000"/>
              <a:gd name="connsiteY102" fmla="*/ 4884 h 9919"/>
              <a:gd name="connsiteX103" fmla="*/ 2168 w 10000"/>
              <a:gd name="connsiteY103" fmla="*/ 4908 h 9919"/>
              <a:gd name="connsiteX104" fmla="*/ 2106 w 10000"/>
              <a:gd name="connsiteY104" fmla="*/ 4919 h 9919"/>
              <a:gd name="connsiteX105" fmla="*/ 2029 w 10000"/>
              <a:gd name="connsiteY105" fmla="*/ 4919 h 9919"/>
              <a:gd name="connsiteX106" fmla="*/ 1952 w 10000"/>
              <a:gd name="connsiteY106" fmla="*/ 4919 h 9919"/>
              <a:gd name="connsiteX107" fmla="*/ 1806 w 10000"/>
              <a:gd name="connsiteY107" fmla="*/ 4884 h 9919"/>
              <a:gd name="connsiteX108" fmla="*/ 1630 w 10000"/>
              <a:gd name="connsiteY108" fmla="*/ 4789 h 9919"/>
              <a:gd name="connsiteX109" fmla="*/ 1453 w 10000"/>
              <a:gd name="connsiteY109" fmla="*/ 4694 h 9919"/>
              <a:gd name="connsiteX110" fmla="*/ 1453 w 10000"/>
              <a:gd name="connsiteY110" fmla="*/ 4694 h 9919"/>
              <a:gd name="connsiteX111" fmla="*/ 1107 w 10000"/>
              <a:gd name="connsiteY111" fmla="*/ 4493 h 9919"/>
              <a:gd name="connsiteX112" fmla="*/ 961 w 10000"/>
              <a:gd name="connsiteY112" fmla="*/ 4411 h 9919"/>
              <a:gd name="connsiteX113" fmla="*/ 815 w 10000"/>
              <a:gd name="connsiteY113" fmla="*/ 4329 h 9919"/>
              <a:gd name="connsiteX114" fmla="*/ 699 w 10000"/>
              <a:gd name="connsiteY114" fmla="*/ 4292 h 9919"/>
              <a:gd name="connsiteX115" fmla="*/ 584 w 10000"/>
              <a:gd name="connsiteY115" fmla="*/ 4257 h 9919"/>
              <a:gd name="connsiteX116" fmla="*/ 484 w 10000"/>
              <a:gd name="connsiteY116" fmla="*/ 4246 h 9919"/>
              <a:gd name="connsiteX117" fmla="*/ 400 w 10000"/>
              <a:gd name="connsiteY117" fmla="*/ 4280 h 9919"/>
              <a:gd name="connsiteX118" fmla="*/ 354 w 10000"/>
              <a:gd name="connsiteY118" fmla="*/ 4304 h 9919"/>
              <a:gd name="connsiteX119" fmla="*/ 315 w 10000"/>
              <a:gd name="connsiteY119" fmla="*/ 4329 h 9919"/>
              <a:gd name="connsiteX120" fmla="*/ 277 w 10000"/>
              <a:gd name="connsiteY120" fmla="*/ 4374 h 9919"/>
              <a:gd name="connsiteX121" fmla="*/ 246 w 10000"/>
              <a:gd name="connsiteY121" fmla="*/ 4424 h 9919"/>
              <a:gd name="connsiteX122" fmla="*/ 192 w 10000"/>
              <a:gd name="connsiteY122" fmla="*/ 4530 h 9919"/>
              <a:gd name="connsiteX123" fmla="*/ 138 w 10000"/>
              <a:gd name="connsiteY123" fmla="*/ 4694 h 9919"/>
              <a:gd name="connsiteX124" fmla="*/ 92 w 10000"/>
              <a:gd name="connsiteY124" fmla="*/ 4896 h 9919"/>
              <a:gd name="connsiteX125" fmla="*/ 54 w 10000"/>
              <a:gd name="connsiteY125" fmla="*/ 5156 h 9919"/>
              <a:gd name="connsiteX126" fmla="*/ 23 w 10000"/>
              <a:gd name="connsiteY126" fmla="*/ 5440 h 9919"/>
              <a:gd name="connsiteX127" fmla="*/ 0 w 10000"/>
              <a:gd name="connsiteY127" fmla="*/ 5770 h 9919"/>
              <a:gd name="connsiteX128" fmla="*/ 0 w 10000"/>
              <a:gd name="connsiteY128" fmla="*/ 5770 h 9919"/>
              <a:gd name="connsiteX129" fmla="*/ 0 w 10000"/>
              <a:gd name="connsiteY129" fmla="*/ 5961 h 9919"/>
              <a:gd name="connsiteX130" fmla="*/ 0 w 10000"/>
              <a:gd name="connsiteY130" fmla="*/ 6113 h 9919"/>
              <a:gd name="connsiteX131" fmla="*/ 8 w 10000"/>
              <a:gd name="connsiteY131" fmla="*/ 6244 h 9919"/>
              <a:gd name="connsiteX132" fmla="*/ 23 w 10000"/>
              <a:gd name="connsiteY132" fmla="*/ 6374 h 9919"/>
              <a:gd name="connsiteX133" fmla="*/ 54 w 10000"/>
              <a:gd name="connsiteY133" fmla="*/ 6480 h 9919"/>
              <a:gd name="connsiteX134" fmla="*/ 85 w 10000"/>
              <a:gd name="connsiteY134" fmla="*/ 6575 h 9919"/>
              <a:gd name="connsiteX135" fmla="*/ 115 w 10000"/>
              <a:gd name="connsiteY135" fmla="*/ 6658 h 9919"/>
              <a:gd name="connsiteX136" fmla="*/ 161 w 10000"/>
              <a:gd name="connsiteY136" fmla="*/ 6729 h 9919"/>
              <a:gd name="connsiteX137" fmla="*/ 215 w 10000"/>
              <a:gd name="connsiteY137" fmla="*/ 6777 h 9919"/>
              <a:gd name="connsiteX138" fmla="*/ 269 w 10000"/>
              <a:gd name="connsiteY138" fmla="*/ 6824 h 9919"/>
              <a:gd name="connsiteX139" fmla="*/ 323 w 10000"/>
              <a:gd name="connsiteY139" fmla="*/ 6859 h 9919"/>
              <a:gd name="connsiteX140" fmla="*/ 392 w 10000"/>
              <a:gd name="connsiteY140" fmla="*/ 6883 h 9919"/>
              <a:gd name="connsiteX141" fmla="*/ 453 w 10000"/>
              <a:gd name="connsiteY141" fmla="*/ 6906 h 9919"/>
              <a:gd name="connsiteX142" fmla="*/ 530 w 10000"/>
              <a:gd name="connsiteY142" fmla="*/ 6906 h 9919"/>
              <a:gd name="connsiteX143" fmla="*/ 676 w 10000"/>
              <a:gd name="connsiteY143" fmla="*/ 6906 h 9919"/>
              <a:gd name="connsiteX144" fmla="*/ 838 w 10000"/>
              <a:gd name="connsiteY144" fmla="*/ 6872 h 9919"/>
              <a:gd name="connsiteX145" fmla="*/ 992 w 10000"/>
              <a:gd name="connsiteY145" fmla="*/ 6824 h 9919"/>
              <a:gd name="connsiteX146" fmla="*/ 1314 w 10000"/>
              <a:gd name="connsiteY146" fmla="*/ 6705 h 9919"/>
              <a:gd name="connsiteX147" fmla="*/ 1606 w 10000"/>
              <a:gd name="connsiteY147" fmla="*/ 6587 h 9919"/>
              <a:gd name="connsiteX148" fmla="*/ 1729 w 10000"/>
              <a:gd name="connsiteY148" fmla="*/ 6527 h 9919"/>
              <a:gd name="connsiteX149" fmla="*/ 1845 w 10000"/>
              <a:gd name="connsiteY149" fmla="*/ 6516 h 9919"/>
              <a:gd name="connsiteX150" fmla="*/ 1845 w 10000"/>
              <a:gd name="connsiteY150" fmla="*/ 6516 h 9919"/>
              <a:gd name="connsiteX151" fmla="*/ 2060 w 10000"/>
              <a:gd name="connsiteY151" fmla="*/ 6480 h 9919"/>
              <a:gd name="connsiteX152" fmla="*/ 2168 w 10000"/>
              <a:gd name="connsiteY152" fmla="*/ 6480 h 9919"/>
              <a:gd name="connsiteX153" fmla="*/ 2291 w 10000"/>
              <a:gd name="connsiteY153" fmla="*/ 6503 h 9919"/>
              <a:gd name="connsiteX154" fmla="*/ 2414 w 10000"/>
              <a:gd name="connsiteY154" fmla="*/ 6527 h 9919"/>
              <a:gd name="connsiteX155" fmla="*/ 2467 w 10000"/>
              <a:gd name="connsiteY155" fmla="*/ 6552 h 9919"/>
              <a:gd name="connsiteX156" fmla="*/ 2521 w 10000"/>
              <a:gd name="connsiteY156" fmla="*/ 6598 h 9919"/>
              <a:gd name="connsiteX157" fmla="*/ 2583 w 10000"/>
              <a:gd name="connsiteY157" fmla="*/ 6658 h 9919"/>
              <a:gd name="connsiteX158" fmla="*/ 2629 w 10000"/>
              <a:gd name="connsiteY158" fmla="*/ 6718 h 9919"/>
              <a:gd name="connsiteX159" fmla="*/ 2683 w 10000"/>
              <a:gd name="connsiteY159" fmla="*/ 6788 h 9919"/>
              <a:gd name="connsiteX160" fmla="*/ 2729 w 10000"/>
              <a:gd name="connsiteY160" fmla="*/ 6872 h 9919"/>
              <a:gd name="connsiteX161" fmla="*/ 2775 w 10000"/>
              <a:gd name="connsiteY161" fmla="*/ 6954 h 9919"/>
              <a:gd name="connsiteX162" fmla="*/ 2813 w 10000"/>
              <a:gd name="connsiteY162" fmla="*/ 7071 h 9919"/>
              <a:gd name="connsiteX163" fmla="*/ 2852 w 10000"/>
              <a:gd name="connsiteY163" fmla="*/ 7202 h 9919"/>
              <a:gd name="connsiteX164" fmla="*/ 2890 w 10000"/>
              <a:gd name="connsiteY164" fmla="*/ 7343 h 9919"/>
              <a:gd name="connsiteX165" fmla="*/ 2913 w 10000"/>
              <a:gd name="connsiteY165" fmla="*/ 7497 h 9919"/>
              <a:gd name="connsiteX166" fmla="*/ 2936 w 10000"/>
              <a:gd name="connsiteY166" fmla="*/ 7687 h 9919"/>
              <a:gd name="connsiteX167" fmla="*/ 2952 w 10000"/>
              <a:gd name="connsiteY167" fmla="*/ 7876 h 9919"/>
              <a:gd name="connsiteX168" fmla="*/ 2975 w 10000"/>
              <a:gd name="connsiteY168" fmla="*/ 8090 h 9919"/>
              <a:gd name="connsiteX169" fmla="*/ 2982 w 10000"/>
              <a:gd name="connsiteY169" fmla="*/ 8338 h 9919"/>
              <a:gd name="connsiteX170" fmla="*/ 2982 w 10000"/>
              <a:gd name="connsiteY170" fmla="*/ 8598 h 9919"/>
              <a:gd name="connsiteX171" fmla="*/ 2975 w 10000"/>
              <a:gd name="connsiteY171" fmla="*/ 8870 h 9919"/>
              <a:gd name="connsiteX172" fmla="*/ 9930 w 10000"/>
              <a:gd name="connsiteY172" fmla="*/ 9346 h 9919"/>
              <a:gd name="connsiteX173" fmla="*/ 10000 w 10000"/>
              <a:gd name="connsiteY173" fmla="*/ 0 h 9919"/>
              <a:gd name="connsiteX0" fmla="*/ 10000 w 10000"/>
              <a:gd name="connsiteY0" fmla="*/ 0 h 9422"/>
              <a:gd name="connsiteX1" fmla="*/ 10000 w 10000"/>
              <a:gd name="connsiteY1" fmla="*/ 0 h 9422"/>
              <a:gd name="connsiteX2" fmla="*/ 8378 w 10000"/>
              <a:gd name="connsiteY2" fmla="*/ 179 h 9422"/>
              <a:gd name="connsiteX3" fmla="*/ 7556 w 10000"/>
              <a:gd name="connsiteY3" fmla="*/ 275 h 9422"/>
              <a:gd name="connsiteX4" fmla="*/ 6879 w 10000"/>
              <a:gd name="connsiteY4" fmla="*/ 382 h 9422"/>
              <a:gd name="connsiteX5" fmla="*/ 6879 w 10000"/>
              <a:gd name="connsiteY5" fmla="*/ 382 h 9422"/>
              <a:gd name="connsiteX6" fmla="*/ 6764 w 10000"/>
              <a:gd name="connsiteY6" fmla="*/ 394 h 9422"/>
              <a:gd name="connsiteX7" fmla="*/ 6664 w 10000"/>
              <a:gd name="connsiteY7" fmla="*/ 417 h 9422"/>
              <a:gd name="connsiteX8" fmla="*/ 6580 w 10000"/>
              <a:gd name="connsiteY8" fmla="*/ 466 h 9422"/>
              <a:gd name="connsiteX9" fmla="*/ 6503 w 10000"/>
              <a:gd name="connsiteY9" fmla="*/ 490 h 9422"/>
              <a:gd name="connsiteX10" fmla="*/ 6434 w 10000"/>
              <a:gd name="connsiteY10" fmla="*/ 536 h 9422"/>
              <a:gd name="connsiteX11" fmla="*/ 6372 w 10000"/>
              <a:gd name="connsiteY11" fmla="*/ 597 h 9422"/>
              <a:gd name="connsiteX12" fmla="*/ 6318 w 10000"/>
              <a:gd name="connsiteY12" fmla="*/ 655 h 9422"/>
              <a:gd name="connsiteX13" fmla="*/ 6280 w 10000"/>
              <a:gd name="connsiteY13" fmla="*/ 716 h 9422"/>
              <a:gd name="connsiteX14" fmla="*/ 6241 w 10000"/>
              <a:gd name="connsiteY14" fmla="*/ 763 h 9422"/>
              <a:gd name="connsiteX15" fmla="*/ 6218 w 10000"/>
              <a:gd name="connsiteY15" fmla="*/ 846 h 9422"/>
              <a:gd name="connsiteX16" fmla="*/ 6195 w 10000"/>
              <a:gd name="connsiteY16" fmla="*/ 918 h 9422"/>
              <a:gd name="connsiteX17" fmla="*/ 6180 w 10000"/>
              <a:gd name="connsiteY17" fmla="*/ 989 h 9422"/>
              <a:gd name="connsiteX18" fmla="*/ 6172 w 10000"/>
              <a:gd name="connsiteY18" fmla="*/ 1061 h 9422"/>
              <a:gd name="connsiteX19" fmla="*/ 6172 w 10000"/>
              <a:gd name="connsiteY19" fmla="*/ 1145 h 9422"/>
              <a:gd name="connsiteX20" fmla="*/ 6180 w 10000"/>
              <a:gd name="connsiteY20" fmla="*/ 1300 h 9422"/>
              <a:gd name="connsiteX21" fmla="*/ 6203 w 10000"/>
              <a:gd name="connsiteY21" fmla="*/ 1479 h 9422"/>
              <a:gd name="connsiteX22" fmla="*/ 6257 w 10000"/>
              <a:gd name="connsiteY22" fmla="*/ 1645 h 9422"/>
              <a:gd name="connsiteX23" fmla="*/ 6311 w 10000"/>
              <a:gd name="connsiteY23" fmla="*/ 1836 h 9422"/>
              <a:gd name="connsiteX24" fmla="*/ 6364 w 10000"/>
              <a:gd name="connsiteY24" fmla="*/ 2015 h 9422"/>
              <a:gd name="connsiteX25" fmla="*/ 6503 w 10000"/>
              <a:gd name="connsiteY25" fmla="*/ 2372 h 9422"/>
              <a:gd name="connsiteX26" fmla="*/ 6633 w 10000"/>
              <a:gd name="connsiteY26" fmla="*/ 2694 h 9422"/>
              <a:gd name="connsiteX27" fmla="*/ 6633 w 10000"/>
              <a:gd name="connsiteY27" fmla="*/ 2694 h 9422"/>
              <a:gd name="connsiteX28" fmla="*/ 6656 w 10000"/>
              <a:gd name="connsiteY28" fmla="*/ 2765 h 9422"/>
              <a:gd name="connsiteX29" fmla="*/ 6672 w 10000"/>
              <a:gd name="connsiteY29" fmla="*/ 2837 h 9422"/>
              <a:gd name="connsiteX30" fmla="*/ 6679 w 10000"/>
              <a:gd name="connsiteY30" fmla="*/ 2910 h 9422"/>
              <a:gd name="connsiteX31" fmla="*/ 6679 w 10000"/>
              <a:gd name="connsiteY31" fmla="*/ 2981 h 9422"/>
              <a:gd name="connsiteX32" fmla="*/ 6672 w 10000"/>
              <a:gd name="connsiteY32" fmla="*/ 3052 h 9422"/>
              <a:gd name="connsiteX33" fmla="*/ 6664 w 10000"/>
              <a:gd name="connsiteY33" fmla="*/ 3112 h 9422"/>
              <a:gd name="connsiteX34" fmla="*/ 6633 w 10000"/>
              <a:gd name="connsiteY34" fmla="*/ 3183 h 9422"/>
              <a:gd name="connsiteX35" fmla="*/ 6618 w 10000"/>
              <a:gd name="connsiteY35" fmla="*/ 3242 h 9422"/>
              <a:gd name="connsiteX36" fmla="*/ 6541 w 10000"/>
              <a:gd name="connsiteY36" fmla="*/ 3373 h 9422"/>
              <a:gd name="connsiteX37" fmla="*/ 6457 w 10000"/>
              <a:gd name="connsiteY37" fmla="*/ 3469 h 9422"/>
              <a:gd name="connsiteX38" fmla="*/ 6349 w 10000"/>
              <a:gd name="connsiteY38" fmla="*/ 3576 h 9422"/>
              <a:gd name="connsiteX39" fmla="*/ 6234 w 10000"/>
              <a:gd name="connsiteY39" fmla="*/ 3660 h 9422"/>
              <a:gd name="connsiteX40" fmla="*/ 6103 w 10000"/>
              <a:gd name="connsiteY40" fmla="*/ 3721 h 9422"/>
              <a:gd name="connsiteX41" fmla="*/ 5972 w 10000"/>
              <a:gd name="connsiteY41" fmla="*/ 3780 h 9422"/>
              <a:gd name="connsiteX42" fmla="*/ 5842 w 10000"/>
              <a:gd name="connsiteY42" fmla="*/ 3802 h 9422"/>
              <a:gd name="connsiteX43" fmla="*/ 5711 w 10000"/>
              <a:gd name="connsiteY43" fmla="*/ 3816 h 9422"/>
              <a:gd name="connsiteX44" fmla="*/ 5580 w 10000"/>
              <a:gd name="connsiteY44" fmla="*/ 3802 h 9422"/>
              <a:gd name="connsiteX45" fmla="*/ 5457 w 10000"/>
              <a:gd name="connsiteY45" fmla="*/ 3769 h 9422"/>
              <a:gd name="connsiteX46" fmla="*/ 5350 w 10000"/>
              <a:gd name="connsiteY46" fmla="*/ 3708 h 9422"/>
              <a:gd name="connsiteX47" fmla="*/ 5296 w 10000"/>
              <a:gd name="connsiteY47" fmla="*/ 3660 h 9422"/>
              <a:gd name="connsiteX48" fmla="*/ 5250 w 10000"/>
              <a:gd name="connsiteY48" fmla="*/ 3612 h 9422"/>
              <a:gd name="connsiteX49" fmla="*/ 5250 w 10000"/>
              <a:gd name="connsiteY49" fmla="*/ 3612 h 9422"/>
              <a:gd name="connsiteX50" fmla="*/ 5173 w 10000"/>
              <a:gd name="connsiteY50" fmla="*/ 3504 h 9422"/>
              <a:gd name="connsiteX51" fmla="*/ 5104 w 10000"/>
              <a:gd name="connsiteY51" fmla="*/ 3386 h 9422"/>
              <a:gd name="connsiteX52" fmla="*/ 5065 w 10000"/>
              <a:gd name="connsiteY52" fmla="*/ 3242 h 9422"/>
              <a:gd name="connsiteX53" fmla="*/ 5042 w 10000"/>
              <a:gd name="connsiteY53" fmla="*/ 3088 h 9422"/>
              <a:gd name="connsiteX54" fmla="*/ 5019 w 10000"/>
              <a:gd name="connsiteY54" fmla="*/ 2921 h 9422"/>
              <a:gd name="connsiteX55" fmla="*/ 5019 w 10000"/>
              <a:gd name="connsiteY55" fmla="*/ 2754 h 9422"/>
              <a:gd name="connsiteX56" fmla="*/ 5035 w 10000"/>
              <a:gd name="connsiteY56" fmla="*/ 2563 h 9422"/>
              <a:gd name="connsiteX57" fmla="*/ 5042 w 10000"/>
              <a:gd name="connsiteY57" fmla="*/ 2372 h 9422"/>
              <a:gd name="connsiteX58" fmla="*/ 5088 w 10000"/>
              <a:gd name="connsiteY58" fmla="*/ 1978 h 9422"/>
              <a:gd name="connsiteX59" fmla="*/ 5150 w 10000"/>
              <a:gd name="connsiteY59" fmla="*/ 1598 h 9422"/>
              <a:gd name="connsiteX60" fmla="*/ 5211 w 10000"/>
              <a:gd name="connsiteY60" fmla="*/ 1205 h 9422"/>
              <a:gd name="connsiteX61" fmla="*/ 5227 w 10000"/>
              <a:gd name="connsiteY61" fmla="*/ 1001 h 9422"/>
              <a:gd name="connsiteX62" fmla="*/ 5250 w 10000"/>
              <a:gd name="connsiteY62" fmla="*/ 823 h 9422"/>
              <a:gd name="connsiteX63" fmla="*/ 5250 w 10000"/>
              <a:gd name="connsiteY63" fmla="*/ 823 h 9422"/>
              <a:gd name="connsiteX64" fmla="*/ 5250 w 10000"/>
              <a:gd name="connsiteY64" fmla="*/ 739 h 9422"/>
              <a:gd name="connsiteX65" fmla="*/ 5250 w 10000"/>
              <a:gd name="connsiteY65" fmla="*/ 680 h 9422"/>
              <a:gd name="connsiteX66" fmla="*/ 5227 w 10000"/>
              <a:gd name="connsiteY66" fmla="*/ 608 h 9422"/>
              <a:gd name="connsiteX67" fmla="*/ 5211 w 10000"/>
              <a:gd name="connsiteY67" fmla="*/ 548 h 9422"/>
              <a:gd name="connsiteX68" fmla="*/ 5181 w 10000"/>
              <a:gd name="connsiteY68" fmla="*/ 490 h 9422"/>
              <a:gd name="connsiteX69" fmla="*/ 5150 w 10000"/>
              <a:gd name="connsiteY69" fmla="*/ 441 h 9422"/>
              <a:gd name="connsiteX70" fmla="*/ 5058 w 10000"/>
              <a:gd name="connsiteY70" fmla="*/ 345 h 9422"/>
              <a:gd name="connsiteX71" fmla="*/ 4958 w 10000"/>
              <a:gd name="connsiteY71" fmla="*/ 262 h 9422"/>
              <a:gd name="connsiteX72" fmla="*/ 4827 w 10000"/>
              <a:gd name="connsiteY72" fmla="*/ 191 h 9422"/>
              <a:gd name="connsiteX73" fmla="*/ 4689 w 10000"/>
              <a:gd name="connsiteY73" fmla="*/ 142 h 9422"/>
              <a:gd name="connsiteX74" fmla="*/ 4527 w 10000"/>
              <a:gd name="connsiteY74" fmla="*/ 107 h 9422"/>
              <a:gd name="connsiteX75" fmla="*/ 4358 w 10000"/>
              <a:gd name="connsiteY75" fmla="*/ 73 h 9422"/>
              <a:gd name="connsiteX76" fmla="*/ 4174 w 10000"/>
              <a:gd name="connsiteY76" fmla="*/ 47 h 9422"/>
              <a:gd name="connsiteX77" fmla="*/ 3805 w 10000"/>
              <a:gd name="connsiteY77" fmla="*/ 11 h 9422"/>
              <a:gd name="connsiteX78" fmla="*/ 3413 w 10000"/>
              <a:gd name="connsiteY78" fmla="*/ 11 h 9422"/>
              <a:gd name="connsiteX79" fmla="*/ 3036 w 10000"/>
              <a:gd name="connsiteY79" fmla="*/ 11 h 9422"/>
              <a:gd name="connsiteX80" fmla="*/ 3036 w 10000"/>
              <a:gd name="connsiteY80" fmla="*/ 11 h 9422"/>
              <a:gd name="connsiteX81" fmla="*/ 2636 w 10000"/>
              <a:gd name="connsiteY81" fmla="*/ 35 h 9422"/>
              <a:gd name="connsiteX82" fmla="*/ 2636 w 10000"/>
              <a:gd name="connsiteY82" fmla="*/ 35 h 9422"/>
              <a:gd name="connsiteX83" fmla="*/ 2390 w 10000"/>
              <a:gd name="connsiteY83" fmla="*/ 35 h 9422"/>
              <a:gd name="connsiteX84" fmla="*/ 2152 w 10000"/>
              <a:gd name="connsiteY84" fmla="*/ 47 h 9422"/>
              <a:gd name="connsiteX85" fmla="*/ 2152 w 10000"/>
              <a:gd name="connsiteY85" fmla="*/ 47 h 9422"/>
              <a:gd name="connsiteX86" fmla="*/ 2291 w 10000"/>
              <a:gd name="connsiteY86" fmla="*/ 930 h 9422"/>
              <a:gd name="connsiteX87" fmla="*/ 2406 w 10000"/>
              <a:gd name="connsiteY87" fmla="*/ 1706 h 9422"/>
              <a:gd name="connsiteX88" fmla="*/ 2483 w 10000"/>
              <a:gd name="connsiteY88" fmla="*/ 2384 h 9422"/>
              <a:gd name="connsiteX89" fmla="*/ 2544 w 10000"/>
              <a:gd name="connsiteY89" fmla="*/ 2981 h 9422"/>
              <a:gd name="connsiteX90" fmla="*/ 2560 w 10000"/>
              <a:gd name="connsiteY90" fmla="*/ 3469 h 9422"/>
              <a:gd name="connsiteX91" fmla="*/ 2567 w 10000"/>
              <a:gd name="connsiteY91" fmla="*/ 3683 h 9422"/>
              <a:gd name="connsiteX92" fmla="*/ 2560 w 10000"/>
              <a:gd name="connsiteY92" fmla="*/ 3886 h 9422"/>
              <a:gd name="connsiteX93" fmla="*/ 2552 w 10000"/>
              <a:gd name="connsiteY93" fmla="*/ 4066 h 9422"/>
              <a:gd name="connsiteX94" fmla="*/ 2544 w 10000"/>
              <a:gd name="connsiteY94" fmla="*/ 4219 h 9422"/>
              <a:gd name="connsiteX95" fmla="*/ 2513 w 10000"/>
              <a:gd name="connsiteY95" fmla="*/ 4364 h 9422"/>
              <a:gd name="connsiteX96" fmla="*/ 2498 w 10000"/>
              <a:gd name="connsiteY96" fmla="*/ 4494 h 9422"/>
              <a:gd name="connsiteX97" fmla="*/ 2460 w 10000"/>
              <a:gd name="connsiteY97" fmla="*/ 4602 h 9422"/>
              <a:gd name="connsiteX98" fmla="*/ 2421 w 10000"/>
              <a:gd name="connsiteY98" fmla="*/ 4698 h 9422"/>
              <a:gd name="connsiteX99" fmla="*/ 2383 w 10000"/>
              <a:gd name="connsiteY99" fmla="*/ 4769 h 9422"/>
              <a:gd name="connsiteX100" fmla="*/ 2337 w 10000"/>
              <a:gd name="connsiteY100" fmla="*/ 4828 h 9422"/>
              <a:gd name="connsiteX101" fmla="*/ 2283 w 10000"/>
              <a:gd name="connsiteY101" fmla="*/ 4889 h 9422"/>
              <a:gd name="connsiteX102" fmla="*/ 2229 w 10000"/>
              <a:gd name="connsiteY102" fmla="*/ 4924 h 9422"/>
              <a:gd name="connsiteX103" fmla="*/ 2168 w 10000"/>
              <a:gd name="connsiteY103" fmla="*/ 4948 h 9422"/>
              <a:gd name="connsiteX104" fmla="*/ 2106 w 10000"/>
              <a:gd name="connsiteY104" fmla="*/ 4959 h 9422"/>
              <a:gd name="connsiteX105" fmla="*/ 2029 w 10000"/>
              <a:gd name="connsiteY105" fmla="*/ 4959 h 9422"/>
              <a:gd name="connsiteX106" fmla="*/ 1952 w 10000"/>
              <a:gd name="connsiteY106" fmla="*/ 4959 h 9422"/>
              <a:gd name="connsiteX107" fmla="*/ 1806 w 10000"/>
              <a:gd name="connsiteY107" fmla="*/ 4924 h 9422"/>
              <a:gd name="connsiteX108" fmla="*/ 1630 w 10000"/>
              <a:gd name="connsiteY108" fmla="*/ 4828 h 9422"/>
              <a:gd name="connsiteX109" fmla="*/ 1453 w 10000"/>
              <a:gd name="connsiteY109" fmla="*/ 4732 h 9422"/>
              <a:gd name="connsiteX110" fmla="*/ 1453 w 10000"/>
              <a:gd name="connsiteY110" fmla="*/ 4732 h 9422"/>
              <a:gd name="connsiteX111" fmla="*/ 1107 w 10000"/>
              <a:gd name="connsiteY111" fmla="*/ 4530 h 9422"/>
              <a:gd name="connsiteX112" fmla="*/ 961 w 10000"/>
              <a:gd name="connsiteY112" fmla="*/ 4447 h 9422"/>
              <a:gd name="connsiteX113" fmla="*/ 815 w 10000"/>
              <a:gd name="connsiteY113" fmla="*/ 4364 h 9422"/>
              <a:gd name="connsiteX114" fmla="*/ 699 w 10000"/>
              <a:gd name="connsiteY114" fmla="*/ 4327 h 9422"/>
              <a:gd name="connsiteX115" fmla="*/ 584 w 10000"/>
              <a:gd name="connsiteY115" fmla="*/ 4292 h 9422"/>
              <a:gd name="connsiteX116" fmla="*/ 484 w 10000"/>
              <a:gd name="connsiteY116" fmla="*/ 4281 h 9422"/>
              <a:gd name="connsiteX117" fmla="*/ 400 w 10000"/>
              <a:gd name="connsiteY117" fmla="*/ 4315 h 9422"/>
              <a:gd name="connsiteX118" fmla="*/ 354 w 10000"/>
              <a:gd name="connsiteY118" fmla="*/ 4339 h 9422"/>
              <a:gd name="connsiteX119" fmla="*/ 315 w 10000"/>
              <a:gd name="connsiteY119" fmla="*/ 4364 h 9422"/>
              <a:gd name="connsiteX120" fmla="*/ 277 w 10000"/>
              <a:gd name="connsiteY120" fmla="*/ 4410 h 9422"/>
              <a:gd name="connsiteX121" fmla="*/ 246 w 10000"/>
              <a:gd name="connsiteY121" fmla="*/ 4460 h 9422"/>
              <a:gd name="connsiteX122" fmla="*/ 192 w 10000"/>
              <a:gd name="connsiteY122" fmla="*/ 4567 h 9422"/>
              <a:gd name="connsiteX123" fmla="*/ 138 w 10000"/>
              <a:gd name="connsiteY123" fmla="*/ 4732 h 9422"/>
              <a:gd name="connsiteX124" fmla="*/ 92 w 10000"/>
              <a:gd name="connsiteY124" fmla="*/ 4936 h 9422"/>
              <a:gd name="connsiteX125" fmla="*/ 54 w 10000"/>
              <a:gd name="connsiteY125" fmla="*/ 5198 h 9422"/>
              <a:gd name="connsiteX126" fmla="*/ 23 w 10000"/>
              <a:gd name="connsiteY126" fmla="*/ 5484 h 9422"/>
              <a:gd name="connsiteX127" fmla="*/ 0 w 10000"/>
              <a:gd name="connsiteY127" fmla="*/ 5817 h 9422"/>
              <a:gd name="connsiteX128" fmla="*/ 0 w 10000"/>
              <a:gd name="connsiteY128" fmla="*/ 5817 h 9422"/>
              <a:gd name="connsiteX129" fmla="*/ 0 w 10000"/>
              <a:gd name="connsiteY129" fmla="*/ 6010 h 9422"/>
              <a:gd name="connsiteX130" fmla="*/ 0 w 10000"/>
              <a:gd name="connsiteY130" fmla="*/ 6163 h 9422"/>
              <a:gd name="connsiteX131" fmla="*/ 8 w 10000"/>
              <a:gd name="connsiteY131" fmla="*/ 6295 h 9422"/>
              <a:gd name="connsiteX132" fmla="*/ 23 w 10000"/>
              <a:gd name="connsiteY132" fmla="*/ 6426 h 9422"/>
              <a:gd name="connsiteX133" fmla="*/ 54 w 10000"/>
              <a:gd name="connsiteY133" fmla="*/ 6533 h 9422"/>
              <a:gd name="connsiteX134" fmla="*/ 85 w 10000"/>
              <a:gd name="connsiteY134" fmla="*/ 6629 h 9422"/>
              <a:gd name="connsiteX135" fmla="*/ 115 w 10000"/>
              <a:gd name="connsiteY135" fmla="*/ 6712 h 9422"/>
              <a:gd name="connsiteX136" fmla="*/ 161 w 10000"/>
              <a:gd name="connsiteY136" fmla="*/ 6784 h 9422"/>
              <a:gd name="connsiteX137" fmla="*/ 215 w 10000"/>
              <a:gd name="connsiteY137" fmla="*/ 6832 h 9422"/>
              <a:gd name="connsiteX138" fmla="*/ 269 w 10000"/>
              <a:gd name="connsiteY138" fmla="*/ 6880 h 9422"/>
              <a:gd name="connsiteX139" fmla="*/ 323 w 10000"/>
              <a:gd name="connsiteY139" fmla="*/ 6915 h 9422"/>
              <a:gd name="connsiteX140" fmla="*/ 392 w 10000"/>
              <a:gd name="connsiteY140" fmla="*/ 6939 h 9422"/>
              <a:gd name="connsiteX141" fmla="*/ 453 w 10000"/>
              <a:gd name="connsiteY141" fmla="*/ 6962 h 9422"/>
              <a:gd name="connsiteX142" fmla="*/ 530 w 10000"/>
              <a:gd name="connsiteY142" fmla="*/ 6962 h 9422"/>
              <a:gd name="connsiteX143" fmla="*/ 676 w 10000"/>
              <a:gd name="connsiteY143" fmla="*/ 6962 h 9422"/>
              <a:gd name="connsiteX144" fmla="*/ 838 w 10000"/>
              <a:gd name="connsiteY144" fmla="*/ 6928 h 9422"/>
              <a:gd name="connsiteX145" fmla="*/ 992 w 10000"/>
              <a:gd name="connsiteY145" fmla="*/ 6880 h 9422"/>
              <a:gd name="connsiteX146" fmla="*/ 1314 w 10000"/>
              <a:gd name="connsiteY146" fmla="*/ 6760 h 9422"/>
              <a:gd name="connsiteX147" fmla="*/ 1606 w 10000"/>
              <a:gd name="connsiteY147" fmla="*/ 6641 h 9422"/>
              <a:gd name="connsiteX148" fmla="*/ 1729 w 10000"/>
              <a:gd name="connsiteY148" fmla="*/ 6580 h 9422"/>
              <a:gd name="connsiteX149" fmla="*/ 1845 w 10000"/>
              <a:gd name="connsiteY149" fmla="*/ 6569 h 9422"/>
              <a:gd name="connsiteX150" fmla="*/ 1845 w 10000"/>
              <a:gd name="connsiteY150" fmla="*/ 6569 h 9422"/>
              <a:gd name="connsiteX151" fmla="*/ 2060 w 10000"/>
              <a:gd name="connsiteY151" fmla="*/ 6533 h 9422"/>
              <a:gd name="connsiteX152" fmla="*/ 2168 w 10000"/>
              <a:gd name="connsiteY152" fmla="*/ 6533 h 9422"/>
              <a:gd name="connsiteX153" fmla="*/ 2291 w 10000"/>
              <a:gd name="connsiteY153" fmla="*/ 6556 h 9422"/>
              <a:gd name="connsiteX154" fmla="*/ 2414 w 10000"/>
              <a:gd name="connsiteY154" fmla="*/ 6580 h 9422"/>
              <a:gd name="connsiteX155" fmla="*/ 2467 w 10000"/>
              <a:gd name="connsiteY155" fmla="*/ 6606 h 9422"/>
              <a:gd name="connsiteX156" fmla="*/ 2521 w 10000"/>
              <a:gd name="connsiteY156" fmla="*/ 6652 h 9422"/>
              <a:gd name="connsiteX157" fmla="*/ 2583 w 10000"/>
              <a:gd name="connsiteY157" fmla="*/ 6712 h 9422"/>
              <a:gd name="connsiteX158" fmla="*/ 2629 w 10000"/>
              <a:gd name="connsiteY158" fmla="*/ 6773 h 9422"/>
              <a:gd name="connsiteX159" fmla="*/ 2683 w 10000"/>
              <a:gd name="connsiteY159" fmla="*/ 6843 h 9422"/>
              <a:gd name="connsiteX160" fmla="*/ 2729 w 10000"/>
              <a:gd name="connsiteY160" fmla="*/ 6928 h 9422"/>
              <a:gd name="connsiteX161" fmla="*/ 2775 w 10000"/>
              <a:gd name="connsiteY161" fmla="*/ 7011 h 9422"/>
              <a:gd name="connsiteX162" fmla="*/ 2813 w 10000"/>
              <a:gd name="connsiteY162" fmla="*/ 7129 h 9422"/>
              <a:gd name="connsiteX163" fmla="*/ 2852 w 10000"/>
              <a:gd name="connsiteY163" fmla="*/ 7261 h 9422"/>
              <a:gd name="connsiteX164" fmla="*/ 2890 w 10000"/>
              <a:gd name="connsiteY164" fmla="*/ 7403 h 9422"/>
              <a:gd name="connsiteX165" fmla="*/ 2913 w 10000"/>
              <a:gd name="connsiteY165" fmla="*/ 7558 h 9422"/>
              <a:gd name="connsiteX166" fmla="*/ 2936 w 10000"/>
              <a:gd name="connsiteY166" fmla="*/ 7750 h 9422"/>
              <a:gd name="connsiteX167" fmla="*/ 2952 w 10000"/>
              <a:gd name="connsiteY167" fmla="*/ 7940 h 9422"/>
              <a:gd name="connsiteX168" fmla="*/ 2975 w 10000"/>
              <a:gd name="connsiteY168" fmla="*/ 8156 h 9422"/>
              <a:gd name="connsiteX169" fmla="*/ 2982 w 10000"/>
              <a:gd name="connsiteY169" fmla="*/ 8406 h 9422"/>
              <a:gd name="connsiteX170" fmla="*/ 2982 w 10000"/>
              <a:gd name="connsiteY170" fmla="*/ 8668 h 9422"/>
              <a:gd name="connsiteX171" fmla="*/ 2975 w 10000"/>
              <a:gd name="connsiteY171" fmla="*/ 8942 h 9422"/>
              <a:gd name="connsiteX172" fmla="*/ 9930 w 10000"/>
              <a:gd name="connsiteY172" fmla="*/ 9422 h 9422"/>
              <a:gd name="connsiteX173" fmla="*/ 10000 w 10000"/>
              <a:gd name="connsiteY173" fmla="*/ 0 h 9422"/>
              <a:gd name="connsiteX0" fmla="*/ 10000 w 10000"/>
              <a:gd name="connsiteY0" fmla="*/ 0 h 9826"/>
              <a:gd name="connsiteX1" fmla="*/ 10000 w 10000"/>
              <a:gd name="connsiteY1" fmla="*/ 0 h 9826"/>
              <a:gd name="connsiteX2" fmla="*/ 8378 w 10000"/>
              <a:gd name="connsiteY2" fmla="*/ 190 h 9826"/>
              <a:gd name="connsiteX3" fmla="*/ 7556 w 10000"/>
              <a:gd name="connsiteY3" fmla="*/ 292 h 9826"/>
              <a:gd name="connsiteX4" fmla="*/ 6879 w 10000"/>
              <a:gd name="connsiteY4" fmla="*/ 405 h 9826"/>
              <a:gd name="connsiteX5" fmla="*/ 6879 w 10000"/>
              <a:gd name="connsiteY5" fmla="*/ 405 h 9826"/>
              <a:gd name="connsiteX6" fmla="*/ 6764 w 10000"/>
              <a:gd name="connsiteY6" fmla="*/ 418 h 9826"/>
              <a:gd name="connsiteX7" fmla="*/ 6664 w 10000"/>
              <a:gd name="connsiteY7" fmla="*/ 443 h 9826"/>
              <a:gd name="connsiteX8" fmla="*/ 6580 w 10000"/>
              <a:gd name="connsiteY8" fmla="*/ 495 h 9826"/>
              <a:gd name="connsiteX9" fmla="*/ 6503 w 10000"/>
              <a:gd name="connsiteY9" fmla="*/ 520 h 9826"/>
              <a:gd name="connsiteX10" fmla="*/ 6434 w 10000"/>
              <a:gd name="connsiteY10" fmla="*/ 569 h 9826"/>
              <a:gd name="connsiteX11" fmla="*/ 6372 w 10000"/>
              <a:gd name="connsiteY11" fmla="*/ 634 h 9826"/>
              <a:gd name="connsiteX12" fmla="*/ 6318 w 10000"/>
              <a:gd name="connsiteY12" fmla="*/ 695 h 9826"/>
              <a:gd name="connsiteX13" fmla="*/ 6280 w 10000"/>
              <a:gd name="connsiteY13" fmla="*/ 760 h 9826"/>
              <a:gd name="connsiteX14" fmla="*/ 6241 w 10000"/>
              <a:gd name="connsiteY14" fmla="*/ 810 h 9826"/>
              <a:gd name="connsiteX15" fmla="*/ 6218 w 10000"/>
              <a:gd name="connsiteY15" fmla="*/ 898 h 9826"/>
              <a:gd name="connsiteX16" fmla="*/ 6195 w 10000"/>
              <a:gd name="connsiteY16" fmla="*/ 974 h 9826"/>
              <a:gd name="connsiteX17" fmla="*/ 6180 w 10000"/>
              <a:gd name="connsiteY17" fmla="*/ 1050 h 9826"/>
              <a:gd name="connsiteX18" fmla="*/ 6172 w 10000"/>
              <a:gd name="connsiteY18" fmla="*/ 1126 h 9826"/>
              <a:gd name="connsiteX19" fmla="*/ 6172 w 10000"/>
              <a:gd name="connsiteY19" fmla="*/ 1215 h 9826"/>
              <a:gd name="connsiteX20" fmla="*/ 6180 w 10000"/>
              <a:gd name="connsiteY20" fmla="*/ 1380 h 9826"/>
              <a:gd name="connsiteX21" fmla="*/ 6203 w 10000"/>
              <a:gd name="connsiteY21" fmla="*/ 1570 h 9826"/>
              <a:gd name="connsiteX22" fmla="*/ 6257 w 10000"/>
              <a:gd name="connsiteY22" fmla="*/ 1746 h 9826"/>
              <a:gd name="connsiteX23" fmla="*/ 6311 w 10000"/>
              <a:gd name="connsiteY23" fmla="*/ 1949 h 9826"/>
              <a:gd name="connsiteX24" fmla="*/ 6364 w 10000"/>
              <a:gd name="connsiteY24" fmla="*/ 2139 h 9826"/>
              <a:gd name="connsiteX25" fmla="*/ 6503 w 10000"/>
              <a:gd name="connsiteY25" fmla="*/ 2518 h 9826"/>
              <a:gd name="connsiteX26" fmla="*/ 6633 w 10000"/>
              <a:gd name="connsiteY26" fmla="*/ 2859 h 9826"/>
              <a:gd name="connsiteX27" fmla="*/ 6633 w 10000"/>
              <a:gd name="connsiteY27" fmla="*/ 2859 h 9826"/>
              <a:gd name="connsiteX28" fmla="*/ 6656 w 10000"/>
              <a:gd name="connsiteY28" fmla="*/ 2935 h 9826"/>
              <a:gd name="connsiteX29" fmla="*/ 6672 w 10000"/>
              <a:gd name="connsiteY29" fmla="*/ 3011 h 9826"/>
              <a:gd name="connsiteX30" fmla="*/ 6679 w 10000"/>
              <a:gd name="connsiteY30" fmla="*/ 3089 h 9826"/>
              <a:gd name="connsiteX31" fmla="*/ 6679 w 10000"/>
              <a:gd name="connsiteY31" fmla="*/ 3164 h 9826"/>
              <a:gd name="connsiteX32" fmla="*/ 6672 w 10000"/>
              <a:gd name="connsiteY32" fmla="*/ 3239 h 9826"/>
              <a:gd name="connsiteX33" fmla="*/ 6664 w 10000"/>
              <a:gd name="connsiteY33" fmla="*/ 3303 h 9826"/>
              <a:gd name="connsiteX34" fmla="*/ 6633 w 10000"/>
              <a:gd name="connsiteY34" fmla="*/ 3378 h 9826"/>
              <a:gd name="connsiteX35" fmla="*/ 6618 w 10000"/>
              <a:gd name="connsiteY35" fmla="*/ 3441 h 9826"/>
              <a:gd name="connsiteX36" fmla="*/ 6541 w 10000"/>
              <a:gd name="connsiteY36" fmla="*/ 3580 h 9826"/>
              <a:gd name="connsiteX37" fmla="*/ 6457 w 10000"/>
              <a:gd name="connsiteY37" fmla="*/ 3682 h 9826"/>
              <a:gd name="connsiteX38" fmla="*/ 6349 w 10000"/>
              <a:gd name="connsiteY38" fmla="*/ 3795 h 9826"/>
              <a:gd name="connsiteX39" fmla="*/ 6234 w 10000"/>
              <a:gd name="connsiteY39" fmla="*/ 3885 h 9826"/>
              <a:gd name="connsiteX40" fmla="*/ 6103 w 10000"/>
              <a:gd name="connsiteY40" fmla="*/ 3949 h 9826"/>
              <a:gd name="connsiteX41" fmla="*/ 5972 w 10000"/>
              <a:gd name="connsiteY41" fmla="*/ 4012 h 9826"/>
              <a:gd name="connsiteX42" fmla="*/ 5842 w 10000"/>
              <a:gd name="connsiteY42" fmla="*/ 4035 h 9826"/>
              <a:gd name="connsiteX43" fmla="*/ 5711 w 10000"/>
              <a:gd name="connsiteY43" fmla="*/ 4050 h 9826"/>
              <a:gd name="connsiteX44" fmla="*/ 5580 w 10000"/>
              <a:gd name="connsiteY44" fmla="*/ 4035 h 9826"/>
              <a:gd name="connsiteX45" fmla="*/ 5457 w 10000"/>
              <a:gd name="connsiteY45" fmla="*/ 4000 h 9826"/>
              <a:gd name="connsiteX46" fmla="*/ 5350 w 10000"/>
              <a:gd name="connsiteY46" fmla="*/ 3935 h 9826"/>
              <a:gd name="connsiteX47" fmla="*/ 5296 w 10000"/>
              <a:gd name="connsiteY47" fmla="*/ 3885 h 9826"/>
              <a:gd name="connsiteX48" fmla="*/ 5250 w 10000"/>
              <a:gd name="connsiteY48" fmla="*/ 3834 h 9826"/>
              <a:gd name="connsiteX49" fmla="*/ 5250 w 10000"/>
              <a:gd name="connsiteY49" fmla="*/ 3834 h 9826"/>
              <a:gd name="connsiteX50" fmla="*/ 5173 w 10000"/>
              <a:gd name="connsiteY50" fmla="*/ 3719 h 9826"/>
              <a:gd name="connsiteX51" fmla="*/ 5104 w 10000"/>
              <a:gd name="connsiteY51" fmla="*/ 3594 h 9826"/>
              <a:gd name="connsiteX52" fmla="*/ 5065 w 10000"/>
              <a:gd name="connsiteY52" fmla="*/ 3441 h 9826"/>
              <a:gd name="connsiteX53" fmla="*/ 5042 w 10000"/>
              <a:gd name="connsiteY53" fmla="*/ 3277 h 9826"/>
              <a:gd name="connsiteX54" fmla="*/ 5019 w 10000"/>
              <a:gd name="connsiteY54" fmla="*/ 3100 h 9826"/>
              <a:gd name="connsiteX55" fmla="*/ 5019 w 10000"/>
              <a:gd name="connsiteY55" fmla="*/ 2923 h 9826"/>
              <a:gd name="connsiteX56" fmla="*/ 5035 w 10000"/>
              <a:gd name="connsiteY56" fmla="*/ 2720 h 9826"/>
              <a:gd name="connsiteX57" fmla="*/ 5042 w 10000"/>
              <a:gd name="connsiteY57" fmla="*/ 2518 h 9826"/>
              <a:gd name="connsiteX58" fmla="*/ 5088 w 10000"/>
              <a:gd name="connsiteY58" fmla="*/ 2099 h 9826"/>
              <a:gd name="connsiteX59" fmla="*/ 5150 w 10000"/>
              <a:gd name="connsiteY59" fmla="*/ 1696 h 9826"/>
              <a:gd name="connsiteX60" fmla="*/ 5211 w 10000"/>
              <a:gd name="connsiteY60" fmla="*/ 1279 h 9826"/>
              <a:gd name="connsiteX61" fmla="*/ 5227 w 10000"/>
              <a:gd name="connsiteY61" fmla="*/ 1062 h 9826"/>
              <a:gd name="connsiteX62" fmla="*/ 5250 w 10000"/>
              <a:gd name="connsiteY62" fmla="*/ 873 h 9826"/>
              <a:gd name="connsiteX63" fmla="*/ 5250 w 10000"/>
              <a:gd name="connsiteY63" fmla="*/ 873 h 9826"/>
              <a:gd name="connsiteX64" fmla="*/ 5250 w 10000"/>
              <a:gd name="connsiteY64" fmla="*/ 784 h 9826"/>
              <a:gd name="connsiteX65" fmla="*/ 5250 w 10000"/>
              <a:gd name="connsiteY65" fmla="*/ 722 h 9826"/>
              <a:gd name="connsiteX66" fmla="*/ 5227 w 10000"/>
              <a:gd name="connsiteY66" fmla="*/ 645 h 9826"/>
              <a:gd name="connsiteX67" fmla="*/ 5211 w 10000"/>
              <a:gd name="connsiteY67" fmla="*/ 582 h 9826"/>
              <a:gd name="connsiteX68" fmla="*/ 5181 w 10000"/>
              <a:gd name="connsiteY68" fmla="*/ 520 h 9826"/>
              <a:gd name="connsiteX69" fmla="*/ 5150 w 10000"/>
              <a:gd name="connsiteY69" fmla="*/ 468 h 9826"/>
              <a:gd name="connsiteX70" fmla="*/ 5058 w 10000"/>
              <a:gd name="connsiteY70" fmla="*/ 366 h 9826"/>
              <a:gd name="connsiteX71" fmla="*/ 4958 w 10000"/>
              <a:gd name="connsiteY71" fmla="*/ 278 h 9826"/>
              <a:gd name="connsiteX72" fmla="*/ 4827 w 10000"/>
              <a:gd name="connsiteY72" fmla="*/ 203 h 9826"/>
              <a:gd name="connsiteX73" fmla="*/ 4689 w 10000"/>
              <a:gd name="connsiteY73" fmla="*/ 151 h 9826"/>
              <a:gd name="connsiteX74" fmla="*/ 4527 w 10000"/>
              <a:gd name="connsiteY74" fmla="*/ 114 h 9826"/>
              <a:gd name="connsiteX75" fmla="*/ 4358 w 10000"/>
              <a:gd name="connsiteY75" fmla="*/ 77 h 9826"/>
              <a:gd name="connsiteX76" fmla="*/ 4174 w 10000"/>
              <a:gd name="connsiteY76" fmla="*/ 50 h 9826"/>
              <a:gd name="connsiteX77" fmla="*/ 3805 w 10000"/>
              <a:gd name="connsiteY77" fmla="*/ 12 h 9826"/>
              <a:gd name="connsiteX78" fmla="*/ 3413 w 10000"/>
              <a:gd name="connsiteY78" fmla="*/ 12 h 9826"/>
              <a:gd name="connsiteX79" fmla="*/ 3036 w 10000"/>
              <a:gd name="connsiteY79" fmla="*/ 12 h 9826"/>
              <a:gd name="connsiteX80" fmla="*/ 3036 w 10000"/>
              <a:gd name="connsiteY80" fmla="*/ 12 h 9826"/>
              <a:gd name="connsiteX81" fmla="*/ 2636 w 10000"/>
              <a:gd name="connsiteY81" fmla="*/ 37 h 9826"/>
              <a:gd name="connsiteX82" fmla="*/ 2636 w 10000"/>
              <a:gd name="connsiteY82" fmla="*/ 37 h 9826"/>
              <a:gd name="connsiteX83" fmla="*/ 2390 w 10000"/>
              <a:gd name="connsiteY83" fmla="*/ 37 h 9826"/>
              <a:gd name="connsiteX84" fmla="*/ 2152 w 10000"/>
              <a:gd name="connsiteY84" fmla="*/ 50 h 9826"/>
              <a:gd name="connsiteX85" fmla="*/ 2152 w 10000"/>
              <a:gd name="connsiteY85" fmla="*/ 50 h 9826"/>
              <a:gd name="connsiteX86" fmla="*/ 2291 w 10000"/>
              <a:gd name="connsiteY86" fmla="*/ 987 h 9826"/>
              <a:gd name="connsiteX87" fmla="*/ 2406 w 10000"/>
              <a:gd name="connsiteY87" fmla="*/ 1811 h 9826"/>
              <a:gd name="connsiteX88" fmla="*/ 2483 w 10000"/>
              <a:gd name="connsiteY88" fmla="*/ 2530 h 9826"/>
              <a:gd name="connsiteX89" fmla="*/ 2544 w 10000"/>
              <a:gd name="connsiteY89" fmla="*/ 3164 h 9826"/>
              <a:gd name="connsiteX90" fmla="*/ 2560 w 10000"/>
              <a:gd name="connsiteY90" fmla="*/ 3682 h 9826"/>
              <a:gd name="connsiteX91" fmla="*/ 2567 w 10000"/>
              <a:gd name="connsiteY91" fmla="*/ 3909 h 9826"/>
              <a:gd name="connsiteX92" fmla="*/ 2560 w 10000"/>
              <a:gd name="connsiteY92" fmla="*/ 4124 h 9826"/>
              <a:gd name="connsiteX93" fmla="*/ 2552 w 10000"/>
              <a:gd name="connsiteY93" fmla="*/ 4315 h 9826"/>
              <a:gd name="connsiteX94" fmla="*/ 2544 w 10000"/>
              <a:gd name="connsiteY94" fmla="*/ 4478 h 9826"/>
              <a:gd name="connsiteX95" fmla="*/ 2513 w 10000"/>
              <a:gd name="connsiteY95" fmla="*/ 4632 h 9826"/>
              <a:gd name="connsiteX96" fmla="*/ 2498 w 10000"/>
              <a:gd name="connsiteY96" fmla="*/ 4770 h 9826"/>
              <a:gd name="connsiteX97" fmla="*/ 2460 w 10000"/>
              <a:gd name="connsiteY97" fmla="*/ 4884 h 9826"/>
              <a:gd name="connsiteX98" fmla="*/ 2421 w 10000"/>
              <a:gd name="connsiteY98" fmla="*/ 4986 h 9826"/>
              <a:gd name="connsiteX99" fmla="*/ 2383 w 10000"/>
              <a:gd name="connsiteY99" fmla="*/ 5062 h 9826"/>
              <a:gd name="connsiteX100" fmla="*/ 2337 w 10000"/>
              <a:gd name="connsiteY100" fmla="*/ 5124 h 9826"/>
              <a:gd name="connsiteX101" fmla="*/ 2283 w 10000"/>
              <a:gd name="connsiteY101" fmla="*/ 5189 h 9826"/>
              <a:gd name="connsiteX102" fmla="*/ 2229 w 10000"/>
              <a:gd name="connsiteY102" fmla="*/ 5226 h 9826"/>
              <a:gd name="connsiteX103" fmla="*/ 2168 w 10000"/>
              <a:gd name="connsiteY103" fmla="*/ 5252 h 9826"/>
              <a:gd name="connsiteX104" fmla="*/ 2106 w 10000"/>
              <a:gd name="connsiteY104" fmla="*/ 5263 h 9826"/>
              <a:gd name="connsiteX105" fmla="*/ 2029 w 10000"/>
              <a:gd name="connsiteY105" fmla="*/ 5263 h 9826"/>
              <a:gd name="connsiteX106" fmla="*/ 1952 w 10000"/>
              <a:gd name="connsiteY106" fmla="*/ 5263 h 9826"/>
              <a:gd name="connsiteX107" fmla="*/ 1806 w 10000"/>
              <a:gd name="connsiteY107" fmla="*/ 5226 h 9826"/>
              <a:gd name="connsiteX108" fmla="*/ 1630 w 10000"/>
              <a:gd name="connsiteY108" fmla="*/ 5124 h 9826"/>
              <a:gd name="connsiteX109" fmla="*/ 1453 w 10000"/>
              <a:gd name="connsiteY109" fmla="*/ 5022 h 9826"/>
              <a:gd name="connsiteX110" fmla="*/ 1453 w 10000"/>
              <a:gd name="connsiteY110" fmla="*/ 5022 h 9826"/>
              <a:gd name="connsiteX111" fmla="*/ 1107 w 10000"/>
              <a:gd name="connsiteY111" fmla="*/ 4808 h 9826"/>
              <a:gd name="connsiteX112" fmla="*/ 961 w 10000"/>
              <a:gd name="connsiteY112" fmla="*/ 4720 h 9826"/>
              <a:gd name="connsiteX113" fmla="*/ 815 w 10000"/>
              <a:gd name="connsiteY113" fmla="*/ 4632 h 9826"/>
              <a:gd name="connsiteX114" fmla="*/ 699 w 10000"/>
              <a:gd name="connsiteY114" fmla="*/ 4592 h 9826"/>
              <a:gd name="connsiteX115" fmla="*/ 584 w 10000"/>
              <a:gd name="connsiteY115" fmla="*/ 4555 h 9826"/>
              <a:gd name="connsiteX116" fmla="*/ 484 w 10000"/>
              <a:gd name="connsiteY116" fmla="*/ 4544 h 9826"/>
              <a:gd name="connsiteX117" fmla="*/ 400 w 10000"/>
              <a:gd name="connsiteY117" fmla="*/ 4580 h 9826"/>
              <a:gd name="connsiteX118" fmla="*/ 354 w 10000"/>
              <a:gd name="connsiteY118" fmla="*/ 4605 h 9826"/>
              <a:gd name="connsiteX119" fmla="*/ 315 w 10000"/>
              <a:gd name="connsiteY119" fmla="*/ 4632 h 9826"/>
              <a:gd name="connsiteX120" fmla="*/ 277 w 10000"/>
              <a:gd name="connsiteY120" fmla="*/ 4681 h 9826"/>
              <a:gd name="connsiteX121" fmla="*/ 246 w 10000"/>
              <a:gd name="connsiteY121" fmla="*/ 4734 h 9826"/>
              <a:gd name="connsiteX122" fmla="*/ 192 w 10000"/>
              <a:gd name="connsiteY122" fmla="*/ 4847 h 9826"/>
              <a:gd name="connsiteX123" fmla="*/ 138 w 10000"/>
              <a:gd name="connsiteY123" fmla="*/ 5022 h 9826"/>
              <a:gd name="connsiteX124" fmla="*/ 92 w 10000"/>
              <a:gd name="connsiteY124" fmla="*/ 5239 h 9826"/>
              <a:gd name="connsiteX125" fmla="*/ 54 w 10000"/>
              <a:gd name="connsiteY125" fmla="*/ 5517 h 9826"/>
              <a:gd name="connsiteX126" fmla="*/ 23 w 10000"/>
              <a:gd name="connsiteY126" fmla="*/ 5820 h 9826"/>
              <a:gd name="connsiteX127" fmla="*/ 0 w 10000"/>
              <a:gd name="connsiteY127" fmla="*/ 6174 h 9826"/>
              <a:gd name="connsiteX128" fmla="*/ 0 w 10000"/>
              <a:gd name="connsiteY128" fmla="*/ 6174 h 9826"/>
              <a:gd name="connsiteX129" fmla="*/ 0 w 10000"/>
              <a:gd name="connsiteY129" fmla="*/ 6379 h 9826"/>
              <a:gd name="connsiteX130" fmla="*/ 0 w 10000"/>
              <a:gd name="connsiteY130" fmla="*/ 6541 h 9826"/>
              <a:gd name="connsiteX131" fmla="*/ 8 w 10000"/>
              <a:gd name="connsiteY131" fmla="*/ 6681 h 9826"/>
              <a:gd name="connsiteX132" fmla="*/ 23 w 10000"/>
              <a:gd name="connsiteY132" fmla="*/ 6820 h 9826"/>
              <a:gd name="connsiteX133" fmla="*/ 54 w 10000"/>
              <a:gd name="connsiteY133" fmla="*/ 6934 h 9826"/>
              <a:gd name="connsiteX134" fmla="*/ 85 w 10000"/>
              <a:gd name="connsiteY134" fmla="*/ 7036 h 9826"/>
              <a:gd name="connsiteX135" fmla="*/ 115 w 10000"/>
              <a:gd name="connsiteY135" fmla="*/ 7124 h 9826"/>
              <a:gd name="connsiteX136" fmla="*/ 161 w 10000"/>
              <a:gd name="connsiteY136" fmla="*/ 7200 h 9826"/>
              <a:gd name="connsiteX137" fmla="*/ 215 w 10000"/>
              <a:gd name="connsiteY137" fmla="*/ 7251 h 9826"/>
              <a:gd name="connsiteX138" fmla="*/ 269 w 10000"/>
              <a:gd name="connsiteY138" fmla="*/ 7302 h 9826"/>
              <a:gd name="connsiteX139" fmla="*/ 323 w 10000"/>
              <a:gd name="connsiteY139" fmla="*/ 7339 h 9826"/>
              <a:gd name="connsiteX140" fmla="*/ 392 w 10000"/>
              <a:gd name="connsiteY140" fmla="*/ 7365 h 9826"/>
              <a:gd name="connsiteX141" fmla="*/ 453 w 10000"/>
              <a:gd name="connsiteY141" fmla="*/ 7389 h 9826"/>
              <a:gd name="connsiteX142" fmla="*/ 530 w 10000"/>
              <a:gd name="connsiteY142" fmla="*/ 7389 h 9826"/>
              <a:gd name="connsiteX143" fmla="*/ 676 w 10000"/>
              <a:gd name="connsiteY143" fmla="*/ 7389 h 9826"/>
              <a:gd name="connsiteX144" fmla="*/ 838 w 10000"/>
              <a:gd name="connsiteY144" fmla="*/ 7353 h 9826"/>
              <a:gd name="connsiteX145" fmla="*/ 992 w 10000"/>
              <a:gd name="connsiteY145" fmla="*/ 7302 h 9826"/>
              <a:gd name="connsiteX146" fmla="*/ 1314 w 10000"/>
              <a:gd name="connsiteY146" fmla="*/ 7175 h 9826"/>
              <a:gd name="connsiteX147" fmla="*/ 1606 w 10000"/>
              <a:gd name="connsiteY147" fmla="*/ 7048 h 9826"/>
              <a:gd name="connsiteX148" fmla="*/ 1729 w 10000"/>
              <a:gd name="connsiteY148" fmla="*/ 6984 h 9826"/>
              <a:gd name="connsiteX149" fmla="*/ 1845 w 10000"/>
              <a:gd name="connsiteY149" fmla="*/ 6972 h 9826"/>
              <a:gd name="connsiteX150" fmla="*/ 1845 w 10000"/>
              <a:gd name="connsiteY150" fmla="*/ 6972 h 9826"/>
              <a:gd name="connsiteX151" fmla="*/ 2060 w 10000"/>
              <a:gd name="connsiteY151" fmla="*/ 6934 h 9826"/>
              <a:gd name="connsiteX152" fmla="*/ 2168 w 10000"/>
              <a:gd name="connsiteY152" fmla="*/ 6934 h 9826"/>
              <a:gd name="connsiteX153" fmla="*/ 2291 w 10000"/>
              <a:gd name="connsiteY153" fmla="*/ 6958 h 9826"/>
              <a:gd name="connsiteX154" fmla="*/ 2414 w 10000"/>
              <a:gd name="connsiteY154" fmla="*/ 6984 h 9826"/>
              <a:gd name="connsiteX155" fmla="*/ 2467 w 10000"/>
              <a:gd name="connsiteY155" fmla="*/ 7011 h 9826"/>
              <a:gd name="connsiteX156" fmla="*/ 2521 w 10000"/>
              <a:gd name="connsiteY156" fmla="*/ 7060 h 9826"/>
              <a:gd name="connsiteX157" fmla="*/ 2583 w 10000"/>
              <a:gd name="connsiteY157" fmla="*/ 7124 h 9826"/>
              <a:gd name="connsiteX158" fmla="*/ 2629 w 10000"/>
              <a:gd name="connsiteY158" fmla="*/ 7188 h 9826"/>
              <a:gd name="connsiteX159" fmla="*/ 2683 w 10000"/>
              <a:gd name="connsiteY159" fmla="*/ 7263 h 9826"/>
              <a:gd name="connsiteX160" fmla="*/ 2729 w 10000"/>
              <a:gd name="connsiteY160" fmla="*/ 7353 h 9826"/>
              <a:gd name="connsiteX161" fmla="*/ 2775 w 10000"/>
              <a:gd name="connsiteY161" fmla="*/ 7441 h 9826"/>
              <a:gd name="connsiteX162" fmla="*/ 2813 w 10000"/>
              <a:gd name="connsiteY162" fmla="*/ 7566 h 9826"/>
              <a:gd name="connsiteX163" fmla="*/ 2852 w 10000"/>
              <a:gd name="connsiteY163" fmla="*/ 7706 h 9826"/>
              <a:gd name="connsiteX164" fmla="*/ 2890 w 10000"/>
              <a:gd name="connsiteY164" fmla="*/ 7857 h 9826"/>
              <a:gd name="connsiteX165" fmla="*/ 2913 w 10000"/>
              <a:gd name="connsiteY165" fmla="*/ 8022 h 9826"/>
              <a:gd name="connsiteX166" fmla="*/ 2936 w 10000"/>
              <a:gd name="connsiteY166" fmla="*/ 8225 h 9826"/>
              <a:gd name="connsiteX167" fmla="*/ 2952 w 10000"/>
              <a:gd name="connsiteY167" fmla="*/ 8427 h 9826"/>
              <a:gd name="connsiteX168" fmla="*/ 2975 w 10000"/>
              <a:gd name="connsiteY168" fmla="*/ 8656 h 9826"/>
              <a:gd name="connsiteX169" fmla="*/ 2982 w 10000"/>
              <a:gd name="connsiteY169" fmla="*/ 8922 h 9826"/>
              <a:gd name="connsiteX170" fmla="*/ 2982 w 10000"/>
              <a:gd name="connsiteY170" fmla="*/ 9200 h 9826"/>
              <a:gd name="connsiteX171" fmla="*/ 2975 w 10000"/>
              <a:gd name="connsiteY171" fmla="*/ 9491 h 9826"/>
              <a:gd name="connsiteX172" fmla="*/ 9298 w 10000"/>
              <a:gd name="connsiteY172" fmla="*/ 9826 h 9826"/>
              <a:gd name="connsiteX173" fmla="*/ 10000 w 10000"/>
              <a:gd name="connsiteY173" fmla="*/ 0 h 9826"/>
              <a:gd name="connsiteX0" fmla="*/ 9052 w 10000"/>
              <a:gd name="connsiteY0" fmla="*/ 294 h 10000"/>
              <a:gd name="connsiteX1" fmla="*/ 10000 w 10000"/>
              <a:gd name="connsiteY1" fmla="*/ 0 h 10000"/>
              <a:gd name="connsiteX2" fmla="*/ 8378 w 10000"/>
              <a:gd name="connsiteY2" fmla="*/ 193 h 10000"/>
              <a:gd name="connsiteX3" fmla="*/ 7556 w 10000"/>
              <a:gd name="connsiteY3" fmla="*/ 297 h 10000"/>
              <a:gd name="connsiteX4" fmla="*/ 6879 w 10000"/>
              <a:gd name="connsiteY4" fmla="*/ 412 h 10000"/>
              <a:gd name="connsiteX5" fmla="*/ 6879 w 10000"/>
              <a:gd name="connsiteY5" fmla="*/ 412 h 10000"/>
              <a:gd name="connsiteX6" fmla="*/ 6764 w 10000"/>
              <a:gd name="connsiteY6" fmla="*/ 425 h 10000"/>
              <a:gd name="connsiteX7" fmla="*/ 6664 w 10000"/>
              <a:gd name="connsiteY7" fmla="*/ 451 h 10000"/>
              <a:gd name="connsiteX8" fmla="*/ 6580 w 10000"/>
              <a:gd name="connsiteY8" fmla="*/ 504 h 10000"/>
              <a:gd name="connsiteX9" fmla="*/ 6503 w 10000"/>
              <a:gd name="connsiteY9" fmla="*/ 529 h 10000"/>
              <a:gd name="connsiteX10" fmla="*/ 6434 w 10000"/>
              <a:gd name="connsiteY10" fmla="*/ 579 h 10000"/>
              <a:gd name="connsiteX11" fmla="*/ 6372 w 10000"/>
              <a:gd name="connsiteY11" fmla="*/ 645 h 10000"/>
              <a:gd name="connsiteX12" fmla="*/ 6318 w 10000"/>
              <a:gd name="connsiteY12" fmla="*/ 707 h 10000"/>
              <a:gd name="connsiteX13" fmla="*/ 6280 w 10000"/>
              <a:gd name="connsiteY13" fmla="*/ 773 h 10000"/>
              <a:gd name="connsiteX14" fmla="*/ 6241 w 10000"/>
              <a:gd name="connsiteY14" fmla="*/ 824 h 10000"/>
              <a:gd name="connsiteX15" fmla="*/ 6218 w 10000"/>
              <a:gd name="connsiteY15" fmla="*/ 914 h 10000"/>
              <a:gd name="connsiteX16" fmla="*/ 6195 w 10000"/>
              <a:gd name="connsiteY16" fmla="*/ 991 h 10000"/>
              <a:gd name="connsiteX17" fmla="*/ 6180 w 10000"/>
              <a:gd name="connsiteY17" fmla="*/ 1069 h 10000"/>
              <a:gd name="connsiteX18" fmla="*/ 6172 w 10000"/>
              <a:gd name="connsiteY18" fmla="*/ 1146 h 10000"/>
              <a:gd name="connsiteX19" fmla="*/ 6172 w 10000"/>
              <a:gd name="connsiteY19" fmla="*/ 1237 h 10000"/>
              <a:gd name="connsiteX20" fmla="*/ 6180 w 10000"/>
              <a:gd name="connsiteY20" fmla="*/ 1404 h 10000"/>
              <a:gd name="connsiteX21" fmla="*/ 6203 w 10000"/>
              <a:gd name="connsiteY21" fmla="*/ 1598 h 10000"/>
              <a:gd name="connsiteX22" fmla="*/ 6257 w 10000"/>
              <a:gd name="connsiteY22" fmla="*/ 1777 h 10000"/>
              <a:gd name="connsiteX23" fmla="*/ 6311 w 10000"/>
              <a:gd name="connsiteY23" fmla="*/ 1984 h 10000"/>
              <a:gd name="connsiteX24" fmla="*/ 6364 w 10000"/>
              <a:gd name="connsiteY24" fmla="*/ 2177 h 10000"/>
              <a:gd name="connsiteX25" fmla="*/ 6503 w 10000"/>
              <a:gd name="connsiteY25" fmla="*/ 2563 h 10000"/>
              <a:gd name="connsiteX26" fmla="*/ 6633 w 10000"/>
              <a:gd name="connsiteY26" fmla="*/ 2910 h 10000"/>
              <a:gd name="connsiteX27" fmla="*/ 6633 w 10000"/>
              <a:gd name="connsiteY27" fmla="*/ 2910 h 10000"/>
              <a:gd name="connsiteX28" fmla="*/ 6656 w 10000"/>
              <a:gd name="connsiteY28" fmla="*/ 2987 h 10000"/>
              <a:gd name="connsiteX29" fmla="*/ 6672 w 10000"/>
              <a:gd name="connsiteY29" fmla="*/ 3064 h 10000"/>
              <a:gd name="connsiteX30" fmla="*/ 6679 w 10000"/>
              <a:gd name="connsiteY30" fmla="*/ 3144 h 10000"/>
              <a:gd name="connsiteX31" fmla="*/ 6679 w 10000"/>
              <a:gd name="connsiteY31" fmla="*/ 3220 h 10000"/>
              <a:gd name="connsiteX32" fmla="*/ 6672 w 10000"/>
              <a:gd name="connsiteY32" fmla="*/ 3296 h 10000"/>
              <a:gd name="connsiteX33" fmla="*/ 6664 w 10000"/>
              <a:gd name="connsiteY33" fmla="*/ 3361 h 10000"/>
              <a:gd name="connsiteX34" fmla="*/ 6633 w 10000"/>
              <a:gd name="connsiteY34" fmla="*/ 3438 h 10000"/>
              <a:gd name="connsiteX35" fmla="*/ 6618 w 10000"/>
              <a:gd name="connsiteY35" fmla="*/ 3502 h 10000"/>
              <a:gd name="connsiteX36" fmla="*/ 6541 w 10000"/>
              <a:gd name="connsiteY36" fmla="*/ 3643 h 10000"/>
              <a:gd name="connsiteX37" fmla="*/ 6457 w 10000"/>
              <a:gd name="connsiteY37" fmla="*/ 3747 h 10000"/>
              <a:gd name="connsiteX38" fmla="*/ 6349 w 10000"/>
              <a:gd name="connsiteY38" fmla="*/ 3862 h 10000"/>
              <a:gd name="connsiteX39" fmla="*/ 6234 w 10000"/>
              <a:gd name="connsiteY39" fmla="*/ 3954 h 10000"/>
              <a:gd name="connsiteX40" fmla="*/ 6103 w 10000"/>
              <a:gd name="connsiteY40" fmla="*/ 4019 h 10000"/>
              <a:gd name="connsiteX41" fmla="*/ 5972 w 10000"/>
              <a:gd name="connsiteY41" fmla="*/ 4083 h 10000"/>
              <a:gd name="connsiteX42" fmla="*/ 5842 w 10000"/>
              <a:gd name="connsiteY42" fmla="*/ 4106 h 10000"/>
              <a:gd name="connsiteX43" fmla="*/ 5711 w 10000"/>
              <a:gd name="connsiteY43" fmla="*/ 4122 h 10000"/>
              <a:gd name="connsiteX44" fmla="*/ 5580 w 10000"/>
              <a:gd name="connsiteY44" fmla="*/ 4106 h 10000"/>
              <a:gd name="connsiteX45" fmla="*/ 5457 w 10000"/>
              <a:gd name="connsiteY45" fmla="*/ 4071 h 10000"/>
              <a:gd name="connsiteX46" fmla="*/ 5350 w 10000"/>
              <a:gd name="connsiteY46" fmla="*/ 4005 h 10000"/>
              <a:gd name="connsiteX47" fmla="*/ 5296 w 10000"/>
              <a:gd name="connsiteY47" fmla="*/ 3954 h 10000"/>
              <a:gd name="connsiteX48" fmla="*/ 5250 w 10000"/>
              <a:gd name="connsiteY48" fmla="*/ 3902 h 10000"/>
              <a:gd name="connsiteX49" fmla="*/ 5250 w 10000"/>
              <a:gd name="connsiteY49" fmla="*/ 3902 h 10000"/>
              <a:gd name="connsiteX50" fmla="*/ 5173 w 10000"/>
              <a:gd name="connsiteY50" fmla="*/ 3785 h 10000"/>
              <a:gd name="connsiteX51" fmla="*/ 5104 w 10000"/>
              <a:gd name="connsiteY51" fmla="*/ 3658 h 10000"/>
              <a:gd name="connsiteX52" fmla="*/ 5065 w 10000"/>
              <a:gd name="connsiteY52" fmla="*/ 3502 h 10000"/>
              <a:gd name="connsiteX53" fmla="*/ 5042 w 10000"/>
              <a:gd name="connsiteY53" fmla="*/ 3335 h 10000"/>
              <a:gd name="connsiteX54" fmla="*/ 5019 w 10000"/>
              <a:gd name="connsiteY54" fmla="*/ 3155 h 10000"/>
              <a:gd name="connsiteX55" fmla="*/ 5019 w 10000"/>
              <a:gd name="connsiteY55" fmla="*/ 2975 h 10000"/>
              <a:gd name="connsiteX56" fmla="*/ 5035 w 10000"/>
              <a:gd name="connsiteY56" fmla="*/ 2768 h 10000"/>
              <a:gd name="connsiteX57" fmla="*/ 5042 w 10000"/>
              <a:gd name="connsiteY57" fmla="*/ 2563 h 10000"/>
              <a:gd name="connsiteX58" fmla="*/ 5088 w 10000"/>
              <a:gd name="connsiteY58" fmla="*/ 2136 h 10000"/>
              <a:gd name="connsiteX59" fmla="*/ 5150 w 10000"/>
              <a:gd name="connsiteY59" fmla="*/ 1726 h 10000"/>
              <a:gd name="connsiteX60" fmla="*/ 5211 w 10000"/>
              <a:gd name="connsiteY60" fmla="*/ 1302 h 10000"/>
              <a:gd name="connsiteX61" fmla="*/ 5227 w 10000"/>
              <a:gd name="connsiteY61" fmla="*/ 1081 h 10000"/>
              <a:gd name="connsiteX62" fmla="*/ 5250 w 10000"/>
              <a:gd name="connsiteY62" fmla="*/ 888 h 10000"/>
              <a:gd name="connsiteX63" fmla="*/ 5250 w 10000"/>
              <a:gd name="connsiteY63" fmla="*/ 888 h 10000"/>
              <a:gd name="connsiteX64" fmla="*/ 5250 w 10000"/>
              <a:gd name="connsiteY64" fmla="*/ 798 h 10000"/>
              <a:gd name="connsiteX65" fmla="*/ 5250 w 10000"/>
              <a:gd name="connsiteY65" fmla="*/ 735 h 10000"/>
              <a:gd name="connsiteX66" fmla="*/ 5227 w 10000"/>
              <a:gd name="connsiteY66" fmla="*/ 656 h 10000"/>
              <a:gd name="connsiteX67" fmla="*/ 5211 w 10000"/>
              <a:gd name="connsiteY67" fmla="*/ 592 h 10000"/>
              <a:gd name="connsiteX68" fmla="*/ 5181 w 10000"/>
              <a:gd name="connsiteY68" fmla="*/ 529 h 10000"/>
              <a:gd name="connsiteX69" fmla="*/ 5150 w 10000"/>
              <a:gd name="connsiteY69" fmla="*/ 476 h 10000"/>
              <a:gd name="connsiteX70" fmla="*/ 5058 w 10000"/>
              <a:gd name="connsiteY70" fmla="*/ 372 h 10000"/>
              <a:gd name="connsiteX71" fmla="*/ 4958 w 10000"/>
              <a:gd name="connsiteY71" fmla="*/ 283 h 10000"/>
              <a:gd name="connsiteX72" fmla="*/ 4827 w 10000"/>
              <a:gd name="connsiteY72" fmla="*/ 207 h 10000"/>
              <a:gd name="connsiteX73" fmla="*/ 4689 w 10000"/>
              <a:gd name="connsiteY73" fmla="*/ 154 h 10000"/>
              <a:gd name="connsiteX74" fmla="*/ 4527 w 10000"/>
              <a:gd name="connsiteY74" fmla="*/ 116 h 10000"/>
              <a:gd name="connsiteX75" fmla="*/ 4358 w 10000"/>
              <a:gd name="connsiteY75" fmla="*/ 78 h 10000"/>
              <a:gd name="connsiteX76" fmla="*/ 4174 w 10000"/>
              <a:gd name="connsiteY76" fmla="*/ 51 h 10000"/>
              <a:gd name="connsiteX77" fmla="*/ 3805 w 10000"/>
              <a:gd name="connsiteY77" fmla="*/ 12 h 10000"/>
              <a:gd name="connsiteX78" fmla="*/ 3413 w 10000"/>
              <a:gd name="connsiteY78" fmla="*/ 12 h 10000"/>
              <a:gd name="connsiteX79" fmla="*/ 3036 w 10000"/>
              <a:gd name="connsiteY79" fmla="*/ 12 h 10000"/>
              <a:gd name="connsiteX80" fmla="*/ 3036 w 10000"/>
              <a:gd name="connsiteY80" fmla="*/ 12 h 10000"/>
              <a:gd name="connsiteX81" fmla="*/ 2636 w 10000"/>
              <a:gd name="connsiteY81" fmla="*/ 38 h 10000"/>
              <a:gd name="connsiteX82" fmla="*/ 2636 w 10000"/>
              <a:gd name="connsiteY82" fmla="*/ 38 h 10000"/>
              <a:gd name="connsiteX83" fmla="*/ 2390 w 10000"/>
              <a:gd name="connsiteY83" fmla="*/ 38 h 10000"/>
              <a:gd name="connsiteX84" fmla="*/ 2152 w 10000"/>
              <a:gd name="connsiteY84" fmla="*/ 51 h 10000"/>
              <a:gd name="connsiteX85" fmla="*/ 2152 w 10000"/>
              <a:gd name="connsiteY85" fmla="*/ 51 h 10000"/>
              <a:gd name="connsiteX86" fmla="*/ 2291 w 10000"/>
              <a:gd name="connsiteY86" fmla="*/ 1004 h 10000"/>
              <a:gd name="connsiteX87" fmla="*/ 2406 w 10000"/>
              <a:gd name="connsiteY87" fmla="*/ 1843 h 10000"/>
              <a:gd name="connsiteX88" fmla="*/ 2483 w 10000"/>
              <a:gd name="connsiteY88" fmla="*/ 2575 h 10000"/>
              <a:gd name="connsiteX89" fmla="*/ 2544 w 10000"/>
              <a:gd name="connsiteY89" fmla="*/ 3220 h 10000"/>
              <a:gd name="connsiteX90" fmla="*/ 2560 w 10000"/>
              <a:gd name="connsiteY90" fmla="*/ 3747 h 10000"/>
              <a:gd name="connsiteX91" fmla="*/ 2567 w 10000"/>
              <a:gd name="connsiteY91" fmla="*/ 3978 h 10000"/>
              <a:gd name="connsiteX92" fmla="*/ 2560 w 10000"/>
              <a:gd name="connsiteY92" fmla="*/ 4197 h 10000"/>
              <a:gd name="connsiteX93" fmla="*/ 2552 w 10000"/>
              <a:gd name="connsiteY93" fmla="*/ 4391 h 10000"/>
              <a:gd name="connsiteX94" fmla="*/ 2544 w 10000"/>
              <a:gd name="connsiteY94" fmla="*/ 4557 h 10000"/>
              <a:gd name="connsiteX95" fmla="*/ 2513 w 10000"/>
              <a:gd name="connsiteY95" fmla="*/ 4714 h 10000"/>
              <a:gd name="connsiteX96" fmla="*/ 2498 w 10000"/>
              <a:gd name="connsiteY96" fmla="*/ 4854 h 10000"/>
              <a:gd name="connsiteX97" fmla="*/ 2460 w 10000"/>
              <a:gd name="connsiteY97" fmla="*/ 4970 h 10000"/>
              <a:gd name="connsiteX98" fmla="*/ 2421 w 10000"/>
              <a:gd name="connsiteY98" fmla="*/ 5074 h 10000"/>
              <a:gd name="connsiteX99" fmla="*/ 2383 w 10000"/>
              <a:gd name="connsiteY99" fmla="*/ 5152 h 10000"/>
              <a:gd name="connsiteX100" fmla="*/ 2337 w 10000"/>
              <a:gd name="connsiteY100" fmla="*/ 5215 h 10000"/>
              <a:gd name="connsiteX101" fmla="*/ 2283 w 10000"/>
              <a:gd name="connsiteY101" fmla="*/ 5281 h 10000"/>
              <a:gd name="connsiteX102" fmla="*/ 2229 w 10000"/>
              <a:gd name="connsiteY102" fmla="*/ 5319 h 10000"/>
              <a:gd name="connsiteX103" fmla="*/ 2168 w 10000"/>
              <a:gd name="connsiteY103" fmla="*/ 5345 h 10000"/>
              <a:gd name="connsiteX104" fmla="*/ 2106 w 10000"/>
              <a:gd name="connsiteY104" fmla="*/ 5356 h 10000"/>
              <a:gd name="connsiteX105" fmla="*/ 2029 w 10000"/>
              <a:gd name="connsiteY105" fmla="*/ 5356 h 10000"/>
              <a:gd name="connsiteX106" fmla="*/ 1952 w 10000"/>
              <a:gd name="connsiteY106" fmla="*/ 5356 h 10000"/>
              <a:gd name="connsiteX107" fmla="*/ 1806 w 10000"/>
              <a:gd name="connsiteY107" fmla="*/ 5319 h 10000"/>
              <a:gd name="connsiteX108" fmla="*/ 1630 w 10000"/>
              <a:gd name="connsiteY108" fmla="*/ 5215 h 10000"/>
              <a:gd name="connsiteX109" fmla="*/ 1453 w 10000"/>
              <a:gd name="connsiteY109" fmla="*/ 5111 h 10000"/>
              <a:gd name="connsiteX110" fmla="*/ 1453 w 10000"/>
              <a:gd name="connsiteY110" fmla="*/ 5111 h 10000"/>
              <a:gd name="connsiteX111" fmla="*/ 1107 w 10000"/>
              <a:gd name="connsiteY111" fmla="*/ 4893 h 10000"/>
              <a:gd name="connsiteX112" fmla="*/ 961 w 10000"/>
              <a:gd name="connsiteY112" fmla="*/ 4804 h 10000"/>
              <a:gd name="connsiteX113" fmla="*/ 815 w 10000"/>
              <a:gd name="connsiteY113" fmla="*/ 4714 h 10000"/>
              <a:gd name="connsiteX114" fmla="*/ 699 w 10000"/>
              <a:gd name="connsiteY114" fmla="*/ 4673 h 10000"/>
              <a:gd name="connsiteX115" fmla="*/ 584 w 10000"/>
              <a:gd name="connsiteY115" fmla="*/ 4636 h 10000"/>
              <a:gd name="connsiteX116" fmla="*/ 484 w 10000"/>
              <a:gd name="connsiteY116" fmla="*/ 4624 h 10000"/>
              <a:gd name="connsiteX117" fmla="*/ 400 w 10000"/>
              <a:gd name="connsiteY117" fmla="*/ 4661 h 10000"/>
              <a:gd name="connsiteX118" fmla="*/ 354 w 10000"/>
              <a:gd name="connsiteY118" fmla="*/ 4687 h 10000"/>
              <a:gd name="connsiteX119" fmla="*/ 315 w 10000"/>
              <a:gd name="connsiteY119" fmla="*/ 4714 h 10000"/>
              <a:gd name="connsiteX120" fmla="*/ 277 w 10000"/>
              <a:gd name="connsiteY120" fmla="*/ 4764 h 10000"/>
              <a:gd name="connsiteX121" fmla="*/ 246 w 10000"/>
              <a:gd name="connsiteY121" fmla="*/ 4818 h 10000"/>
              <a:gd name="connsiteX122" fmla="*/ 192 w 10000"/>
              <a:gd name="connsiteY122" fmla="*/ 4933 h 10000"/>
              <a:gd name="connsiteX123" fmla="*/ 138 w 10000"/>
              <a:gd name="connsiteY123" fmla="*/ 5111 h 10000"/>
              <a:gd name="connsiteX124" fmla="*/ 92 w 10000"/>
              <a:gd name="connsiteY124" fmla="*/ 5332 h 10000"/>
              <a:gd name="connsiteX125" fmla="*/ 54 w 10000"/>
              <a:gd name="connsiteY125" fmla="*/ 5615 h 10000"/>
              <a:gd name="connsiteX126" fmla="*/ 23 w 10000"/>
              <a:gd name="connsiteY126" fmla="*/ 5923 h 10000"/>
              <a:gd name="connsiteX127" fmla="*/ 0 w 10000"/>
              <a:gd name="connsiteY127" fmla="*/ 6283 h 10000"/>
              <a:gd name="connsiteX128" fmla="*/ 0 w 10000"/>
              <a:gd name="connsiteY128" fmla="*/ 6283 h 10000"/>
              <a:gd name="connsiteX129" fmla="*/ 0 w 10000"/>
              <a:gd name="connsiteY129" fmla="*/ 6492 h 10000"/>
              <a:gd name="connsiteX130" fmla="*/ 0 w 10000"/>
              <a:gd name="connsiteY130" fmla="*/ 6657 h 10000"/>
              <a:gd name="connsiteX131" fmla="*/ 8 w 10000"/>
              <a:gd name="connsiteY131" fmla="*/ 6799 h 10000"/>
              <a:gd name="connsiteX132" fmla="*/ 23 w 10000"/>
              <a:gd name="connsiteY132" fmla="*/ 6941 h 10000"/>
              <a:gd name="connsiteX133" fmla="*/ 54 w 10000"/>
              <a:gd name="connsiteY133" fmla="*/ 7057 h 10000"/>
              <a:gd name="connsiteX134" fmla="*/ 85 w 10000"/>
              <a:gd name="connsiteY134" fmla="*/ 7161 h 10000"/>
              <a:gd name="connsiteX135" fmla="*/ 115 w 10000"/>
              <a:gd name="connsiteY135" fmla="*/ 7250 h 10000"/>
              <a:gd name="connsiteX136" fmla="*/ 161 w 10000"/>
              <a:gd name="connsiteY136" fmla="*/ 7327 h 10000"/>
              <a:gd name="connsiteX137" fmla="*/ 215 w 10000"/>
              <a:gd name="connsiteY137" fmla="*/ 7379 h 10000"/>
              <a:gd name="connsiteX138" fmla="*/ 269 w 10000"/>
              <a:gd name="connsiteY138" fmla="*/ 7431 h 10000"/>
              <a:gd name="connsiteX139" fmla="*/ 323 w 10000"/>
              <a:gd name="connsiteY139" fmla="*/ 7469 h 10000"/>
              <a:gd name="connsiteX140" fmla="*/ 392 w 10000"/>
              <a:gd name="connsiteY140" fmla="*/ 7495 h 10000"/>
              <a:gd name="connsiteX141" fmla="*/ 453 w 10000"/>
              <a:gd name="connsiteY141" fmla="*/ 7520 h 10000"/>
              <a:gd name="connsiteX142" fmla="*/ 530 w 10000"/>
              <a:gd name="connsiteY142" fmla="*/ 7520 h 10000"/>
              <a:gd name="connsiteX143" fmla="*/ 676 w 10000"/>
              <a:gd name="connsiteY143" fmla="*/ 7520 h 10000"/>
              <a:gd name="connsiteX144" fmla="*/ 838 w 10000"/>
              <a:gd name="connsiteY144" fmla="*/ 7483 h 10000"/>
              <a:gd name="connsiteX145" fmla="*/ 992 w 10000"/>
              <a:gd name="connsiteY145" fmla="*/ 7431 h 10000"/>
              <a:gd name="connsiteX146" fmla="*/ 1314 w 10000"/>
              <a:gd name="connsiteY146" fmla="*/ 7302 h 10000"/>
              <a:gd name="connsiteX147" fmla="*/ 1606 w 10000"/>
              <a:gd name="connsiteY147" fmla="*/ 7173 h 10000"/>
              <a:gd name="connsiteX148" fmla="*/ 1729 w 10000"/>
              <a:gd name="connsiteY148" fmla="*/ 7108 h 10000"/>
              <a:gd name="connsiteX149" fmla="*/ 1845 w 10000"/>
              <a:gd name="connsiteY149" fmla="*/ 7095 h 10000"/>
              <a:gd name="connsiteX150" fmla="*/ 1845 w 10000"/>
              <a:gd name="connsiteY150" fmla="*/ 7095 h 10000"/>
              <a:gd name="connsiteX151" fmla="*/ 2060 w 10000"/>
              <a:gd name="connsiteY151" fmla="*/ 7057 h 10000"/>
              <a:gd name="connsiteX152" fmla="*/ 2168 w 10000"/>
              <a:gd name="connsiteY152" fmla="*/ 7057 h 10000"/>
              <a:gd name="connsiteX153" fmla="*/ 2291 w 10000"/>
              <a:gd name="connsiteY153" fmla="*/ 7081 h 10000"/>
              <a:gd name="connsiteX154" fmla="*/ 2414 w 10000"/>
              <a:gd name="connsiteY154" fmla="*/ 7108 h 10000"/>
              <a:gd name="connsiteX155" fmla="*/ 2467 w 10000"/>
              <a:gd name="connsiteY155" fmla="*/ 7135 h 10000"/>
              <a:gd name="connsiteX156" fmla="*/ 2521 w 10000"/>
              <a:gd name="connsiteY156" fmla="*/ 7185 h 10000"/>
              <a:gd name="connsiteX157" fmla="*/ 2583 w 10000"/>
              <a:gd name="connsiteY157" fmla="*/ 7250 h 10000"/>
              <a:gd name="connsiteX158" fmla="*/ 2629 w 10000"/>
              <a:gd name="connsiteY158" fmla="*/ 7315 h 10000"/>
              <a:gd name="connsiteX159" fmla="*/ 2683 w 10000"/>
              <a:gd name="connsiteY159" fmla="*/ 7392 h 10000"/>
              <a:gd name="connsiteX160" fmla="*/ 2729 w 10000"/>
              <a:gd name="connsiteY160" fmla="*/ 7483 h 10000"/>
              <a:gd name="connsiteX161" fmla="*/ 2775 w 10000"/>
              <a:gd name="connsiteY161" fmla="*/ 7573 h 10000"/>
              <a:gd name="connsiteX162" fmla="*/ 2813 w 10000"/>
              <a:gd name="connsiteY162" fmla="*/ 7700 h 10000"/>
              <a:gd name="connsiteX163" fmla="*/ 2852 w 10000"/>
              <a:gd name="connsiteY163" fmla="*/ 7842 h 10000"/>
              <a:gd name="connsiteX164" fmla="*/ 2890 w 10000"/>
              <a:gd name="connsiteY164" fmla="*/ 7996 h 10000"/>
              <a:gd name="connsiteX165" fmla="*/ 2913 w 10000"/>
              <a:gd name="connsiteY165" fmla="*/ 8164 h 10000"/>
              <a:gd name="connsiteX166" fmla="*/ 2936 w 10000"/>
              <a:gd name="connsiteY166" fmla="*/ 8371 h 10000"/>
              <a:gd name="connsiteX167" fmla="*/ 2952 w 10000"/>
              <a:gd name="connsiteY167" fmla="*/ 8576 h 10000"/>
              <a:gd name="connsiteX168" fmla="*/ 2975 w 10000"/>
              <a:gd name="connsiteY168" fmla="*/ 8809 h 10000"/>
              <a:gd name="connsiteX169" fmla="*/ 2982 w 10000"/>
              <a:gd name="connsiteY169" fmla="*/ 9080 h 10000"/>
              <a:gd name="connsiteX170" fmla="*/ 2982 w 10000"/>
              <a:gd name="connsiteY170" fmla="*/ 9363 h 10000"/>
              <a:gd name="connsiteX171" fmla="*/ 2975 w 10000"/>
              <a:gd name="connsiteY171" fmla="*/ 9659 h 10000"/>
              <a:gd name="connsiteX172" fmla="*/ 9298 w 10000"/>
              <a:gd name="connsiteY172" fmla="*/ 10000 h 10000"/>
              <a:gd name="connsiteX173" fmla="*/ 9052 w 10000"/>
              <a:gd name="connsiteY173" fmla="*/ 294 h 10000"/>
              <a:gd name="connsiteX0" fmla="*/ 9052 w 9299"/>
              <a:gd name="connsiteY0" fmla="*/ 282 h 9988"/>
              <a:gd name="connsiteX1" fmla="*/ 8378 w 9299"/>
              <a:gd name="connsiteY1" fmla="*/ 181 h 9988"/>
              <a:gd name="connsiteX2" fmla="*/ 7556 w 9299"/>
              <a:gd name="connsiteY2" fmla="*/ 285 h 9988"/>
              <a:gd name="connsiteX3" fmla="*/ 6879 w 9299"/>
              <a:gd name="connsiteY3" fmla="*/ 400 h 9988"/>
              <a:gd name="connsiteX4" fmla="*/ 6879 w 9299"/>
              <a:gd name="connsiteY4" fmla="*/ 400 h 9988"/>
              <a:gd name="connsiteX5" fmla="*/ 6764 w 9299"/>
              <a:gd name="connsiteY5" fmla="*/ 413 h 9988"/>
              <a:gd name="connsiteX6" fmla="*/ 6664 w 9299"/>
              <a:gd name="connsiteY6" fmla="*/ 439 h 9988"/>
              <a:gd name="connsiteX7" fmla="*/ 6580 w 9299"/>
              <a:gd name="connsiteY7" fmla="*/ 492 h 9988"/>
              <a:gd name="connsiteX8" fmla="*/ 6503 w 9299"/>
              <a:gd name="connsiteY8" fmla="*/ 517 h 9988"/>
              <a:gd name="connsiteX9" fmla="*/ 6434 w 9299"/>
              <a:gd name="connsiteY9" fmla="*/ 567 h 9988"/>
              <a:gd name="connsiteX10" fmla="*/ 6372 w 9299"/>
              <a:gd name="connsiteY10" fmla="*/ 633 h 9988"/>
              <a:gd name="connsiteX11" fmla="*/ 6318 w 9299"/>
              <a:gd name="connsiteY11" fmla="*/ 695 h 9988"/>
              <a:gd name="connsiteX12" fmla="*/ 6280 w 9299"/>
              <a:gd name="connsiteY12" fmla="*/ 761 h 9988"/>
              <a:gd name="connsiteX13" fmla="*/ 6241 w 9299"/>
              <a:gd name="connsiteY13" fmla="*/ 812 h 9988"/>
              <a:gd name="connsiteX14" fmla="*/ 6218 w 9299"/>
              <a:gd name="connsiteY14" fmla="*/ 902 h 9988"/>
              <a:gd name="connsiteX15" fmla="*/ 6195 w 9299"/>
              <a:gd name="connsiteY15" fmla="*/ 979 h 9988"/>
              <a:gd name="connsiteX16" fmla="*/ 6180 w 9299"/>
              <a:gd name="connsiteY16" fmla="*/ 1057 h 9988"/>
              <a:gd name="connsiteX17" fmla="*/ 6172 w 9299"/>
              <a:gd name="connsiteY17" fmla="*/ 1134 h 9988"/>
              <a:gd name="connsiteX18" fmla="*/ 6172 w 9299"/>
              <a:gd name="connsiteY18" fmla="*/ 1225 h 9988"/>
              <a:gd name="connsiteX19" fmla="*/ 6180 w 9299"/>
              <a:gd name="connsiteY19" fmla="*/ 1392 h 9988"/>
              <a:gd name="connsiteX20" fmla="*/ 6203 w 9299"/>
              <a:gd name="connsiteY20" fmla="*/ 1586 h 9988"/>
              <a:gd name="connsiteX21" fmla="*/ 6257 w 9299"/>
              <a:gd name="connsiteY21" fmla="*/ 1765 h 9988"/>
              <a:gd name="connsiteX22" fmla="*/ 6311 w 9299"/>
              <a:gd name="connsiteY22" fmla="*/ 1972 h 9988"/>
              <a:gd name="connsiteX23" fmla="*/ 6364 w 9299"/>
              <a:gd name="connsiteY23" fmla="*/ 2165 h 9988"/>
              <a:gd name="connsiteX24" fmla="*/ 6503 w 9299"/>
              <a:gd name="connsiteY24" fmla="*/ 2551 h 9988"/>
              <a:gd name="connsiteX25" fmla="*/ 6633 w 9299"/>
              <a:gd name="connsiteY25" fmla="*/ 2898 h 9988"/>
              <a:gd name="connsiteX26" fmla="*/ 6633 w 9299"/>
              <a:gd name="connsiteY26" fmla="*/ 2898 h 9988"/>
              <a:gd name="connsiteX27" fmla="*/ 6656 w 9299"/>
              <a:gd name="connsiteY27" fmla="*/ 2975 h 9988"/>
              <a:gd name="connsiteX28" fmla="*/ 6672 w 9299"/>
              <a:gd name="connsiteY28" fmla="*/ 3052 h 9988"/>
              <a:gd name="connsiteX29" fmla="*/ 6679 w 9299"/>
              <a:gd name="connsiteY29" fmla="*/ 3132 h 9988"/>
              <a:gd name="connsiteX30" fmla="*/ 6679 w 9299"/>
              <a:gd name="connsiteY30" fmla="*/ 3208 h 9988"/>
              <a:gd name="connsiteX31" fmla="*/ 6672 w 9299"/>
              <a:gd name="connsiteY31" fmla="*/ 3284 h 9988"/>
              <a:gd name="connsiteX32" fmla="*/ 6664 w 9299"/>
              <a:gd name="connsiteY32" fmla="*/ 3349 h 9988"/>
              <a:gd name="connsiteX33" fmla="*/ 6633 w 9299"/>
              <a:gd name="connsiteY33" fmla="*/ 3426 h 9988"/>
              <a:gd name="connsiteX34" fmla="*/ 6618 w 9299"/>
              <a:gd name="connsiteY34" fmla="*/ 3490 h 9988"/>
              <a:gd name="connsiteX35" fmla="*/ 6541 w 9299"/>
              <a:gd name="connsiteY35" fmla="*/ 3631 h 9988"/>
              <a:gd name="connsiteX36" fmla="*/ 6457 w 9299"/>
              <a:gd name="connsiteY36" fmla="*/ 3735 h 9988"/>
              <a:gd name="connsiteX37" fmla="*/ 6349 w 9299"/>
              <a:gd name="connsiteY37" fmla="*/ 3850 h 9988"/>
              <a:gd name="connsiteX38" fmla="*/ 6234 w 9299"/>
              <a:gd name="connsiteY38" fmla="*/ 3942 h 9988"/>
              <a:gd name="connsiteX39" fmla="*/ 6103 w 9299"/>
              <a:gd name="connsiteY39" fmla="*/ 4007 h 9988"/>
              <a:gd name="connsiteX40" fmla="*/ 5972 w 9299"/>
              <a:gd name="connsiteY40" fmla="*/ 4071 h 9988"/>
              <a:gd name="connsiteX41" fmla="*/ 5842 w 9299"/>
              <a:gd name="connsiteY41" fmla="*/ 4094 h 9988"/>
              <a:gd name="connsiteX42" fmla="*/ 5711 w 9299"/>
              <a:gd name="connsiteY42" fmla="*/ 4110 h 9988"/>
              <a:gd name="connsiteX43" fmla="*/ 5580 w 9299"/>
              <a:gd name="connsiteY43" fmla="*/ 4094 h 9988"/>
              <a:gd name="connsiteX44" fmla="*/ 5457 w 9299"/>
              <a:gd name="connsiteY44" fmla="*/ 4059 h 9988"/>
              <a:gd name="connsiteX45" fmla="*/ 5350 w 9299"/>
              <a:gd name="connsiteY45" fmla="*/ 3993 h 9988"/>
              <a:gd name="connsiteX46" fmla="*/ 5296 w 9299"/>
              <a:gd name="connsiteY46" fmla="*/ 3942 h 9988"/>
              <a:gd name="connsiteX47" fmla="*/ 5250 w 9299"/>
              <a:gd name="connsiteY47" fmla="*/ 3890 h 9988"/>
              <a:gd name="connsiteX48" fmla="*/ 5250 w 9299"/>
              <a:gd name="connsiteY48" fmla="*/ 3890 h 9988"/>
              <a:gd name="connsiteX49" fmla="*/ 5173 w 9299"/>
              <a:gd name="connsiteY49" fmla="*/ 3773 h 9988"/>
              <a:gd name="connsiteX50" fmla="*/ 5104 w 9299"/>
              <a:gd name="connsiteY50" fmla="*/ 3646 h 9988"/>
              <a:gd name="connsiteX51" fmla="*/ 5065 w 9299"/>
              <a:gd name="connsiteY51" fmla="*/ 3490 h 9988"/>
              <a:gd name="connsiteX52" fmla="*/ 5042 w 9299"/>
              <a:gd name="connsiteY52" fmla="*/ 3323 h 9988"/>
              <a:gd name="connsiteX53" fmla="*/ 5019 w 9299"/>
              <a:gd name="connsiteY53" fmla="*/ 3143 h 9988"/>
              <a:gd name="connsiteX54" fmla="*/ 5019 w 9299"/>
              <a:gd name="connsiteY54" fmla="*/ 2963 h 9988"/>
              <a:gd name="connsiteX55" fmla="*/ 5035 w 9299"/>
              <a:gd name="connsiteY55" fmla="*/ 2756 h 9988"/>
              <a:gd name="connsiteX56" fmla="*/ 5042 w 9299"/>
              <a:gd name="connsiteY56" fmla="*/ 2551 h 9988"/>
              <a:gd name="connsiteX57" fmla="*/ 5088 w 9299"/>
              <a:gd name="connsiteY57" fmla="*/ 2124 h 9988"/>
              <a:gd name="connsiteX58" fmla="*/ 5150 w 9299"/>
              <a:gd name="connsiteY58" fmla="*/ 1714 h 9988"/>
              <a:gd name="connsiteX59" fmla="*/ 5211 w 9299"/>
              <a:gd name="connsiteY59" fmla="*/ 1290 h 9988"/>
              <a:gd name="connsiteX60" fmla="*/ 5227 w 9299"/>
              <a:gd name="connsiteY60" fmla="*/ 1069 h 9988"/>
              <a:gd name="connsiteX61" fmla="*/ 5250 w 9299"/>
              <a:gd name="connsiteY61" fmla="*/ 876 h 9988"/>
              <a:gd name="connsiteX62" fmla="*/ 5250 w 9299"/>
              <a:gd name="connsiteY62" fmla="*/ 876 h 9988"/>
              <a:gd name="connsiteX63" fmla="*/ 5250 w 9299"/>
              <a:gd name="connsiteY63" fmla="*/ 786 h 9988"/>
              <a:gd name="connsiteX64" fmla="*/ 5250 w 9299"/>
              <a:gd name="connsiteY64" fmla="*/ 723 h 9988"/>
              <a:gd name="connsiteX65" fmla="*/ 5227 w 9299"/>
              <a:gd name="connsiteY65" fmla="*/ 644 h 9988"/>
              <a:gd name="connsiteX66" fmla="*/ 5211 w 9299"/>
              <a:gd name="connsiteY66" fmla="*/ 580 h 9988"/>
              <a:gd name="connsiteX67" fmla="*/ 5181 w 9299"/>
              <a:gd name="connsiteY67" fmla="*/ 517 h 9988"/>
              <a:gd name="connsiteX68" fmla="*/ 5150 w 9299"/>
              <a:gd name="connsiteY68" fmla="*/ 464 h 9988"/>
              <a:gd name="connsiteX69" fmla="*/ 5058 w 9299"/>
              <a:gd name="connsiteY69" fmla="*/ 360 h 9988"/>
              <a:gd name="connsiteX70" fmla="*/ 4958 w 9299"/>
              <a:gd name="connsiteY70" fmla="*/ 271 h 9988"/>
              <a:gd name="connsiteX71" fmla="*/ 4827 w 9299"/>
              <a:gd name="connsiteY71" fmla="*/ 195 h 9988"/>
              <a:gd name="connsiteX72" fmla="*/ 4689 w 9299"/>
              <a:gd name="connsiteY72" fmla="*/ 142 h 9988"/>
              <a:gd name="connsiteX73" fmla="*/ 4527 w 9299"/>
              <a:gd name="connsiteY73" fmla="*/ 104 h 9988"/>
              <a:gd name="connsiteX74" fmla="*/ 4358 w 9299"/>
              <a:gd name="connsiteY74" fmla="*/ 66 h 9988"/>
              <a:gd name="connsiteX75" fmla="*/ 4174 w 9299"/>
              <a:gd name="connsiteY75" fmla="*/ 39 h 9988"/>
              <a:gd name="connsiteX76" fmla="*/ 3805 w 9299"/>
              <a:gd name="connsiteY76" fmla="*/ 0 h 9988"/>
              <a:gd name="connsiteX77" fmla="*/ 3413 w 9299"/>
              <a:gd name="connsiteY77" fmla="*/ 0 h 9988"/>
              <a:gd name="connsiteX78" fmla="*/ 3036 w 9299"/>
              <a:gd name="connsiteY78" fmla="*/ 0 h 9988"/>
              <a:gd name="connsiteX79" fmla="*/ 3036 w 9299"/>
              <a:gd name="connsiteY79" fmla="*/ 0 h 9988"/>
              <a:gd name="connsiteX80" fmla="*/ 2636 w 9299"/>
              <a:gd name="connsiteY80" fmla="*/ 26 h 9988"/>
              <a:gd name="connsiteX81" fmla="*/ 2636 w 9299"/>
              <a:gd name="connsiteY81" fmla="*/ 26 h 9988"/>
              <a:gd name="connsiteX82" fmla="*/ 2390 w 9299"/>
              <a:gd name="connsiteY82" fmla="*/ 26 h 9988"/>
              <a:gd name="connsiteX83" fmla="*/ 2152 w 9299"/>
              <a:gd name="connsiteY83" fmla="*/ 39 h 9988"/>
              <a:gd name="connsiteX84" fmla="*/ 2152 w 9299"/>
              <a:gd name="connsiteY84" fmla="*/ 39 h 9988"/>
              <a:gd name="connsiteX85" fmla="*/ 2291 w 9299"/>
              <a:gd name="connsiteY85" fmla="*/ 992 h 9988"/>
              <a:gd name="connsiteX86" fmla="*/ 2406 w 9299"/>
              <a:gd name="connsiteY86" fmla="*/ 1831 h 9988"/>
              <a:gd name="connsiteX87" fmla="*/ 2483 w 9299"/>
              <a:gd name="connsiteY87" fmla="*/ 2563 h 9988"/>
              <a:gd name="connsiteX88" fmla="*/ 2544 w 9299"/>
              <a:gd name="connsiteY88" fmla="*/ 3208 h 9988"/>
              <a:gd name="connsiteX89" fmla="*/ 2560 w 9299"/>
              <a:gd name="connsiteY89" fmla="*/ 3735 h 9988"/>
              <a:gd name="connsiteX90" fmla="*/ 2567 w 9299"/>
              <a:gd name="connsiteY90" fmla="*/ 3966 h 9988"/>
              <a:gd name="connsiteX91" fmla="*/ 2560 w 9299"/>
              <a:gd name="connsiteY91" fmla="*/ 4185 h 9988"/>
              <a:gd name="connsiteX92" fmla="*/ 2552 w 9299"/>
              <a:gd name="connsiteY92" fmla="*/ 4379 h 9988"/>
              <a:gd name="connsiteX93" fmla="*/ 2544 w 9299"/>
              <a:gd name="connsiteY93" fmla="*/ 4545 h 9988"/>
              <a:gd name="connsiteX94" fmla="*/ 2513 w 9299"/>
              <a:gd name="connsiteY94" fmla="*/ 4702 h 9988"/>
              <a:gd name="connsiteX95" fmla="*/ 2498 w 9299"/>
              <a:gd name="connsiteY95" fmla="*/ 4842 h 9988"/>
              <a:gd name="connsiteX96" fmla="*/ 2460 w 9299"/>
              <a:gd name="connsiteY96" fmla="*/ 4958 h 9988"/>
              <a:gd name="connsiteX97" fmla="*/ 2421 w 9299"/>
              <a:gd name="connsiteY97" fmla="*/ 5062 h 9988"/>
              <a:gd name="connsiteX98" fmla="*/ 2383 w 9299"/>
              <a:gd name="connsiteY98" fmla="*/ 5140 h 9988"/>
              <a:gd name="connsiteX99" fmla="*/ 2337 w 9299"/>
              <a:gd name="connsiteY99" fmla="*/ 5203 h 9988"/>
              <a:gd name="connsiteX100" fmla="*/ 2283 w 9299"/>
              <a:gd name="connsiteY100" fmla="*/ 5269 h 9988"/>
              <a:gd name="connsiteX101" fmla="*/ 2229 w 9299"/>
              <a:gd name="connsiteY101" fmla="*/ 5307 h 9988"/>
              <a:gd name="connsiteX102" fmla="*/ 2168 w 9299"/>
              <a:gd name="connsiteY102" fmla="*/ 5333 h 9988"/>
              <a:gd name="connsiteX103" fmla="*/ 2106 w 9299"/>
              <a:gd name="connsiteY103" fmla="*/ 5344 h 9988"/>
              <a:gd name="connsiteX104" fmla="*/ 2029 w 9299"/>
              <a:gd name="connsiteY104" fmla="*/ 5344 h 9988"/>
              <a:gd name="connsiteX105" fmla="*/ 1952 w 9299"/>
              <a:gd name="connsiteY105" fmla="*/ 5344 h 9988"/>
              <a:gd name="connsiteX106" fmla="*/ 1806 w 9299"/>
              <a:gd name="connsiteY106" fmla="*/ 5307 h 9988"/>
              <a:gd name="connsiteX107" fmla="*/ 1630 w 9299"/>
              <a:gd name="connsiteY107" fmla="*/ 5203 h 9988"/>
              <a:gd name="connsiteX108" fmla="*/ 1453 w 9299"/>
              <a:gd name="connsiteY108" fmla="*/ 5099 h 9988"/>
              <a:gd name="connsiteX109" fmla="*/ 1453 w 9299"/>
              <a:gd name="connsiteY109" fmla="*/ 5099 h 9988"/>
              <a:gd name="connsiteX110" fmla="*/ 1107 w 9299"/>
              <a:gd name="connsiteY110" fmla="*/ 4881 h 9988"/>
              <a:gd name="connsiteX111" fmla="*/ 961 w 9299"/>
              <a:gd name="connsiteY111" fmla="*/ 4792 h 9988"/>
              <a:gd name="connsiteX112" fmla="*/ 815 w 9299"/>
              <a:gd name="connsiteY112" fmla="*/ 4702 h 9988"/>
              <a:gd name="connsiteX113" fmla="*/ 699 w 9299"/>
              <a:gd name="connsiteY113" fmla="*/ 4661 h 9988"/>
              <a:gd name="connsiteX114" fmla="*/ 584 w 9299"/>
              <a:gd name="connsiteY114" fmla="*/ 4624 h 9988"/>
              <a:gd name="connsiteX115" fmla="*/ 484 w 9299"/>
              <a:gd name="connsiteY115" fmla="*/ 4612 h 9988"/>
              <a:gd name="connsiteX116" fmla="*/ 400 w 9299"/>
              <a:gd name="connsiteY116" fmla="*/ 4649 h 9988"/>
              <a:gd name="connsiteX117" fmla="*/ 354 w 9299"/>
              <a:gd name="connsiteY117" fmla="*/ 4675 h 9988"/>
              <a:gd name="connsiteX118" fmla="*/ 315 w 9299"/>
              <a:gd name="connsiteY118" fmla="*/ 4702 h 9988"/>
              <a:gd name="connsiteX119" fmla="*/ 277 w 9299"/>
              <a:gd name="connsiteY119" fmla="*/ 4752 h 9988"/>
              <a:gd name="connsiteX120" fmla="*/ 246 w 9299"/>
              <a:gd name="connsiteY120" fmla="*/ 4806 h 9988"/>
              <a:gd name="connsiteX121" fmla="*/ 192 w 9299"/>
              <a:gd name="connsiteY121" fmla="*/ 4921 h 9988"/>
              <a:gd name="connsiteX122" fmla="*/ 138 w 9299"/>
              <a:gd name="connsiteY122" fmla="*/ 5099 h 9988"/>
              <a:gd name="connsiteX123" fmla="*/ 92 w 9299"/>
              <a:gd name="connsiteY123" fmla="*/ 5320 h 9988"/>
              <a:gd name="connsiteX124" fmla="*/ 54 w 9299"/>
              <a:gd name="connsiteY124" fmla="*/ 5603 h 9988"/>
              <a:gd name="connsiteX125" fmla="*/ 23 w 9299"/>
              <a:gd name="connsiteY125" fmla="*/ 5911 h 9988"/>
              <a:gd name="connsiteX126" fmla="*/ 0 w 9299"/>
              <a:gd name="connsiteY126" fmla="*/ 6271 h 9988"/>
              <a:gd name="connsiteX127" fmla="*/ 0 w 9299"/>
              <a:gd name="connsiteY127" fmla="*/ 6271 h 9988"/>
              <a:gd name="connsiteX128" fmla="*/ 0 w 9299"/>
              <a:gd name="connsiteY128" fmla="*/ 6480 h 9988"/>
              <a:gd name="connsiteX129" fmla="*/ 0 w 9299"/>
              <a:gd name="connsiteY129" fmla="*/ 6645 h 9988"/>
              <a:gd name="connsiteX130" fmla="*/ 8 w 9299"/>
              <a:gd name="connsiteY130" fmla="*/ 6787 h 9988"/>
              <a:gd name="connsiteX131" fmla="*/ 23 w 9299"/>
              <a:gd name="connsiteY131" fmla="*/ 6929 h 9988"/>
              <a:gd name="connsiteX132" fmla="*/ 54 w 9299"/>
              <a:gd name="connsiteY132" fmla="*/ 7045 h 9988"/>
              <a:gd name="connsiteX133" fmla="*/ 85 w 9299"/>
              <a:gd name="connsiteY133" fmla="*/ 7149 h 9988"/>
              <a:gd name="connsiteX134" fmla="*/ 115 w 9299"/>
              <a:gd name="connsiteY134" fmla="*/ 7238 h 9988"/>
              <a:gd name="connsiteX135" fmla="*/ 161 w 9299"/>
              <a:gd name="connsiteY135" fmla="*/ 7315 h 9988"/>
              <a:gd name="connsiteX136" fmla="*/ 215 w 9299"/>
              <a:gd name="connsiteY136" fmla="*/ 7367 h 9988"/>
              <a:gd name="connsiteX137" fmla="*/ 269 w 9299"/>
              <a:gd name="connsiteY137" fmla="*/ 7419 h 9988"/>
              <a:gd name="connsiteX138" fmla="*/ 323 w 9299"/>
              <a:gd name="connsiteY138" fmla="*/ 7457 h 9988"/>
              <a:gd name="connsiteX139" fmla="*/ 392 w 9299"/>
              <a:gd name="connsiteY139" fmla="*/ 7483 h 9988"/>
              <a:gd name="connsiteX140" fmla="*/ 453 w 9299"/>
              <a:gd name="connsiteY140" fmla="*/ 7508 h 9988"/>
              <a:gd name="connsiteX141" fmla="*/ 530 w 9299"/>
              <a:gd name="connsiteY141" fmla="*/ 7508 h 9988"/>
              <a:gd name="connsiteX142" fmla="*/ 676 w 9299"/>
              <a:gd name="connsiteY142" fmla="*/ 7508 h 9988"/>
              <a:gd name="connsiteX143" fmla="*/ 838 w 9299"/>
              <a:gd name="connsiteY143" fmla="*/ 7471 h 9988"/>
              <a:gd name="connsiteX144" fmla="*/ 992 w 9299"/>
              <a:gd name="connsiteY144" fmla="*/ 7419 h 9988"/>
              <a:gd name="connsiteX145" fmla="*/ 1314 w 9299"/>
              <a:gd name="connsiteY145" fmla="*/ 7290 h 9988"/>
              <a:gd name="connsiteX146" fmla="*/ 1606 w 9299"/>
              <a:gd name="connsiteY146" fmla="*/ 7161 h 9988"/>
              <a:gd name="connsiteX147" fmla="*/ 1729 w 9299"/>
              <a:gd name="connsiteY147" fmla="*/ 7096 h 9988"/>
              <a:gd name="connsiteX148" fmla="*/ 1845 w 9299"/>
              <a:gd name="connsiteY148" fmla="*/ 7083 h 9988"/>
              <a:gd name="connsiteX149" fmla="*/ 1845 w 9299"/>
              <a:gd name="connsiteY149" fmla="*/ 7083 h 9988"/>
              <a:gd name="connsiteX150" fmla="*/ 2060 w 9299"/>
              <a:gd name="connsiteY150" fmla="*/ 7045 h 9988"/>
              <a:gd name="connsiteX151" fmla="*/ 2168 w 9299"/>
              <a:gd name="connsiteY151" fmla="*/ 7045 h 9988"/>
              <a:gd name="connsiteX152" fmla="*/ 2291 w 9299"/>
              <a:gd name="connsiteY152" fmla="*/ 7069 h 9988"/>
              <a:gd name="connsiteX153" fmla="*/ 2414 w 9299"/>
              <a:gd name="connsiteY153" fmla="*/ 7096 h 9988"/>
              <a:gd name="connsiteX154" fmla="*/ 2467 w 9299"/>
              <a:gd name="connsiteY154" fmla="*/ 7123 h 9988"/>
              <a:gd name="connsiteX155" fmla="*/ 2521 w 9299"/>
              <a:gd name="connsiteY155" fmla="*/ 7173 h 9988"/>
              <a:gd name="connsiteX156" fmla="*/ 2583 w 9299"/>
              <a:gd name="connsiteY156" fmla="*/ 7238 h 9988"/>
              <a:gd name="connsiteX157" fmla="*/ 2629 w 9299"/>
              <a:gd name="connsiteY157" fmla="*/ 7303 h 9988"/>
              <a:gd name="connsiteX158" fmla="*/ 2683 w 9299"/>
              <a:gd name="connsiteY158" fmla="*/ 7380 h 9988"/>
              <a:gd name="connsiteX159" fmla="*/ 2729 w 9299"/>
              <a:gd name="connsiteY159" fmla="*/ 7471 h 9988"/>
              <a:gd name="connsiteX160" fmla="*/ 2775 w 9299"/>
              <a:gd name="connsiteY160" fmla="*/ 7561 h 9988"/>
              <a:gd name="connsiteX161" fmla="*/ 2813 w 9299"/>
              <a:gd name="connsiteY161" fmla="*/ 7688 h 9988"/>
              <a:gd name="connsiteX162" fmla="*/ 2852 w 9299"/>
              <a:gd name="connsiteY162" fmla="*/ 7830 h 9988"/>
              <a:gd name="connsiteX163" fmla="*/ 2890 w 9299"/>
              <a:gd name="connsiteY163" fmla="*/ 7984 h 9988"/>
              <a:gd name="connsiteX164" fmla="*/ 2913 w 9299"/>
              <a:gd name="connsiteY164" fmla="*/ 8152 h 9988"/>
              <a:gd name="connsiteX165" fmla="*/ 2936 w 9299"/>
              <a:gd name="connsiteY165" fmla="*/ 8359 h 9988"/>
              <a:gd name="connsiteX166" fmla="*/ 2952 w 9299"/>
              <a:gd name="connsiteY166" fmla="*/ 8564 h 9988"/>
              <a:gd name="connsiteX167" fmla="*/ 2975 w 9299"/>
              <a:gd name="connsiteY167" fmla="*/ 8797 h 9988"/>
              <a:gd name="connsiteX168" fmla="*/ 2982 w 9299"/>
              <a:gd name="connsiteY168" fmla="*/ 9068 h 9988"/>
              <a:gd name="connsiteX169" fmla="*/ 2982 w 9299"/>
              <a:gd name="connsiteY169" fmla="*/ 9351 h 9988"/>
              <a:gd name="connsiteX170" fmla="*/ 2975 w 9299"/>
              <a:gd name="connsiteY170" fmla="*/ 9647 h 9988"/>
              <a:gd name="connsiteX171" fmla="*/ 9298 w 9299"/>
              <a:gd name="connsiteY171" fmla="*/ 9988 h 9988"/>
              <a:gd name="connsiteX172" fmla="*/ 9052 w 9299"/>
              <a:gd name="connsiteY172" fmla="*/ 282 h 9988"/>
              <a:gd name="connsiteX0" fmla="*/ 9658 w 10000"/>
              <a:gd name="connsiteY0" fmla="*/ 282 h 10000"/>
              <a:gd name="connsiteX1" fmla="*/ 9010 w 10000"/>
              <a:gd name="connsiteY1" fmla="*/ 181 h 10000"/>
              <a:gd name="connsiteX2" fmla="*/ 8126 w 10000"/>
              <a:gd name="connsiteY2" fmla="*/ 285 h 10000"/>
              <a:gd name="connsiteX3" fmla="*/ 7398 w 10000"/>
              <a:gd name="connsiteY3" fmla="*/ 400 h 10000"/>
              <a:gd name="connsiteX4" fmla="*/ 7398 w 10000"/>
              <a:gd name="connsiteY4" fmla="*/ 400 h 10000"/>
              <a:gd name="connsiteX5" fmla="*/ 7274 w 10000"/>
              <a:gd name="connsiteY5" fmla="*/ 413 h 10000"/>
              <a:gd name="connsiteX6" fmla="*/ 7166 w 10000"/>
              <a:gd name="connsiteY6" fmla="*/ 440 h 10000"/>
              <a:gd name="connsiteX7" fmla="*/ 7076 w 10000"/>
              <a:gd name="connsiteY7" fmla="*/ 493 h 10000"/>
              <a:gd name="connsiteX8" fmla="*/ 6993 w 10000"/>
              <a:gd name="connsiteY8" fmla="*/ 518 h 10000"/>
              <a:gd name="connsiteX9" fmla="*/ 6919 w 10000"/>
              <a:gd name="connsiteY9" fmla="*/ 568 h 10000"/>
              <a:gd name="connsiteX10" fmla="*/ 6852 w 10000"/>
              <a:gd name="connsiteY10" fmla="*/ 634 h 10000"/>
              <a:gd name="connsiteX11" fmla="*/ 6794 w 10000"/>
              <a:gd name="connsiteY11" fmla="*/ 696 h 10000"/>
              <a:gd name="connsiteX12" fmla="*/ 6753 w 10000"/>
              <a:gd name="connsiteY12" fmla="*/ 762 h 10000"/>
              <a:gd name="connsiteX13" fmla="*/ 6711 w 10000"/>
              <a:gd name="connsiteY13" fmla="*/ 813 h 10000"/>
              <a:gd name="connsiteX14" fmla="*/ 6687 w 10000"/>
              <a:gd name="connsiteY14" fmla="*/ 903 h 10000"/>
              <a:gd name="connsiteX15" fmla="*/ 6662 w 10000"/>
              <a:gd name="connsiteY15" fmla="*/ 980 h 10000"/>
              <a:gd name="connsiteX16" fmla="*/ 6646 w 10000"/>
              <a:gd name="connsiteY16" fmla="*/ 1058 h 10000"/>
              <a:gd name="connsiteX17" fmla="*/ 6637 w 10000"/>
              <a:gd name="connsiteY17" fmla="*/ 1135 h 10000"/>
              <a:gd name="connsiteX18" fmla="*/ 6637 w 10000"/>
              <a:gd name="connsiteY18" fmla="*/ 1226 h 10000"/>
              <a:gd name="connsiteX19" fmla="*/ 6646 w 10000"/>
              <a:gd name="connsiteY19" fmla="*/ 1394 h 10000"/>
              <a:gd name="connsiteX20" fmla="*/ 6671 w 10000"/>
              <a:gd name="connsiteY20" fmla="*/ 1588 h 10000"/>
              <a:gd name="connsiteX21" fmla="*/ 6729 w 10000"/>
              <a:gd name="connsiteY21" fmla="*/ 1767 h 10000"/>
              <a:gd name="connsiteX22" fmla="*/ 6787 w 10000"/>
              <a:gd name="connsiteY22" fmla="*/ 1974 h 10000"/>
              <a:gd name="connsiteX23" fmla="*/ 6844 w 10000"/>
              <a:gd name="connsiteY23" fmla="*/ 2168 h 10000"/>
              <a:gd name="connsiteX24" fmla="*/ 6993 w 10000"/>
              <a:gd name="connsiteY24" fmla="*/ 2554 h 10000"/>
              <a:gd name="connsiteX25" fmla="*/ 7133 w 10000"/>
              <a:gd name="connsiteY25" fmla="*/ 2901 h 10000"/>
              <a:gd name="connsiteX26" fmla="*/ 7133 w 10000"/>
              <a:gd name="connsiteY26" fmla="*/ 2901 h 10000"/>
              <a:gd name="connsiteX27" fmla="*/ 7158 w 10000"/>
              <a:gd name="connsiteY27" fmla="*/ 2979 h 10000"/>
              <a:gd name="connsiteX28" fmla="*/ 7175 w 10000"/>
              <a:gd name="connsiteY28" fmla="*/ 3056 h 10000"/>
              <a:gd name="connsiteX29" fmla="*/ 7182 w 10000"/>
              <a:gd name="connsiteY29" fmla="*/ 3136 h 10000"/>
              <a:gd name="connsiteX30" fmla="*/ 7182 w 10000"/>
              <a:gd name="connsiteY30" fmla="*/ 3212 h 10000"/>
              <a:gd name="connsiteX31" fmla="*/ 7175 w 10000"/>
              <a:gd name="connsiteY31" fmla="*/ 3288 h 10000"/>
              <a:gd name="connsiteX32" fmla="*/ 7166 w 10000"/>
              <a:gd name="connsiteY32" fmla="*/ 3353 h 10000"/>
              <a:gd name="connsiteX33" fmla="*/ 7133 w 10000"/>
              <a:gd name="connsiteY33" fmla="*/ 3430 h 10000"/>
              <a:gd name="connsiteX34" fmla="*/ 7117 w 10000"/>
              <a:gd name="connsiteY34" fmla="*/ 3494 h 10000"/>
              <a:gd name="connsiteX35" fmla="*/ 7034 w 10000"/>
              <a:gd name="connsiteY35" fmla="*/ 3635 h 10000"/>
              <a:gd name="connsiteX36" fmla="*/ 6944 w 10000"/>
              <a:gd name="connsiteY36" fmla="*/ 3739 h 10000"/>
              <a:gd name="connsiteX37" fmla="*/ 6828 w 10000"/>
              <a:gd name="connsiteY37" fmla="*/ 3855 h 10000"/>
              <a:gd name="connsiteX38" fmla="*/ 6704 w 10000"/>
              <a:gd name="connsiteY38" fmla="*/ 3947 h 10000"/>
              <a:gd name="connsiteX39" fmla="*/ 6563 w 10000"/>
              <a:gd name="connsiteY39" fmla="*/ 4012 h 10000"/>
              <a:gd name="connsiteX40" fmla="*/ 6422 w 10000"/>
              <a:gd name="connsiteY40" fmla="*/ 4076 h 10000"/>
              <a:gd name="connsiteX41" fmla="*/ 6282 w 10000"/>
              <a:gd name="connsiteY41" fmla="*/ 4099 h 10000"/>
              <a:gd name="connsiteX42" fmla="*/ 6142 w 10000"/>
              <a:gd name="connsiteY42" fmla="*/ 4115 h 10000"/>
              <a:gd name="connsiteX43" fmla="*/ 6001 w 10000"/>
              <a:gd name="connsiteY43" fmla="*/ 4099 h 10000"/>
              <a:gd name="connsiteX44" fmla="*/ 5868 w 10000"/>
              <a:gd name="connsiteY44" fmla="*/ 4064 h 10000"/>
              <a:gd name="connsiteX45" fmla="*/ 5753 w 10000"/>
              <a:gd name="connsiteY45" fmla="*/ 3998 h 10000"/>
              <a:gd name="connsiteX46" fmla="*/ 5695 w 10000"/>
              <a:gd name="connsiteY46" fmla="*/ 3947 h 10000"/>
              <a:gd name="connsiteX47" fmla="*/ 5646 w 10000"/>
              <a:gd name="connsiteY47" fmla="*/ 3895 h 10000"/>
              <a:gd name="connsiteX48" fmla="*/ 5646 w 10000"/>
              <a:gd name="connsiteY48" fmla="*/ 3895 h 10000"/>
              <a:gd name="connsiteX49" fmla="*/ 5563 w 10000"/>
              <a:gd name="connsiteY49" fmla="*/ 3778 h 10000"/>
              <a:gd name="connsiteX50" fmla="*/ 5489 w 10000"/>
              <a:gd name="connsiteY50" fmla="*/ 3650 h 10000"/>
              <a:gd name="connsiteX51" fmla="*/ 5447 w 10000"/>
              <a:gd name="connsiteY51" fmla="*/ 3494 h 10000"/>
              <a:gd name="connsiteX52" fmla="*/ 5422 w 10000"/>
              <a:gd name="connsiteY52" fmla="*/ 3327 h 10000"/>
              <a:gd name="connsiteX53" fmla="*/ 5397 w 10000"/>
              <a:gd name="connsiteY53" fmla="*/ 3147 h 10000"/>
              <a:gd name="connsiteX54" fmla="*/ 5397 w 10000"/>
              <a:gd name="connsiteY54" fmla="*/ 2967 h 10000"/>
              <a:gd name="connsiteX55" fmla="*/ 5415 w 10000"/>
              <a:gd name="connsiteY55" fmla="*/ 2759 h 10000"/>
              <a:gd name="connsiteX56" fmla="*/ 5422 w 10000"/>
              <a:gd name="connsiteY56" fmla="*/ 2554 h 10000"/>
              <a:gd name="connsiteX57" fmla="*/ 5472 w 10000"/>
              <a:gd name="connsiteY57" fmla="*/ 2127 h 10000"/>
              <a:gd name="connsiteX58" fmla="*/ 5538 w 10000"/>
              <a:gd name="connsiteY58" fmla="*/ 1716 h 10000"/>
              <a:gd name="connsiteX59" fmla="*/ 5604 w 10000"/>
              <a:gd name="connsiteY59" fmla="*/ 1292 h 10000"/>
              <a:gd name="connsiteX60" fmla="*/ 5621 w 10000"/>
              <a:gd name="connsiteY60" fmla="*/ 1070 h 10000"/>
              <a:gd name="connsiteX61" fmla="*/ 5646 w 10000"/>
              <a:gd name="connsiteY61" fmla="*/ 877 h 10000"/>
              <a:gd name="connsiteX62" fmla="*/ 5646 w 10000"/>
              <a:gd name="connsiteY62" fmla="*/ 877 h 10000"/>
              <a:gd name="connsiteX63" fmla="*/ 5646 w 10000"/>
              <a:gd name="connsiteY63" fmla="*/ 787 h 10000"/>
              <a:gd name="connsiteX64" fmla="*/ 5646 w 10000"/>
              <a:gd name="connsiteY64" fmla="*/ 724 h 10000"/>
              <a:gd name="connsiteX65" fmla="*/ 5621 w 10000"/>
              <a:gd name="connsiteY65" fmla="*/ 645 h 10000"/>
              <a:gd name="connsiteX66" fmla="*/ 5604 w 10000"/>
              <a:gd name="connsiteY66" fmla="*/ 581 h 10000"/>
              <a:gd name="connsiteX67" fmla="*/ 5572 w 10000"/>
              <a:gd name="connsiteY67" fmla="*/ 518 h 10000"/>
              <a:gd name="connsiteX68" fmla="*/ 5538 w 10000"/>
              <a:gd name="connsiteY68" fmla="*/ 465 h 10000"/>
              <a:gd name="connsiteX69" fmla="*/ 5439 w 10000"/>
              <a:gd name="connsiteY69" fmla="*/ 360 h 10000"/>
              <a:gd name="connsiteX70" fmla="*/ 5332 w 10000"/>
              <a:gd name="connsiteY70" fmla="*/ 271 h 10000"/>
              <a:gd name="connsiteX71" fmla="*/ 5191 w 10000"/>
              <a:gd name="connsiteY71" fmla="*/ 195 h 10000"/>
              <a:gd name="connsiteX72" fmla="*/ 5042 w 10000"/>
              <a:gd name="connsiteY72" fmla="*/ 142 h 10000"/>
              <a:gd name="connsiteX73" fmla="*/ 4868 w 10000"/>
              <a:gd name="connsiteY73" fmla="*/ 104 h 10000"/>
              <a:gd name="connsiteX74" fmla="*/ 4687 w 10000"/>
              <a:gd name="connsiteY74" fmla="*/ 66 h 10000"/>
              <a:gd name="connsiteX75" fmla="*/ 4489 w 10000"/>
              <a:gd name="connsiteY75" fmla="*/ 39 h 10000"/>
              <a:gd name="connsiteX76" fmla="*/ 4092 w 10000"/>
              <a:gd name="connsiteY76" fmla="*/ 0 h 10000"/>
              <a:gd name="connsiteX77" fmla="*/ 3670 w 10000"/>
              <a:gd name="connsiteY77" fmla="*/ 0 h 10000"/>
              <a:gd name="connsiteX78" fmla="*/ 3265 w 10000"/>
              <a:gd name="connsiteY78" fmla="*/ 0 h 10000"/>
              <a:gd name="connsiteX79" fmla="*/ 3265 w 10000"/>
              <a:gd name="connsiteY79" fmla="*/ 0 h 10000"/>
              <a:gd name="connsiteX80" fmla="*/ 2835 w 10000"/>
              <a:gd name="connsiteY80" fmla="*/ 26 h 10000"/>
              <a:gd name="connsiteX81" fmla="*/ 2835 w 10000"/>
              <a:gd name="connsiteY81" fmla="*/ 26 h 10000"/>
              <a:gd name="connsiteX82" fmla="*/ 2570 w 10000"/>
              <a:gd name="connsiteY82" fmla="*/ 26 h 10000"/>
              <a:gd name="connsiteX83" fmla="*/ 2314 w 10000"/>
              <a:gd name="connsiteY83" fmla="*/ 39 h 10000"/>
              <a:gd name="connsiteX84" fmla="*/ 2314 w 10000"/>
              <a:gd name="connsiteY84" fmla="*/ 39 h 10000"/>
              <a:gd name="connsiteX85" fmla="*/ 2464 w 10000"/>
              <a:gd name="connsiteY85" fmla="*/ 993 h 10000"/>
              <a:gd name="connsiteX86" fmla="*/ 2587 w 10000"/>
              <a:gd name="connsiteY86" fmla="*/ 1833 h 10000"/>
              <a:gd name="connsiteX87" fmla="*/ 2670 w 10000"/>
              <a:gd name="connsiteY87" fmla="*/ 2566 h 10000"/>
              <a:gd name="connsiteX88" fmla="*/ 2736 w 10000"/>
              <a:gd name="connsiteY88" fmla="*/ 3212 h 10000"/>
              <a:gd name="connsiteX89" fmla="*/ 2753 w 10000"/>
              <a:gd name="connsiteY89" fmla="*/ 3739 h 10000"/>
              <a:gd name="connsiteX90" fmla="*/ 2761 w 10000"/>
              <a:gd name="connsiteY90" fmla="*/ 3971 h 10000"/>
              <a:gd name="connsiteX91" fmla="*/ 2753 w 10000"/>
              <a:gd name="connsiteY91" fmla="*/ 4190 h 10000"/>
              <a:gd name="connsiteX92" fmla="*/ 2744 w 10000"/>
              <a:gd name="connsiteY92" fmla="*/ 4384 h 10000"/>
              <a:gd name="connsiteX93" fmla="*/ 2736 w 10000"/>
              <a:gd name="connsiteY93" fmla="*/ 4550 h 10000"/>
              <a:gd name="connsiteX94" fmla="*/ 2702 w 10000"/>
              <a:gd name="connsiteY94" fmla="*/ 4708 h 10000"/>
              <a:gd name="connsiteX95" fmla="*/ 2686 w 10000"/>
              <a:gd name="connsiteY95" fmla="*/ 4848 h 10000"/>
              <a:gd name="connsiteX96" fmla="*/ 2645 w 10000"/>
              <a:gd name="connsiteY96" fmla="*/ 4964 h 10000"/>
              <a:gd name="connsiteX97" fmla="*/ 2604 w 10000"/>
              <a:gd name="connsiteY97" fmla="*/ 5068 h 10000"/>
              <a:gd name="connsiteX98" fmla="*/ 2563 w 10000"/>
              <a:gd name="connsiteY98" fmla="*/ 5146 h 10000"/>
              <a:gd name="connsiteX99" fmla="*/ 2513 w 10000"/>
              <a:gd name="connsiteY99" fmla="*/ 5209 h 10000"/>
              <a:gd name="connsiteX100" fmla="*/ 2455 w 10000"/>
              <a:gd name="connsiteY100" fmla="*/ 5275 h 10000"/>
              <a:gd name="connsiteX101" fmla="*/ 2397 w 10000"/>
              <a:gd name="connsiteY101" fmla="*/ 5313 h 10000"/>
              <a:gd name="connsiteX102" fmla="*/ 2331 w 10000"/>
              <a:gd name="connsiteY102" fmla="*/ 5339 h 10000"/>
              <a:gd name="connsiteX103" fmla="*/ 2265 w 10000"/>
              <a:gd name="connsiteY103" fmla="*/ 5350 h 10000"/>
              <a:gd name="connsiteX104" fmla="*/ 2182 w 10000"/>
              <a:gd name="connsiteY104" fmla="*/ 5350 h 10000"/>
              <a:gd name="connsiteX105" fmla="*/ 2099 w 10000"/>
              <a:gd name="connsiteY105" fmla="*/ 5350 h 10000"/>
              <a:gd name="connsiteX106" fmla="*/ 1942 w 10000"/>
              <a:gd name="connsiteY106" fmla="*/ 5313 h 10000"/>
              <a:gd name="connsiteX107" fmla="*/ 1753 w 10000"/>
              <a:gd name="connsiteY107" fmla="*/ 5209 h 10000"/>
              <a:gd name="connsiteX108" fmla="*/ 1563 w 10000"/>
              <a:gd name="connsiteY108" fmla="*/ 5105 h 10000"/>
              <a:gd name="connsiteX109" fmla="*/ 1563 w 10000"/>
              <a:gd name="connsiteY109" fmla="*/ 5105 h 10000"/>
              <a:gd name="connsiteX110" fmla="*/ 1190 w 10000"/>
              <a:gd name="connsiteY110" fmla="*/ 4887 h 10000"/>
              <a:gd name="connsiteX111" fmla="*/ 1033 w 10000"/>
              <a:gd name="connsiteY111" fmla="*/ 4798 h 10000"/>
              <a:gd name="connsiteX112" fmla="*/ 876 w 10000"/>
              <a:gd name="connsiteY112" fmla="*/ 4708 h 10000"/>
              <a:gd name="connsiteX113" fmla="*/ 752 w 10000"/>
              <a:gd name="connsiteY113" fmla="*/ 4667 h 10000"/>
              <a:gd name="connsiteX114" fmla="*/ 628 w 10000"/>
              <a:gd name="connsiteY114" fmla="*/ 4630 h 10000"/>
              <a:gd name="connsiteX115" fmla="*/ 520 w 10000"/>
              <a:gd name="connsiteY115" fmla="*/ 4618 h 10000"/>
              <a:gd name="connsiteX116" fmla="*/ 430 w 10000"/>
              <a:gd name="connsiteY116" fmla="*/ 4655 h 10000"/>
              <a:gd name="connsiteX117" fmla="*/ 381 w 10000"/>
              <a:gd name="connsiteY117" fmla="*/ 4681 h 10000"/>
              <a:gd name="connsiteX118" fmla="*/ 339 w 10000"/>
              <a:gd name="connsiteY118" fmla="*/ 4708 h 10000"/>
              <a:gd name="connsiteX119" fmla="*/ 298 w 10000"/>
              <a:gd name="connsiteY119" fmla="*/ 4758 h 10000"/>
              <a:gd name="connsiteX120" fmla="*/ 265 w 10000"/>
              <a:gd name="connsiteY120" fmla="*/ 4812 h 10000"/>
              <a:gd name="connsiteX121" fmla="*/ 206 w 10000"/>
              <a:gd name="connsiteY121" fmla="*/ 4927 h 10000"/>
              <a:gd name="connsiteX122" fmla="*/ 148 w 10000"/>
              <a:gd name="connsiteY122" fmla="*/ 5105 h 10000"/>
              <a:gd name="connsiteX123" fmla="*/ 99 w 10000"/>
              <a:gd name="connsiteY123" fmla="*/ 5326 h 10000"/>
              <a:gd name="connsiteX124" fmla="*/ 58 w 10000"/>
              <a:gd name="connsiteY124" fmla="*/ 5610 h 10000"/>
              <a:gd name="connsiteX125" fmla="*/ 25 w 10000"/>
              <a:gd name="connsiteY125" fmla="*/ 5918 h 10000"/>
              <a:gd name="connsiteX126" fmla="*/ 0 w 10000"/>
              <a:gd name="connsiteY126" fmla="*/ 6279 h 10000"/>
              <a:gd name="connsiteX127" fmla="*/ 0 w 10000"/>
              <a:gd name="connsiteY127" fmla="*/ 6279 h 10000"/>
              <a:gd name="connsiteX128" fmla="*/ 0 w 10000"/>
              <a:gd name="connsiteY128" fmla="*/ 6488 h 10000"/>
              <a:gd name="connsiteX129" fmla="*/ 0 w 10000"/>
              <a:gd name="connsiteY129" fmla="*/ 6653 h 10000"/>
              <a:gd name="connsiteX130" fmla="*/ 9 w 10000"/>
              <a:gd name="connsiteY130" fmla="*/ 6795 h 10000"/>
              <a:gd name="connsiteX131" fmla="*/ 25 w 10000"/>
              <a:gd name="connsiteY131" fmla="*/ 6937 h 10000"/>
              <a:gd name="connsiteX132" fmla="*/ 58 w 10000"/>
              <a:gd name="connsiteY132" fmla="*/ 7053 h 10000"/>
              <a:gd name="connsiteX133" fmla="*/ 91 w 10000"/>
              <a:gd name="connsiteY133" fmla="*/ 7158 h 10000"/>
              <a:gd name="connsiteX134" fmla="*/ 124 w 10000"/>
              <a:gd name="connsiteY134" fmla="*/ 7247 h 10000"/>
              <a:gd name="connsiteX135" fmla="*/ 173 w 10000"/>
              <a:gd name="connsiteY135" fmla="*/ 7324 h 10000"/>
              <a:gd name="connsiteX136" fmla="*/ 231 w 10000"/>
              <a:gd name="connsiteY136" fmla="*/ 7376 h 10000"/>
              <a:gd name="connsiteX137" fmla="*/ 289 w 10000"/>
              <a:gd name="connsiteY137" fmla="*/ 7428 h 10000"/>
              <a:gd name="connsiteX138" fmla="*/ 347 w 10000"/>
              <a:gd name="connsiteY138" fmla="*/ 7466 h 10000"/>
              <a:gd name="connsiteX139" fmla="*/ 422 w 10000"/>
              <a:gd name="connsiteY139" fmla="*/ 7492 h 10000"/>
              <a:gd name="connsiteX140" fmla="*/ 487 w 10000"/>
              <a:gd name="connsiteY140" fmla="*/ 7517 h 10000"/>
              <a:gd name="connsiteX141" fmla="*/ 570 w 10000"/>
              <a:gd name="connsiteY141" fmla="*/ 7517 h 10000"/>
              <a:gd name="connsiteX142" fmla="*/ 727 w 10000"/>
              <a:gd name="connsiteY142" fmla="*/ 7517 h 10000"/>
              <a:gd name="connsiteX143" fmla="*/ 901 w 10000"/>
              <a:gd name="connsiteY143" fmla="*/ 7480 h 10000"/>
              <a:gd name="connsiteX144" fmla="*/ 1067 w 10000"/>
              <a:gd name="connsiteY144" fmla="*/ 7428 h 10000"/>
              <a:gd name="connsiteX145" fmla="*/ 1413 w 10000"/>
              <a:gd name="connsiteY145" fmla="*/ 7299 h 10000"/>
              <a:gd name="connsiteX146" fmla="*/ 1727 w 10000"/>
              <a:gd name="connsiteY146" fmla="*/ 7170 h 10000"/>
              <a:gd name="connsiteX147" fmla="*/ 1859 w 10000"/>
              <a:gd name="connsiteY147" fmla="*/ 7105 h 10000"/>
              <a:gd name="connsiteX148" fmla="*/ 1984 w 10000"/>
              <a:gd name="connsiteY148" fmla="*/ 7092 h 10000"/>
              <a:gd name="connsiteX149" fmla="*/ 1984 w 10000"/>
              <a:gd name="connsiteY149" fmla="*/ 7092 h 10000"/>
              <a:gd name="connsiteX150" fmla="*/ 2215 w 10000"/>
              <a:gd name="connsiteY150" fmla="*/ 7053 h 10000"/>
              <a:gd name="connsiteX151" fmla="*/ 2331 w 10000"/>
              <a:gd name="connsiteY151" fmla="*/ 7053 h 10000"/>
              <a:gd name="connsiteX152" fmla="*/ 2464 w 10000"/>
              <a:gd name="connsiteY152" fmla="*/ 7077 h 10000"/>
              <a:gd name="connsiteX153" fmla="*/ 2596 w 10000"/>
              <a:gd name="connsiteY153" fmla="*/ 7105 h 10000"/>
              <a:gd name="connsiteX154" fmla="*/ 2653 w 10000"/>
              <a:gd name="connsiteY154" fmla="*/ 7132 h 10000"/>
              <a:gd name="connsiteX155" fmla="*/ 2711 w 10000"/>
              <a:gd name="connsiteY155" fmla="*/ 7182 h 10000"/>
              <a:gd name="connsiteX156" fmla="*/ 2778 w 10000"/>
              <a:gd name="connsiteY156" fmla="*/ 7247 h 10000"/>
              <a:gd name="connsiteX157" fmla="*/ 2827 w 10000"/>
              <a:gd name="connsiteY157" fmla="*/ 7312 h 10000"/>
              <a:gd name="connsiteX158" fmla="*/ 2885 w 10000"/>
              <a:gd name="connsiteY158" fmla="*/ 7389 h 10000"/>
              <a:gd name="connsiteX159" fmla="*/ 2935 w 10000"/>
              <a:gd name="connsiteY159" fmla="*/ 7480 h 10000"/>
              <a:gd name="connsiteX160" fmla="*/ 2984 w 10000"/>
              <a:gd name="connsiteY160" fmla="*/ 7570 h 10000"/>
              <a:gd name="connsiteX161" fmla="*/ 3025 w 10000"/>
              <a:gd name="connsiteY161" fmla="*/ 7697 h 10000"/>
              <a:gd name="connsiteX162" fmla="*/ 3067 w 10000"/>
              <a:gd name="connsiteY162" fmla="*/ 7839 h 10000"/>
              <a:gd name="connsiteX163" fmla="*/ 3108 w 10000"/>
              <a:gd name="connsiteY163" fmla="*/ 7994 h 10000"/>
              <a:gd name="connsiteX164" fmla="*/ 3133 w 10000"/>
              <a:gd name="connsiteY164" fmla="*/ 8162 h 10000"/>
              <a:gd name="connsiteX165" fmla="*/ 3157 w 10000"/>
              <a:gd name="connsiteY165" fmla="*/ 8369 h 10000"/>
              <a:gd name="connsiteX166" fmla="*/ 3175 w 10000"/>
              <a:gd name="connsiteY166" fmla="*/ 8574 h 10000"/>
              <a:gd name="connsiteX167" fmla="*/ 3199 w 10000"/>
              <a:gd name="connsiteY167" fmla="*/ 8808 h 10000"/>
              <a:gd name="connsiteX168" fmla="*/ 3207 w 10000"/>
              <a:gd name="connsiteY168" fmla="*/ 9079 h 10000"/>
              <a:gd name="connsiteX169" fmla="*/ 3207 w 10000"/>
              <a:gd name="connsiteY169" fmla="*/ 9362 h 10000"/>
              <a:gd name="connsiteX170" fmla="*/ 3199 w 10000"/>
              <a:gd name="connsiteY170" fmla="*/ 9659 h 10000"/>
              <a:gd name="connsiteX171" fmla="*/ 9999 w 10000"/>
              <a:gd name="connsiteY171" fmla="*/ 10000 h 10000"/>
              <a:gd name="connsiteX172" fmla="*/ 9658 w 10000"/>
              <a:gd name="connsiteY172" fmla="*/ 282 h 10000"/>
              <a:gd name="connsiteX0" fmla="*/ 9658 w 10000"/>
              <a:gd name="connsiteY0" fmla="*/ 282 h 10000"/>
              <a:gd name="connsiteX1" fmla="*/ 9010 w 10000"/>
              <a:gd name="connsiteY1" fmla="*/ 181 h 10000"/>
              <a:gd name="connsiteX2" fmla="*/ 8126 w 10000"/>
              <a:gd name="connsiteY2" fmla="*/ 285 h 10000"/>
              <a:gd name="connsiteX3" fmla="*/ 7398 w 10000"/>
              <a:gd name="connsiteY3" fmla="*/ 400 h 10000"/>
              <a:gd name="connsiteX4" fmla="*/ 7398 w 10000"/>
              <a:gd name="connsiteY4" fmla="*/ 400 h 10000"/>
              <a:gd name="connsiteX5" fmla="*/ 7274 w 10000"/>
              <a:gd name="connsiteY5" fmla="*/ 413 h 10000"/>
              <a:gd name="connsiteX6" fmla="*/ 7166 w 10000"/>
              <a:gd name="connsiteY6" fmla="*/ 440 h 10000"/>
              <a:gd name="connsiteX7" fmla="*/ 7076 w 10000"/>
              <a:gd name="connsiteY7" fmla="*/ 493 h 10000"/>
              <a:gd name="connsiteX8" fmla="*/ 6993 w 10000"/>
              <a:gd name="connsiteY8" fmla="*/ 518 h 10000"/>
              <a:gd name="connsiteX9" fmla="*/ 6919 w 10000"/>
              <a:gd name="connsiteY9" fmla="*/ 568 h 10000"/>
              <a:gd name="connsiteX10" fmla="*/ 6852 w 10000"/>
              <a:gd name="connsiteY10" fmla="*/ 634 h 10000"/>
              <a:gd name="connsiteX11" fmla="*/ 6794 w 10000"/>
              <a:gd name="connsiteY11" fmla="*/ 696 h 10000"/>
              <a:gd name="connsiteX12" fmla="*/ 6753 w 10000"/>
              <a:gd name="connsiteY12" fmla="*/ 762 h 10000"/>
              <a:gd name="connsiteX13" fmla="*/ 6711 w 10000"/>
              <a:gd name="connsiteY13" fmla="*/ 813 h 10000"/>
              <a:gd name="connsiteX14" fmla="*/ 6687 w 10000"/>
              <a:gd name="connsiteY14" fmla="*/ 903 h 10000"/>
              <a:gd name="connsiteX15" fmla="*/ 6662 w 10000"/>
              <a:gd name="connsiteY15" fmla="*/ 980 h 10000"/>
              <a:gd name="connsiteX16" fmla="*/ 6646 w 10000"/>
              <a:gd name="connsiteY16" fmla="*/ 1058 h 10000"/>
              <a:gd name="connsiteX17" fmla="*/ 6637 w 10000"/>
              <a:gd name="connsiteY17" fmla="*/ 1135 h 10000"/>
              <a:gd name="connsiteX18" fmla="*/ 6637 w 10000"/>
              <a:gd name="connsiteY18" fmla="*/ 1226 h 10000"/>
              <a:gd name="connsiteX19" fmla="*/ 6646 w 10000"/>
              <a:gd name="connsiteY19" fmla="*/ 1394 h 10000"/>
              <a:gd name="connsiteX20" fmla="*/ 6671 w 10000"/>
              <a:gd name="connsiteY20" fmla="*/ 1588 h 10000"/>
              <a:gd name="connsiteX21" fmla="*/ 6729 w 10000"/>
              <a:gd name="connsiteY21" fmla="*/ 1767 h 10000"/>
              <a:gd name="connsiteX22" fmla="*/ 6787 w 10000"/>
              <a:gd name="connsiteY22" fmla="*/ 1974 h 10000"/>
              <a:gd name="connsiteX23" fmla="*/ 6844 w 10000"/>
              <a:gd name="connsiteY23" fmla="*/ 2168 h 10000"/>
              <a:gd name="connsiteX24" fmla="*/ 6993 w 10000"/>
              <a:gd name="connsiteY24" fmla="*/ 2554 h 10000"/>
              <a:gd name="connsiteX25" fmla="*/ 7133 w 10000"/>
              <a:gd name="connsiteY25" fmla="*/ 2901 h 10000"/>
              <a:gd name="connsiteX26" fmla="*/ 7133 w 10000"/>
              <a:gd name="connsiteY26" fmla="*/ 2901 h 10000"/>
              <a:gd name="connsiteX27" fmla="*/ 7158 w 10000"/>
              <a:gd name="connsiteY27" fmla="*/ 2979 h 10000"/>
              <a:gd name="connsiteX28" fmla="*/ 7175 w 10000"/>
              <a:gd name="connsiteY28" fmla="*/ 3056 h 10000"/>
              <a:gd name="connsiteX29" fmla="*/ 7182 w 10000"/>
              <a:gd name="connsiteY29" fmla="*/ 3136 h 10000"/>
              <a:gd name="connsiteX30" fmla="*/ 7182 w 10000"/>
              <a:gd name="connsiteY30" fmla="*/ 3212 h 10000"/>
              <a:gd name="connsiteX31" fmla="*/ 7175 w 10000"/>
              <a:gd name="connsiteY31" fmla="*/ 3288 h 10000"/>
              <a:gd name="connsiteX32" fmla="*/ 7166 w 10000"/>
              <a:gd name="connsiteY32" fmla="*/ 3353 h 10000"/>
              <a:gd name="connsiteX33" fmla="*/ 7133 w 10000"/>
              <a:gd name="connsiteY33" fmla="*/ 3430 h 10000"/>
              <a:gd name="connsiteX34" fmla="*/ 7117 w 10000"/>
              <a:gd name="connsiteY34" fmla="*/ 3494 h 10000"/>
              <a:gd name="connsiteX35" fmla="*/ 7034 w 10000"/>
              <a:gd name="connsiteY35" fmla="*/ 3635 h 10000"/>
              <a:gd name="connsiteX36" fmla="*/ 6944 w 10000"/>
              <a:gd name="connsiteY36" fmla="*/ 3739 h 10000"/>
              <a:gd name="connsiteX37" fmla="*/ 6828 w 10000"/>
              <a:gd name="connsiteY37" fmla="*/ 3855 h 10000"/>
              <a:gd name="connsiteX38" fmla="*/ 6704 w 10000"/>
              <a:gd name="connsiteY38" fmla="*/ 3947 h 10000"/>
              <a:gd name="connsiteX39" fmla="*/ 6563 w 10000"/>
              <a:gd name="connsiteY39" fmla="*/ 4012 h 10000"/>
              <a:gd name="connsiteX40" fmla="*/ 6422 w 10000"/>
              <a:gd name="connsiteY40" fmla="*/ 4076 h 10000"/>
              <a:gd name="connsiteX41" fmla="*/ 6282 w 10000"/>
              <a:gd name="connsiteY41" fmla="*/ 4099 h 10000"/>
              <a:gd name="connsiteX42" fmla="*/ 6142 w 10000"/>
              <a:gd name="connsiteY42" fmla="*/ 4115 h 10000"/>
              <a:gd name="connsiteX43" fmla="*/ 6001 w 10000"/>
              <a:gd name="connsiteY43" fmla="*/ 4099 h 10000"/>
              <a:gd name="connsiteX44" fmla="*/ 5868 w 10000"/>
              <a:gd name="connsiteY44" fmla="*/ 4064 h 10000"/>
              <a:gd name="connsiteX45" fmla="*/ 5753 w 10000"/>
              <a:gd name="connsiteY45" fmla="*/ 3998 h 10000"/>
              <a:gd name="connsiteX46" fmla="*/ 5695 w 10000"/>
              <a:gd name="connsiteY46" fmla="*/ 3947 h 10000"/>
              <a:gd name="connsiteX47" fmla="*/ 5646 w 10000"/>
              <a:gd name="connsiteY47" fmla="*/ 3895 h 10000"/>
              <a:gd name="connsiteX48" fmla="*/ 5646 w 10000"/>
              <a:gd name="connsiteY48" fmla="*/ 3895 h 10000"/>
              <a:gd name="connsiteX49" fmla="*/ 5563 w 10000"/>
              <a:gd name="connsiteY49" fmla="*/ 3778 h 10000"/>
              <a:gd name="connsiteX50" fmla="*/ 5489 w 10000"/>
              <a:gd name="connsiteY50" fmla="*/ 3650 h 10000"/>
              <a:gd name="connsiteX51" fmla="*/ 5447 w 10000"/>
              <a:gd name="connsiteY51" fmla="*/ 3494 h 10000"/>
              <a:gd name="connsiteX52" fmla="*/ 5422 w 10000"/>
              <a:gd name="connsiteY52" fmla="*/ 3327 h 10000"/>
              <a:gd name="connsiteX53" fmla="*/ 5397 w 10000"/>
              <a:gd name="connsiteY53" fmla="*/ 3147 h 10000"/>
              <a:gd name="connsiteX54" fmla="*/ 5397 w 10000"/>
              <a:gd name="connsiteY54" fmla="*/ 2967 h 10000"/>
              <a:gd name="connsiteX55" fmla="*/ 5415 w 10000"/>
              <a:gd name="connsiteY55" fmla="*/ 2759 h 10000"/>
              <a:gd name="connsiteX56" fmla="*/ 5422 w 10000"/>
              <a:gd name="connsiteY56" fmla="*/ 2554 h 10000"/>
              <a:gd name="connsiteX57" fmla="*/ 5472 w 10000"/>
              <a:gd name="connsiteY57" fmla="*/ 2127 h 10000"/>
              <a:gd name="connsiteX58" fmla="*/ 5538 w 10000"/>
              <a:gd name="connsiteY58" fmla="*/ 1716 h 10000"/>
              <a:gd name="connsiteX59" fmla="*/ 5604 w 10000"/>
              <a:gd name="connsiteY59" fmla="*/ 1292 h 10000"/>
              <a:gd name="connsiteX60" fmla="*/ 5621 w 10000"/>
              <a:gd name="connsiteY60" fmla="*/ 1070 h 10000"/>
              <a:gd name="connsiteX61" fmla="*/ 5646 w 10000"/>
              <a:gd name="connsiteY61" fmla="*/ 877 h 10000"/>
              <a:gd name="connsiteX62" fmla="*/ 5646 w 10000"/>
              <a:gd name="connsiteY62" fmla="*/ 877 h 10000"/>
              <a:gd name="connsiteX63" fmla="*/ 5646 w 10000"/>
              <a:gd name="connsiteY63" fmla="*/ 787 h 10000"/>
              <a:gd name="connsiteX64" fmla="*/ 5646 w 10000"/>
              <a:gd name="connsiteY64" fmla="*/ 724 h 10000"/>
              <a:gd name="connsiteX65" fmla="*/ 5621 w 10000"/>
              <a:gd name="connsiteY65" fmla="*/ 645 h 10000"/>
              <a:gd name="connsiteX66" fmla="*/ 5604 w 10000"/>
              <a:gd name="connsiteY66" fmla="*/ 581 h 10000"/>
              <a:gd name="connsiteX67" fmla="*/ 5572 w 10000"/>
              <a:gd name="connsiteY67" fmla="*/ 518 h 10000"/>
              <a:gd name="connsiteX68" fmla="*/ 5538 w 10000"/>
              <a:gd name="connsiteY68" fmla="*/ 465 h 10000"/>
              <a:gd name="connsiteX69" fmla="*/ 5439 w 10000"/>
              <a:gd name="connsiteY69" fmla="*/ 360 h 10000"/>
              <a:gd name="connsiteX70" fmla="*/ 5332 w 10000"/>
              <a:gd name="connsiteY70" fmla="*/ 271 h 10000"/>
              <a:gd name="connsiteX71" fmla="*/ 5191 w 10000"/>
              <a:gd name="connsiteY71" fmla="*/ 195 h 10000"/>
              <a:gd name="connsiteX72" fmla="*/ 5042 w 10000"/>
              <a:gd name="connsiteY72" fmla="*/ 142 h 10000"/>
              <a:gd name="connsiteX73" fmla="*/ 4868 w 10000"/>
              <a:gd name="connsiteY73" fmla="*/ 104 h 10000"/>
              <a:gd name="connsiteX74" fmla="*/ 4687 w 10000"/>
              <a:gd name="connsiteY74" fmla="*/ 66 h 10000"/>
              <a:gd name="connsiteX75" fmla="*/ 4489 w 10000"/>
              <a:gd name="connsiteY75" fmla="*/ 39 h 10000"/>
              <a:gd name="connsiteX76" fmla="*/ 4092 w 10000"/>
              <a:gd name="connsiteY76" fmla="*/ 0 h 10000"/>
              <a:gd name="connsiteX77" fmla="*/ 3670 w 10000"/>
              <a:gd name="connsiteY77" fmla="*/ 0 h 10000"/>
              <a:gd name="connsiteX78" fmla="*/ 3265 w 10000"/>
              <a:gd name="connsiteY78" fmla="*/ 0 h 10000"/>
              <a:gd name="connsiteX79" fmla="*/ 3265 w 10000"/>
              <a:gd name="connsiteY79" fmla="*/ 0 h 10000"/>
              <a:gd name="connsiteX80" fmla="*/ 2835 w 10000"/>
              <a:gd name="connsiteY80" fmla="*/ 26 h 10000"/>
              <a:gd name="connsiteX81" fmla="*/ 2835 w 10000"/>
              <a:gd name="connsiteY81" fmla="*/ 26 h 10000"/>
              <a:gd name="connsiteX82" fmla="*/ 2570 w 10000"/>
              <a:gd name="connsiteY82" fmla="*/ 26 h 10000"/>
              <a:gd name="connsiteX83" fmla="*/ 2314 w 10000"/>
              <a:gd name="connsiteY83" fmla="*/ 39 h 10000"/>
              <a:gd name="connsiteX84" fmla="*/ 2314 w 10000"/>
              <a:gd name="connsiteY84" fmla="*/ 39 h 10000"/>
              <a:gd name="connsiteX85" fmla="*/ 2464 w 10000"/>
              <a:gd name="connsiteY85" fmla="*/ 993 h 10000"/>
              <a:gd name="connsiteX86" fmla="*/ 2587 w 10000"/>
              <a:gd name="connsiteY86" fmla="*/ 1833 h 10000"/>
              <a:gd name="connsiteX87" fmla="*/ 2670 w 10000"/>
              <a:gd name="connsiteY87" fmla="*/ 2566 h 10000"/>
              <a:gd name="connsiteX88" fmla="*/ 2736 w 10000"/>
              <a:gd name="connsiteY88" fmla="*/ 3212 h 10000"/>
              <a:gd name="connsiteX89" fmla="*/ 2753 w 10000"/>
              <a:gd name="connsiteY89" fmla="*/ 3739 h 10000"/>
              <a:gd name="connsiteX90" fmla="*/ 2761 w 10000"/>
              <a:gd name="connsiteY90" fmla="*/ 3971 h 10000"/>
              <a:gd name="connsiteX91" fmla="*/ 2753 w 10000"/>
              <a:gd name="connsiteY91" fmla="*/ 4190 h 10000"/>
              <a:gd name="connsiteX92" fmla="*/ 2744 w 10000"/>
              <a:gd name="connsiteY92" fmla="*/ 4384 h 10000"/>
              <a:gd name="connsiteX93" fmla="*/ 2736 w 10000"/>
              <a:gd name="connsiteY93" fmla="*/ 4550 h 10000"/>
              <a:gd name="connsiteX94" fmla="*/ 2702 w 10000"/>
              <a:gd name="connsiteY94" fmla="*/ 4708 h 10000"/>
              <a:gd name="connsiteX95" fmla="*/ 2686 w 10000"/>
              <a:gd name="connsiteY95" fmla="*/ 4848 h 10000"/>
              <a:gd name="connsiteX96" fmla="*/ 2645 w 10000"/>
              <a:gd name="connsiteY96" fmla="*/ 4964 h 10000"/>
              <a:gd name="connsiteX97" fmla="*/ 2604 w 10000"/>
              <a:gd name="connsiteY97" fmla="*/ 5068 h 10000"/>
              <a:gd name="connsiteX98" fmla="*/ 2563 w 10000"/>
              <a:gd name="connsiteY98" fmla="*/ 5146 h 10000"/>
              <a:gd name="connsiteX99" fmla="*/ 2513 w 10000"/>
              <a:gd name="connsiteY99" fmla="*/ 5209 h 10000"/>
              <a:gd name="connsiteX100" fmla="*/ 2455 w 10000"/>
              <a:gd name="connsiteY100" fmla="*/ 5275 h 10000"/>
              <a:gd name="connsiteX101" fmla="*/ 2397 w 10000"/>
              <a:gd name="connsiteY101" fmla="*/ 5313 h 10000"/>
              <a:gd name="connsiteX102" fmla="*/ 2331 w 10000"/>
              <a:gd name="connsiteY102" fmla="*/ 5339 h 10000"/>
              <a:gd name="connsiteX103" fmla="*/ 2265 w 10000"/>
              <a:gd name="connsiteY103" fmla="*/ 5350 h 10000"/>
              <a:gd name="connsiteX104" fmla="*/ 2182 w 10000"/>
              <a:gd name="connsiteY104" fmla="*/ 5350 h 10000"/>
              <a:gd name="connsiteX105" fmla="*/ 2099 w 10000"/>
              <a:gd name="connsiteY105" fmla="*/ 5350 h 10000"/>
              <a:gd name="connsiteX106" fmla="*/ 1942 w 10000"/>
              <a:gd name="connsiteY106" fmla="*/ 5313 h 10000"/>
              <a:gd name="connsiteX107" fmla="*/ 1753 w 10000"/>
              <a:gd name="connsiteY107" fmla="*/ 5209 h 10000"/>
              <a:gd name="connsiteX108" fmla="*/ 1563 w 10000"/>
              <a:gd name="connsiteY108" fmla="*/ 5105 h 10000"/>
              <a:gd name="connsiteX109" fmla="*/ 1563 w 10000"/>
              <a:gd name="connsiteY109" fmla="*/ 5105 h 10000"/>
              <a:gd name="connsiteX110" fmla="*/ 1190 w 10000"/>
              <a:gd name="connsiteY110" fmla="*/ 4887 h 10000"/>
              <a:gd name="connsiteX111" fmla="*/ 1033 w 10000"/>
              <a:gd name="connsiteY111" fmla="*/ 4798 h 10000"/>
              <a:gd name="connsiteX112" fmla="*/ 876 w 10000"/>
              <a:gd name="connsiteY112" fmla="*/ 4708 h 10000"/>
              <a:gd name="connsiteX113" fmla="*/ 752 w 10000"/>
              <a:gd name="connsiteY113" fmla="*/ 4667 h 10000"/>
              <a:gd name="connsiteX114" fmla="*/ 628 w 10000"/>
              <a:gd name="connsiteY114" fmla="*/ 4630 h 10000"/>
              <a:gd name="connsiteX115" fmla="*/ 520 w 10000"/>
              <a:gd name="connsiteY115" fmla="*/ 4618 h 10000"/>
              <a:gd name="connsiteX116" fmla="*/ 430 w 10000"/>
              <a:gd name="connsiteY116" fmla="*/ 4655 h 10000"/>
              <a:gd name="connsiteX117" fmla="*/ 381 w 10000"/>
              <a:gd name="connsiteY117" fmla="*/ 4681 h 10000"/>
              <a:gd name="connsiteX118" fmla="*/ 339 w 10000"/>
              <a:gd name="connsiteY118" fmla="*/ 4708 h 10000"/>
              <a:gd name="connsiteX119" fmla="*/ 298 w 10000"/>
              <a:gd name="connsiteY119" fmla="*/ 4758 h 10000"/>
              <a:gd name="connsiteX120" fmla="*/ 265 w 10000"/>
              <a:gd name="connsiteY120" fmla="*/ 4812 h 10000"/>
              <a:gd name="connsiteX121" fmla="*/ 206 w 10000"/>
              <a:gd name="connsiteY121" fmla="*/ 4927 h 10000"/>
              <a:gd name="connsiteX122" fmla="*/ 148 w 10000"/>
              <a:gd name="connsiteY122" fmla="*/ 5105 h 10000"/>
              <a:gd name="connsiteX123" fmla="*/ 99 w 10000"/>
              <a:gd name="connsiteY123" fmla="*/ 5326 h 10000"/>
              <a:gd name="connsiteX124" fmla="*/ 58 w 10000"/>
              <a:gd name="connsiteY124" fmla="*/ 5610 h 10000"/>
              <a:gd name="connsiteX125" fmla="*/ 25 w 10000"/>
              <a:gd name="connsiteY125" fmla="*/ 5918 h 10000"/>
              <a:gd name="connsiteX126" fmla="*/ 0 w 10000"/>
              <a:gd name="connsiteY126" fmla="*/ 6279 h 10000"/>
              <a:gd name="connsiteX127" fmla="*/ 0 w 10000"/>
              <a:gd name="connsiteY127" fmla="*/ 6279 h 10000"/>
              <a:gd name="connsiteX128" fmla="*/ 0 w 10000"/>
              <a:gd name="connsiteY128" fmla="*/ 6488 h 10000"/>
              <a:gd name="connsiteX129" fmla="*/ 0 w 10000"/>
              <a:gd name="connsiteY129" fmla="*/ 6653 h 10000"/>
              <a:gd name="connsiteX130" fmla="*/ 9 w 10000"/>
              <a:gd name="connsiteY130" fmla="*/ 6795 h 10000"/>
              <a:gd name="connsiteX131" fmla="*/ 25 w 10000"/>
              <a:gd name="connsiteY131" fmla="*/ 6937 h 10000"/>
              <a:gd name="connsiteX132" fmla="*/ 58 w 10000"/>
              <a:gd name="connsiteY132" fmla="*/ 7053 h 10000"/>
              <a:gd name="connsiteX133" fmla="*/ 91 w 10000"/>
              <a:gd name="connsiteY133" fmla="*/ 7158 h 10000"/>
              <a:gd name="connsiteX134" fmla="*/ 124 w 10000"/>
              <a:gd name="connsiteY134" fmla="*/ 7247 h 10000"/>
              <a:gd name="connsiteX135" fmla="*/ 173 w 10000"/>
              <a:gd name="connsiteY135" fmla="*/ 7324 h 10000"/>
              <a:gd name="connsiteX136" fmla="*/ 231 w 10000"/>
              <a:gd name="connsiteY136" fmla="*/ 7376 h 10000"/>
              <a:gd name="connsiteX137" fmla="*/ 289 w 10000"/>
              <a:gd name="connsiteY137" fmla="*/ 7428 h 10000"/>
              <a:gd name="connsiteX138" fmla="*/ 347 w 10000"/>
              <a:gd name="connsiteY138" fmla="*/ 7466 h 10000"/>
              <a:gd name="connsiteX139" fmla="*/ 422 w 10000"/>
              <a:gd name="connsiteY139" fmla="*/ 7492 h 10000"/>
              <a:gd name="connsiteX140" fmla="*/ 487 w 10000"/>
              <a:gd name="connsiteY140" fmla="*/ 7517 h 10000"/>
              <a:gd name="connsiteX141" fmla="*/ 570 w 10000"/>
              <a:gd name="connsiteY141" fmla="*/ 7517 h 10000"/>
              <a:gd name="connsiteX142" fmla="*/ 727 w 10000"/>
              <a:gd name="connsiteY142" fmla="*/ 7517 h 10000"/>
              <a:gd name="connsiteX143" fmla="*/ 901 w 10000"/>
              <a:gd name="connsiteY143" fmla="*/ 7480 h 10000"/>
              <a:gd name="connsiteX144" fmla="*/ 1067 w 10000"/>
              <a:gd name="connsiteY144" fmla="*/ 7428 h 10000"/>
              <a:gd name="connsiteX145" fmla="*/ 1413 w 10000"/>
              <a:gd name="connsiteY145" fmla="*/ 7299 h 10000"/>
              <a:gd name="connsiteX146" fmla="*/ 1727 w 10000"/>
              <a:gd name="connsiteY146" fmla="*/ 7170 h 10000"/>
              <a:gd name="connsiteX147" fmla="*/ 1859 w 10000"/>
              <a:gd name="connsiteY147" fmla="*/ 7105 h 10000"/>
              <a:gd name="connsiteX148" fmla="*/ 1984 w 10000"/>
              <a:gd name="connsiteY148" fmla="*/ 7092 h 10000"/>
              <a:gd name="connsiteX149" fmla="*/ 1984 w 10000"/>
              <a:gd name="connsiteY149" fmla="*/ 7092 h 10000"/>
              <a:gd name="connsiteX150" fmla="*/ 2215 w 10000"/>
              <a:gd name="connsiteY150" fmla="*/ 7053 h 10000"/>
              <a:gd name="connsiteX151" fmla="*/ 2331 w 10000"/>
              <a:gd name="connsiteY151" fmla="*/ 7053 h 10000"/>
              <a:gd name="connsiteX152" fmla="*/ 2464 w 10000"/>
              <a:gd name="connsiteY152" fmla="*/ 7077 h 10000"/>
              <a:gd name="connsiteX153" fmla="*/ 2596 w 10000"/>
              <a:gd name="connsiteY153" fmla="*/ 7105 h 10000"/>
              <a:gd name="connsiteX154" fmla="*/ 2653 w 10000"/>
              <a:gd name="connsiteY154" fmla="*/ 7132 h 10000"/>
              <a:gd name="connsiteX155" fmla="*/ 2711 w 10000"/>
              <a:gd name="connsiteY155" fmla="*/ 7182 h 10000"/>
              <a:gd name="connsiteX156" fmla="*/ 2778 w 10000"/>
              <a:gd name="connsiteY156" fmla="*/ 7247 h 10000"/>
              <a:gd name="connsiteX157" fmla="*/ 2827 w 10000"/>
              <a:gd name="connsiteY157" fmla="*/ 7312 h 10000"/>
              <a:gd name="connsiteX158" fmla="*/ 2885 w 10000"/>
              <a:gd name="connsiteY158" fmla="*/ 7389 h 10000"/>
              <a:gd name="connsiteX159" fmla="*/ 2935 w 10000"/>
              <a:gd name="connsiteY159" fmla="*/ 7480 h 10000"/>
              <a:gd name="connsiteX160" fmla="*/ 2984 w 10000"/>
              <a:gd name="connsiteY160" fmla="*/ 7570 h 10000"/>
              <a:gd name="connsiteX161" fmla="*/ 3025 w 10000"/>
              <a:gd name="connsiteY161" fmla="*/ 7697 h 10000"/>
              <a:gd name="connsiteX162" fmla="*/ 3067 w 10000"/>
              <a:gd name="connsiteY162" fmla="*/ 7839 h 10000"/>
              <a:gd name="connsiteX163" fmla="*/ 3108 w 10000"/>
              <a:gd name="connsiteY163" fmla="*/ 7994 h 10000"/>
              <a:gd name="connsiteX164" fmla="*/ 3133 w 10000"/>
              <a:gd name="connsiteY164" fmla="*/ 8162 h 10000"/>
              <a:gd name="connsiteX165" fmla="*/ 3157 w 10000"/>
              <a:gd name="connsiteY165" fmla="*/ 8369 h 10000"/>
              <a:gd name="connsiteX166" fmla="*/ 3175 w 10000"/>
              <a:gd name="connsiteY166" fmla="*/ 8574 h 10000"/>
              <a:gd name="connsiteX167" fmla="*/ 3199 w 10000"/>
              <a:gd name="connsiteY167" fmla="*/ 8808 h 10000"/>
              <a:gd name="connsiteX168" fmla="*/ 3207 w 10000"/>
              <a:gd name="connsiteY168" fmla="*/ 9079 h 10000"/>
              <a:gd name="connsiteX169" fmla="*/ 3207 w 10000"/>
              <a:gd name="connsiteY169" fmla="*/ 9362 h 10000"/>
              <a:gd name="connsiteX170" fmla="*/ 3199 w 10000"/>
              <a:gd name="connsiteY170" fmla="*/ 9659 h 10000"/>
              <a:gd name="connsiteX171" fmla="*/ 9999 w 10000"/>
              <a:gd name="connsiteY171" fmla="*/ 10000 h 10000"/>
              <a:gd name="connsiteX172" fmla="*/ 9658 w 10000"/>
              <a:gd name="connsiteY172" fmla="*/ 282 h 10000"/>
              <a:gd name="connsiteX0" fmla="*/ 9658 w 10000"/>
              <a:gd name="connsiteY0" fmla="*/ 282 h 10000"/>
              <a:gd name="connsiteX1" fmla="*/ 9010 w 10000"/>
              <a:gd name="connsiteY1" fmla="*/ 181 h 10000"/>
              <a:gd name="connsiteX2" fmla="*/ 8126 w 10000"/>
              <a:gd name="connsiteY2" fmla="*/ 285 h 10000"/>
              <a:gd name="connsiteX3" fmla="*/ 7398 w 10000"/>
              <a:gd name="connsiteY3" fmla="*/ 400 h 10000"/>
              <a:gd name="connsiteX4" fmla="*/ 7398 w 10000"/>
              <a:gd name="connsiteY4" fmla="*/ 400 h 10000"/>
              <a:gd name="connsiteX5" fmla="*/ 7274 w 10000"/>
              <a:gd name="connsiteY5" fmla="*/ 413 h 10000"/>
              <a:gd name="connsiteX6" fmla="*/ 7166 w 10000"/>
              <a:gd name="connsiteY6" fmla="*/ 440 h 10000"/>
              <a:gd name="connsiteX7" fmla="*/ 7076 w 10000"/>
              <a:gd name="connsiteY7" fmla="*/ 493 h 10000"/>
              <a:gd name="connsiteX8" fmla="*/ 6993 w 10000"/>
              <a:gd name="connsiteY8" fmla="*/ 518 h 10000"/>
              <a:gd name="connsiteX9" fmla="*/ 6919 w 10000"/>
              <a:gd name="connsiteY9" fmla="*/ 568 h 10000"/>
              <a:gd name="connsiteX10" fmla="*/ 6852 w 10000"/>
              <a:gd name="connsiteY10" fmla="*/ 634 h 10000"/>
              <a:gd name="connsiteX11" fmla="*/ 6794 w 10000"/>
              <a:gd name="connsiteY11" fmla="*/ 696 h 10000"/>
              <a:gd name="connsiteX12" fmla="*/ 6753 w 10000"/>
              <a:gd name="connsiteY12" fmla="*/ 762 h 10000"/>
              <a:gd name="connsiteX13" fmla="*/ 6711 w 10000"/>
              <a:gd name="connsiteY13" fmla="*/ 813 h 10000"/>
              <a:gd name="connsiteX14" fmla="*/ 6687 w 10000"/>
              <a:gd name="connsiteY14" fmla="*/ 903 h 10000"/>
              <a:gd name="connsiteX15" fmla="*/ 6662 w 10000"/>
              <a:gd name="connsiteY15" fmla="*/ 980 h 10000"/>
              <a:gd name="connsiteX16" fmla="*/ 6646 w 10000"/>
              <a:gd name="connsiteY16" fmla="*/ 1058 h 10000"/>
              <a:gd name="connsiteX17" fmla="*/ 6637 w 10000"/>
              <a:gd name="connsiteY17" fmla="*/ 1135 h 10000"/>
              <a:gd name="connsiteX18" fmla="*/ 6637 w 10000"/>
              <a:gd name="connsiteY18" fmla="*/ 1226 h 10000"/>
              <a:gd name="connsiteX19" fmla="*/ 6646 w 10000"/>
              <a:gd name="connsiteY19" fmla="*/ 1394 h 10000"/>
              <a:gd name="connsiteX20" fmla="*/ 6671 w 10000"/>
              <a:gd name="connsiteY20" fmla="*/ 1588 h 10000"/>
              <a:gd name="connsiteX21" fmla="*/ 6729 w 10000"/>
              <a:gd name="connsiteY21" fmla="*/ 1767 h 10000"/>
              <a:gd name="connsiteX22" fmla="*/ 6787 w 10000"/>
              <a:gd name="connsiteY22" fmla="*/ 1974 h 10000"/>
              <a:gd name="connsiteX23" fmla="*/ 6844 w 10000"/>
              <a:gd name="connsiteY23" fmla="*/ 2168 h 10000"/>
              <a:gd name="connsiteX24" fmla="*/ 6993 w 10000"/>
              <a:gd name="connsiteY24" fmla="*/ 2554 h 10000"/>
              <a:gd name="connsiteX25" fmla="*/ 7133 w 10000"/>
              <a:gd name="connsiteY25" fmla="*/ 2901 h 10000"/>
              <a:gd name="connsiteX26" fmla="*/ 7133 w 10000"/>
              <a:gd name="connsiteY26" fmla="*/ 2901 h 10000"/>
              <a:gd name="connsiteX27" fmla="*/ 7158 w 10000"/>
              <a:gd name="connsiteY27" fmla="*/ 2979 h 10000"/>
              <a:gd name="connsiteX28" fmla="*/ 7175 w 10000"/>
              <a:gd name="connsiteY28" fmla="*/ 3056 h 10000"/>
              <a:gd name="connsiteX29" fmla="*/ 7182 w 10000"/>
              <a:gd name="connsiteY29" fmla="*/ 3136 h 10000"/>
              <a:gd name="connsiteX30" fmla="*/ 7182 w 10000"/>
              <a:gd name="connsiteY30" fmla="*/ 3212 h 10000"/>
              <a:gd name="connsiteX31" fmla="*/ 7175 w 10000"/>
              <a:gd name="connsiteY31" fmla="*/ 3288 h 10000"/>
              <a:gd name="connsiteX32" fmla="*/ 7166 w 10000"/>
              <a:gd name="connsiteY32" fmla="*/ 3353 h 10000"/>
              <a:gd name="connsiteX33" fmla="*/ 7133 w 10000"/>
              <a:gd name="connsiteY33" fmla="*/ 3430 h 10000"/>
              <a:gd name="connsiteX34" fmla="*/ 7117 w 10000"/>
              <a:gd name="connsiteY34" fmla="*/ 3494 h 10000"/>
              <a:gd name="connsiteX35" fmla="*/ 7034 w 10000"/>
              <a:gd name="connsiteY35" fmla="*/ 3635 h 10000"/>
              <a:gd name="connsiteX36" fmla="*/ 6944 w 10000"/>
              <a:gd name="connsiteY36" fmla="*/ 3739 h 10000"/>
              <a:gd name="connsiteX37" fmla="*/ 6828 w 10000"/>
              <a:gd name="connsiteY37" fmla="*/ 3855 h 10000"/>
              <a:gd name="connsiteX38" fmla="*/ 6704 w 10000"/>
              <a:gd name="connsiteY38" fmla="*/ 3947 h 10000"/>
              <a:gd name="connsiteX39" fmla="*/ 6563 w 10000"/>
              <a:gd name="connsiteY39" fmla="*/ 4012 h 10000"/>
              <a:gd name="connsiteX40" fmla="*/ 6422 w 10000"/>
              <a:gd name="connsiteY40" fmla="*/ 4076 h 10000"/>
              <a:gd name="connsiteX41" fmla="*/ 6282 w 10000"/>
              <a:gd name="connsiteY41" fmla="*/ 4099 h 10000"/>
              <a:gd name="connsiteX42" fmla="*/ 6142 w 10000"/>
              <a:gd name="connsiteY42" fmla="*/ 4115 h 10000"/>
              <a:gd name="connsiteX43" fmla="*/ 6001 w 10000"/>
              <a:gd name="connsiteY43" fmla="*/ 4099 h 10000"/>
              <a:gd name="connsiteX44" fmla="*/ 5868 w 10000"/>
              <a:gd name="connsiteY44" fmla="*/ 4064 h 10000"/>
              <a:gd name="connsiteX45" fmla="*/ 5753 w 10000"/>
              <a:gd name="connsiteY45" fmla="*/ 3998 h 10000"/>
              <a:gd name="connsiteX46" fmla="*/ 5695 w 10000"/>
              <a:gd name="connsiteY46" fmla="*/ 3947 h 10000"/>
              <a:gd name="connsiteX47" fmla="*/ 5646 w 10000"/>
              <a:gd name="connsiteY47" fmla="*/ 3895 h 10000"/>
              <a:gd name="connsiteX48" fmla="*/ 5646 w 10000"/>
              <a:gd name="connsiteY48" fmla="*/ 3895 h 10000"/>
              <a:gd name="connsiteX49" fmla="*/ 5563 w 10000"/>
              <a:gd name="connsiteY49" fmla="*/ 3778 h 10000"/>
              <a:gd name="connsiteX50" fmla="*/ 5489 w 10000"/>
              <a:gd name="connsiteY50" fmla="*/ 3650 h 10000"/>
              <a:gd name="connsiteX51" fmla="*/ 5447 w 10000"/>
              <a:gd name="connsiteY51" fmla="*/ 3494 h 10000"/>
              <a:gd name="connsiteX52" fmla="*/ 5422 w 10000"/>
              <a:gd name="connsiteY52" fmla="*/ 3327 h 10000"/>
              <a:gd name="connsiteX53" fmla="*/ 5397 w 10000"/>
              <a:gd name="connsiteY53" fmla="*/ 3147 h 10000"/>
              <a:gd name="connsiteX54" fmla="*/ 5397 w 10000"/>
              <a:gd name="connsiteY54" fmla="*/ 2967 h 10000"/>
              <a:gd name="connsiteX55" fmla="*/ 5415 w 10000"/>
              <a:gd name="connsiteY55" fmla="*/ 2759 h 10000"/>
              <a:gd name="connsiteX56" fmla="*/ 5422 w 10000"/>
              <a:gd name="connsiteY56" fmla="*/ 2554 h 10000"/>
              <a:gd name="connsiteX57" fmla="*/ 5472 w 10000"/>
              <a:gd name="connsiteY57" fmla="*/ 2127 h 10000"/>
              <a:gd name="connsiteX58" fmla="*/ 5538 w 10000"/>
              <a:gd name="connsiteY58" fmla="*/ 1716 h 10000"/>
              <a:gd name="connsiteX59" fmla="*/ 5604 w 10000"/>
              <a:gd name="connsiteY59" fmla="*/ 1292 h 10000"/>
              <a:gd name="connsiteX60" fmla="*/ 5621 w 10000"/>
              <a:gd name="connsiteY60" fmla="*/ 1070 h 10000"/>
              <a:gd name="connsiteX61" fmla="*/ 5646 w 10000"/>
              <a:gd name="connsiteY61" fmla="*/ 877 h 10000"/>
              <a:gd name="connsiteX62" fmla="*/ 5646 w 10000"/>
              <a:gd name="connsiteY62" fmla="*/ 877 h 10000"/>
              <a:gd name="connsiteX63" fmla="*/ 5646 w 10000"/>
              <a:gd name="connsiteY63" fmla="*/ 787 h 10000"/>
              <a:gd name="connsiteX64" fmla="*/ 5646 w 10000"/>
              <a:gd name="connsiteY64" fmla="*/ 724 h 10000"/>
              <a:gd name="connsiteX65" fmla="*/ 5621 w 10000"/>
              <a:gd name="connsiteY65" fmla="*/ 645 h 10000"/>
              <a:gd name="connsiteX66" fmla="*/ 5604 w 10000"/>
              <a:gd name="connsiteY66" fmla="*/ 581 h 10000"/>
              <a:gd name="connsiteX67" fmla="*/ 5572 w 10000"/>
              <a:gd name="connsiteY67" fmla="*/ 518 h 10000"/>
              <a:gd name="connsiteX68" fmla="*/ 5538 w 10000"/>
              <a:gd name="connsiteY68" fmla="*/ 465 h 10000"/>
              <a:gd name="connsiteX69" fmla="*/ 5439 w 10000"/>
              <a:gd name="connsiteY69" fmla="*/ 360 h 10000"/>
              <a:gd name="connsiteX70" fmla="*/ 5332 w 10000"/>
              <a:gd name="connsiteY70" fmla="*/ 271 h 10000"/>
              <a:gd name="connsiteX71" fmla="*/ 5191 w 10000"/>
              <a:gd name="connsiteY71" fmla="*/ 195 h 10000"/>
              <a:gd name="connsiteX72" fmla="*/ 5042 w 10000"/>
              <a:gd name="connsiteY72" fmla="*/ 142 h 10000"/>
              <a:gd name="connsiteX73" fmla="*/ 4868 w 10000"/>
              <a:gd name="connsiteY73" fmla="*/ 104 h 10000"/>
              <a:gd name="connsiteX74" fmla="*/ 4687 w 10000"/>
              <a:gd name="connsiteY74" fmla="*/ 66 h 10000"/>
              <a:gd name="connsiteX75" fmla="*/ 4489 w 10000"/>
              <a:gd name="connsiteY75" fmla="*/ 39 h 10000"/>
              <a:gd name="connsiteX76" fmla="*/ 4092 w 10000"/>
              <a:gd name="connsiteY76" fmla="*/ 0 h 10000"/>
              <a:gd name="connsiteX77" fmla="*/ 3670 w 10000"/>
              <a:gd name="connsiteY77" fmla="*/ 0 h 10000"/>
              <a:gd name="connsiteX78" fmla="*/ 3265 w 10000"/>
              <a:gd name="connsiteY78" fmla="*/ 0 h 10000"/>
              <a:gd name="connsiteX79" fmla="*/ 3265 w 10000"/>
              <a:gd name="connsiteY79" fmla="*/ 0 h 10000"/>
              <a:gd name="connsiteX80" fmla="*/ 2835 w 10000"/>
              <a:gd name="connsiteY80" fmla="*/ 26 h 10000"/>
              <a:gd name="connsiteX81" fmla="*/ 2835 w 10000"/>
              <a:gd name="connsiteY81" fmla="*/ 26 h 10000"/>
              <a:gd name="connsiteX82" fmla="*/ 2570 w 10000"/>
              <a:gd name="connsiteY82" fmla="*/ 26 h 10000"/>
              <a:gd name="connsiteX83" fmla="*/ 2314 w 10000"/>
              <a:gd name="connsiteY83" fmla="*/ 39 h 10000"/>
              <a:gd name="connsiteX84" fmla="*/ 2314 w 10000"/>
              <a:gd name="connsiteY84" fmla="*/ 39 h 10000"/>
              <a:gd name="connsiteX85" fmla="*/ 2464 w 10000"/>
              <a:gd name="connsiteY85" fmla="*/ 993 h 10000"/>
              <a:gd name="connsiteX86" fmla="*/ 2587 w 10000"/>
              <a:gd name="connsiteY86" fmla="*/ 1833 h 10000"/>
              <a:gd name="connsiteX87" fmla="*/ 2670 w 10000"/>
              <a:gd name="connsiteY87" fmla="*/ 2566 h 10000"/>
              <a:gd name="connsiteX88" fmla="*/ 2736 w 10000"/>
              <a:gd name="connsiteY88" fmla="*/ 3212 h 10000"/>
              <a:gd name="connsiteX89" fmla="*/ 2753 w 10000"/>
              <a:gd name="connsiteY89" fmla="*/ 3739 h 10000"/>
              <a:gd name="connsiteX90" fmla="*/ 2761 w 10000"/>
              <a:gd name="connsiteY90" fmla="*/ 3971 h 10000"/>
              <a:gd name="connsiteX91" fmla="*/ 2753 w 10000"/>
              <a:gd name="connsiteY91" fmla="*/ 4190 h 10000"/>
              <a:gd name="connsiteX92" fmla="*/ 2744 w 10000"/>
              <a:gd name="connsiteY92" fmla="*/ 4384 h 10000"/>
              <a:gd name="connsiteX93" fmla="*/ 2736 w 10000"/>
              <a:gd name="connsiteY93" fmla="*/ 4550 h 10000"/>
              <a:gd name="connsiteX94" fmla="*/ 2702 w 10000"/>
              <a:gd name="connsiteY94" fmla="*/ 4708 h 10000"/>
              <a:gd name="connsiteX95" fmla="*/ 2686 w 10000"/>
              <a:gd name="connsiteY95" fmla="*/ 4848 h 10000"/>
              <a:gd name="connsiteX96" fmla="*/ 2645 w 10000"/>
              <a:gd name="connsiteY96" fmla="*/ 4964 h 10000"/>
              <a:gd name="connsiteX97" fmla="*/ 2604 w 10000"/>
              <a:gd name="connsiteY97" fmla="*/ 5068 h 10000"/>
              <a:gd name="connsiteX98" fmla="*/ 2563 w 10000"/>
              <a:gd name="connsiteY98" fmla="*/ 5146 h 10000"/>
              <a:gd name="connsiteX99" fmla="*/ 2513 w 10000"/>
              <a:gd name="connsiteY99" fmla="*/ 5209 h 10000"/>
              <a:gd name="connsiteX100" fmla="*/ 2455 w 10000"/>
              <a:gd name="connsiteY100" fmla="*/ 5275 h 10000"/>
              <a:gd name="connsiteX101" fmla="*/ 2397 w 10000"/>
              <a:gd name="connsiteY101" fmla="*/ 5313 h 10000"/>
              <a:gd name="connsiteX102" fmla="*/ 2331 w 10000"/>
              <a:gd name="connsiteY102" fmla="*/ 5339 h 10000"/>
              <a:gd name="connsiteX103" fmla="*/ 2265 w 10000"/>
              <a:gd name="connsiteY103" fmla="*/ 5350 h 10000"/>
              <a:gd name="connsiteX104" fmla="*/ 2182 w 10000"/>
              <a:gd name="connsiteY104" fmla="*/ 5350 h 10000"/>
              <a:gd name="connsiteX105" fmla="*/ 2099 w 10000"/>
              <a:gd name="connsiteY105" fmla="*/ 5350 h 10000"/>
              <a:gd name="connsiteX106" fmla="*/ 1942 w 10000"/>
              <a:gd name="connsiteY106" fmla="*/ 5313 h 10000"/>
              <a:gd name="connsiteX107" fmla="*/ 1753 w 10000"/>
              <a:gd name="connsiteY107" fmla="*/ 5209 h 10000"/>
              <a:gd name="connsiteX108" fmla="*/ 1563 w 10000"/>
              <a:gd name="connsiteY108" fmla="*/ 5105 h 10000"/>
              <a:gd name="connsiteX109" fmla="*/ 1563 w 10000"/>
              <a:gd name="connsiteY109" fmla="*/ 5105 h 10000"/>
              <a:gd name="connsiteX110" fmla="*/ 1190 w 10000"/>
              <a:gd name="connsiteY110" fmla="*/ 4887 h 10000"/>
              <a:gd name="connsiteX111" fmla="*/ 1033 w 10000"/>
              <a:gd name="connsiteY111" fmla="*/ 4798 h 10000"/>
              <a:gd name="connsiteX112" fmla="*/ 876 w 10000"/>
              <a:gd name="connsiteY112" fmla="*/ 4708 h 10000"/>
              <a:gd name="connsiteX113" fmla="*/ 752 w 10000"/>
              <a:gd name="connsiteY113" fmla="*/ 4667 h 10000"/>
              <a:gd name="connsiteX114" fmla="*/ 628 w 10000"/>
              <a:gd name="connsiteY114" fmla="*/ 4630 h 10000"/>
              <a:gd name="connsiteX115" fmla="*/ 520 w 10000"/>
              <a:gd name="connsiteY115" fmla="*/ 4618 h 10000"/>
              <a:gd name="connsiteX116" fmla="*/ 430 w 10000"/>
              <a:gd name="connsiteY116" fmla="*/ 4655 h 10000"/>
              <a:gd name="connsiteX117" fmla="*/ 381 w 10000"/>
              <a:gd name="connsiteY117" fmla="*/ 4681 h 10000"/>
              <a:gd name="connsiteX118" fmla="*/ 339 w 10000"/>
              <a:gd name="connsiteY118" fmla="*/ 4708 h 10000"/>
              <a:gd name="connsiteX119" fmla="*/ 298 w 10000"/>
              <a:gd name="connsiteY119" fmla="*/ 4758 h 10000"/>
              <a:gd name="connsiteX120" fmla="*/ 265 w 10000"/>
              <a:gd name="connsiteY120" fmla="*/ 4812 h 10000"/>
              <a:gd name="connsiteX121" fmla="*/ 206 w 10000"/>
              <a:gd name="connsiteY121" fmla="*/ 4927 h 10000"/>
              <a:gd name="connsiteX122" fmla="*/ 148 w 10000"/>
              <a:gd name="connsiteY122" fmla="*/ 5105 h 10000"/>
              <a:gd name="connsiteX123" fmla="*/ 99 w 10000"/>
              <a:gd name="connsiteY123" fmla="*/ 5326 h 10000"/>
              <a:gd name="connsiteX124" fmla="*/ 58 w 10000"/>
              <a:gd name="connsiteY124" fmla="*/ 5610 h 10000"/>
              <a:gd name="connsiteX125" fmla="*/ 25 w 10000"/>
              <a:gd name="connsiteY125" fmla="*/ 5918 h 10000"/>
              <a:gd name="connsiteX126" fmla="*/ 0 w 10000"/>
              <a:gd name="connsiteY126" fmla="*/ 6279 h 10000"/>
              <a:gd name="connsiteX127" fmla="*/ 0 w 10000"/>
              <a:gd name="connsiteY127" fmla="*/ 6279 h 10000"/>
              <a:gd name="connsiteX128" fmla="*/ 0 w 10000"/>
              <a:gd name="connsiteY128" fmla="*/ 6488 h 10000"/>
              <a:gd name="connsiteX129" fmla="*/ 0 w 10000"/>
              <a:gd name="connsiteY129" fmla="*/ 6653 h 10000"/>
              <a:gd name="connsiteX130" fmla="*/ 9 w 10000"/>
              <a:gd name="connsiteY130" fmla="*/ 6795 h 10000"/>
              <a:gd name="connsiteX131" fmla="*/ 25 w 10000"/>
              <a:gd name="connsiteY131" fmla="*/ 6937 h 10000"/>
              <a:gd name="connsiteX132" fmla="*/ 58 w 10000"/>
              <a:gd name="connsiteY132" fmla="*/ 7053 h 10000"/>
              <a:gd name="connsiteX133" fmla="*/ 91 w 10000"/>
              <a:gd name="connsiteY133" fmla="*/ 7158 h 10000"/>
              <a:gd name="connsiteX134" fmla="*/ 124 w 10000"/>
              <a:gd name="connsiteY134" fmla="*/ 7247 h 10000"/>
              <a:gd name="connsiteX135" fmla="*/ 173 w 10000"/>
              <a:gd name="connsiteY135" fmla="*/ 7324 h 10000"/>
              <a:gd name="connsiteX136" fmla="*/ 231 w 10000"/>
              <a:gd name="connsiteY136" fmla="*/ 7376 h 10000"/>
              <a:gd name="connsiteX137" fmla="*/ 289 w 10000"/>
              <a:gd name="connsiteY137" fmla="*/ 7428 h 10000"/>
              <a:gd name="connsiteX138" fmla="*/ 347 w 10000"/>
              <a:gd name="connsiteY138" fmla="*/ 7466 h 10000"/>
              <a:gd name="connsiteX139" fmla="*/ 422 w 10000"/>
              <a:gd name="connsiteY139" fmla="*/ 7492 h 10000"/>
              <a:gd name="connsiteX140" fmla="*/ 487 w 10000"/>
              <a:gd name="connsiteY140" fmla="*/ 7517 h 10000"/>
              <a:gd name="connsiteX141" fmla="*/ 570 w 10000"/>
              <a:gd name="connsiteY141" fmla="*/ 7517 h 10000"/>
              <a:gd name="connsiteX142" fmla="*/ 727 w 10000"/>
              <a:gd name="connsiteY142" fmla="*/ 7517 h 10000"/>
              <a:gd name="connsiteX143" fmla="*/ 901 w 10000"/>
              <a:gd name="connsiteY143" fmla="*/ 7480 h 10000"/>
              <a:gd name="connsiteX144" fmla="*/ 1067 w 10000"/>
              <a:gd name="connsiteY144" fmla="*/ 7428 h 10000"/>
              <a:gd name="connsiteX145" fmla="*/ 1413 w 10000"/>
              <a:gd name="connsiteY145" fmla="*/ 7299 h 10000"/>
              <a:gd name="connsiteX146" fmla="*/ 1727 w 10000"/>
              <a:gd name="connsiteY146" fmla="*/ 7170 h 10000"/>
              <a:gd name="connsiteX147" fmla="*/ 1859 w 10000"/>
              <a:gd name="connsiteY147" fmla="*/ 7105 h 10000"/>
              <a:gd name="connsiteX148" fmla="*/ 1984 w 10000"/>
              <a:gd name="connsiteY148" fmla="*/ 7092 h 10000"/>
              <a:gd name="connsiteX149" fmla="*/ 1984 w 10000"/>
              <a:gd name="connsiteY149" fmla="*/ 7092 h 10000"/>
              <a:gd name="connsiteX150" fmla="*/ 2215 w 10000"/>
              <a:gd name="connsiteY150" fmla="*/ 7053 h 10000"/>
              <a:gd name="connsiteX151" fmla="*/ 2331 w 10000"/>
              <a:gd name="connsiteY151" fmla="*/ 7053 h 10000"/>
              <a:gd name="connsiteX152" fmla="*/ 2464 w 10000"/>
              <a:gd name="connsiteY152" fmla="*/ 7077 h 10000"/>
              <a:gd name="connsiteX153" fmla="*/ 2596 w 10000"/>
              <a:gd name="connsiteY153" fmla="*/ 7105 h 10000"/>
              <a:gd name="connsiteX154" fmla="*/ 2653 w 10000"/>
              <a:gd name="connsiteY154" fmla="*/ 7132 h 10000"/>
              <a:gd name="connsiteX155" fmla="*/ 2711 w 10000"/>
              <a:gd name="connsiteY155" fmla="*/ 7182 h 10000"/>
              <a:gd name="connsiteX156" fmla="*/ 2778 w 10000"/>
              <a:gd name="connsiteY156" fmla="*/ 7247 h 10000"/>
              <a:gd name="connsiteX157" fmla="*/ 2827 w 10000"/>
              <a:gd name="connsiteY157" fmla="*/ 7312 h 10000"/>
              <a:gd name="connsiteX158" fmla="*/ 2885 w 10000"/>
              <a:gd name="connsiteY158" fmla="*/ 7389 h 10000"/>
              <a:gd name="connsiteX159" fmla="*/ 2935 w 10000"/>
              <a:gd name="connsiteY159" fmla="*/ 7480 h 10000"/>
              <a:gd name="connsiteX160" fmla="*/ 2984 w 10000"/>
              <a:gd name="connsiteY160" fmla="*/ 7570 h 10000"/>
              <a:gd name="connsiteX161" fmla="*/ 3025 w 10000"/>
              <a:gd name="connsiteY161" fmla="*/ 7697 h 10000"/>
              <a:gd name="connsiteX162" fmla="*/ 3067 w 10000"/>
              <a:gd name="connsiteY162" fmla="*/ 7839 h 10000"/>
              <a:gd name="connsiteX163" fmla="*/ 3108 w 10000"/>
              <a:gd name="connsiteY163" fmla="*/ 7994 h 10000"/>
              <a:gd name="connsiteX164" fmla="*/ 3133 w 10000"/>
              <a:gd name="connsiteY164" fmla="*/ 8162 h 10000"/>
              <a:gd name="connsiteX165" fmla="*/ 3157 w 10000"/>
              <a:gd name="connsiteY165" fmla="*/ 8369 h 10000"/>
              <a:gd name="connsiteX166" fmla="*/ 3175 w 10000"/>
              <a:gd name="connsiteY166" fmla="*/ 8574 h 10000"/>
              <a:gd name="connsiteX167" fmla="*/ 3199 w 10000"/>
              <a:gd name="connsiteY167" fmla="*/ 8808 h 10000"/>
              <a:gd name="connsiteX168" fmla="*/ 3207 w 10000"/>
              <a:gd name="connsiteY168" fmla="*/ 9079 h 10000"/>
              <a:gd name="connsiteX169" fmla="*/ 3207 w 10000"/>
              <a:gd name="connsiteY169" fmla="*/ 9362 h 10000"/>
              <a:gd name="connsiteX170" fmla="*/ 3086 w 10000"/>
              <a:gd name="connsiteY170" fmla="*/ 9659 h 10000"/>
              <a:gd name="connsiteX171" fmla="*/ 9999 w 10000"/>
              <a:gd name="connsiteY171" fmla="*/ 10000 h 10000"/>
              <a:gd name="connsiteX172" fmla="*/ 9658 w 10000"/>
              <a:gd name="connsiteY172" fmla="*/ 282 h 10000"/>
              <a:gd name="connsiteX0" fmla="*/ 9658 w 9673"/>
              <a:gd name="connsiteY0" fmla="*/ 282 h 9735"/>
              <a:gd name="connsiteX1" fmla="*/ 9010 w 9673"/>
              <a:gd name="connsiteY1" fmla="*/ 181 h 9735"/>
              <a:gd name="connsiteX2" fmla="*/ 8126 w 9673"/>
              <a:gd name="connsiteY2" fmla="*/ 285 h 9735"/>
              <a:gd name="connsiteX3" fmla="*/ 7398 w 9673"/>
              <a:gd name="connsiteY3" fmla="*/ 400 h 9735"/>
              <a:gd name="connsiteX4" fmla="*/ 7398 w 9673"/>
              <a:gd name="connsiteY4" fmla="*/ 400 h 9735"/>
              <a:gd name="connsiteX5" fmla="*/ 7274 w 9673"/>
              <a:gd name="connsiteY5" fmla="*/ 413 h 9735"/>
              <a:gd name="connsiteX6" fmla="*/ 7166 w 9673"/>
              <a:gd name="connsiteY6" fmla="*/ 440 h 9735"/>
              <a:gd name="connsiteX7" fmla="*/ 7076 w 9673"/>
              <a:gd name="connsiteY7" fmla="*/ 493 h 9735"/>
              <a:gd name="connsiteX8" fmla="*/ 6993 w 9673"/>
              <a:gd name="connsiteY8" fmla="*/ 518 h 9735"/>
              <a:gd name="connsiteX9" fmla="*/ 6919 w 9673"/>
              <a:gd name="connsiteY9" fmla="*/ 568 h 9735"/>
              <a:gd name="connsiteX10" fmla="*/ 6852 w 9673"/>
              <a:gd name="connsiteY10" fmla="*/ 634 h 9735"/>
              <a:gd name="connsiteX11" fmla="*/ 6794 w 9673"/>
              <a:gd name="connsiteY11" fmla="*/ 696 h 9735"/>
              <a:gd name="connsiteX12" fmla="*/ 6753 w 9673"/>
              <a:gd name="connsiteY12" fmla="*/ 762 h 9735"/>
              <a:gd name="connsiteX13" fmla="*/ 6711 w 9673"/>
              <a:gd name="connsiteY13" fmla="*/ 813 h 9735"/>
              <a:gd name="connsiteX14" fmla="*/ 6687 w 9673"/>
              <a:gd name="connsiteY14" fmla="*/ 903 h 9735"/>
              <a:gd name="connsiteX15" fmla="*/ 6662 w 9673"/>
              <a:gd name="connsiteY15" fmla="*/ 980 h 9735"/>
              <a:gd name="connsiteX16" fmla="*/ 6646 w 9673"/>
              <a:gd name="connsiteY16" fmla="*/ 1058 h 9735"/>
              <a:gd name="connsiteX17" fmla="*/ 6637 w 9673"/>
              <a:gd name="connsiteY17" fmla="*/ 1135 h 9735"/>
              <a:gd name="connsiteX18" fmla="*/ 6637 w 9673"/>
              <a:gd name="connsiteY18" fmla="*/ 1226 h 9735"/>
              <a:gd name="connsiteX19" fmla="*/ 6646 w 9673"/>
              <a:gd name="connsiteY19" fmla="*/ 1394 h 9735"/>
              <a:gd name="connsiteX20" fmla="*/ 6671 w 9673"/>
              <a:gd name="connsiteY20" fmla="*/ 1588 h 9735"/>
              <a:gd name="connsiteX21" fmla="*/ 6729 w 9673"/>
              <a:gd name="connsiteY21" fmla="*/ 1767 h 9735"/>
              <a:gd name="connsiteX22" fmla="*/ 6787 w 9673"/>
              <a:gd name="connsiteY22" fmla="*/ 1974 h 9735"/>
              <a:gd name="connsiteX23" fmla="*/ 6844 w 9673"/>
              <a:gd name="connsiteY23" fmla="*/ 2168 h 9735"/>
              <a:gd name="connsiteX24" fmla="*/ 6993 w 9673"/>
              <a:gd name="connsiteY24" fmla="*/ 2554 h 9735"/>
              <a:gd name="connsiteX25" fmla="*/ 7133 w 9673"/>
              <a:gd name="connsiteY25" fmla="*/ 2901 h 9735"/>
              <a:gd name="connsiteX26" fmla="*/ 7133 w 9673"/>
              <a:gd name="connsiteY26" fmla="*/ 2901 h 9735"/>
              <a:gd name="connsiteX27" fmla="*/ 7158 w 9673"/>
              <a:gd name="connsiteY27" fmla="*/ 2979 h 9735"/>
              <a:gd name="connsiteX28" fmla="*/ 7175 w 9673"/>
              <a:gd name="connsiteY28" fmla="*/ 3056 h 9735"/>
              <a:gd name="connsiteX29" fmla="*/ 7182 w 9673"/>
              <a:gd name="connsiteY29" fmla="*/ 3136 h 9735"/>
              <a:gd name="connsiteX30" fmla="*/ 7182 w 9673"/>
              <a:gd name="connsiteY30" fmla="*/ 3212 h 9735"/>
              <a:gd name="connsiteX31" fmla="*/ 7175 w 9673"/>
              <a:gd name="connsiteY31" fmla="*/ 3288 h 9735"/>
              <a:gd name="connsiteX32" fmla="*/ 7166 w 9673"/>
              <a:gd name="connsiteY32" fmla="*/ 3353 h 9735"/>
              <a:gd name="connsiteX33" fmla="*/ 7133 w 9673"/>
              <a:gd name="connsiteY33" fmla="*/ 3430 h 9735"/>
              <a:gd name="connsiteX34" fmla="*/ 7117 w 9673"/>
              <a:gd name="connsiteY34" fmla="*/ 3494 h 9735"/>
              <a:gd name="connsiteX35" fmla="*/ 7034 w 9673"/>
              <a:gd name="connsiteY35" fmla="*/ 3635 h 9735"/>
              <a:gd name="connsiteX36" fmla="*/ 6944 w 9673"/>
              <a:gd name="connsiteY36" fmla="*/ 3739 h 9735"/>
              <a:gd name="connsiteX37" fmla="*/ 6828 w 9673"/>
              <a:gd name="connsiteY37" fmla="*/ 3855 h 9735"/>
              <a:gd name="connsiteX38" fmla="*/ 6704 w 9673"/>
              <a:gd name="connsiteY38" fmla="*/ 3947 h 9735"/>
              <a:gd name="connsiteX39" fmla="*/ 6563 w 9673"/>
              <a:gd name="connsiteY39" fmla="*/ 4012 h 9735"/>
              <a:gd name="connsiteX40" fmla="*/ 6422 w 9673"/>
              <a:gd name="connsiteY40" fmla="*/ 4076 h 9735"/>
              <a:gd name="connsiteX41" fmla="*/ 6282 w 9673"/>
              <a:gd name="connsiteY41" fmla="*/ 4099 h 9735"/>
              <a:gd name="connsiteX42" fmla="*/ 6142 w 9673"/>
              <a:gd name="connsiteY42" fmla="*/ 4115 h 9735"/>
              <a:gd name="connsiteX43" fmla="*/ 6001 w 9673"/>
              <a:gd name="connsiteY43" fmla="*/ 4099 h 9735"/>
              <a:gd name="connsiteX44" fmla="*/ 5868 w 9673"/>
              <a:gd name="connsiteY44" fmla="*/ 4064 h 9735"/>
              <a:gd name="connsiteX45" fmla="*/ 5753 w 9673"/>
              <a:gd name="connsiteY45" fmla="*/ 3998 h 9735"/>
              <a:gd name="connsiteX46" fmla="*/ 5695 w 9673"/>
              <a:gd name="connsiteY46" fmla="*/ 3947 h 9735"/>
              <a:gd name="connsiteX47" fmla="*/ 5646 w 9673"/>
              <a:gd name="connsiteY47" fmla="*/ 3895 h 9735"/>
              <a:gd name="connsiteX48" fmla="*/ 5646 w 9673"/>
              <a:gd name="connsiteY48" fmla="*/ 3895 h 9735"/>
              <a:gd name="connsiteX49" fmla="*/ 5563 w 9673"/>
              <a:gd name="connsiteY49" fmla="*/ 3778 h 9735"/>
              <a:gd name="connsiteX50" fmla="*/ 5489 w 9673"/>
              <a:gd name="connsiteY50" fmla="*/ 3650 h 9735"/>
              <a:gd name="connsiteX51" fmla="*/ 5447 w 9673"/>
              <a:gd name="connsiteY51" fmla="*/ 3494 h 9735"/>
              <a:gd name="connsiteX52" fmla="*/ 5422 w 9673"/>
              <a:gd name="connsiteY52" fmla="*/ 3327 h 9735"/>
              <a:gd name="connsiteX53" fmla="*/ 5397 w 9673"/>
              <a:gd name="connsiteY53" fmla="*/ 3147 h 9735"/>
              <a:gd name="connsiteX54" fmla="*/ 5397 w 9673"/>
              <a:gd name="connsiteY54" fmla="*/ 2967 h 9735"/>
              <a:gd name="connsiteX55" fmla="*/ 5415 w 9673"/>
              <a:gd name="connsiteY55" fmla="*/ 2759 h 9735"/>
              <a:gd name="connsiteX56" fmla="*/ 5422 w 9673"/>
              <a:gd name="connsiteY56" fmla="*/ 2554 h 9735"/>
              <a:gd name="connsiteX57" fmla="*/ 5472 w 9673"/>
              <a:gd name="connsiteY57" fmla="*/ 2127 h 9735"/>
              <a:gd name="connsiteX58" fmla="*/ 5538 w 9673"/>
              <a:gd name="connsiteY58" fmla="*/ 1716 h 9735"/>
              <a:gd name="connsiteX59" fmla="*/ 5604 w 9673"/>
              <a:gd name="connsiteY59" fmla="*/ 1292 h 9735"/>
              <a:gd name="connsiteX60" fmla="*/ 5621 w 9673"/>
              <a:gd name="connsiteY60" fmla="*/ 1070 h 9735"/>
              <a:gd name="connsiteX61" fmla="*/ 5646 w 9673"/>
              <a:gd name="connsiteY61" fmla="*/ 877 h 9735"/>
              <a:gd name="connsiteX62" fmla="*/ 5646 w 9673"/>
              <a:gd name="connsiteY62" fmla="*/ 877 h 9735"/>
              <a:gd name="connsiteX63" fmla="*/ 5646 w 9673"/>
              <a:gd name="connsiteY63" fmla="*/ 787 h 9735"/>
              <a:gd name="connsiteX64" fmla="*/ 5646 w 9673"/>
              <a:gd name="connsiteY64" fmla="*/ 724 h 9735"/>
              <a:gd name="connsiteX65" fmla="*/ 5621 w 9673"/>
              <a:gd name="connsiteY65" fmla="*/ 645 h 9735"/>
              <a:gd name="connsiteX66" fmla="*/ 5604 w 9673"/>
              <a:gd name="connsiteY66" fmla="*/ 581 h 9735"/>
              <a:gd name="connsiteX67" fmla="*/ 5572 w 9673"/>
              <a:gd name="connsiteY67" fmla="*/ 518 h 9735"/>
              <a:gd name="connsiteX68" fmla="*/ 5538 w 9673"/>
              <a:gd name="connsiteY68" fmla="*/ 465 h 9735"/>
              <a:gd name="connsiteX69" fmla="*/ 5439 w 9673"/>
              <a:gd name="connsiteY69" fmla="*/ 360 h 9735"/>
              <a:gd name="connsiteX70" fmla="*/ 5332 w 9673"/>
              <a:gd name="connsiteY70" fmla="*/ 271 h 9735"/>
              <a:gd name="connsiteX71" fmla="*/ 5191 w 9673"/>
              <a:gd name="connsiteY71" fmla="*/ 195 h 9735"/>
              <a:gd name="connsiteX72" fmla="*/ 5042 w 9673"/>
              <a:gd name="connsiteY72" fmla="*/ 142 h 9735"/>
              <a:gd name="connsiteX73" fmla="*/ 4868 w 9673"/>
              <a:gd name="connsiteY73" fmla="*/ 104 h 9735"/>
              <a:gd name="connsiteX74" fmla="*/ 4687 w 9673"/>
              <a:gd name="connsiteY74" fmla="*/ 66 h 9735"/>
              <a:gd name="connsiteX75" fmla="*/ 4489 w 9673"/>
              <a:gd name="connsiteY75" fmla="*/ 39 h 9735"/>
              <a:gd name="connsiteX76" fmla="*/ 4092 w 9673"/>
              <a:gd name="connsiteY76" fmla="*/ 0 h 9735"/>
              <a:gd name="connsiteX77" fmla="*/ 3670 w 9673"/>
              <a:gd name="connsiteY77" fmla="*/ 0 h 9735"/>
              <a:gd name="connsiteX78" fmla="*/ 3265 w 9673"/>
              <a:gd name="connsiteY78" fmla="*/ 0 h 9735"/>
              <a:gd name="connsiteX79" fmla="*/ 3265 w 9673"/>
              <a:gd name="connsiteY79" fmla="*/ 0 h 9735"/>
              <a:gd name="connsiteX80" fmla="*/ 2835 w 9673"/>
              <a:gd name="connsiteY80" fmla="*/ 26 h 9735"/>
              <a:gd name="connsiteX81" fmla="*/ 2835 w 9673"/>
              <a:gd name="connsiteY81" fmla="*/ 26 h 9735"/>
              <a:gd name="connsiteX82" fmla="*/ 2570 w 9673"/>
              <a:gd name="connsiteY82" fmla="*/ 26 h 9735"/>
              <a:gd name="connsiteX83" fmla="*/ 2314 w 9673"/>
              <a:gd name="connsiteY83" fmla="*/ 39 h 9735"/>
              <a:gd name="connsiteX84" fmla="*/ 2314 w 9673"/>
              <a:gd name="connsiteY84" fmla="*/ 39 h 9735"/>
              <a:gd name="connsiteX85" fmla="*/ 2464 w 9673"/>
              <a:gd name="connsiteY85" fmla="*/ 993 h 9735"/>
              <a:gd name="connsiteX86" fmla="*/ 2587 w 9673"/>
              <a:gd name="connsiteY86" fmla="*/ 1833 h 9735"/>
              <a:gd name="connsiteX87" fmla="*/ 2670 w 9673"/>
              <a:gd name="connsiteY87" fmla="*/ 2566 h 9735"/>
              <a:gd name="connsiteX88" fmla="*/ 2736 w 9673"/>
              <a:gd name="connsiteY88" fmla="*/ 3212 h 9735"/>
              <a:gd name="connsiteX89" fmla="*/ 2753 w 9673"/>
              <a:gd name="connsiteY89" fmla="*/ 3739 h 9735"/>
              <a:gd name="connsiteX90" fmla="*/ 2761 w 9673"/>
              <a:gd name="connsiteY90" fmla="*/ 3971 h 9735"/>
              <a:gd name="connsiteX91" fmla="*/ 2753 w 9673"/>
              <a:gd name="connsiteY91" fmla="*/ 4190 h 9735"/>
              <a:gd name="connsiteX92" fmla="*/ 2744 w 9673"/>
              <a:gd name="connsiteY92" fmla="*/ 4384 h 9735"/>
              <a:gd name="connsiteX93" fmla="*/ 2736 w 9673"/>
              <a:gd name="connsiteY93" fmla="*/ 4550 h 9735"/>
              <a:gd name="connsiteX94" fmla="*/ 2702 w 9673"/>
              <a:gd name="connsiteY94" fmla="*/ 4708 h 9735"/>
              <a:gd name="connsiteX95" fmla="*/ 2686 w 9673"/>
              <a:gd name="connsiteY95" fmla="*/ 4848 h 9735"/>
              <a:gd name="connsiteX96" fmla="*/ 2645 w 9673"/>
              <a:gd name="connsiteY96" fmla="*/ 4964 h 9735"/>
              <a:gd name="connsiteX97" fmla="*/ 2604 w 9673"/>
              <a:gd name="connsiteY97" fmla="*/ 5068 h 9735"/>
              <a:gd name="connsiteX98" fmla="*/ 2563 w 9673"/>
              <a:gd name="connsiteY98" fmla="*/ 5146 h 9735"/>
              <a:gd name="connsiteX99" fmla="*/ 2513 w 9673"/>
              <a:gd name="connsiteY99" fmla="*/ 5209 h 9735"/>
              <a:gd name="connsiteX100" fmla="*/ 2455 w 9673"/>
              <a:gd name="connsiteY100" fmla="*/ 5275 h 9735"/>
              <a:gd name="connsiteX101" fmla="*/ 2397 w 9673"/>
              <a:gd name="connsiteY101" fmla="*/ 5313 h 9735"/>
              <a:gd name="connsiteX102" fmla="*/ 2331 w 9673"/>
              <a:gd name="connsiteY102" fmla="*/ 5339 h 9735"/>
              <a:gd name="connsiteX103" fmla="*/ 2265 w 9673"/>
              <a:gd name="connsiteY103" fmla="*/ 5350 h 9735"/>
              <a:gd name="connsiteX104" fmla="*/ 2182 w 9673"/>
              <a:gd name="connsiteY104" fmla="*/ 5350 h 9735"/>
              <a:gd name="connsiteX105" fmla="*/ 2099 w 9673"/>
              <a:gd name="connsiteY105" fmla="*/ 5350 h 9735"/>
              <a:gd name="connsiteX106" fmla="*/ 1942 w 9673"/>
              <a:gd name="connsiteY106" fmla="*/ 5313 h 9735"/>
              <a:gd name="connsiteX107" fmla="*/ 1753 w 9673"/>
              <a:gd name="connsiteY107" fmla="*/ 5209 h 9735"/>
              <a:gd name="connsiteX108" fmla="*/ 1563 w 9673"/>
              <a:gd name="connsiteY108" fmla="*/ 5105 h 9735"/>
              <a:gd name="connsiteX109" fmla="*/ 1563 w 9673"/>
              <a:gd name="connsiteY109" fmla="*/ 5105 h 9735"/>
              <a:gd name="connsiteX110" fmla="*/ 1190 w 9673"/>
              <a:gd name="connsiteY110" fmla="*/ 4887 h 9735"/>
              <a:gd name="connsiteX111" fmla="*/ 1033 w 9673"/>
              <a:gd name="connsiteY111" fmla="*/ 4798 h 9735"/>
              <a:gd name="connsiteX112" fmla="*/ 876 w 9673"/>
              <a:gd name="connsiteY112" fmla="*/ 4708 h 9735"/>
              <a:gd name="connsiteX113" fmla="*/ 752 w 9673"/>
              <a:gd name="connsiteY113" fmla="*/ 4667 h 9735"/>
              <a:gd name="connsiteX114" fmla="*/ 628 w 9673"/>
              <a:gd name="connsiteY114" fmla="*/ 4630 h 9735"/>
              <a:gd name="connsiteX115" fmla="*/ 520 w 9673"/>
              <a:gd name="connsiteY115" fmla="*/ 4618 h 9735"/>
              <a:gd name="connsiteX116" fmla="*/ 430 w 9673"/>
              <a:gd name="connsiteY116" fmla="*/ 4655 h 9735"/>
              <a:gd name="connsiteX117" fmla="*/ 381 w 9673"/>
              <a:gd name="connsiteY117" fmla="*/ 4681 h 9735"/>
              <a:gd name="connsiteX118" fmla="*/ 339 w 9673"/>
              <a:gd name="connsiteY118" fmla="*/ 4708 h 9735"/>
              <a:gd name="connsiteX119" fmla="*/ 298 w 9673"/>
              <a:gd name="connsiteY119" fmla="*/ 4758 h 9735"/>
              <a:gd name="connsiteX120" fmla="*/ 265 w 9673"/>
              <a:gd name="connsiteY120" fmla="*/ 4812 h 9735"/>
              <a:gd name="connsiteX121" fmla="*/ 206 w 9673"/>
              <a:gd name="connsiteY121" fmla="*/ 4927 h 9735"/>
              <a:gd name="connsiteX122" fmla="*/ 148 w 9673"/>
              <a:gd name="connsiteY122" fmla="*/ 5105 h 9735"/>
              <a:gd name="connsiteX123" fmla="*/ 99 w 9673"/>
              <a:gd name="connsiteY123" fmla="*/ 5326 h 9735"/>
              <a:gd name="connsiteX124" fmla="*/ 58 w 9673"/>
              <a:gd name="connsiteY124" fmla="*/ 5610 h 9735"/>
              <a:gd name="connsiteX125" fmla="*/ 25 w 9673"/>
              <a:gd name="connsiteY125" fmla="*/ 5918 h 9735"/>
              <a:gd name="connsiteX126" fmla="*/ 0 w 9673"/>
              <a:gd name="connsiteY126" fmla="*/ 6279 h 9735"/>
              <a:gd name="connsiteX127" fmla="*/ 0 w 9673"/>
              <a:gd name="connsiteY127" fmla="*/ 6279 h 9735"/>
              <a:gd name="connsiteX128" fmla="*/ 0 w 9673"/>
              <a:gd name="connsiteY128" fmla="*/ 6488 h 9735"/>
              <a:gd name="connsiteX129" fmla="*/ 0 w 9673"/>
              <a:gd name="connsiteY129" fmla="*/ 6653 h 9735"/>
              <a:gd name="connsiteX130" fmla="*/ 9 w 9673"/>
              <a:gd name="connsiteY130" fmla="*/ 6795 h 9735"/>
              <a:gd name="connsiteX131" fmla="*/ 25 w 9673"/>
              <a:gd name="connsiteY131" fmla="*/ 6937 h 9735"/>
              <a:gd name="connsiteX132" fmla="*/ 58 w 9673"/>
              <a:gd name="connsiteY132" fmla="*/ 7053 h 9735"/>
              <a:gd name="connsiteX133" fmla="*/ 91 w 9673"/>
              <a:gd name="connsiteY133" fmla="*/ 7158 h 9735"/>
              <a:gd name="connsiteX134" fmla="*/ 124 w 9673"/>
              <a:gd name="connsiteY134" fmla="*/ 7247 h 9735"/>
              <a:gd name="connsiteX135" fmla="*/ 173 w 9673"/>
              <a:gd name="connsiteY135" fmla="*/ 7324 h 9735"/>
              <a:gd name="connsiteX136" fmla="*/ 231 w 9673"/>
              <a:gd name="connsiteY136" fmla="*/ 7376 h 9735"/>
              <a:gd name="connsiteX137" fmla="*/ 289 w 9673"/>
              <a:gd name="connsiteY137" fmla="*/ 7428 h 9735"/>
              <a:gd name="connsiteX138" fmla="*/ 347 w 9673"/>
              <a:gd name="connsiteY138" fmla="*/ 7466 h 9735"/>
              <a:gd name="connsiteX139" fmla="*/ 422 w 9673"/>
              <a:gd name="connsiteY139" fmla="*/ 7492 h 9735"/>
              <a:gd name="connsiteX140" fmla="*/ 487 w 9673"/>
              <a:gd name="connsiteY140" fmla="*/ 7517 h 9735"/>
              <a:gd name="connsiteX141" fmla="*/ 570 w 9673"/>
              <a:gd name="connsiteY141" fmla="*/ 7517 h 9735"/>
              <a:gd name="connsiteX142" fmla="*/ 727 w 9673"/>
              <a:gd name="connsiteY142" fmla="*/ 7517 h 9735"/>
              <a:gd name="connsiteX143" fmla="*/ 901 w 9673"/>
              <a:gd name="connsiteY143" fmla="*/ 7480 h 9735"/>
              <a:gd name="connsiteX144" fmla="*/ 1067 w 9673"/>
              <a:gd name="connsiteY144" fmla="*/ 7428 h 9735"/>
              <a:gd name="connsiteX145" fmla="*/ 1413 w 9673"/>
              <a:gd name="connsiteY145" fmla="*/ 7299 h 9735"/>
              <a:gd name="connsiteX146" fmla="*/ 1727 w 9673"/>
              <a:gd name="connsiteY146" fmla="*/ 7170 h 9735"/>
              <a:gd name="connsiteX147" fmla="*/ 1859 w 9673"/>
              <a:gd name="connsiteY147" fmla="*/ 7105 h 9735"/>
              <a:gd name="connsiteX148" fmla="*/ 1984 w 9673"/>
              <a:gd name="connsiteY148" fmla="*/ 7092 h 9735"/>
              <a:gd name="connsiteX149" fmla="*/ 1984 w 9673"/>
              <a:gd name="connsiteY149" fmla="*/ 7092 h 9735"/>
              <a:gd name="connsiteX150" fmla="*/ 2215 w 9673"/>
              <a:gd name="connsiteY150" fmla="*/ 7053 h 9735"/>
              <a:gd name="connsiteX151" fmla="*/ 2331 w 9673"/>
              <a:gd name="connsiteY151" fmla="*/ 7053 h 9735"/>
              <a:gd name="connsiteX152" fmla="*/ 2464 w 9673"/>
              <a:gd name="connsiteY152" fmla="*/ 7077 h 9735"/>
              <a:gd name="connsiteX153" fmla="*/ 2596 w 9673"/>
              <a:gd name="connsiteY153" fmla="*/ 7105 h 9735"/>
              <a:gd name="connsiteX154" fmla="*/ 2653 w 9673"/>
              <a:gd name="connsiteY154" fmla="*/ 7132 h 9735"/>
              <a:gd name="connsiteX155" fmla="*/ 2711 w 9673"/>
              <a:gd name="connsiteY155" fmla="*/ 7182 h 9735"/>
              <a:gd name="connsiteX156" fmla="*/ 2778 w 9673"/>
              <a:gd name="connsiteY156" fmla="*/ 7247 h 9735"/>
              <a:gd name="connsiteX157" fmla="*/ 2827 w 9673"/>
              <a:gd name="connsiteY157" fmla="*/ 7312 h 9735"/>
              <a:gd name="connsiteX158" fmla="*/ 2885 w 9673"/>
              <a:gd name="connsiteY158" fmla="*/ 7389 h 9735"/>
              <a:gd name="connsiteX159" fmla="*/ 2935 w 9673"/>
              <a:gd name="connsiteY159" fmla="*/ 7480 h 9735"/>
              <a:gd name="connsiteX160" fmla="*/ 2984 w 9673"/>
              <a:gd name="connsiteY160" fmla="*/ 7570 h 9735"/>
              <a:gd name="connsiteX161" fmla="*/ 3025 w 9673"/>
              <a:gd name="connsiteY161" fmla="*/ 7697 h 9735"/>
              <a:gd name="connsiteX162" fmla="*/ 3067 w 9673"/>
              <a:gd name="connsiteY162" fmla="*/ 7839 h 9735"/>
              <a:gd name="connsiteX163" fmla="*/ 3108 w 9673"/>
              <a:gd name="connsiteY163" fmla="*/ 7994 h 9735"/>
              <a:gd name="connsiteX164" fmla="*/ 3133 w 9673"/>
              <a:gd name="connsiteY164" fmla="*/ 8162 h 9735"/>
              <a:gd name="connsiteX165" fmla="*/ 3157 w 9673"/>
              <a:gd name="connsiteY165" fmla="*/ 8369 h 9735"/>
              <a:gd name="connsiteX166" fmla="*/ 3175 w 9673"/>
              <a:gd name="connsiteY166" fmla="*/ 8574 h 9735"/>
              <a:gd name="connsiteX167" fmla="*/ 3199 w 9673"/>
              <a:gd name="connsiteY167" fmla="*/ 8808 h 9735"/>
              <a:gd name="connsiteX168" fmla="*/ 3207 w 9673"/>
              <a:gd name="connsiteY168" fmla="*/ 9079 h 9735"/>
              <a:gd name="connsiteX169" fmla="*/ 3207 w 9673"/>
              <a:gd name="connsiteY169" fmla="*/ 9362 h 9735"/>
              <a:gd name="connsiteX170" fmla="*/ 3086 w 9673"/>
              <a:gd name="connsiteY170" fmla="*/ 9659 h 9735"/>
              <a:gd name="connsiteX171" fmla="*/ 9659 w 9673"/>
              <a:gd name="connsiteY171" fmla="*/ 9735 h 9735"/>
              <a:gd name="connsiteX172" fmla="*/ 9658 w 9673"/>
              <a:gd name="connsiteY172" fmla="*/ 282 h 9735"/>
              <a:gd name="connsiteX0" fmla="*/ 9984 w 10000"/>
              <a:gd name="connsiteY0" fmla="*/ 290 h 10000"/>
              <a:gd name="connsiteX1" fmla="*/ 9315 w 10000"/>
              <a:gd name="connsiteY1" fmla="*/ 186 h 10000"/>
              <a:gd name="connsiteX2" fmla="*/ 8401 w 10000"/>
              <a:gd name="connsiteY2" fmla="*/ 293 h 10000"/>
              <a:gd name="connsiteX3" fmla="*/ 7648 w 10000"/>
              <a:gd name="connsiteY3" fmla="*/ 411 h 10000"/>
              <a:gd name="connsiteX4" fmla="*/ 7648 w 10000"/>
              <a:gd name="connsiteY4" fmla="*/ 411 h 10000"/>
              <a:gd name="connsiteX5" fmla="*/ 7520 w 10000"/>
              <a:gd name="connsiteY5" fmla="*/ 424 h 10000"/>
              <a:gd name="connsiteX6" fmla="*/ 7408 w 10000"/>
              <a:gd name="connsiteY6" fmla="*/ 452 h 10000"/>
              <a:gd name="connsiteX7" fmla="*/ 7315 w 10000"/>
              <a:gd name="connsiteY7" fmla="*/ 506 h 10000"/>
              <a:gd name="connsiteX8" fmla="*/ 7229 w 10000"/>
              <a:gd name="connsiteY8" fmla="*/ 532 h 10000"/>
              <a:gd name="connsiteX9" fmla="*/ 7153 w 10000"/>
              <a:gd name="connsiteY9" fmla="*/ 583 h 10000"/>
              <a:gd name="connsiteX10" fmla="*/ 7084 w 10000"/>
              <a:gd name="connsiteY10" fmla="*/ 651 h 10000"/>
              <a:gd name="connsiteX11" fmla="*/ 7024 w 10000"/>
              <a:gd name="connsiteY11" fmla="*/ 715 h 10000"/>
              <a:gd name="connsiteX12" fmla="*/ 6981 w 10000"/>
              <a:gd name="connsiteY12" fmla="*/ 783 h 10000"/>
              <a:gd name="connsiteX13" fmla="*/ 6938 w 10000"/>
              <a:gd name="connsiteY13" fmla="*/ 835 h 10000"/>
              <a:gd name="connsiteX14" fmla="*/ 6913 w 10000"/>
              <a:gd name="connsiteY14" fmla="*/ 928 h 10000"/>
              <a:gd name="connsiteX15" fmla="*/ 6887 w 10000"/>
              <a:gd name="connsiteY15" fmla="*/ 1007 h 10000"/>
              <a:gd name="connsiteX16" fmla="*/ 6871 w 10000"/>
              <a:gd name="connsiteY16" fmla="*/ 1087 h 10000"/>
              <a:gd name="connsiteX17" fmla="*/ 6861 w 10000"/>
              <a:gd name="connsiteY17" fmla="*/ 1166 h 10000"/>
              <a:gd name="connsiteX18" fmla="*/ 6861 w 10000"/>
              <a:gd name="connsiteY18" fmla="*/ 1259 h 10000"/>
              <a:gd name="connsiteX19" fmla="*/ 6871 w 10000"/>
              <a:gd name="connsiteY19" fmla="*/ 1432 h 10000"/>
              <a:gd name="connsiteX20" fmla="*/ 6897 w 10000"/>
              <a:gd name="connsiteY20" fmla="*/ 1631 h 10000"/>
              <a:gd name="connsiteX21" fmla="*/ 6956 w 10000"/>
              <a:gd name="connsiteY21" fmla="*/ 1815 h 10000"/>
              <a:gd name="connsiteX22" fmla="*/ 7016 w 10000"/>
              <a:gd name="connsiteY22" fmla="*/ 2028 h 10000"/>
              <a:gd name="connsiteX23" fmla="*/ 7075 w 10000"/>
              <a:gd name="connsiteY23" fmla="*/ 2227 h 10000"/>
              <a:gd name="connsiteX24" fmla="*/ 7229 w 10000"/>
              <a:gd name="connsiteY24" fmla="*/ 2624 h 10000"/>
              <a:gd name="connsiteX25" fmla="*/ 7374 w 10000"/>
              <a:gd name="connsiteY25" fmla="*/ 2980 h 10000"/>
              <a:gd name="connsiteX26" fmla="*/ 7374 w 10000"/>
              <a:gd name="connsiteY26" fmla="*/ 2980 h 10000"/>
              <a:gd name="connsiteX27" fmla="*/ 7400 w 10000"/>
              <a:gd name="connsiteY27" fmla="*/ 3060 h 10000"/>
              <a:gd name="connsiteX28" fmla="*/ 7418 w 10000"/>
              <a:gd name="connsiteY28" fmla="*/ 3139 h 10000"/>
              <a:gd name="connsiteX29" fmla="*/ 7425 w 10000"/>
              <a:gd name="connsiteY29" fmla="*/ 3221 h 10000"/>
              <a:gd name="connsiteX30" fmla="*/ 7425 w 10000"/>
              <a:gd name="connsiteY30" fmla="*/ 3299 h 10000"/>
              <a:gd name="connsiteX31" fmla="*/ 7418 w 10000"/>
              <a:gd name="connsiteY31" fmla="*/ 3378 h 10000"/>
              <a:gd name="connsiteX32" fmla="*/ 7408 w 10000"/>
              <a:gd name="connsiteY32" fmla="*/ 3444 h 10000"/>
              <a:gd name="connsiteX33" fmla="*/ 7374 w 10000"/>
              <a:gd name="connsiteY33" fmla="*/ 3523 h 10000"/>
              <a:gd name="connsiteX34" fmla="*/ 7358 w 10000"/>
              <a:gd name="connsiteY34" fmla="*/ 3589 h 10000"/>
              <a:gd name="connsiteX35" fmla="*/ 7272 w 10000"/>
              <a:gd name="connsiteY35" fmla="*/ 3734 h 10000"/>
              <a:gd name="connsiteX36" fmla="*/ 7179 w 10000"/>
              <a:gd name="connsiteY36" fmla="*/ 3841 h 10000"/>
              <a:gd name="connsiteX37" fmla="*/ 7059 w 10000"/>
              <a:gd name="connsiteY37" fmla="*/ 3960 h 10000"/>
              <a:gd name="connsiteX38" fmla="*/ 6931 w 10000"/>
              <a:gd name="connsiteY38" fmla="*/ 4054 h 10000"/>
              <a:gd name="connsiteX39" fmla="*/ 6785 w 10000"/>
              <a:gd name="connsiteY39" fmla="*/ 4121 h 10000"/>
              <a:gd name="connsiteX40" fmla="*/ 6639 w 10000"/>
              <a:gd name="connsiteY40" fmla="*/ 4187 h 10000"/>
              <a:gd name="connsiteX41" fmla="*/ 6494 w 10000"/>
              <a:gd name="connsiteY41" fmla="*/ 4211 h 10000"/>
              <a:gd name="connsiteX42" fmla="*/ 6350 w 10000"/>
              <a:gd name="connsiteY42" fmla="*/ 4227 h 10000"/>
              <a:gd name="connsiteX43" fmla="*/ 6204 w 10000"/>
              <a:gd name="connsiteY43" fmla="*/ 4211 h 10000"/>
              <a:gd name="connsiteX44" fmla="*/ 6066 w 10000"/>
              <a:gd name="connsiteY44" fmla="*/ 4175 h 10000"/>
              <a:gd name="connsiteX45" fmla="*/ 5947 w 10000"/>
              <a:gd name="connsiteY45" fmla="*/ 4107 h 10000"/>
              <a:gd name="connsiteX46" fmla="*/ 5888 w 10000"/>
              <a:gd name="connsiteY46" fmla="*/ 4054 h 10000"/>
              <a:gd name="connsiteX47" fmla="*/ 5837 w 10000"/>
              <a:gd name="connsiteY47" fmla="*/ 4001 h 10000"/>
              <a:gd name="connsiteX48" fmla="*/ 5837 w 10000"/>
              <a:gd name="connsiteY48" fmla="*/ 4001 h 10000"/>
              <a:gd name="connsiteX49" fmla="*/ 5751 w 10000"/>
              <a:gd name="connsiteY49" fmla="*/ 3881 h 10000"/>
              <a:gd name="connsiteX50" fmla="*/ 5675 w 10000"/>
              <a:gd name="connsiteY50" fmla="*/ 3749 h 10000"/>
              <a:gd name="connsiteX51" fmla="*/ 5631 w 10000"/>
              <a:gd name="connsiteY51" fmla="*/ 3589 h 10000"/>
              <a:gd name="connsiteX52" fmla="*/ 5605 w 10000"/>
              <a:gd name="connsiteY52" fmla="*/ 3418 h 10000"/>
              <a:gd name="connsiteX53" fmla="*/ 5579 w 10000"/>
              <a:gd name="connsiteY53" fmla="*/ 3233 h 10000"/>
              <a:gd name="connsiteX54" fmla="*/ 5579 w 10000"/>
              <a:gd name="connsiteY54" fmla="*/ 3048 h 10000"/>
              <a:gd name="connsiteX55" fmla="*/ 5598 w 10000"/>
              <a:gd name="connsiteY55" fmla="*/ 2834 h 10000"/>
              <a:gd name="connsiteX56" fmla="*/ 5605 w 10000"/>
              <a:gd name="connsiteY56" fmla="*/ 2624 h 10000"/>
              <a:gd name="connsiteX57" fmla="*/ 5657 w 10000"/>
              <a:gd name="connsiteY57" fmla="*/ 2185 h 10000"/>
              <a:gd name="connsiteX58" fmla="*/ 5725 w 10000"/>
              <a:gd name="connsiteY58" fmla="*/ 1763 h 10000"/>
              <a:gd name="connsiteX59" fmla="*/ 5793 w 10000"/>
              <a:gd name="connsiteY59" fmla="*/ 1327 h 10000"/>
              <a:gd name="connsiteX60" fmla="*/ 5811 w 10000"/>
              <a:gd name="connsiteY60" fmla="*/ 1099 h 10000"/>
              <a:gd name="connsiteX61" fmla="*/ 5837 w 10000"/>
              <a:gd name="connsiteY61" fmla="*/ 901 h 10000"/>
              <a:gd name="connsiteX62" fmla="*/ 5837 w 10000"/>
              <a:gd name="connsiteY62" fmla="*/ 901 h 10000"/>
              <a:gd name="connsiteX63" fmla="*/ 5837 w 10000"/>
              <a:gd name="connsiteY63" fmla="*/ 808 h 10000"/>
              <a:gd name="connsiteX64" fmla="*/ 5837 w 10000"/>
              <a:gd name="connsiteY64" fmla="*/ 744 h 10000"/>
              <a:gd name="connsiteX65" fmla="*/ 5811 w 10000"/>
              <a:gd name="connsiteY65" fmla="*/ 663 h 10000"/>
              <a:gd name="connsiteX66" fmla="*/ 5793 w 10000"/>
              <a:gd name="connsiteY66" fmla="*/ 597 h 10000"/>
              <a:gd name="connsiteX67" fmla="*/ 5760 w 10000"/>
              <a:gd name="connsiteY67" fmla="*/ 532 h 10000"/>
              <a:gd name="connsiteX68" fmla="*/ 5725 w 10000"/>
              <a:gd name="connsiteY68" fmla="*/ 478 h 10000"/>
              <a:gd name="connsiteX69" fmla="*/ 5623 w 10000"/>
              <a:gd name="connsiteY69" fmla="*/ 370 h 10000"/>
              <a:gd name="connsiteX70" fmla="*/ 5512 w 10000"/>
              <a:gd name="connsiteY70" fmla="*/ 278 h 10000"/>
              <a:gd name="connsiteX71" fmla="*/ 5366 w 10000"/>
              <a:gd name="connsiteY71" fmla="*/ 200 h 10000"/>
              <a:gd name="connsiteX72" fmla="*/ 5212 w 10000"/>
              <a:gd name="connsiteY72" fmla="*/ 146 h 10000"/>
              <a:gd name="connsiteX73" fmla="*/ 5033 w 10000"/>
              <a:gd name="connsiteY73" fmla="*/ 107 h 10000"/>
              <a:gd name="connsiteX74" fmla="*/ 4845 w 10000"/>
              <a:gd name="connsiteY74" fmla="*/ 68 h 10000"/>
              <a:gd name="connsiteX75" fmla="*/ 4641 w 10000"/>
              <a:gd name="connsiteY75" fmla="*/ 40 h 10000"/>
              <a:gd name="connsiteX76" fmla="*/ 4230 w 10000"/>
              <a:gd name="connsiteY76" fmla="*/ 0 h 10000"/>
              <a:gd name="connsiteX77" fmla="*/ 3794 w 10000"/>
              <a:gd name="connsiteY77" fmla="*/ 0 h 10000"/>
              <a:gd name="connsiteX78" fmla="*/ 3375 w 10000"/>
              <a:gd name="connsiteY78" fmla="*/ 0 h 10000"/>
              <a:gd name="connsiteX79" fmla="*/ 3375 w 10000"/>
              <a:gd name="connsiteY79" fmla="*/ 0 h 10000"/>
              <a:gd name="connsiteX80" fmla="*/ 2931 w 10000"/>
              <a:gd name="connsiteY80" fmla="*/ 27 h 10000"/>
              <a:gd name="connsiteX81" fmla="*/ 2931 w 10000"/>
              <a:gd name="connsiteY81" fmla="*/ 27 h 10000"/>
              <a:gd name="connsiteX82" fmla="*/ 2657 w 10000"/>
              <a:gd name="connsiteY82" fmla="*/ 27 h 10000"/>
              <a:gd name="connsiteX83" fmla="*/ 2392 w 10000"/>
              <a:gd name="connsiteY83" fmla="*/ 40 h 10000"/>
              <a:gd name="connsiteX84" fmla="*/ 2392 w 10000"/>
              <a:gd name="connsiteY84" fmla="*/ 40 h 10000"/>
              <a:gd name="connsiteX85" fmla="*/ 2547 w 10000"/>
              <a:gd name="connsiteY85" fmla="*/ 1020 h 10000"/>
              <a:gd name="connsiteX86" fmla="*/ 2674 w 10000"/>
              <a:gd name="connsiteY86" fmla="*/ 1883 h 10000"/>
              <a:gd name="connsiteX87" fmla="*/ 2760 w 10000"/>
              <a:gd name="connsiteY87" fmla="*/ 2636 h 10000"/>
              <a:gd name="connsiteX88" fmla="*/ 2828 w 10000"/>
              <a:gd name="connsiteY88" fmla="*/ 3299 h 10000"/>
              <a:gd name="connsiteX89" fmla="*/ 2846 w 10000"/>
              <a:gd name="connsiteY89" fmla="*/ 3841 h 10000"/>
              <a:gd name="connsiteX90" fmla="*/ 2854 w 10000"/>
              <a:gd name="connsiteY90" fmla="*/ 4079 h 10000"/>
              <a:gd name="connsiteX91" fmla="*/ 2846 w 10000"/>
              <a:gd name="connsiteY91" fmla="*/ 4304 h 10000"/>
              <a:gd name="connsiteX92" fmla="*/ 2837 w 10000"/>
              <a:gd name="connsiteY92" fmla="*/ 4503 h 10000"/>
              <a:gd name="connsiteX93" fmla="*/ 2828 w 10000"/>
              <a:gd name="connsiteY93" fmla="*/ 4674 h 10000"/>
              <a:gd name="connsiteX94" fmla="*/ 2793 w 10000"/>
              <a:gd name="connsiteY94" fmla="*/ 4836 h 10000"/>
              <a:gd name="connsiteX95" fmla="*/ 2777 w 10000"/>
              <a:gd name="connsiteY95" fmla="*/ 4980 h 10000"/>
              <a:gd name="connsiteX96" fmla="*/ 2734 w 10000"/>
              <a:gd name="connsiteY96" fmla="*/ 5099 h 10000"/>
              <a:gd name="connsiteX97" fmla="*/ 2692 w 10000"/>
              <a:gd name="connsiteY97" fmla="*/ 5206 h 10000"/>
              <a:gd name="connsiteX98" fmla="*/ 2650 w 10000"/>
              <a:gd name="connsiteY98" fmla="*/ 5286 h 10000"/>
              <a:gd name="connsiteX99" fmla="*/ 2598 w 10000"/>
              <a:gd name="connsiteY99" fmla="*/ 5351 h 10000"/>
              <a:gd name="connsiteX100" fmla="*/ 2538 w 10000"/>
              <a:gd name="connsiteY100" fmla="*/ 5419 h 10000"/>
              <a:gd name="connsiteX101" fmla="*/ 2478 w 10000"/>
              <a:gd name="connsiteY101" fmla="*/ 5458 h 10000"/>
              <a:gd name="connsiteX102" fmla="*/ 2410 w 10000"/>
              <a:gd name="connsiteY102" fmla="*/ 5484 h 10000"/>
              <a:gd name="connsiteX103" fmla="*/ 2342 w 10000"/>
              <a:gd name="connsiteY103" fmla="*/ 5496 h 10000"/>
              <a:gd name="connsiteX104" fmla="*/ 2256 w 10000"/>
              <a:gd name="connsiteY104" fmla="*/ 5496 h 10000"/>
              <a:gd name="connsiteX105" fmla="*/ 2170 w 10000"/>
              <a:gd name="connsiteY105" fmla="*/ 5496 h 10000"/>
              <a:gd name="connsiteX106" fmla="*/ 2008 w 10000"/>
              <a:gd name="connsiteY106" fmla="*/ 5458 h 10000"/>
              <a:gd name="connsiteX107" fmla="*/ 1812 w 10000"/>
              <a:gd name="connsiteY107" fmla="*/ 5351 h 10000"/>
              <a:gd name="connsiteX108" fmla="*/ 1616 w 10000"/>
              <a:gd name="connsiteY108" fmla="*/ 5244 h 10000"/>
              <a:gd name="connsiteX109" fmla="*/ 1616 w 10000"/>
              <a:gd name="connsiteY109" fmla="*/ 5244 h 10000"/>
              <a:gd name="connsiteX110" fmla="*/ 1230 w 10000"/>
              <a:gd name="connsiteY110" fmla="*/ 5020 h 10000"/>
              <a:gd name="connsiteX111" fmla="*/ 1068 w 10000"/>
              <a:gd name="connsiteY111" fmla="*/ 4929 h 10000"/>
              <a:gd name="connsiteX112" fmla="*/ 906 w 10000"/>
              <a:gd name="connsiteY112" fmla="*/ 4836 h 10000"/>
              <a:gd name="connsiteX113" fmla="*/ 777 w 10000"/>
              <a:gd name="connsiteY113" fmla="*/ 4794 h 10000"/>
              <a:gd name="connsiteX114" fmla="*/ 649 w 10000"/>
              <a:gd name="connsiteY114" fmla="*/ 4756 h 10000"/>
              <a:gd name="connsiteX115" fmla="*/ 538 w 10000"/>
              <a:gd name="connsiteY115" fmla="*/ 4744 h 10000"/>
              <a:gd name="connsiteX116" fmla="*/ 445 w 10000"/>
              <a:gd name="connsiteY116" fmla="*/ 4782 h 10000"/>
              <a:gd name="connsiteX117" fmla="*/ 394 w 10000"/>
              <a:gd name="connsiteY117" fmla="*/ 4808 h 10000"/>
              <a:gd name="connsiteX118" fmla="*/ 350 w 10000"/>
              <a:gd name="connsiteY118" fmla="*/ 4836 h 10000"/>
              <a:gd name="connsiteX119" fmla="*/ 308 w 10000"/>
              <a:gd name="connsiteY119" fmla="*/ 4888 h 10000"/>
              <a:gd name="connsiteX120" fmla="*/ 274 w 10000"/>
              <a:gd name="connsiteY120" fmla="*/ 4943 h 10000"/>
              <a:gd name="connsiteX121" fmla="*/ 213 w 10000"/>
              <a:gd name="connsiteY121" fmla="*/ 5061 h 10000"/>
              <a:gd name="connsiteX122" fmla="*/ 153 w 10000"/>
              <a:gd name="connsiteY122" fmla="*/ 5244 h 10000"/>
              <a:gd name="connsiteX123" fmla="*/ 102 w 10000"/>
              <a:gd name="connsiteY123" fmla="*/ 5471 h 10000"/>
              <a:gd name="connsiteX124" fmla="*/ 60 w 10000"/>
              <a:gd name="connsiteY124" fmla="*/ 5763 h 10000"/>
              <a:gd name="connsiteX125" fmla="*/ 26 w 10000"/>
              <a:gd name="connsiteY125" fmla="*/ 6079 h 10000"/>
              <a:gd name="connsiteX126" fmla="*/ 0 w 10000"/>
              <a:gd name="connsiteY126" fmla="*/ 6450 h 10000"/>
              <a:gd name="connsiteX127" fmla="*/ 0 w 10000"/>
              <a:gd name="connsiteY127" fmla="*/ 6450 h 10000"/>
              <a:gd name="connsiteX128" fmla="*/ 0 w 10000"/>
              <a:gd name="connsiteY128" fmla="*/ 6665 h 10000"/>
              <a:gd name="connsiteX129" fmla="*/ 0 w 10000"/>
              <a:gd name="connsiteY129" fmla="*/ 6834 h 10000"/>
              <a:gd name="connsiteX130" fmla="*/ 9 w 10000"/>
              <a:gd name="connsiteY130" fmla="*/ 6980 h 10000"/>
              <a:gd name="connsiteX131" fmla="*/ 26 w 10000"/>
              <a:gd name="connsiteY131" fmla="*/ 7126 h 10000"/>
              <a:gd name="connsiteX132" fmla="*/ 60 w 10000"/>
              <a:gd name="connsiteY132" fmla="*/ 7245 h 10000"/>
              <a:gd name="connsiteX133" fmla="*/ 94 w 10000"/>
              <a:gd name="connsiteY133" fmla="*/ 7353 h 10000"/>
              <a:gd name="connsiteX134" fmla="*/ 128 w 10000"/>
              <a:gd name="connsiteY134" fmla="*/ 7444 h 10000"/>
              <a:gd name="connsiteX135" fmla="*/ 179 w 10000"/>
              <a:gd name="connsiteY135" fmla="*/ 7523 h 10000"/>
              <a:gd name="connsiteX136" fmla="*/ 239 w 10000"/>
              <a:gd name="connsiteY136" fmla="*/ 7577 h 10000"/>
              <a:gd name="connsiteX137" fmla="*/ 299 w 10000"/>
              <a:gd name="connsiteY137" fmla="*/ 7630 h 10000"/>
              <a:gd name="connsiteX138" fmla="*/ 359 w 10000"/>
              <a:gd name="connsiteY138" fmla="*/ 7669 h 10000"/>
              <a:gd name="connsiteX139" fmla="*/ 436 w 10000"/>
              <a:gd name="connsiteY139" fmla="*/ 7696 h 10000"/>
              <a:gd name="connsiteX140" fmla="*/ 503 w 10000"/>
              <a:gd name="connsiteY140" fmla="*/ 7722 h 10000"/>
              <a:gd name="connsiteX141" fmla="*/ 589 w 10000"/>
              <a:gd name="connsiteY141" fmla="*/ 7722 h 10000"/>
              <a:gd name="connsiteX142" fmla="*/ 752 w 10000"/>
              <a:gd name="connsiteY142" fmla="*/ 7722 h 10000"/>
              <a:gd name="connsiteX143" fmla="*/ 931 w 10000"/>
              <a:gd name="connsiteY143" fmla="*/ 7684 h 10000"/>
              <a:gd name="connsiteX144" fmla="*/ 1103 w 10000"/>
              <a:gd name="connsiteY144" fmla="*/ 7630 h 10000"/>
              <a:gd name="connsiteX145" fmla="*/ 1461 w 10000"/>
              <a:gd name="connsiteY145" fmla="*/ 7498 h 10000"/>
              <a:gd name="connsiteX146" fmla="*/ 1785 w 10000"/>
              <a:gd name="connsiteY146" fmla="*/ 7365 h 10000"/>
              <a:gd name="connsiteX147" fmla="*/ 1922 w 10000"/>
              <a:gd name="connsiteY147" fmla="*/ 7298 h 10000"/>
              <a:gd name="connsiteX148" fmla="*/ 2051 w 10000"/>
              <a:gd name="connsiteY148" fmla="*/ 7285 h 10000"/>
              <a:gd name="connsiteX149" fmla="*/ 2051 w 10000"/>
              <a:gd name="connsiteY149" fmla="*/ 7285 h 10000"/>
              <a:gd name="connsiteX150" fmla="*/ 2290 w 10000"/>
              <a:gd name="connsiteY150" fmla="*/ 7245 h 10000"/>
              <a:gd name="connsiteX151" fmla="*/ 2410 w 10000"/>
              <a:gd name="connsiteY151" fmla="*/ 7245 h 10000"/>
              <a:gd name="connsiteX152" fmla="*/ 2547 w 10000"/>
              <a:gd name="connsiteY152" fmla="*/ 7270 h 10000"/>
              <a:gd name="connsiteX153" fmla="*/ 2684 w 10000"/>
              <a:gd name="connsiteY153" fmla="*/ 7298 h 10000"/>
              <a:gd name="connsiteX154" fmla="*/ 2743 w 10000"/>
              <a:gd name="connsiteY154" fmla="*/ 7326 h 10000"/>
              <a:gd name="connsiteX155" fmla="*/ 2803 w 10000"/>
              <a:gd name="connsiteY155" fmla="*/ 7378 h 10000"/>
              <a:gd name="connsiteX156" fmla="*/ 2872 w 10000"/>
              <a:gd name="connsiteY156" fmla="*/ 7444 h 10000"/>
              <a:gd name="connsiteX157" fmla="*/ 2923 w 10000"/>
              <a:gd name="connsiteY157" fmla="*/ 7511 h 10000"/>
              <a:gd name="connsiteX158" fmla="*/ 2983 w 10000"/>
              <a:gd name="connsiteY158" fmla="*/ 7590 h 10000"/>
              <a:gd name="connsiteX159" fmla="*/ 3034 w 10000"/>
              <a:gd name="connsiteY159" fmla="*/ 7684 h 10000"/>
              <a:gd name="connsiteX160" fmla="*/ 3085 w 10000"/>
              <a:gd name="connsiteY160" fmla="*/ 7776 h 10000"/>
              <a:gd name="connsiteX161" fmla="*/ 3127 w 10000"/>
              <a:gd name="connsiteY161" fmla="*/ 7907 h 10000"/>
              <a:gd name="connsiteX162" fmla="*/ 3171 w 10000"/>
              <a:gd name="connsiteY162" fmla="*/ 8052 h 10000"/>
              <a:gd name="connsiteX163" fmla="*/ 3213 w 10000"/>
              <a:gd name="connsiteY163" fmla="*/ 8212 h 10000"/>
              <a:gd name="connsiteX164" fmla="*/ 3239 w 10000"/>
              <a:gd name="connsiteY164" fmla="*/ 8384 h 10000"/>
              <a:gd name="connsiteX165" fmla="*/ 3264 w 10000"/>
              <a:gd name="connsiteY165" fmla="*/ 8597 h 10000"/>
              <a:gd name="connsiteX166" fmla="*/ 3282 w 10000"/>
              <a:gd name="connsiteY166" fmla="*/ 8807 h 10000"/>
              <a:gd name="connsiteX167" fmla="*/ 3307 w 10000"/>
              <a:gd name="connsiteY167" fmla="*/ 9048 h 10000"/>
              <a:gd name="connsiteX168" fmla="*/ 3315 w 10000"/>
              <a:gd name="connsiteY168" fmla="*/ 9326 h 10000"/>
              <a:gd name="connsiteX169" fmla="*/ 3315 w 10000"/>
              <a:gd name="connsiteY169" fmla="*/ 9617 h 10000"/>
              <a:gd name="connsiteX170" fmla="*/ 3190 w 10000"/>
              <a:gd name="connsiteY170" fmla="*/ 9922 h 10000"/>
              <a:gd name="connsiteX171" fmla="*/ 9986 w 10000"/>
              <a:gd name="connsiteY171" fmla="*/ 10000 h 10000"/>
              <a:gd name="connsiteX172" fmla="*/ 9984 w 10000"/>
              <a:gd name="connsiteY172" fmla="*/ 290 h 10000"/>
              <a:gd name="connsiteX0" fmla="*/ 9984 w 10000"/>
              <a:gd name="connsiteY0" fmla="*/ 290 h 10017"/>
              <a:gd name="connsiteX1" fmla="*/ 9315 w 10000"/>
              <a:gd name="connsiteY1" fmla="*/ 186 h 10017"/>
              <a:gd name="connsiteX2" fmla="*/ 8401 w 10000"/>
              <a:gd name="connsiteY2" fmla="*/ 293 h 10017"/>
              <a:gd name="connsiteX3" fmla="*/ 7648 w 10000"/>
              <a:gd name="connsiteY3" fmla="*/ 411 h 10017"/>
              <a:gd name="connsiteX4" fmla="*/ 7648 w 10000"/>
              <a:gd name="connsiteY4" fmla="*/ 411 h 10017"/>
              <a:gd name="connsiteX5" fmla="*/ 7520 w 10000"/>
              <a:gd name="connsiteY5" fmla="*/ 424 h 10017"/>
              <a:gd name="connsiteX6" fmla="*/ 7408 w 10000"/>
              <a:gd name="connsiteY6" fmla="*/ 452 h 10017"/>
              <a:gd name="connsiteX7" fmla="*/ 7315 w 10000"/>
              <a:gd name="connsiteY7" fmla="*/ 506 h 10017"/>
              <a:gd name="connsiteX8" fmla="*/ 7229 w 10000"/>
              <a:gd name="connsiteY8" fmla="*/ 532 h 10017"/>
              <a:gd name="connsiteX9" fmla="*/ 7153 w 10000"/>
              <a:gd name="connsiteY9" fmla="*/ 583 h 10017"/>
              <a:gd name="connsiteX10" fmla="*/ 7084 w 10000"/>
              <a:gd name="connsiteY10" fmla="*/ 651 h 10017"/>
              <a:gd name="connsiteX11" fmla="*/ 7024 w 10000"/>
              <a:gd name="connsiteY11" fmla="*/ 715 h 10017"/>
              <a:gd name="connsiteX12" fmla="*/ 6981 w 10000"/>
              <a:gd name="connsiteY12" fmla="*/ 783 h 10017"/>
              <a:gd name="connsiteX13" fmla="*/ 6938 w 10000"/>
              <a:gd name="connsiteY13" fmla="*/ 835 h 10017"/>
              <a:gd name="connsiteX14" fmla="*/ 6913 w 10000"/>
              <a:gd name="connsiteY14" fmla="*/ 928 h 10017"/>
              <a:gd name="connsiteX15" fmla="*/ 6887 w 10000"/>
              <a:gd name="connsiteY15" fmla="*/ 1007 h 10017"/>
              <a:gd name="connsiteX16" fmla="*/ 6871 w 10000"/>
              <a:gd name="connsiteY16" fmla="*/ 1087 h 10017"/>
              <a:gd name="connsiteX17" fmla="*/ 6861 w 10000"/>
              <a:gd name="connsiteY17" fmla="*/ 1166 h 10017"/>
              <a:gd name="connsiteX18" fmla="*/ 6861 w 10000"/>
              <a:gd name="connsiteY18" fmla="*/ 1259 h 10017"/>
              <a:gd name="connsiteX19" fmla="*/ 6871 w 10000"/>
              <a:gd name="connsiteY19" fmla="*/ 1432 h 10017"/>
              <a:gd name="connsiteX20" fmla="*/ 6897 w 10000"/>
              <a:gd name="connsiteY20" fmla="*/ 1631 h 10017"/>
              <a:gd name="connsiteX21" fmla="*/ 6956 w 10000"/>
              <a:gd name="connsiteY21" fmla="*/ 1815 h 10017"/>
              <a:gd name="connsiteX22" fmla="*/ 7016 w 10000"/>
              <a:gd name="connsiteY22" fmla="*/ 2028 h 10017"/>
              <a:gd name="connsiteX23" fmla="*/ 7075 w 10000"/>
              <a:gd name="connsiteY23" fmla="*/ 2227 h 10017"/>
              <a:gd name="connsiteX24" fmla="*/ 7229 w 10000"/>
              <a:gd name="connsiteY24" fmla="*/ 2624 h 10017"/>
              <a:gd name="connsiteX25" fmla="*/ 7374 w 10000"/>
              <a:gd name="connsiteY25" fmla="*/ 2980 h 10017"/>
              <a:gd name="connsiteX26" fmla="*/ 7374 w 10000"/>
              <a:gd name="connsiteY26" fmla="*/ 2980 h 10017"/>
              <a:gd name="connsiteX27" fmla="*/ 7400 w 10000"/>
              <a:gd name="connsiteY27" fmla="*/ 3060 h 10017"/>
              <a:gd name="connsiteX28" fmla="*/ 7418 w 10000"/>
              <a:gd name="connsiteY28" fmla="*/ 3139 h 10017"/>
              <a:gd name="connsiteX29" fmla="*/ 7425 w 10000"/>
              <a:gd name="connsiteY29" fmla="*/ 3221 h 10017"/>
              <a:gd name="connsiteX30" fmla="*/ 7425 w 10000"/>
              <a:gd name="connsiteY30" fmla="*/ 3299 h 10017"/>
              <a:gd name="connsiteX31" fmla="*/ 7418 w 10000"/>
              <a:gd name="connsiteY31" fmla="*/ 3378 h 10017"/>
              <a:gd name="connsiteX32" fmla="*/ 7408 w 10000"/>
              <a:gd name="connsiteY32" fmla="*/ 3444 h 10017"/>
              <a:gd name="connsiteX33" fmla="*/ 7374 w 10000"/>
              <a:gd name="connsiteY33" fmla="*/ 3523 h 10017"/>
              <a:gd name="connsiteX34" fmla="*/ 7358 w 10000"/>
              <a:gd name="connsiteY34" fmla="*/ 3589 h 10017"/>
              <a:gd name="connsiteX35" fmla="*/ 7272 w 10000"/>
              <a:gd name="connsiteY35" fmla="*/ 3734 h 10017"/>
              <a:gd name="connsiteX36" fmla="*/ 7179 w 10000"/>
              <a:gd name="connsiteY36" fmla="*/ 3841 h 10017"/>
              <a:gd name="connsiteX37" fmla="*/ 7059 w 10000"/>
              <a:gd name="connsiteY37" fmla="*/ 3960 h 10017"/>
              <a:gd name="connsiteX38" fmla="*/ 6931 w 10000"/>
              <a:gd name="connsiteY38" fmla="*/ 4054 h 10017"/>
              <a:gd name="connsiteX39" fmla="*/ 6785 w 10000"/>
              <a:gd name="connsiteY39" fmla="*/ 4121 h 10017"/>
              <a:gd name="connsiteX40" fmla="*/ 6639 w 10000"/>
              <a:gd name="connsiteY40" fmla="*/ 4187 h 10017"/>
              <a:gd name="connsiteX41" fmla="*/ 6494 w 10000"/>
              <a:gd name="connsiteY41" fmla="*/ 4211 h 10017"/>
              <a:gd name="connsiteX42" fmla="*/ 6350 w 10000"/>
              <a:gd name="connsiteY42" fmla="*/ 4227 h 10017"/>
              <a:gd name="connsiteX43" fmla="*/ 6204 w 10000"/>
              <a:gd name="connsiteY43" fmla="*/ 4211 h 10017"/>
              <a:gd name="connsiteX44" fmla="*/ 6066 w 10000"/>
              <a:gd name="connsiteY44" fmla="*/ 4175 h 10017"/>
              <a:gd name="connsiteX45" fmla="*/ 5947 w 10000"/>
              <a:gd name="connsiteY45" fmla="*/ 4107 h 10017"/>
              <a:gd name="connsiteX46" fmla="*/ 5888 w 10000"/>
              <a:gd name="connsiteY46" fmla="*/ 4054 h 10017"/>
              <a:gd name="connsiteX47" fmla="*/ 5837 w 10000"/>
              <a:gd name="connsiteY47" fmla="*/ 4001 h 10017"/>
              <a:gd name="connsiteX48" fmla="*/ 5837 w 10000"/>
              <a:gd name="connsiteY48" fmla="*/ 4001 h 10017"/>
              <a:gd name="connsiteX49" fmla="*/ 5751 w 10000"/>
              <a:gd name="connsiteY49" fmla="*/ 3881 h 10017"/>
              <a:gd name="connsiteX50" fmla="*/ 5675 w 10000"/>
              <a:gd name="connsiteY50" fmla="*/ 3749 h 10017"/>
              <a:gd name="connsiteX51" fmla="*/ 5631 w 10000"/>
              <a:gd name="connsiteY51" fmla="*/ 3589 h 10017"/>
              <a:gd name="connsiteX52" fmla="*/ 5605 w 10000"/>
              <a:gd name="connsiteY52" fmla="*/ 3418 h 10017"/>
              <a:gd name="connsiteX53" fmla="*/ 5579 w 10000"/>
              <a:gd name="connsiteY53" fmla="*/ 3233 h 10017"/>
              <a:gd name="connsiteX54" fmla="*/ 5579 w 10000"/>
              <a:gd name="connsiteY54" fmla="*/ 3048 h 10017"/>
              <a:gd name="connsiteX55" fmla="*/ 5598 w 10000"/>
              <a:gd name="connsiteY55" fmla="*/ 2834 h 10017"/>
              <a:gd name="connsiteX56" fmla="*/ 5605 w 10000"/>
              <a:gd name="connsiteY56" fmla="*/ 2624 h 10017"/>
              <a:gd name="connsiteX57" fmla="*/ 5657 w 10000"/>
              <a:gd name="connsiteY57" fmla="*/ 2185 h 10017"/>
              <a:gd name="connsiteX58" fmla="*/ 5725 w 10000"/>
              <a:gd name="connsiteY58" fmla="*/ 1763 h 10017"/>
              <a:gd name="connsiteX59" fmla="*/ 5793 w 10000"/>
              <a:gd name="connsiteY59" fmla="*/ 1327 h 10017"/>
              <a:gd name="connsiteX60" fmla="*/ 5811 w 10000"/>
              <a:gd name="connsiteY60" fmla="*/ 1099 h 10017"/>
              <a:gd name="connsiteX61" fmla="*/ 5837 w 10000"/>
              <a:gd name="connsiteY61" fmla="*/ 901 h 10017"/>
              <a:gd name="connsiteX62" fmla="*/ 5837 w 10000"/>
              <a:gd name="connsiteY62" fmla="*/ 901 h 10017"/>
              <a:gd name="connsiteX63" fmla="*/ 5837 w 10000"/>
              <a:gd name="connsiteY63" fmla="*/ 808 h 10017"/>
              <a:gd name="connsiteX64" fmla="*/ 5837 w 10000"/>
              <a:gd name="connsiteY64" fmla="*/ 744 h 10017"/>
              <a:gd name="connsiteX65" fmla="*/ 5811 w 10000"/>
              <a:gd name="connsiteY65" fmla="*/ 663 h 10017"/>
              <a:gd name="connsiteX66" fmla="*/ 5793 w 10000"/>
              <a:gd name="connsiteY66" fmla="*/ 597 h 10017"/>
              <a:gd name="connsiteX67" fmla="*/ 5760 w 10000"/>
              <a:gd name="connsiteY67" fmla="*/ 532 h 10017"/>
              <a:gd name="connsiteX68" fmla="*/ 5725 w 10000"/>
              <a:gd name="connsiteY68" fmla="*/ 478 h 10017"/>
              <a:gd name="connsiteX69" fmla="*/ 5623 w 10000"/>
              <a:gd name="connsiteY69" fmla="*/ 370 h 10017"/>
              <a:gd name="connsiteX70" fmla="*/ 5512 w 10000"/>
              <a:gd name="connsiteY70" fmla="*/ 278 h 10017"/>
              <a:gd name="connsiteX71" fmla="*/ 5366 w 10000"/>
              <a:gd name="connsiteY71" fmla="*/ 200 h 10017"/>
              <a:gd name="connsiteX72" fmla="*/ 5212 w 10000"/>
              <a:gd name="connsiteY72" fmla="*/ 146 h 10017"/>
              <a:gd name="connsiteX73" fmla="*/ 5033 w 10000"/>
              <a:gd name="connsiteY73" fmla="*/ 107 h 10017"/>
              <a:gd name="connsiteX74" fmla="*/ 4845 w 10000"/>
              <a:gd name="connsiteY74" fmla="*/ 68 h 10017"/>
              <a:gd name="connsiteX75" fmla="*/ 4641 w 10000"/>
              <a:gd name="connsiteY75" fmla="*/ 40 h 10017"/>
              <a:gd name="connsiteX76" fmla="*/ 4230 w 10000"/>
              <a:gd name="connsiteY76" fmla="*/ 0 h 10017"/>
              <a:gd name="connsiteX77" fmla="*/ 3794 w 10000"/>
              <a:gd name="connsiteY77" fmla="*/ 0 h 10017"/>
              <a:gd name="connsiteX78" fmla="*/ 3375 w 10000"/>
              <a:gd name="connsiteY78" fmla="*/ 0 h 10017"/>
              <a:gd name="connsiteX79" fmla="*/ 3375 w 10000"/>
              <a:gd name="connsiteY79" fmla="*/ 0 h 10017"/>
              <a:gd name="connsiteX80" fmla="*/ 2931 w 10000"/>
              <a:gd name="connsiteY80" fmla="*/ 27 h 10017"/>
              <a:gd name="connsiteX81" fmla="*/ 2931 w 10000"/>
              <a:gd name="connsiteY81" fmla="*/ 27 h 10017"/>
              <a:gd name="connsiteX82" fmla="*/ 2657 w 10000"/>
              <a:gd name="connsiteY82" fmla="*/ 27 h 10017"/>
              <a:gd name="connsiteX83" fmla="*/ 2392 w 10000"/>
              <a:gd name="connsiteY83" fmla="*/ 40 h 10017"/>
              <a:gd name="connsiteX84" fmla="*/ 2392 w 10000"/>
              <a:gd name="connsiteY84" fmla="*/ 40 h 10017"/>
              <a:gd name="connsiteX85" fmla="*/ 2547 w 10000"/>
              <a:gd name="connsiteY85" fmla="*/ 1020 h 10017"/>
              <a:gd name="connsiteX86" fmla="*/ 2674 w 10000"/>
              <a:gd name="connsiteY86" fmla="*/ 1883 h 10017"/>
              <a:gd name="connsiteX87" fmla="*/ 2760 w 10000"/>
              <a:gd name="connsiteY87" fmla="*/ 2636 h 10017"/>
              <a:gd name="connsiteX88" fmla="*/ 2828 w 10000"/>
              <a:gd name="connsiteY88" fmla="*/ 3299 h 10017"/>
              <a:gd name="connsiteX89" fmla="*/ 2846 w 10000"/>
              <a:gd name="connsiteY89" fmla="*/ 3841 h 10017"/>
              <a:gd name="connsiteX90" fmla="*/ 2854 w 10000"/>
              <a:gd name="connsiteY90" fmla="*/ 4079 h 10017"/>
              <a:gd name="connsiteX91" fmla="*/ 2846 w 10000"/>
              <a:gd name="connsiteY91" fmla="*/ 4304 h 10017"/>
              <a:gd name="connsiteX92" fmla="*/ 2837 w 10000"/>
              <a:gd name="connsiteY92" fmla="*/ 4503 h 10017"/>
              <a:gd name="connsiteX93" fmla="*/ 2828 w 10000"/>
              <a:gd name="connsiteY93" fmla="*/ 4674 h 10017"/>
              <a:gd name="connsiteX94" fmla="*/ 2793 w 10000"/>
              <a:gd name="connsiteY94" fmla="*/ 4836 h 10017"/>
              <a:gd name="connsiteX95" fmla="*/ 2777 w 10000"/>
              <a:gd name="connsiteY95" fmla="*/ 4980 h 10017"/>
              <a:gd name="connsiteX96" fmla="*/ 2734 w 10000"/>
              <a:gd name="connsiteY96" fmla="*/ 5099 h 10017"/>
              <a:gd name="connsiteX97" fmla="*/ 2692 w 10000"/>
              <a:gd name="connsiteY97" fmla="*/ 5206 h 10017"/>
              <a:gd name="connsiteX98" fmla="*/ 2650 w 10000"/>
              <a:gd name="connsiteY98" fmla="*/ 5286 h 10017"/>
              <a:gd name="connsiteX99" fmla="*/ 2598 w 10000"/>
              <a:gd name="connsiteY99" fmla="*/ 5351 h 10017"/>
              <a:gd name="connsiteX100" fmla="*/ 2538 w 10000"/>
              <a:gd name="connsiteY100" fmla="*/ 5419 h 10017"/>
              <a:gd name="connsiteX101" fmla="*/ 2478 w 10000"/>
              <a:gd name="connsiteY101" fmla="*/ 5458 h 10017"/>
              <a:gd name="connsiteX102" fmla="*/ 2410 w 10000"/>
              <a:gd name="connsiteY102" fmla="*/ 5484 h 10017"/>
              <a:gd name="connsiteX103" fmla="*/ 2342 w 10000"/>
              <a:gd name="connsiteY103" fmla="*/ 5496 h 10017"/>
              <a:gd name="connsiteX104" fmla="*/ 2256 w 10000"/>
              <a:gd name="connsiteY104" fmla="*/ 5496 h 10017"/>
              <a:gd name="connsiteX105" fmla="*/ 2170 w 10000"/>
              <a:gd name="connsiteY105" fmla="*/ 5496 h 10017"/>
              <a:gd name="connsiteX106" fmla="*/ 2008 w 10000"/>
              <a:gd name="connsiteY106" fmla="*/ 5458 h 10017"/>
              <a:gd name="connsiteX107" fmla="*/ 1812 w 10000"/>
              <a:gd name="connsiteY107" fmla="*/ 5351 h 10017"/>
              <a:gd name="connsiteX108" fmla="*/ 1616 w 10000"/>
              <a:gd name="connsiteY108" fmla="*/ 5244 h 10017"/>
              <a:gd name="connsiteX109" fmla="*/ 1616 w 10000"/>
              <a:gd name="connsiteY109" fmla="*/ 5244 h 10017"/>
              <a:gd name="connsiteX110" fmla="*/ 1230 w 10000"/>
              <a:gd name="connsiteY110" fmla="*/ 5020 h 10017"/>
              <a:gd name="connsiteX111" fmla="*/ 1068 w 10000"/>
              <a:gd name="connsiteY111" fmla="*/ 4929 h 10017"/>
              <a:gd name="connsiteX112" fmla="*/ 906 w 10000"/>
              <a:gd name="connsiteY112" fmla="*/ 4836 h 10017"/>
              <a:gd name="connsiteX113" fmla="*/ 777 w 10000"/>
              <a:gd name="connsiteY113" fmla="*/ 4794 h 10017"/>
              <a:gd name="connsiteX114" fmla="*/ 649 w 10000"/>
              <a:gd name="connsiteY114" fmla="*/ 4756 h 10017"/>
              <a:gd name="connsiteX115" fmla="*/ 538 w 10000"/>
              <a:gd name="connsiteY115" fmla="*/ 4744 h 10017"/>
              <a:gd name="connsiteX116" fmla="*/ 445 w 10000"/>
              <a:gd name="connsiteY116" fmla="*/ 4782 h 10017"/>
              <a:gd name="connsiteX117" fmla="*/ 394 w 10000"/>
              <a:gd name="connsiteY117" fmla="*/ 4808 h 10017"/>
              <a:gd name="connsiteX118" fmla="*/ 350 w 10000"/>
              <a:gd name="connsiteY118" fmla="*/ 4836 h 10017"/>
              <a:gd name="connsiteX119" fmla="*/ 308 w 10000"/>
              <a:gd name="connsiteY119" fmla="*/ 4888 h 10017"/>
              <a:gd name="connsiteX120" fmla="*/ 274 w 10000"/>
              <a:gd name="connsiteY120" fmla="*/ 4943 h 10017"/>
              <a:gd name="connsiteX121" fmla="*/ 213 w 10000"/>
              <a:gd name="connsiteY121" fmla="*/ 5061 h 10017"/>
              <a:gd name="connsiteX122" fmla="*/ 153 w 10000"/>
              <a:gd name="connsiteY122" fmla="*/ 5244 h 10017"/>
              <a:gd name="connsiteX123" fmla="*/ 102 w 10000"/>
              <a:gd name="connsiteY123" fmla="*/ 5471 h 10017"/>
              <a:gd name="connsiteX124" fmla="*/ 60 w 10000"/>
              <a:gd name="connsiteY124" fmla="*/ 5763 h 10017"/>
              <a:gd name="connsiteX125" fmla="*/ 26 w 10000"/>
              <a:gd name="connsiteY125" fmla="*/ 6079 h 10017"/>
              <a:gd name="connsiteX126" fmla="*/ 0 w 10000"/>
              <a:gd name="connsiteY126" fmla="*/ 6450 h 10017"/>
              <a:gd name="connsiteX127" fmla="*/ 0 w 10000"/>
              <a:gd name="connsiteY127" fmla="*/ 6450 h 10017"/>
              <a:gd name="connsiteX128" fmla="*/ 0 w 10000"/>
              <a:gd name="connsiteY128" fmla="*/ 6665 h 10017"/>
              <a:gd name="connsiteX129" fmla="*/ 0 w 10000"/>
              <a:gd name="connsiteY129" fmla="*/ 6834 h 10017"/>
              <a:gd name="connsiteX130" fmla="*/ 9 w 10000"/>
              <a:gd name="connsiteY130" fmla="*/ 6980 h 10017"/>
              <a:gd name="connsiteX131" fmla="*/ 26 w 10000"/>
              <a:gd name="connsiteY131" fmla="*/ 7126 h 10017"/>
              <a:gd name="connsiteX132" fmla="*/ 60 w 10000"/>
              <a:gd name="connsiteY132" fmla="*/ 7245 h 10017"/>
              <a:gd name="connsiteX133" fmla="*/ 94 w 10000"/>
              <a:gd name="connsiteY133" fmla="*/ 7353 h 10017"/>
              <a:gd name="connsiteX134" fmla="*/ 128 w 10000"/>
              <a:gd name="connsiteY134" fmla="*/ 7444 h 10017"/>
              <a:gd name="connsiteX135" fmla="*/ 179 w 10000"/>
              <a:gd name="connsiteY135" fmla="*/ 7523 h 10017"/>
              <a:gd name="connsiteX136" fmla="*/ 239 w 10000"/>
              <a:gd name="connsiteY136" fmla="*/ 7577 h 10017"/>
              <a:gd name="connsiteX137" fmla="*/ 299 w 10000"/>
              <a:gd name="connsiteY137" fmla="*/ 7630 h 10017"/>
              <a:gd name="connsiteX138" fmla="*/ 359 w 10000"/>
              <a:gd name="connsiteY138" fmla="*/ 7669 h 10017"/>
              <a:gd name="connsiteX139" fmla="*/ 436 w 10000"/>
              <a:gd name="connsiteY139" fmla="*/ 7696 h 10017"/>
              <a:gd name="connsiteX140" fmla="*/ 503 w 10000"/>
              <a:gd name="connsiteY140" fmla="*/ 7722 h 10017"/>
              <a:gd name="connsiteX141" fmla="*/ 589 w 10000"/>
              <a:gd name="connsiteY141" fmla="*/ 7722 h 10017"/>
              <a:gd name="connsiteX142" fmla="*/ 752 w 10000"/>
              <a:gd name="connsiteY142" fmla="*/ 7722 h 10017"/>
              <a:gd name="connsiteX143" fmla="*/ 931 w 10000"/>
              <a:gd name="connsiteY143" fmla="*/ 7684 h 10017"/>
              <a:gd name="connsiteX144" fmla="*/ 1103 w 10000"/>
              <a:gd name="connsiteY144" fmla="*/ 7630 h 10017"/>
              <a:gd name="connsiteX145" fmla="*/ 1461 w 10000"/>
              <a:gd name="connsiteY145" fmla="*/ 7498 h 10017"/>
              <a:gd name="connsiteX146" fmla="*/ 1785 w 10000"/>
              <a:gd name="connsiteY146" fmla="*/ 7365 h 10017"/>
              <a:gd name="connsiteX147" fmla="*/ 1922 w 10000"/>
              <a:gd name="connsiteY147" fmla="*/ 7298 h 10017"/>
              <a:gd name="connsiteX148" fmla="*/ 2051 w 10000"/>
              <a:gd name="connsiteY148" fmla="*/ 7285 h 10017"/>
              <a:gd name="connsiteX149" fmla="*/ 2051 w 10000"/>
              <a:gd name="connsiteY149" fmla="*/ 7285 h 10017"/>
              <a:gd name="connsiteX150" fmla="*/ 2290 w 10000"/>
              <a:gd name="connsiteY150" fmla="*/ 7245 h 10017"/>
              <a:gd name="connsiteX151" fmla="*/ 2410 w 10000"/>
              <a:gd name="connsiteY151" fmla="*/ 7245 h 10017"/>
              <a:gd name="connsiteX152" fmla="*/ 2547 w 10000"/>
              <a:gd name="connsiteY152" fmla="*/ 7270 h 10017"/>
              <a:gd name="connsiteX153" fmla="*/ 2684 w 10000"/>
              <a:gd name="connsiteY153" fmla="*/ 7298 h 10017"/>
              <a:gd name="connsiteX154" fmla="*/ 2743 w 10000"/>
              <a:gd name="connsiteY154" fmla="*/ 7326 h 10017"/>
              <a:gd name="connsiteX155" fmla="*/ 2803 w 10000"/>
              <a:gd name="connsiteY155" fmla="*/ 7378 h 10017"/>
              <a:gd name="connsiteX156" fmla="*/ 2872 w 10000"/>
              <a:gd name="connsiteY156" fmla="*/ 7444 h 10017"/>
              <a:gd name="connsiteX157" fmla="*/ 2923 w 10000"/>
              <a:gd name="connsiteY157" fmla="*/ 7511 h 10017"/>
              <a:gd name="connsiteX158" fmla="*/ 2983 w 10000"/>
              <a:gd name="connsiteY158" fmla="*/ 7590 h 10017"/>
              <a:gd name="connsiteX159" fmla="*/ 3034 w 10000"/>
              <a:gd name="connsiteY159" fmla="*/ 7684 h 10017"/>
              <a:gd name="connsiteX160" fmla="*/ 3085 w 10000"/>
              <a:gd name="connsiteY160" fmla="*/ 7776 h 10017"/>
              <a:gd name="connsiteX161" fmla="*/ 3127 w 10000"/>
              <a:gd name="connsiteY161" fmla="*/ 7907 h 10017"/>
              <a:gd name="connsiteX162" fmla="*/ 3171 w 10000"/>
              <a:gd name="connsiteY162" fmla="*/ 8052 h 10017"/>
              <a:gd name="connsiteX163" fmla="*/ 3213 w 10000"/>
              <a:gd name="connsiteY163" fmla="*/ 8212 h 10017"/>
              <a:gd name="connsiteX164" fmla="*/ 3239 w 10000"/>
              <a:gd name="connsiteY164" fmla="*/ 8384 h 10017"/>
              <a:gd name="connsiteX165" fmla="*/ 3264 w 10000"/>
              <a:gd name="connsiteY165" fmla="*/ 8597 h 10017"/>
              <a:gd name="connsiteX166" fmla="*/ 3282 w 10000"/>
              <a:gd name="connsiteY166" fmla="*/ 8807 h 10017"/>
              <a:gd name="connsiteX167" fmla="*/ 3307 w 10000"/>
              <a:gd name="connsiteY167" fmla="*/ 9048 h 10017"/>
              <a:gd name="connsiteX168" fmla="*/ 3315 w 10000"/>
              <a:gd name="connsiteY168" fmla="*/ 9326 h 10017"/>
              <a:gd name="connsiteX169" fmla="*/ 3315 w 10000"/>
              <a:gd name="connsiteY169" fmla="*/ 9617 h 10017"/>
              <a:gd name="connsiteX170" fmla="*/ 3307 w 10000"/>
              <a:gd name="connsiteY170" fmla="*/ 9952 h 10017"/>
              <a:gd name="connsiteX171" fmla="*/ 9986 w 10000"/>
              <a:gd name="connsiteY171" fmla="*/ 10000 h 10017"/>
              <a:gd name="connsiteX172" fmla="*/ 9984 w 10000"/>
              <a:gd name="connsiteY172" fmla="*/ 290 h 10017"/>
              <a:gd name="connsiteX0" fmla="*/ 9984 w 10000"/>
              <a:gd name="connsiteY0" fmla="*/ 290 h 10115"/>
              <a:gd name="connsiteX1" fmla="*/ 9315 w 10000"/>
              <a:gd name="connsiteY1" fmla="*/ 186 h 10115"/>
              <a:gd name="connsiteX2" fmla="*/ 8401 w 10000"/>
              <a:gd name="connsiteY2" fmla="*/ 293 h 10115"/>
              <a:gd name="connsiteX3" fmla="*/ 7648 w 10000"/>
              <a:gd name="connsiteY3" fmla="*/ 411 h 10115"/>
              <a:gd name="connsiteX4" fmla="*/ 7648 w 10000"/>
              <a:gd name="connsiteY4" fmla="*/ 411 h 10115"/>
              <a:gd name="connsiteX5" fmla="*/ 7520 w 10000"/>
              <a:gd name="connsiteY5" fmla="*/ 424 h 10115"/>
              <a:gd name="connsiteX6" fmla="*/ 7408 w 10000"/>
              <a:gd name="connsiteY6" fmla="*/ 452 h 10115"/>
              <a:gd name="connsiteX7" fmla="*/ 7315 w 10000"/>
              <a:gd name="connsiteY7" fmla="*/ 506 h 10115"/>
              <a:gd name="connsiteX8" fmla="*/ 7229 w 10000"/>
              <a:gd name="connsiteY8" fmla="*/ 532 h 10115"/>
              <a:gd name="connsiteX9" fmla="*/ 7153 w 10000"/>
              <a:gd name="connsiteY9" fmla="*/ 583 h 10115"/>
              <a:gd name="connsiteX10" fmla="*/ 7084 w 10000"/>
              <a:gd name="connsiteY10" fmla="*/ 651 h 10115"/>
              <a:gd name="connsiteX11" fmla="*/ 7024 w 10000"/>
              <a:gd name="connsiteY11" fmla="*/ 715 h 10115"/>
              <a:gd name="connsiteX12" fmla="*/ 6981 w 10000"/>
              <a:gd name="connsiteY12" fmla="*/ 783 h 10115"/>
              <a:gd name="connsiteX13" fmla="*/ 6938 w 10000"/>
              <a:gd name="connsiteY13" fmla="*/ 835 h 10115"/>
              <a:gd name="connsiteX14" fmla="*/ 6913 w 10000"/>
              <a:gd name="connsiteY14" fmla="*/ 928 h 10115"/>
              <a:gd name="connsiteX15" fmla="*/ 6887 w 10000"/>
              <a:gd name="connsiteY15" fmla="*/ 1007 h 10115"/>
              <a:gd name="connsiteX16" fmla="*/ 6871 w 10000"/>
              <a:gd name="connsiteY16" fmla="*/ 1087 h 10115"/>
              <a:gd name="connsiteX17" fmla="*/ 6861 w 10000"/>
              <a:gd name="connsiteY17" fmla="*/ 1166 h 10115"/>
              <a:gd name="connsiteX18" fmla="*/ 6861 w 10000"/>
              <a:gd name="connsiteY18" fmla="*/ 1259 h 10115"/>
              <a:gd name="connsiteX19" fmla="*/ 6871 w 10000"/>
              <a:gd name="connsiteY19" fmla="*/ 1432 h 10115"/>
              <a:gd name="connsiteX20" fmla="*/ 6897 w 10000"/>
              <a:gd name="connsiteY20" fmla="*/ 1631 h 10115"/>
              <a:gd name="connsiteX21" fmla="*/ 6956 w 10000"/>
              <a:gd name="connsiteY21" fmla="*/ 1815 h 10115"/>
              <a:gd name="connsiteX22" fmla="*/ 7016 w 10000"/>
              <a:gd name="connsiteY22" fmla="*/ 2028 h 10115"/>
              <a:gd name="connsiteX23" fmla="*/ 7075 w 10000"/>
              <a:gd name="connsiteY23" fmla="*/ 2227 h 10115"/>
              <a:gd name="connsiteX24" fmla="*/ 7229 w 10000"/>
              <a:gd name="connsiteY24" fmla="*/ 2624 h 10115"/>
              <a:gd name="connsiteX25" fmla="*/ 7374 w 10000"/>
              <a:gd name="connsiteY25" fmla="*/ 2980 h 10115"/>
              <a:gd name="connsiteX26" fmla="*/ 7374 w 10000"/>
              <a:gd name="connsiteY26" fmla="*/ 2980 h 10115"/>
              <a:gd name="connsiteX27" fmla="*/ 7400 w 10000"/>
              <a:gd name="connsiteY27" fmla="*/ 3060 h 10115"/>
              <a:gd name="connsiteX28" fmla="*/ 7418 w 10000"/>
              <a:gd name="connsiteY28" fmla="*/ 3139 h 10115"/>
              <a:gd name="connsiteX29" fmla="*/ 7425 w 10000"/>
              <a:gd name="connsiteY29" fmla="*/ 3221 h 10115"/>
              <a:gd name="connsiteX30" fmla="*/ 7425 w 10000"/>
              <a:gd name="connsiteY30" fmla="*/ 3299 h 10115"/>
              <a:gd name="connsiteX31" fmla="*/ 7418 w 10000"/>
              <a:gd name="connsiteY31" fmla="*/ 3378 h 10115"/>
              <a:gd name="connsiteX32" fmla="*/ 7408 w 10000"/>
              <a:gd name="connsiteY32" fmla="*/ 3444 h 10115"/>
              <a:gd name="connsiteX33" fmla="*/ 7374 w 10000"/>
              <a:gd name="connsiteY33" fmla="*/ 3523 h 10115"/>
              <a:gd name="connsiteX34" fmla="*/ 7358 w 10000"/>
              <a:gd name="connsiteY34" fmla="*/ 3589 h 10115"/>
              <a:gd name="connsiteX35" fmla="*/ 7272 w 10000"/>
              <a:gd name="connsiteY35" fmla="*/ 3734 h 10115"/>
              <a:gd name="connsiteX36" fmla="*/ 7179 w 10000"/>
              <a:gd name="connsiteY36" fmla="*/ 3841 h 10115"/>
              <a:gd name="connsiteX37" fmla="*/ 7059 w 10000"/>
              <a:gd name="connsiteY37" fmla="*/ 3960 h 10115"/>
              <a:gd name="connsiteX38" fmla="*/ 6931 w 10000"/>
              <a:gd name="connsiteY38" fmla="*/ 4054 h 10115"/>
              <a:gd name="connsiteX39" fmla="*/ 6785 w 10000"/>
              <a:gd name="connsiteY39" fmla="*/ 4121 h 10115"/>
              <a:gd name="connsiteX40" fmla="*/ 6639 w 10000"/>
              <a:gd name="connsiteY40" fmla="*/ 4187 h 10115"/>
              <a:gd name="connsiteX41" fmla="*/ 6494 w 10000"/>
              <a:gd name="connsiteY41" fmla="*/ 4211 h 10115"/>
              <a:gd name="connsiteX42" fmla="*/ 6350 w 10000"/>
              <a:gd name="connsiteY42" fmla="*/ 4227 h 10115"/>
              <a:gd name="connsiteX43" fmla="*/ 6204 w 10000"/>
              <a:gd name="connsiteY43" fmla="*/ 4211 h 10115"/>
              <a:gd name="connsiteX44" fmla="*/ 6066 w 10000"/>
              <a:gd name="connsiteY44" fmla="*/ 4175 h 10115"/>
              <a:gd name="connsiteX45" fmla="*/ 5947 w 10000"/>
              <a:gd name="connsiteY45" fmla="*/ 4107 h 10115"/>
              <a:gd name="connsiteX46" fmla="*/ 5888 w 10000"/>
              <a:gd name="connsiteY46" fmla="*/ 4054 h 10115"/>
              <a:gd name="connsiteX47" fmla="*/ 5837 w 10000"/>
              <a:gd name="connsiteY47" fmla="*/ 4001 h 10115"/>
              <a:gd name="connsiteX48" fmla="*/ 5837 w 10000"/>
              <a:gd name="connsiteY48" fmla="*/ 4001 h 10115"/>
              <a:gd name="connsiteX49" fmla="*/ 5751 w 10000"/>
              <a:gd name="connsiteY49" fmla="*/ 3881 h 10115"/>
              <a:gd name="connsiteX50" fmla="*/ 5675 w 10000"/>
              <a:gd name="connsiteY50" fmla="*/ 3749 h 10115"/>
              <a:gd name="connsiteX51" fmla="*/ 5631 w 10000"/>
              <a:gd name="connsiteY51" fmla="*/ 3589 h 10115"/>
              <a:gd name="connsiteX52" fmla="*/ 5605 w 10000"/>
              <a:gd name="connsiteY52" fmla="*/ 3418 h 10115"/>
              <a:gd name="connsiteX53" fmla="*/ 5579 w 10000"/>
              <a:gd name="connsiteY53" fmla="*/ 3233 h 10115"/>
              <a:gd name="connsiteX54" fmla="*/ 5579 w 10000"/>
              <a:gd name="connsiteY54" fmla="*/ 3048 h 10115"/>
              <a:gd name="connsiteX55" fmla="*/ 5598 w 10000"/>
              <a:gd name="connsiteY55" fmla="*/ 2834 h 10115"/>
              <a:gd name="connsiteX56" fmla="*/ 5605 w 10000"/>
              <a:gd name="connsiteY56" fmla="*/ 2624 h 10115"/>
              <a:gd name="connsiteX57" fmla="*/ 5657 w 10000"/>
              <a:gd name="connsiteY57" fmla="*/ 2185 h 10115"/>
              <a:gd name="connsiteX58" fmla="*/ 5725 w 10000"/>
              <a:gd name="connsiteY58" fmla="*/ 1763 h 10115"/>
              <a:gd name="connsiteX59" fmla="*/ 5793 w 10000"/>
              <a:gd name="connsiteY59" fmla="*/ 1327 h 10115"/>
              <a:gd name="connsiteX60" fmla="*/ 5811 w 10000"/>
              <a:gd name="connsiteY60" fmla="*/ 1099 h 10115"/>
              <a:gd name="connsiteX61" fmla="*/ 5837 w 10000"/>
              <a:gd name="connsiteY61" fmla="*/ 901 h 10115"/>
              <a:gd name="connsiteX62" fmla="*/ 5837 w 10000"/>
              <a:gd name="connsiteY62" fmla="*/ 901 h 10115"/>
              <a:gd name="connsiteX63" fmla="*/ 5837 w 10000"/>
              <a:gd name="connsiteY63" fmla="*/ 808 h 10115"/>
              <a:gd name="connsiteX64" fmla="*/ 5837 w 10000"/>
              <a:gd name="connsiteY64" fmla="*/ 744 h 10115"/>
              <a:gd name="connsiteX65" fmla="*/ 5811 w 10000"/>
              <a:gd name="connsiteY65" fmla="*/ 663 h 10115"/>
              <a:gd name="connsiteX66" fmla="*/ 5793 w 10000"/>
              <a:gd name="connsiteY66" fmla="*/ 597 h 10115"/>
              <a:gd name="connsiteX67" fmla="*/ 5760 w 10000"/>
              <a:gd name="connsiteY67" fmla="*/ 532 h 10115"/>
              <a:gd name="connsiteX68" fmla="*/ 5725 w 10000"/>
              <a:gd name="connsiteY68" fmla="*/ 478 h 10115"/>
              <a:gd name="connsiteX69" fmla="*/ 5623 w 10000"/>
              <a:gd name="connsiteY69" fmla="*/ 370 h 10115"/>
              <a:gd name="connsiteX70" fmla="*/ 5512 w 10000"/>
              <a:gd name="connsiteY70" fmla="*/ 278 h 10115"/>
              <a:gd name="connsiteX71" fmla="*/ 5366 w 10000"/>
              <a:gd name="connsiteY71" fmla="*/ 200 h 10115"/>
              <a:gd name="connsiteX72" fmla="*/ 5212 w 10000"/>
              <a:gd name="connsiteY72" fmla="*/ 146 h 10115"/>
              <a:gd name="connsiteX73" fmla="*/ 5033 w 10000"/>
              <a:gd name="connsiteY73" fmla="*/ 107 h 10115"/>
              <a:gd name="connsiteX74" fmla="*/ 4845 w 10000"/>
              <a:gd name="connsiteY74" fmla="*/ 68 h 10115"/>
              <a:gd name="connsiteX75" fmla="*/ 4641 w 10000"/>
              <a:gd name="connsiteY75" fmla="*/ 40 h 10115"/>
              <a:gd name="connsiteX76" fmla="*/ 4230 w 10000"/>
              <a:gd name="connsiteY76" fmla="*/ 0 h 10115"/>
              <a:gd name="connsiteX77" fmla="*/ 3794 w 10000"/>
              <a:gd name="connsiteY77" fmla="*/ 0 h 10115"/>
              <a:gd name="connsiteX78" fmla="*/ 3375 w 10000"/>
              <a:gd name="connsiteY78" fmla="*/ 0 h 10115"/>
              <a:gd name="connsiteX79" fmla="*/ 3375 w 10000"/>
              <a:gd name="connsiteY79" fmla="*/ 0 h 10115"/>
              <a:gd name="connsiteX80" fmla="*/ 2931 w 10000"/>
              <a:gd name="connsiteY80" fmla="*/ 27 h 10115"/>
              <a:gd name="connsiteX81" fmla="*/ 2931 w 10000"/>
              <a:gd name="connsiteY81" fmla="*/ 27 h 10115"/>
              <a:gd name="connsiteX82" fmla="*/ 2657 w 10000"/>
              <a:gd name="connsiteY82" fmla="*/ 27 h 10115"/>
              <a:gd name="connsiteX83" fmla="*/ 2392 w 10000"/>
              <a:gd name="connsiteY83" fmla="*/ 40 h 10115"/>
              <a:gd name="connsiteX84" fmla="*/ 2392 w 10000"/>
              <a:gd name="connsiteY84" fmla="*/ 40 h 10115"/>
              <a:gd name="connsiteX85" fmla="*/ 2547 w 10000"/>
              <a:gd name="connsiteY85" fmla="*/ 1020 h 10115"/>
              <a:gd name="connsiteX86" fmla="*/ 2674 w 10000"/>
              <a:gd name="connsiteY86" fmla="*/ 1883 h 10115"/>
              <a:gd name="connsiteX87" fmla="*/ 2760 w 10000"/>
              <a:gd name="connsiteY87" fmla="*/ 2636 h 10115"/>
              <a:gd name="connsiteX88" fmla="*/ 2828 w 10000"/>
              <a:gd name="connsiteY88" fmla="*/ 3299 h 10115"/>
              <a:gd name="connsiteX89" fmla="*/ 2846 w 10000"/>
              <a:gd name="connsiteY89" fmla="*/ 3841 h 10115"/>
              <a:gd name="connsiteX90" fmla="*/ 2854 w 10000"/>
              <a:gd name="connsiteY90" fmla="*/ 4079 h 10115"/>
              <a:gd name="connsiteX91" fmla="*/ 2846 w 10000"/>
              <a:gd name="connsiteY91" fmla="*/ 4304 h 10115"/>
              <a:gd name="connsiteX92" fmla="*/ 2837 w 10000"/>
              <a:gd name="connsiteY92" fmla="*/ 4503 h 10115"/>
              <a:gd name="connsiteX93" fmla="*/ 2828 w 10000"/>
              <a:gd name="connsiteY93" fmla="*/ 4674 h 10115"/>
              <a:gd name="connsiteX94" fmla="*/ 2793 w 10000"/>
              <a:gd name="connsiteY94" fmla="*/ 4836 h 10115"/>
              <a:gd name="connsiteX95" fmla="*/ 2777 w 10000"/>
              <a:gd name="connsiteY95" fmla="*/ 4980 h 10115"/>
              <a:gd name="connsiteX96" fmla="*/ 2734 w 10000"/>
              <a:gd name="connsiteY96" fmla="*/ 5099 h 10115"/>
              <a:gd name="connsiteX97" fmla="*/ 2692 w 10000"/>
              <a:gd name="connsiteY97" fmla="*/ 5206 h 10115"/>
              <a:gd name="connsiteX98" fmla="*/ 2650 w 10000"/>
              <a:gd name="connsiteY98" fmla="*/ 5286 h 10115"/>
              <a:gd name="connsiteX99" fmla="*/ 2598 w 10000"/>
              <a:gd name="connsiteY99" fmla="*/ 5351 h 10115"/>
              <a:gd name="connsiteX100" fmla="*/ 2538 w 10000"/>
              <a:gd name="connsiteY100" fmla="*/ 5419 h 10115"/>
              <a:gd name="connsiteX101" fmla="*/ 2478 w 10000"/>
              <a:gd name="connsiteY101" fmla="*/ 5458 h 10115"/>
              <a:gd name="connsiteX102" fmla="*/ 2410 w 10000"/>
              <a:gd name="connsiteY102" fmla="*/ 5484 h 10115"/>
              <a:gd name="connsiteX103" fmla="*/ 2342 w 10000"/>
              <a:gd name="connsiteY103" fmla="*/ 5496 h 10115"/>
              <a:gd name="connsiteX104" fmla="*/ 2256 w 10000"/>
              <a:gd name="connsiteY104" fmla="*/ 5496 h 10115"/>
              <a:gd name="connsiteX105" fmla="*/ 2170 w 10000"/>
              <a:gd name="connsiteY105" fmla="*/ 5496 h 10115"/>
              <a:gd name="connsiteX106" fmla="*/ 2008 w 10000"/>
              <a:gd name="connsiteY106" fmla="*/ 5458 h 10115"/>
              <a:gd name="connsiteX107" fmla="*/ 1812 w 10000"/>
              <a:gd name="connsiteY107" fmla="*/ 5351 h 10115"/>
              <a:gd name="connsiteX108" fmla="*/ 1616 w 10000"/>
              <a:gd name="connsiteY108" fmla="*/ 5244 h 10115"/>
              <a:gd name="connsiteX109" fmla="*/ 1616 w 10000"/>
              <a:gd name="connsiteY109" fmla="*/ 5244 h 10115"/>
              <a:gd name="connsiteX110" fmla="*/ 1230 w 10000"/>
              <a:gd name="connsiteY110" fmla="*/ 5020 h 10115"/>
              <a:gd name="connsiteX111" fmla="*/ 1068 w 10000"/>
              <a:gd name="connsiteY111" fmla="*/ 4929 h 10115"/>
              <a:gd name="connsiteX112" fmla="*/ 906 w 10000"/>
              <a:gd name="connsiteY112" fmla="*/ 4836 h 10115"/>
              <a:gd name="connsiteX113" fmla="*/ 777 w 10000"/>
              <a:gd name="connsiteY113" fmla="*/ 4794 h 10115"/>
              <a:gd name="connsiteX114" fmla="*/ 649 w 10000"/>
              <a:gd name="connsiteY114" fmla="*/ 4756 h 10115"/>
              <a:gd name="connsiteX115" fmla="*/ 538 w 10000"/>
              <a:gd name="connsiteY115" fmla="*/ 4744 h 10115"/>
              <a:gd name="connsiteX116" fmla="*/ 445 w 10000"/>
              <a:gd name="connsiteY116" fmla="*/ 4782 h 10115"/>
              <a:gd name="connsiteX117" fmla="*/ 394 w 10000"/>
              <a:gd name="connsiteY117" fmla="*/ 4808 h 10115"/>
              <a:gd name="connsiteX118" fmla="*/ 350 w 10000"/>
              <a:gd name="connsiteY118" fmla="*/ 4836 h 10115"/>
              <a:gd name="connsiteX119" fmla="*/ 308 w 10000"/>
              <a:gd name="connsiteY119" fmla="*/ 4888 h 10115"/>
              <a:gd name="connsiteX120" fmla="*/ 274 w 10000"/>
              <a:gd name="connsiteY120" fmla="*/ 4943 h 10115"/>
              <a:gd name="connsiteX121" fmla="*/ 213 w 10000"/>
              <a:gd name="connsiteY121" fmla="*/ 5061 h 10115"/>
              <a:gd name="connsiteX122" fmla="*/ 153 w 10000"/>
              <a:gd name="connsiteY122" fmla="*/ 5244 h 10115"/>
              <a:gd name="connsiteX123" fmla="*/ 102 w 10000"/>
              <a:gd name="connsiteY123" fmla="*/ 5471 h 10115"/>
              <a:gd name="connsiteX124" fmla="*/ 60 w 10000"/>
              <a:gd name="connsiteY124" fmla="*/ 5763 h 10115"/>
              <a:gd name="connsiteX125" fmla="*/ 26 w 10000"/>
              <a:gd name="connsiteY125" fmla="*/ 6079 h 10115"/>
              <a:gd name="connsiteX126" fmla="*/ 0 w 10000"/>
              <a:gd name="connsiteY126" fmla="*/ 6450 h 10115"/>
              <a:gd name="connsiteX127" fmla="*/ 0 w 10000"/>
              <a:gd name="connsiteY127" fmla="*/ 6450 h 10115"/>
              <a:gd name="connsiteX128" fmla="*/ 0 w 10000"/>
              <a:gd name="connsiteY128" fmla="*/ 6665 h 10115"/>
              <a:gd name="connsiteX129" fmla="*/ 0 w 10000"/>
              <a:gd name="connsiteY129" fmla="*/ 6834 h 10115"/>
              <a:gd name="connsiteX130" fmla="*/ 9 w 10000"/>
              <a:gd name="connsiteY130" fmla="*/ 6980 h 10115"/>
              <a:gd name="connsiteX131" fmla="*/ 26 w 10000"/>
              <a:gd name="connsiteY131" fmla="*/ 7126 h 10115"/>
              <a:gd name="connsiteX132" fmla="*/ 60 w 10000"/>
              <a:gd name="connsiteY132" fmla="*/ 7245 h 10115"/>
              <a:gd name="connsiteX133" fmla="*/ 94 w 10000"/>
              <a:gd name="connsiteY133" fmla="*/ 7353 h 10115"/>
              <a:gd name="connsiteX134" fmla="*/ 128 w 10000"/>
              <a:gd name="connsiteY134" fmla="*/ 7444 h 10115"/>
              <a:gd name="connsiteX135" fmla="*/ 179 w 10000"/>
              <a:gd name="connsiteY135" fmla="*/ 7523 h 10115"/>
              <a:gd name="connsiteX136" fmla="*/ 239 w 10000"/>
              <a:gd name="connsiteY136" fmla="*/ 7577 h 10115"/>
              <a:gd name="connsiteX137" fmla="*/ 299 w 10000"/>
              <a:gd name="connsiteY137" fmla="*/ 7630 h 10115"/>
              <a:gd name="connsiteX138" fmla="*/ 359 w 10000"/>
              <a:gd name="connsiteY138" fmla="*/ 7669 h 10115"/>
              <a:gd name="connsiteX139" fmla="*/ 436 w 10000"/>
              <a:gd name="connsiteY139" fmla="*/ 7696 h 10115"/>
              <a:gd name="connsiteX140" fmla="*/ 503 w 10000"/>
              <a:gd name="connsiteY140" fmla="*/ 7722 h 10115"/>
              <a:gd name="connsiteX141" fmla="*/ 589 w 10000"/>
              <a:gd name="connsiteY141" fmla="*/ 7722 h 10115"/>
              <a:gd name="connsiteX142" fmla="*/ 752 w 10000"/>
              <a:gd name="connsiteY142" fmla="*/ 7722 h 10115"/>
              <a:gd name="connsiteX143" fmla="*/ 931 w 10000"/>
              <a:gd name="connsiteY143" fmla="*/ 7684 h 10115"/>
              <a:gd name="connsiteX144" fmla="*/ 1103 w 10000"/>
              <a:gd name="connsiteY144" fmla="*/ 7630 h 10115"/>
              <a:gd name="connsiteX145" fmla="*/ 1461 w 10000"/>
              <a:gd name="connsiteY145" fmla="*/ 7498 h 10115"/>
              <a:gd name="connsiteX146" fmla="*/ 1785 w 10000"/>
              <a:gd name="connsiteY146" fmla="*/ 7365 h 10115"/>
              <a:gd name="connsiteX147" fmla="*/ 1922 w 10000"/>
              <a:gd name="connsiteY147" fmla="*/ 7298 h 10115"/>
              <a:gd name="connsiteX148" fmla="*/ 2051 w 10000"/>
              <a:gd name="connsiteY148" fmla="*/ 7285 h 10115"/>
              <a:gd name="connsiteX149" fmla="*/ 2051 w 10000"/>
              <a:gd name="connsiteY149" fmla="*/ 7285 h 10115"/>
              <a:gd name="connsiteX150" fmla="*/ 2290 w 10000"/>
              <a:gd name="connsiteY150" fmla="*/ 7245 h 10115"/>
              <a:gd name="connsiteX151" fmla="*/ 2410 w 10000"/>
              <a:gd name="connsiteY151" fmla="*/ 7245 h 10115"/>
              <a:gd name="connsiteX152" fmla="*/ 2547 w 10000"/>
              <a:gd name="connsiteY152" fmla="*/ 7270 h 10115"/>
              <a:gd name="connsiteX153" fmla="*/ 2684 w 10000"/>
              <a:gd name="connsiteY153" fmla="*/ 7298 h 10115"/>
              <a:gd name="connsiteX154" fmla="*/ 2743 w 10000"/>
              <a:gd name="connsiteY154" fmla="*/ 7326 h 10115"/>
              <a:gd name="connsiteX155" fmla="*/ 2803 w 10000"/>
              <a:gd name="connsiteY155" fmla="*/ 7378 h 10115"/>
              <a:gd name="connsiteX156" fmla="*/ 2872 w 10000"/>
              <a:gd name="connsiteY156" fmla="*/ 7444 h 10115"/>
              <a:gd name="connsiteX157" fmla="*/ 2923 w 10000"/>
              <a:gd name="connsiteY157" fmla="*/ 7511 h 10115"/>
              <a:gd name="connsiteX158" fmla="*/ 2983 w 10000"/>
              <a:gd name="connsiteY158" fmla="*/ 7590 h 10115"/>
              <a:gd name="connsiteX159" fmla="*/ 3034 w 10000"/>
              <a:gd name="connsiteY159" fmla="*/ 7684 h 10115"/>
              <a:gd name="connsiteX160" fmla="*/ 3085 w 10000"/>
              <a:gd name="connsiteY160" fmla="*/ 7776 h 10115"/>
              <a:gd name="connsiteX161" fmla="*/ 3127 w 10000"/>
              <a:gd name="connsiteY161" fmla="*/ 7907 h 10115"/>
              <a:gd name="connsiteX162" fmla="*/ 3171 w 10000"/>
              <a:gd name="connsiteY162" fmla="*/ 8052 h 10115"/>
              <a:gd name="connsiteX163" fmla="*/ 3213 w 10000"/>
              <a:gd name="connsiteY163" fmla="*/ 8212 h 10115"/>
              <a:gd name="connsiteX164" fmla="*/ 3239 w 10000"/>
              <a:gd name="connsiteY164" fmla="*/ 8384 h 10115"/>
              <a:gd name="connsiteX165" fmla="*/ 3264 w 10000"/>
              <a:gd name="connsiteY165" fmla="*/ 8597 h 10115"/>
              <a:gd name="connsiteX166" fmla="*/ 3282 w 10000"/>
              <a:gd name="connsiteY166" fmla="*/ 8807 h 10115"/>
              <a:gd name="connsiteX167" fmla="*/ 3307 w 10000"/>
              <a:gd name="connsiteY167" fmla="*/ 9048 h 10115"/>
              <a:gd name="connsiteX168" fmla="*/ 3315 w 10000"/>
              <a:gd name="connsiteY168" fmla="*/ 9326 h 10115"/>
              <a:gd name="connsiteX169" fmla="*/ 3315 w 10000"/>
              <a:gd name="connsiteY169" fmla="*/ 9617 h 10115"/>
              <a:gd name="connsiteX170" fmla="*/ 3327 w 10000"/>
              <a:gd name="connsiteY170" fmla="*/ 10073 h 10115"/>
              <a:gd name="connsiteX171" fmla="*/ 9986 w 10000"/>
              <a:gd name="connsiteY171" fmla="*/ 10000 h 10115"/>
              <a:gd name="connsiteX172" fmla="*/ 9984 w 10000"/>
              <a:gd name="connsiteY172" fmla="*/ 290 h 10115"/>
              <a:gd name="connsiteX0" fmla="*/ 9984 w 10000"/>
              <a:gd name="connsiteY0" fmla="*/ 290 h 10073"/>
              <a:gd name="connsiteX1" fmla="*/ 9315 w 10000"/>
              <a:gd name="connsiteY1" fmla="*/ 186 h 10073"/>
              <a:gd name="connsiteX2" fmla="*/ 8401 w 10000"/>
              <a:gd name="connsiteY2" fmla="*/ 293 h 10073"/>
              <a:gd name="connsiteX3" fmla="*/ 7648 w 10000"/>
              <a:gd name="connsiteY3" fmla="*/ 411 h 10073"/>
              <a:gd name="connsiteX4" fmla="*/ 7648 w 10000"/>
              <a:gd name="connsiteY4" fmla="*/ 411 h 10073"/>
              <a:gd name="connsiteX5" fmla="*/ 7520 w 10000"/>
              <a:gd name="connsiteY5" fmla="*/ 424 h 10073"/>
              <a:gd name="connsiteX6" fmla="*/ 7408 w 10000"/>
              <a:gd name="connsiteY6" fmla="*/ 452 h 10073"/>
              <a:gd name="connsiteX7" fmla="*/ 7315 w 10000"/>
              <a:gd name="connsiteY7" fmla="*/ 506 h 10073"/>
              <a:gd name="connsiteX8" fmla="*/ 7229 w 10000"/>
              <a:gd name="connsiteY8" fmla="*/ 532 h 10073"/>
              <a:gd name="connsiteX9" fmla="*/ 7153 w 10000"/>
              <a:gd name="connsiteY9" fmla="*/ 583 h 10073"/>
              <a:gd name="connsiteX10" fmla="*/ 7084 w 10000"/>
              <a:gd name="connsiteY10" fmla="*/ 651 h 10073"/>
              <a:gd name="connsiteX11" fmla="*/ 7024 w 10000"/>
              <a:gd name="connsiteY11" fmla="*/ 715 h 10073"/>
              <a:gd name="connsiteX12" fmla="*/ 6981 w 10000"/>
              <a:gd name="connsiteY12" fmla="*/ 783 h 10073"/>
              <a:gd name="connsiteX13" fmla="*/ 6938 w 10000"/>
              <a:gd name="connsiteY13" fmla="*/ 835 h 10073"/>
              <a:gd name="connsiteX14" fmla="*/ 6913 w 10000"/>
              <a:gd name="connsiteY14" fmla="*/ 928 h 10073"/>
              <a:gd name="connsiteX15" fmla="*/ 6887 w 10000"/>
              <a:gd name="connsiteY15" fmla="*/ 1007 h 10073"/>
              <a:gd name="connsiteX16" fmla="*/ 6871 w 10000"/>
              <a:gd name="connsiteY16" fmla="*/ 1087 h 10073"/>
              <a:gd name="connsiteX17" fmla="*/ 6861 w 10000"/>
              <a:gd name="connsiteY17" fmla="*/ 1166 h 10073"/>
              <a:gd name="connsiteX18" fmla="*/ 6861 w 10000"/>
              <a:gd name="connsiteY18" fmla="*/ 1259 h 10073"/>
              <a:gd name="connsiteX19" fmla="*/ 6871 w 10000"/>
              <a:gd name="connsiteY19" fmla="*/ 1432 h 10073"/>
              <a:gd name="connsiteX20" fmla="*/ 6897 w 10000"/>
              <a:gd name="connsiteY20" fmla="*/ 1631 h 10073"/>
              <a:gd name="connsiteX21" fmla="*/ 6956 w 10000"/>
              <a:gd name="connsiteY21" fmla="*/ 1815 h 10073"/>
              <a:gd name="connsiteX22" fmla="*/ 7016 w 10000"/>
              <a:gd name="connsiteY22" fmla="*/ 2028 h 10073"/>
              <a:gd name="connsiteX23" fmla="*/ 7075 w 10000"/>
              <a:gd name="connsiteY23" fmla="*/ 2227 h 10073"/>
              <a:gd name="connsiteX24" fmla="*/ 7229 w 10000"/>
              <a:gd name="connsiteY24" fmla="*/ 2624 h 10073"/>
              <a:gd name="connsiteX25" fmla="*/ 7374 w 10000"/>
              <a:gd name="connsiteY25" fmla="*/ 2980 h 10073"/>
              <a:gd name="connsiteX26" fmla="*/ 7374 w 10000"/>
              <a:gd name="connsiteY26" fmla="*/ 2980 h 10073"/>
              <a:gd name="connsiteX27" fmla="*/ 7400 w 10000"/>
              <a:gd name="connsiteY27" fmla="*/ 3060 h 10073"/>
              <a:gd name="connsiteX28" fmla="*/ 7418 w 10000"/>
              <a:gd name="connsiteY28" fmla="*/ 3139 h 10073"/>
              <a:gd name="connsiteX29" fmla="*/ 7425 w 10000"/>
              <a:gd name="connsiteY29" fmla="*/ 3221 h 10073"/>
              <a:gd name="connsiteX30" fmla="*/ 7425 w 10000"/>
              <a:gd name="connsiteY30" fmla="*/ 3299 h 10073"/>
              <a:gd name="connsiteX31" fmla="*/ 7418 w 10000"/>
              <a:gd name="connsiteY31" fmla="*/ 3378 h 10073"/>
              <a:gd name="connsiteX32" fmla="*/ 7408 w 10000"/>
              <a:gd name="connsiteY32" fmla="*/ 3444 h 10073"/>
              <a:gd name="connsiteX33" fmla="*/ 7374 w 10000"/>
              <a:gd name="connsiteY33" fmla="*/ 3523 h 10073"/>
              <a:gd name="connsiteX34" fmla="*/ 7358 w 10000"/>
              <a:gd name="connsiteY34" fmla="*/ 3589 h 10073"/>
              <a:gd name="connsiteX35" fmla="*/ 7272 w 10000"/>
              <a:gd name="connsiteY35" fmla="*/ 3734 h 10073"/>
              <a:gd name="connsiteX36" fmla="*/ 7179 w 10000"/>
              <a:gd name="connsiteY36" fmla="*/ 3841 h 10073"/>
              <a:gd name="connsiteX37" fmla="*/ 7059 w 10000"/>
              <a:gd name="connsiteY37" fmla="*/ 3960 h 10073"/>
              <a:gd name="connsiteX38" fmla="*/ 6931 w 10000"/>
              <a:gd name="connsiteY38" fmla="*/ 4054 h 10073"/>
              <a:gd name="connsiteX39" fmla="*/ 6785 w 10000"/>
              <a:gd name="connsiteY39" fmla="*/ 4121 h 10073"/>
              <a:gd name="connsiteX40" fmla="*/ 6639 w 10000"/>
              <a:gd name="connsiteY40" fmla="*/ 4187 h 10073"/>
              <a:gd name="connsiteX41" fmla="*/ 6494 w 10000"/>
              <a:gd name="connsiteY41" fmla="*/ 4211 h 10073"/>
              <a:gd name="connsiteX42" fmla="*/ 6350 w 10000"/>
              <a:gd name="connsiteY42" fmla="*/ 4227 h 10073"/>
              <a:gd name="connsiteX43" fmla="*/ 6204 w 10000"/>
              <a:gd name="connsiteY43" fmla="*/ 4211 h 10073"/>
              <a:gd name="connsiteX44" fmla="*/ 6066 w 10000"/>
              <a:gd name="connsiteY44" fmla="*/ 4175 h 10073"/>
              <a:gd name="connsiteX45" fmla="*/ 5947 w 10000"/>
              <a:gd name="connsiteY45" fmla="*/ 4107 h 10073"/>
              <a:gd name="connsiteX46" fmla="*/ 5888 w 10000"/>
              <a:gd name="connsiteY46" fmla="*/ 4054 h 10073"/>
              <a:gd name="connsiteX47" fmla="*/ 5837 w 10000"/>
              <a:gd name="connsiteY47" fmla="*/ 4001 h 10073"/>
              <a:gd name="connsiteX48" fmla="*/ 5837 w 10000"/>
              <a:gd name="connsiteY48" fmla="*/ 4001 h 10073"/>
              <a:gd name="connsiteX49" fmla="*/ 5751 w 10000"/>
              <a:gd name="connsiteY49" fmla="*/ 3881 h 10073"/>
              <a:gd name="connsiteX50" fmla="*/ 5675 w 10000"/>
              <a:gd name="connsiteY50" fmla="*/ 3749 h 10073"/>
              <a:gd name="connsiteX51" fmla="*/ 5631 w 10000"/>
              <a:gd name="connsiteY51" fmla="*/ 3589 h 10073"/>
              <a:gd name="connsiteX52" fmla="*/ 5605 w 10000"/>
              <a:gd name="connsiteY52" fmla="*/ 3418 h 10073"/>
              <a:gd name="connsiteX53" fmla="*/ 5579 w 10000"/>
              <a:gd name="connsiteY53" fmla="*/ 3233 h 10073"/>
              <a:gd name="connsiteX54" fmla="*/ 5579 w 10000"/>
              <a:gd name="connsiteY54" fmla="*/ 3048 h 10073"/>
              <a:gd name="connsiteX55" fmla="*/ 5598 w 10000"/>
              <a:gd name="connsiteY55" fmla="*/ 2834 h 10073"/>
              <a:gd name="connsiteX56" fmla="*/ 5605 w 10000"/>
              <a:gd name="connsiteY56" fmla="*/ 2624 h 10073"/>
              <a:gd name="connsiteX57" fmla="*/ 5657 w 10000"/>
              <a:gd name="connsiteY57" fmla="*/ 2185 h 10073"/>
              <a:gd name="connsiteX58" fmla="*/ 5725 w 10000"/>
              <a:gd name="connsiteY58" fmla="*/ 1763 h 10073"/>
              <a:gd name="connsiteX59" fmla="*/ 5793 w 10000"/>
              <a:gd name="connsiteY59" fmla="*/ 1327 h 10073"/>
              <a:gd name="connsiteX60" fmla="*/ 5811 w 10000"/>
              <a:gd name="connsiteY60" fmla="*/ 1099 h 10073"/>
              <a:gd name="connsiteX61" fmla="*/ 5837 w 10000"/>
              <a:gd name="connsiteY61" fmla="*/ 901 h 10073"/>
              <a:gd name="connsiteX62" fmla="*/ 5837 w 10000"/>
              <a:gd name="connsiteY62" fmla="*/ 901 h 10073"/>
              <a:gd name="connsiteX63" fmla="*/ 5837 w 10000"/>
              <a:gd name="connsiteY63" fmla="*/ 808 h 10073"/>
              <a:gd name="connsiteX64" fmla="*/ 5837 w 10000"/>
              <a:gd name="connsiteY64" fmla="*/ 744 h 10073"/>
              <a:gd name="connsiteX65" fmla="*/ 5811 w 10000"/>
              <a:gd name="connsiteY65" fmla="*/ 663 h 10073"/>
              <a:gd name="connsiteX66" fmla="*/ 5793 w 10000"/>
              <a:gd name="connsiteY66" fmla="*/ 597 h 10073"/>
              <a:gd name="connsiteX67" fmla="*/ 5760 w 10000"/>
              <a:gd name="connsiteY67" fmla="*/ 532 h 10073"/>
              <a:gd name="connsiteX68" fmla="*/ 5725 w 10000"/>
              <a:gd name="connsiteY68" fmla="*/ 478 h 10073"/>
              <a:gd name="connsiteX69" fmla="*/ 5623 w 10000"/>
              <a:gd name="connsiteY69" fmla="*/ 370 h 10073"/>
              <a:gd name="connsiteX70" fmla="*/ 5512 w 10000"/>
              <a:gd name="connsiteY70" fmla="*/ 278 h 10073"/>
              <a:gd name="connsiteX71" fmla="*/ 5366 w 10000"/>
              <a:gd name="connsiteY71" fmla="*/ 200 h 10073"/>
              <a:gd name="connsiteX72" fmla="*/ 5212 w 10000"/>
              <a:gd name="connsiteY72" fmla="*/ 146 h 10073"/>
              <a:gd name="connsiteX73" fmla="*/ 5033 w 10000"/>
              <a:gd name="connsiteY73" fmla="*/ 107 h 10073"/>
              <a:gd name="connsiteX74" fmla="*/ 4845 w 10000"/>
              <a:gd name="connsiteY74" fmla="*/ 68 h 10073"/>
              <a:gd name="connsiteX75" fmla="*/ 4641 w 10000"/>
              <a:gd name="connsiteY75" fmla="*/ 40 h 10073"/>
              <a:gd name="connsiteX76" fmla="*/ 4230 w 10000"/>
              <a:gd name="connsiteY76" fmla="*/ 0 h 10073"/>
              <a:gd name="connsiteX77" fmla="*/ 3794 w 10000"/>
              <a:gd name="connsiteY77" fmla="*/ 0 h 10073"/>
              <a:gd name="connsiteX78" fmla="*/ 3375 w 10000"/>
              <a:gd name="connsiteY78" fmla="*/ 0 h 10073"/>
              <a:gd name="connsiteX79" fmla="*/ 3375 w 10000"/>
              <a:gd name="connsiteY79" fmla="*/ 0 h 10073"/>
              <a:gd name="connsiteX80" fmla="*/ 2931 w 10000"/>
              <a:gd name="connsiteY80" fmla="*/ 27 h 10073"/>
              <a:gd name="connsiteX81" fmla="*/ 2931 w 10000"/>
              <a:gd name="connsiteY81" fmla="*/ 27 h 10073"/>
              <a:gd name="connsiteX82" fmla="*/ 2657 w 10000"/>
              <a:gd name="connsiteY82" fmla="*/ 27 h 10073"/>
              <a:gd name="connsiteX83" fmla="*/ 2392 w 10000"/>
              <a:gd name="connsiteY83" fmla="*/ 40 h 10073"/>
              <a:gd name="connsiteX84" fmla="*/ 2392 w 10000"/>
              <a:gd name="connsiteY84" fmla="*/ 40 h 10073"/>
              <a:gd name="connsiteX85" fmla="*/ 2547 w 10000"/>
              <a:gd name="connsiteY85" fmla="*/ 1020 h 10073"/>
              <a:gd name="connsiteX86" fmla="*/ 2674 w 10000"/>
              <a:gd name="connsiteY86" fmla="*/ 1883 h 10073"/>
              <a:gd name="connsiteX87" fmla="*/ 2760 w 10000"/>
              <a:gd name="connsiteY87" fmla="*/ 2636 h 10073"/>
              <a:gd name="connsiteX88" fmla="*/ 2828 w 10000"/>
              <a:gd name="connsiteY88" fmla="*/ 3299 h 10073"/>
              <a:gd name="connsiteX89" fmla="*/ 2846 w 10000"/>
              <a:gd name="connsiteY89" fmla="*/ 3841 h 10073"/>
              <a:gd name="connsiteX90" fmla="*/ 2854 w 10000"/>
              <a:gd name="connsiteY90" fmla="*/ 4079 h 10073"/>
              <a:gd name="connsiteX91" fmla="*/ 2846 w 10000"/>
              <a:gd name="connsiteY91" fmla="*/ 4304 h 10073"/>
              <a:gd name="connsiteX92" fmla="*/ 2837 w 10000"/>
              <a:gd name="connsiteY92" fmla="*/ 4503 h 10073"/>
              <a:gd name="connsiteX93" fmla="*/ 2828 w 10000"/>
              <a:gd name="connsiteY93" fmla="*/ 4674 h 10073"/>
              <a:gd name="connsiteX94" fmla="*/ 2793 w 10000"/>
              <a:gd name="connsiteY94" fmla="*/ 4836 h 10073"/>
              <a:gd name="connsiteX95" fmla="*/ 2777 w 10000"/>
              <a:gd name="connsiteY95" fmla="*/ 4980 h 10073"/>
              <a:gd name="connsiteX96" fmla="*/ 2734 w 10000"/>
              <a:gd name="connsiteY96" fmla="*/ 5099 h 10073"/>
              <a:gd name="connsiteX97" fmla="*/ 2692 w 10000"/>
              <a:gd name="connsiteY97" fmla="*/ 5206 h 10073"/>
              <a:gd name="connsiteX98" fmla="*/ 2650 w 10000"/>
              <a:gd name="connsiteY98" fmla="*/ 5286 h 10073"/>
              <a:gd name="connsiteX99" fmla="*/ 2598 w 10000"/>
              <a:gd name="connsiteY99" fmla="*/ 5351 h 10073"/>
              <a:gd name="connsiteX100" fmla="*/ 2538 w 10000"/>
              <a:gd name="connsiteY100" fmla="*/ 5419 h 10073"/>
              <a:gd name="connsiteX101" fmla="*/ 2478 w 10000"/>
              <a:gd name="connsiteY101" fmla="*/ 5458 h 10073"/>
              <a:gd name="connsiteX102" fmla="*/ 2410 w 10000"/>
              <a:gd name="connsiteY102" fmla="*/ 5484 h 10073"/>
              <a:gd name="connsiteX103" fmla="*/ 2342 w 10000"/>
              <a:gd name="connsiteY103" fmla="*/ 5496 h 10073"/>
              <a:gd name="connsiteX104" fmla="*/ 2256 w 10000"/>
              <a:gd name="connsiteY104" fmla="*/ 5496 h 10073"/>
              <a:gd name="connsiteX105" fmla="*/ 2170 w 10000"/>
              <a:gd name="connsiteY105" fmla="*/ 5496 h 10073"/>
              <a:gd name="connsiteX106" fmla="*/ 2008 w 10000"/>
              <a:gd name="connsiteY106" fmla="*/ 5458 h 10073"/>
              <a:gd name="connsiteX107" fmla="*/ 1812 w 10000"/>
              <a:gd name="connsiteY107" fmla="*/ 5351 h 10073"/>
              <a:gd name="connsiteX108" fmla="*/ 1616 w 10000"/>
              <a:gd name="connsiteY108" fmla="*/ 5244 h 10073"/>
              <a:gd name="connsiteX109" fmla="*/ 1616 w 10000"/>
              <a:gd name="connsiteY109" fmla="*/ 5244 h 10073"/>
              <a:gd name="connsiteX110" fmla="*/ 1230 w 10000"/>
              <a:gd name="connsiteY110" fmla="*/ 5020 h 10073"/>
              <a:gd name="connsiteX111" fmla="*/ 1068 w 10000"/>
              <a:gd name="connsiteY111" fmla="*/ 4929 h 10073"/>
              <a:gd name="connsiteX112" fmla="*/ 906 w 10000"/>
              <a:gd name="connsiteY112" fmla="*/ 4836 h 10073"/>
              <a:gd name="connsiteX113" fmla="*/ 777 w 10000"/>
              <a:gd name="connsiteY113" fmla="*/ 4794 h 10073"/>
              <a:gd name="connsiteX114" fmla="*/ 649 w 10000"/>
              <a:gd name="connsiteY114" fmla="*/ 4756 h 10073"/>
              <a:gd name="connsiteX115" fmla="*/ 538 w 10000"/>
              <a:gd name="connsiteY115" fmla="*/ 4744 h 10073"/>
              <a:gd name="connsiteX116" fmla="*/ 445 w 10000"/>
              <a:gd name="connsiteY116" fmla="*/ 4782 h 10073"/>
              <a:gd name="connsiteX117" fmla="*/ 394 w 10000"/>
              <a:gd name="connsiteY117" fmla="*/ 4808 h 10073"/>
              <a:gd name="connsiteX118" fmla="*/ 350 w 10000"/>
              <a:gd name="connsiteY118" fmla="*/ 4836 h 10073"/>
              <a:gd name="connsiteX119" fmla="*/ 308 w 10000"/>
              <a:gd name="connsiteY119" fmla="*/ 4888 h 10073"/>
              <a:gd name="connsiteX120" fmla="*/ 274 w 10000"/>
              <a:gd name="connsiteY120" fmla="*/ 4943 h 10073"/>
              <a:gd name="connsiteX121" fmla="*/ 213 w 10000"/>
              <a:gd name="connsiteY121" fmla="*/ 5061 h 10073"/>
              <a:gd name="connsiteX122" fmla="*/ 153 w 10000"/>
              <a:gd name="connsiteY122" fmla="*/ 5244 h 10073"/>
              <a:gd name="connsiteX123" fmla="*/ 102 w 10000"/>
              <a:gd name="connsiteY123" fmla="*/ 5471 h 10073"/>
              <a:gd name="connsiteX124" fmla="*/ 60 w 10000"/>
              <a:gd name="connsiteY124" fmla="*/ 5763 h 10073"/>
              <a:gd name="connsiteX125" fmla="*/ 26 w 10000"/>
              <a:gd name="connsiteY125" fmla="*/ 6079 h 10073"/>
              <a:gd name="connsiteX126" fmla="*/ 0 w 10000"/>
              <a:gd name="connsiteY126" fmla="*/ 6450 h 10073"/>
              <a:gd name="connsiteX127" fmla="*/ 0 w 10000"/>
              <a:gd name="connsiteY127" fmla="*/ 6450 h 10073"/>
              <a:gd name="connsiteX128" fmla="*/ 0 w 10000"/>
              <a:gd name="connsiteY128" fmla="*/ 6665 h 10073"/>
              <a:gd name="connsiteX129" fmla="*/ 0 w 10000"/>
              <a:gd name="connsiteY129" fmla="*/ 6834 h 10073"/>
              <a:gd name="connsiteX130" fmla="*/ 9 w 10000"/>
              <a:gd name="connsiteY130" fmla="*/ 6980 h 10073"/>
              <a:gd name="connsiteX131" fmla="*/ 26 w 10000"/>
              <a:gd name="connsiteY131" fmla="*/ 7126 h 10073"/>
              <a:gd name="connsiteX132" fmla="*/ 60 w 10000"/>
              <a:gd name="connsiteY132" fmla="*/ 7245 h 10073"/>
              <a:gd name="connsiteX133" fmla="*/ 94 w 10000"/>
              <a:gd name="connsiteY133" fmla="*/ 7353 h 10073"/>
              <a:gd name="connsiteX134" fmla="*/ 128 w 10000"/>
              <a:gd name="connsiteY134" fmla="*/ 7444 h 10073"/>
              <a:gd name="connsiteX135" fmla="*/ 179 w 10000"/>
              <a:gd name="connsiteY135" fmla="*/ 7523 h 10073"/>
              <a:gd name="connsiteX136" fmla="*/ 239 w 10000"/>
              <a:gd name="connsiteY136" fmla="*/ 7577 h 10073"/>
              <a:gd name="connsiteX137" fmla="*/ 299 w 10000"/>
              <a:gd name="connsiteY137" fmla="*/ 7630 h 10073"/>
              <a:gd name="connsiteX138" fmla="*/ 359 w 10000"/>
              <a:gd name="connsiteY138" fmla="*/ 7669 h 10073"/>
              <a:gd name="connsiteX139" fmla="*/ 436 w 10000"/>
              <a:gd name="connsiteY139" fmla="*/ 7696 h 10073"/>
              <a:gd name="connsiteX140" fmla="*/ 503 w 10000"/>
              <a:gd name="connsiteY140" fmla="*/ 7722 h 10073"/>
              <a:gd name="connsiteX141" fmla="*/ 589 w 10000"/>
              <a:gd name="connsiteY141" fmla="*/ 7722 h 10073"/>
              <a:gd name="connsiteX142" fmla="*/ 752 w 10000"/>
              <a:gd name="connsiteY142" fmla="*/ 7722 h 10073"/>
              <a:gd name="connsiteX143" fmla="*/ 931 w 10000"/>
              <a:gd name="connsiteY143" fmla="*/ 7684 h 10073"/>
              <a:gd name="connsiteX144" fmla="*/ 1103 w 10000"/>
              <a:gd name="connsiteY144" fmla="*/ 7630 h 10073"/>
              <a:gd name="connsiteX145" fmla="*/ 1461 w 10000"/>
              <a:gd name="connsiteY145" fmla="*/ 7498 h 10073"/>
              <a:gd name="connsiteX146" fmla="*/ 1785 w 10000"/>
              <a:gd name="connsiteY146" fmla="*/ 7365 h 10073"/>
              <a:gd name="connsiteX147" fmla="*/ 1922 w 10000"/>
              <a:gd name="connsiteY147" fmla="*/ 7298 h 10073"/>
              <a:gd name="connsiteX148" fmla="*/ 2051 w 10000"/>
              <a:gd name="connsiteY148" fmla="*/ 7285 h 10073"/>
              <a:gd name="connsiteX149" fmla="*/ 2051 w 10000"/>
              <a:gd name="connsiteY149" fmla="*/ 7285 h 10073"/>
              <a:gd name="connsiteX150" fmla="*/ 2290 w 10000"/>
              <a:gd name="connsiteY150" fmla="*/ 7245 h 10073"/>
              <a:gd name="connsiteX151" fmla="*/ 2410 w 10000"/>
              <a:gd name="connsiteY151" fmla="*/ 7245 h 10073"/>
              <a:gd name="connsiteX152" fmla="*/ 2547 w 10000"/>
              <a:gd name="connsiteY152" fmla="*/ 7270 h 10073"/>
              <a:gd name="connsiteX153" fmla="*/ 2684 w 10000"/>
              <a:gd name="connsiteY153" fmla="*/ 7298 h 10073"/>
              <a:gd name="connsiteX154" fmla="*/ 2743 w 10000"/>
              <a:gd name="connsiteY154" fmla="*/ 7326 h 10073"/>
              <a:gd name="connsiteX155" fmla="*/ 2803 w 10000"/>
              <a:gd name="connsiteY155" fmla="*/ 7378 h 10073"/>
              <a:gd name="connsiteX156" fmla="*/ 2872 w 10000"/>
              <a:gd name="connsiteY156" fmla="*/ 7444 h 10073"/>
              <a:gd name="connsiteX157" fmla="*/ 2923 w 10000"/>
              <a:gd name="connsiteY157" fmla="*/ 7511 h 10073"/>
              <a:gd name="connsiteX158" fmla="*/ 2983 w 10000"/>
              <a:gd name="connsiteY158" fmla="*/ 7590 h 10073"/>
              <a:gd name="connsiteX159" fmla="*/ 3034 w 10000"/>
              <a:gd name="connsiteY159" fmla="*/ 7684 h 10073"/>
              <a:gd name="connsiteX160" fmla="*/ 3085 w 10000"/>
              <a:gd name="connsiteY160" fmla="*/ 7776 h 10073"/>
              <a:gd name="connsiteX161" fmla="*/ 3127 w 10000"/>
              <a:gd name="connsiteY161" fmla="*/ 7907 h 10073"/>
              <a:gd name="connsiteX162" fmla="*/ 3171 w 10000"/>
              <a:gd name="connsiteY162" fmla="*/ 8052 h 10073"/>
              <a:gd name="connsiteX163" fmla="*/ 3213 w 10000"/>
              <a:gd name="connsiteY163" fmla="*/ 8212 h 10073"/>
              <a:gd name="connsiteX164" fmla="*/ 3239 w 10000"/>
              <a:gd name="connsiteY164" fmla="*/ 8384 h 10073"/>
              <a:gd name="connsiteX165" fmla="*/ 3264 w 10000"/>
              <a:gd name="connsiteY165" fmla="*/ 8597 h 10073"/>
              <a:gd name="connsiteX166" fmla="*/ 3282 w 10000"/>
              <a:gd name="connsiteY166" fmla="*/ 8807 h 10073"/>
              <a:gd name="connsiteX167" fmla="*/ 3307 w 10000"/>
              <a:gd name="connsiteY167" fmla="*/ 9048 h 10073"/>
              <a:gd name="connsiteX168" fmla="*/ 3315 w 10000"/>
              <a:gd name="connsiteY168" fmla="*/ 9326 h 10073"/>
              <a:gd name="connsiteX169" fmla="*/ 3315 w 10000"/>
              <a:gd name="connsiteY169" fmla="*/ 9617 h 10073"/>
              <a:gd name="connsiteX170" fmla="*/ 3327 w 10000"/>
              <a:gd name="connsiteY170" fmla="*/ 10073 h 10073"/>
              <a:gd name="connsiteX171" fmla="*/ 9986 w 10000"/>
              <a:gd name="connsiteY171" fmla="*/ 10000 h 10073"/>
              <a:gd name="connsiteX172" fmla="*/ 9984 w 10000"/>
              <a:gd name="connsiteY172" fmla="*/ 290 h 10073"/>
              <a:gd name="connsiteX0" fmla="*/ 9984 w 9991"/>
              <a:gd name="connsiteY0" fmla="*/ 290 h 10091"/>
              <a:gd name="connsiteX1" fmla="*/ 9315 w 9991"/>
              <a:gd name="connsiteY1" fmla="*/ 186 h 10091"/>
              <a:gd name="connsiteX2" fmla="*/ 8401 w 9991"/>
              <a:gd name="connsiteY2" fmla="*/ 293 h 10091"/>
              <a:gd name="connsiteX3" fmla="*/ 7648 w 9991"/>
              <a:gd name="connsiteY3" fmla="*/ 411 h 10091"/>
              <a:gd name="connsiteX4" fmla="*/ 7648 w 9991"/>
              <a:gd name="connsiteY4" fmla="*/ 411 h 10091"/>
              <a:gd name="connsiteX5" fmla="*/ 7520 w 9991"/>
              <a:gd name="connsiteY5" fmla="*/ 424 h 10091"/>
              <a:gd name="connsiteX6" fmla="*/ 7408 w 9991"/>
              <a:gd name="connsiteY6" fmla="*/ 452 h 10091"/>
              <a:gd name="connsiteX7" fmla="*/ 7315 w 9991"/>
              <a:gd name="connsiteY7" fmla="*/ 506 h 10091"/>
              <a:gd name="connsiteX8" fmla="*/ 7229 w 9991"/>
              <a:gd name="connsiteY8" fmla="*/ 532 h 10091"/>
              <a:gd name="connsiteX9" fmla="*/ 7153 w 9991"/>
              <a:gd name="connsiteY9" fmla="*/ 583 h 10091"/>
              <a:gd name="connsiteX10" fmla="*/ 7084 w 9991"/>
              <a:gd name="connsiteY10" fmla="*/ 651 h 10091"/>
              <a:gd name="connsiteX11" fmla="*/ 7024 w 9991"/>
              <a:gd name="connsiteY11" fmla="*/ 715 h 10091"/>
              <a:gd name="connsiteX12" fmla="*/ 6981 w 9991"/>
              <a:gd name="connsiteY12" fmla="*/ 783 h 10091"/>
              <a:gd name="connsiteX13" fmla="*/ 6938 w 9991"/>
              <a:gd name="connsiteY13" fmla="*/ 835 h 10091"/>
              <a:gd name="connsiteX14" fmla="*/ 6913 w 9991"/>
              <a:gd name="connsiteY14" fmla="*/ 928 h 10091"/>
              <a:gd name="connsiteX15" fmla="*/ 6887 w 9991"/>
              <a:gd name="connsiteY15" fmla="*/ 1007 h 10091"/>
              <a:gd name="connsiteX16" fmla="*/ 6871 w 9991"/>
              <a:gd name="connsiteY16" fmla="*/ 1087 h 10091"/>
              <a:gd name="connsiteX17" fmla="*/ 6861 w 9991"/>
              <a:gd name="connsiteY17" fmla="*/ 1166 h 10091"/>
              <a:gd name="connsiteX18" fmla="*/ 6861 w 9991"/>
              <a:gd name="connsiteY18" fmla="*/ 1259 h 10091"/>
              <a:gd name="connsiteX19" fmla="*/ 6871 w 9991"/>
              <a:gd name="connsiteY19" fmla="*/ 1432 h 10091"/>
              <a:gd name="connsiteX20" fmla="*/ 6897 w 9991"/>
              <a:gd name="connsiteY20" fmla="*/ 1631 h 10091"/>
              <a:gd name="connsiteX21" fmla="*/ 6956 w 9991"/>
              <a:gd name="connsiteY21" fmla="*/ 1815 h 10091"/>
              <a:gd name="connsiteX22" fmla="*/ 7016 w 9991"/>
              <a:gd name="connsiteY22" fmla="*/ 2028 h 10091"/>
              <a:gd name="connsiteX23" fmla="*/ 7075 w 9991"/>
              <a:gd name="connsiteY23" fmla="*/ 2227 h 10091"/>
              <a:gd name="connsiteX24" fmla="*/ 7229 w 9991"/>
              <a:gd name="connsiteY24" fmla="*/ 2624 h 10091"/>
              <a:gd name="connsiteX25" fmla="*/ 7374 w 9991"/>
              <a:gd name="connsiteY25" fmla="*/ 2980 h 10091"/>
              <a:gd name="connsiteX26" fmla="*/ 7374 w 9991"/>
              <a:gd name="connsiteY26" fmla="*/ 2980 h 10091"/>
              <a:gd name="connsiteX27" fmla="*/ 7400 w 9991"/>
              <a:gd name="connsiteY27" fmla="*/ 3060 h 10091"/>
              <a:gd name="connsiteX28" fmla="*/ 7418 w 9991"/>
              <a:gd name="connsiteY28" fmla="*/ 3139 h 10091"/>
              <a:gd name="connsiteX29" fmla="*/ 7425 w 9991"/>
              <a:gd name="connsiteY29" fmla="*/ 3221 h 10091"/>
              <a:gd name="connsiteX30" fmla="*/ 7425 w 9991"/>
              <a:gd name="connsiteY30" fmla="*/ 3299 h 10091"/>
              <a:gd name="connsiteX31" fmla="*/ 7418 w 9991"/>
              <a:gd name="connsiteY31" fmla="*/ 3378 h 10091"/>
              <a:gd name="connsiteX32" fmla="*/ 7408 w 9991"/>
              <a:gd name="connsiteY32" fmla="*/ 3444 h 10091"/>
              <a:gd name="connsiteX33" fmla="*/ 7374 w 9991"/>
              <a:gd name="connsiteY33" fmla="*/ 3523 h 10091"/>
              <a:gd name="connsiteX34" fmla="*/ 7358 w 9991"/>
              <a:gd name="connsiteY34" fmla="*/ 3589 h 10091"/>
              <a:gd name="connsiteX35" fmla="*/ 7272 w 9991"/>
              <a:gd name="connsiteY35" fmla="*/ 3734 h 10091"/>
              <a:gd name="connsiteX36" fmla="*/ 7179 w 9991"/>
              <a:gd name="connsiteY36" fmla="*/ 3841 h 10091"/>
              <a:gd name="connsiteX37" fmla="*/ 7059 w 9991"/>
              <a:gd name="connsiteY37" fmla="*/ 3960 h 10091"/>
              <a:gd name="connsiteX38" fmla="*/ 6931 w 9991"/>
              <a:gd name="connsiteY38" fmla="*/ 4054 h 10091"/>
              <a:gd name="connsiteX39" fmla="*/ 6785 w 9991"/>
              <a:gd name="connsiteY39" fmla="*/ 4121 h 10091"/>
              <a:gd name="connsiteX40" fmla="*/ 6639 w 9991"/>
              <a:gd name="connsiteY40" fmla="*/ 4187 h 10091"/>
              <a:gd name="connsiteX41" fmla="*/ 6494 w 9991"/>
              <a:gd name="connsiteY41" fmla="*/ 4211 h 10091"/>
              <a:gd name="connsiteX42" fmla="*/ 6350 w 9991"/>
              <a:gd name="connsiteY42" fmla="*/ 4227 h 10091"/>
              <a:gd name="connsiteX43" fmla="*/ 6204 w 9991"/>
              <a:gd name="connsiteY43" fmla="*/ 4211 h 10091"/>
              <a:gd name="connsiteX44" fmla="*/ 6066 w 9991"/>
              <a:gd name="connsiteY44" fmla="*/ 4175 h 10091"/>
              <a:gd name="connsiteX45" fmla="*/ 5947 w 9991"/>
              <a:gd name="connsiteY45" fmla="*/ 4107 h 10091"/>
              <a:gd name="connsiteX46" fmla="*/ 5888 w 9991"/>
              <a:gd name="connsiteY46" fmla="*/ 4054 h 10091"/>
              <a:gd name="connsiteX47" fmla="*/ 5837 w 9991"/>
              <a:gd name="connsiteY47" fmla="*/ 4001 h 10091"/>
              <a:gd name="connsiteX48" fmla="*/ 5837 w 9991"/>
              <a:gd name="connsiteY48" fmla="*/ 4001 h 10091"/>
              <a:gd name="connsiteX49" fmla="*/ 5751 w 9991"/>
              <a:gd name="connsiteY49" fmla="*/ 3881 h 10091"/>
              <a:gd name="connsiteX50" fmla="*/ 5675 w 9991"/>
              <a:gd name="connsiteY50" fmla="*/ 3749 h 10091"/>
              <a:gd name="connsiteX51" fmla="*/ 5631 w 9991"/>
              <a:gd name="connsiteY51" fmla="*/ 3589 h 10091"/>
              <a:gd name="connsiteX52" fmla="*/ 5605 w 9991"/>
              <a:gd name="connsiteY52" fmla="*/ 3418 h 10091"/>
              <a:gd name="connsiteX53" fmla="*/ 5579 w 9991"/>
              <a:gd name="connsiteY53" fmla="*/ 3233 h 10091"/>
              <a:gd name="connsiteX54" fmla="*/ 5579 w 9991"/>
              <a:gd name="connsiteY54" fmla="*/ 3048 h 10091"/>
              <a:gd name="connsiteX55" fmla="*/ 5598 w 9991"/>
              <a:gd name="connsiteY55" fmla="*/ 2834 h 10091"/>
              <a:gd name="connsiteX56" fmla="*/ 5605 w 9991"/>
              <a:gd name="connsiteY56" fmla="*/ 2624 h 10091"/>
              <a:gd name="connsiteX57" fmla="*/ 5657 w 9991"/>
              <a:gd name="connsiteY57" fmla="*/ 2185 h 10091"/>
              <a:gd name="connsiteX58" fmla="*/ 5725 w 9991"/>
              <a:gd name="connsiteY58" fmla="*/ 1763 h 10091"/>
              <a:gd name="connsiteX59" fmla="*/ 5793 w 9991"/>
              <a:gd name="connsiteY59" fmla="*/ 1327 h 10091"/>
              <a:gd name="connsiteX60" fmla="*/ 5811 w 9991"/>
              <a:gd name="connsiteY60" fmla="*/ 1099 h 10091"/>
              <a:gd name="connsiteX61" fmla="*/ 5837 w 9991"/>
              <a:gd name="connsiteY61" fmla="*/ 901 h 10091"/>
              <a:gd name="connsiteX62" fmla="*/ 5837 w 9991"/>
              <a:gd name="connsiteY62" fmla="*/ 901 h 10091"/>
              <a:gd name="connsiteX63" fmla="*/ 5837 w 9991"/>
              <a:gd name="connsiteY63" fmla="*/ 808 h 10091"/>
              <a:gd name="connsiteX64" fmla="*/ 5837 w 9991"/>
              <a:gd name="connsiteY64" fmla="*/ 744 h 10091"/>
              <a:gd name="connsiteX65" fmla="*/ 5811 w 9991"/>
              <a:gd name="connsiteY65" fmla="*/ 663 h 10091"/>
              <a:gd name="connsiteX66" fmla="*/ 5793 w 9991"/>
              <a:gd name="connsiteY66" fmla="*/ 597 h 10091"/>
              <a:gd name="connsiteX67" fmla="*/ 5760 w 9991"/>
              <a:gd name="connsiteY67" fmla="*/ 532 h 10091"/>
              <a:gd name="connsiteX68" fmla="*/ 5725 w 9991"/>
              <a:gd name="connsiteY68" fmla="*/ 478 h 10091"/>
              <a:gd name="connsiteX69" fmla="*/ 5623 w 9991"/>
              <a:gd name="connsiteY69" fmla="*/ 370 h 10091"/>
              <a:gd name="connsiteX70" fmla="*/ 5512 w 9991"/>
              <a:gd name="connsiteY70" fmla="*/ 278 h 10091"/>
              <a:gd name="connsiteX71" fmla="*/ 5366 w 9991"/>
              <a:gd name="connsiteY71" fmla="*/ 200 h 10091"/>
              <a:gd name="connsiteX72" fmla="*/ 5212 w 9991"/>
              <a:gd name="connsiteY72" fmla="*/ 146 h 10091"/>
              <a:gd name="connsiteX73" fmla="*/ 5033 w 9991"/>
              <a:gd name="connsiteY73" fmla="*/ 107 h 10091"/>
              <a:gd name="connsiteX74" fmla="*/ 4845 w 9991"/>
              <a:gd name="connsiteY74" fmla="*/ 68 h 10091"/>
              <a:gd name="connsiteX75" fmla="*/ 4641 w 9991"/>
              <a:gd name="connsiteY75" fmla="*/ 40 h 10091"/>
              <a:gd name="connsiteX76" fmla="*/ 4230 w 9991"/>
              <a:gd name="connsiteY76" fmla="*/ 0 h 10091"/>
              <a:gd name="connsiteX77" fmla="*/ 3794 w 9991"/>
              <a:gd name="connsiteY77" fmla="*/ 0 h 10091"/>
              <a:gd name="connsiteX78" fmla="*/ 3375 w 9991"/>
              <a:gd name="connsiteY78" fmla="*/ 0 h 10091"/>
              <a:gd name="connsiteX79" fmla="*/ 3375 w 9991"/>
              <a:gd name="connsiteY79" fmla="*/ 0 h 10091"/>
              <a:gd name="connsiteX80" fmla="*/ 2931 w 9991"/>
              <a:gd name="connsiteY80" fmla="*/ 27 h 10091"/>
              <a:gd name="connsiteX81" fmla="*/ 2931 w 9991"/>
              <a:gd name="connsiteY81" fmla="*/ 27 h 10091"/>
              <a:gd name="connsiteX82" fmla="*/ 2657 w 9991"/>
              <a:gd name="connsiteY82" fmla="*/ 27 h 10091"/>
              <a:gd name="connsiteX83" fmla="*/ 2392 w 9991"/>
              <a:gd name="connsiteY83" fmla="*/ 40 h 10091"/>
              <a:gd name="connsiteX84" fmla="*/ 2392 w 9991"/>
              <a:gd name="connsiteY84" fmla="*/ 40 h 10091"/>
              <a:gd name="connsiteX85" fmla="*/ 2547 w 9991"/>
              <a:gd name="connsiteY85" fmla="*/ 1020 h 10091"/>
              <a:gd name="connsiteX86" fmla="*/ 2674 w 9991"/>
              <a:gd name="connsiteY86" fmla="*/ 1883 h 10091"/>
              <a:gd name="connsiteX87" fmla="*/ 2760 w 9991"/>
              <a:gd name="connsiteY87" fmla="*/ 2636 h 10091"/>
              <a:gd name="connsiteX88" fmla="*/ 2828 w 9991"/>
              <a:gd name="connsiteY88" fmla="*/ 3299 h 10091"/>
              <a:gd name="connsiteX89" fmla="*/ 2846 w 9991"/>
              <a:gd name="connsiteY89" fmla="*/ 3841 h 10091"/>
              <a:gd name="connsiteX90" fmla="*/ 2854 w 9991"/>
              <a:gd name="connsiteY90" fmla="*/ 4079 h 10091"/>
              <a:gd name="connsiteX91" fmla="*/ 2846 w 9991"/>
              <a:gd name="connsiteY91" fmla="*/ 4304 h 10091"/>
              <a:gd name="connsiteX92" fmla="*/ 2837 w 9991"/>
              <a:gd name="connsiteY92" fmla="*/ 4503 h 10091"/>
              <a:gd name="connsiteX93" fmla="*/ 2828 w 9991"/>
              <a:gd name="connsiteY93" fmla="*/ 4674 h 10091"/>
              <a:gd name="connsiteX94" fmla="*/ 2793 w 9991"/>
              <a:gd name="connsiteY94" fmla="*/ 4836 h 10091"/>
              <a:gd name="connsiteX95" fmla="*/ 2777 w 9991"/>
              <a:gd name="connsiteY95" fmla="*/ 4980 h 10091"/>
              <a:gd name="connsiteX96" fmla="*/ 2734 w 9991"/>
              <a:gd name="connsiteY96" fmla="*/ 5099 h 10091"/>
              <a:gd name="connsiteX97" fmla="*/ 2692 w 9991"/>
              <a:gd name="connsiteY97" fmla="*/ 5206 h 10091"/>
              <a:gd name="connsiteX98" fmla="*/ 2650 w 9991"/>
              <a:gd name="connsiteY98" fmla="*/ 5286 h 10091"/>
              <a:gd name="connsiteX99" fmla="*/ 2598 w 9991"/>
              <a:gd name="connsiteY99" fmla="*/ 5351 h 10091"/>
              <a:gd name="connsiteX100" fmla="*/ 2538 w 9991"/>
              <a:gd name="connsiteY100" fmla="*/ 5419 h 10091"/>
              <a:gd name="connsiteX101" fmla="*/ 2478 w 9991"/>
              <a:gd name="connsiteY101" fmla="*/ 5458 h 10091"/>
              <a:gd name="connsiteX102" fmla="*/ 2410 w 9991"/>
              <a:gd name="connsiteY102" fmla="*/ 5484 h 10091"/>
              <a:gd name="connsiteX103" fmla="*/ 2342 w 9991"/>
              <a:gd name="connsiteY103" fmla="*/ 5496 h 10091"/>
              <a:gd name="connsiteX104" fmla="*/ 2256 w 9991"/>
              <a:gd name="connsiteY104" fmla="*/ 5496 h 10091"/>
              <a:gd name="connsiteX105" fmla="*/ 2170 w 9991"/>
              <a:gd name="connsiteY105" fmla="*/ 5496 h 10091"/>
              <a:gd name="connsiteX106" fmla="*/ 2008 w 9991"/>
              <a:gd name="connsiteY106" fmla="*/ 5458 h 10091"/>
              <a:gd name="connsiteX107" fmla="*/ 1812 w 9991"/>
              <a:gd name="connsiteY107" fmla="*/ 5351 h 10091"/>
              <a:gd name="connsiteX108" fmla="*/ 1616 w 9991"/>
              <a:gd name="connsiteY108" fmla="*/ 5244 h 10091"/>
              <a:gd name="connsiteX109" fmla="*/ 1616 w 9991"/>
              <a:gd name="connsiteY109" fmla="*/ 5244 h 10091"/>
              <a:gd name="connsiteX110" fmla="*/ 1230 w 9991"/>
              <a:gd name="connsiteY110" fmla="*/ 5020 h 10091"/>
              <a:gd name="connsiteX111" fmla="*/ 1068 w 9991"/>
              <a:gd name="connsiteY111" fmla="*/ 4929 h 10091"/>
              <a:gd name="connsiteX112" fmla="*/ 906 w 9991"/>
              <a:gd name="connsiteY112" fmla="*/ 4836 h 10091"/>
              <a:gd name="connsiteX113" fmla="*/ 777 w 9991"/>
              <a:gd name="connsiteY113" fmla="*/ 4794 h 10091"/>
              <a:gd name="connsiteX114" fmla="*/ 649 w 9991"/>
              <a:gd name="connsiteY114" fmla="*/ 4756 h 10091"/>
              <a:gd name="connsiteX115" fmla="*/ 538 w 9991"/>
              <a:gd name="connsiteY115" fmla="*/ 4744 h 10091"/>
              <a:gd name="connsiteX116" fmla="*/ 445 w 9991"/>
              <a:gd name="connsiteY116" fmla="*/ 4782 h 10091"/>
              <a:gd name="connsiteX117" fmla="*/ 394 w 9991"/>
              <a:gd name="connsiteY117" fmla="*/ 4808 h 10091"/>
              <a:gd name="connsiteX118" fmla="*/ 350 w 9991"/>
              <a:gd name="connsiteY118" fmla="*/ 4836 h 10091"/>
              <a:gd name="connsiteX119" fmla="*/ 308 w 9991"/>
              <a:gd name="connsiteY119" fmla="*/ 4888 h 10091"/>
              <a:gd name="connsiteX120" fmla="*/ 274 w 9991"/>
              <a:gd name="connsiteY120" fmla="*/ 4943 h 10091"/>
              <a:gd name="connsiteX121" fmla="*/ 213 w 9991"/>
              <a:gd name="connsiteY121" fmla="*/ 5061 h 10091"/>
              <a:gd name="connsiteX122" fmla="*/ 153 w 9991"/>
              <a:gd name="connsiteY122" fmla="*/ 5244 h 10091"/>
              <a:gd name="connsiteX123" fmla="*/ 102 w 9991"/>
              <a:gd name="connsiteY123" fmla="*/ 5471 h 10091"/>
              <a:gd name="connsiteX124" fmla="*/ 60 w 9991"/>
              <a:gd name="connsiteY124" fmla="*/ 5763 h 10091"/>
              <a:gd name="connsiteX125" fmla="*/ 26 w 9991"/>
              <a:gd name="connsiteY125" fmla="*/ 6079 h 10091"/>
              <a:gd name="connsiteX126" fmla="*/ 0 w 9991"/>
              <a:gd name="connsiteY126" fmla="*/ 6450 h 10091"/>
              <a:gd name="connsiteX127" fmla="*/ 0 w 9991"/>
              <a:gd name="connsiteY127" fmla="*/ 6450 h 10091"/>
              <a:gd name="connsiteX128" fmla="*/ 0 w 9991"/>
              <a:gd name="connsiteY128" fmla="*/ 6665 h 10091"/>
              <a:gd name="connsiteX129" fmla="*/ 0 w 9991"/>
              <a:gd name="connsiteY129" fmla="*/ 6834 h 10091"/>
              <a:gd name="connsiteX130" fmla="*/ 9 w 9991"/>
              <a:gd name="connsiteY130" fmla="*/ 6980 h 10091"/>
              <a:gd name="connsiteX131" fmla="*/ 26 w 9991"/>
              <a:gd name="connsiteY131" fmla="*/ 7126 h 10091"/>
              <a:gd name="connsiteX132" fmla="*/ 60 w 9991"/>
              <a:gd name="connsiteY132" fmla="*/ 7245 h 10091"/>
              <a:gd name="connsiteX133" fmla="*/ 94 w 9991"/>
              <a:gd name="connsiteY133" fmla="*/ 7353 h 10091"/>
              <a:gd name="connsiteX134" fmla="*/ 128 w 9991"/>
              <a:gd name="connsiteY134" fmla="*/ 7444 h 10091"/>
              <a:gd name="connsiteX135" fmla="*/ 179 w 9991"/>
              <a:gd name="connsiteY135" fmla="*/ 7523 h 10091"/>
              <a:gd name="connsiteX136" fmla="*/ 239 w 9991"/>
              <a:gd name="connsiteY136" fmla="*/ 7577 h 10091"/>
              <a:gd name="connsiteX137" fmla="*/ 299 w 9991"/>
              <a:gd name="connsiteY137" fmla="*/ 7630 h 10091"/>
              <a:gd name="connsiteX138" fmla="*/ 359 w 9991"/>
              <a:gd name="connsiteY138" fmla="*/ 7669 h 10091"/>
              <a:gd name="connsiteX139" fmla="*/ 436 w 9991"/>
              <a:gd name="connsiteY139" fmla="*/ 7696 h 10091"/>
              <a:gd name="connsiteX140" fmla="*/ 503 w 9991"/>
              <a:gd name="connsiteY140" fmla="*/ 7722 h 10091"/>
              <a:gd name="connsiteX141" fmla="*/ 589 w 9991"/>
              <a:gd name="connsiteY141" fmla="*/ 7722 h 10091"/>
              <a:gd name="connsiteX142" fmla="*/ 752 w 9991"/>
              <a:gd name="connsiteY142" fmla="*/ 7722 h 10091"/>
              <a:gd name="connsiteX143" fmla="*/ 931 w 9991"/>
              <a:gd name="connsiteY143" fmla="*/ 7684 h 10091"/>
              <a:gd name="connsiteX144" fmla="*/ 1103 w 9991"/>
              <a:gd name="connsiteY144" fmla="*/ 7630 h 10091"/>
              <a:gd name="connsiteX145" fmla="*/ 1461 w 9991"/>
              <a:gd name="connsiteY145" fmla="*/ 7498 h 10091"/>
              <a:gd name="connsiteX146" fmla="*/ 1785 w 9991"/>
              <a:gd name="connsiteY146" fmla="*/ 7365 h 10091"/>
              <a:gd name="connsiteX147" fmla="*/ 1922 w 9991"/>
              <a:gd name="connsiteY147" fmla="*/ 7298 h 10091"/>
              <a:gd name="connsiteX148" fmla="*/ 2051 w 9991"/>
              <a:gd name="connsiteY148" fmla="*/ 7285 h 10091"/>
              <a:gd name="connsiteX149" fmla="*/ 2051 w 9991"/>
              <a:gd name="connsiteY149" fmla="*/ 7285 h 10091"/>
              <a:gd name="connsiteX150" fmla="*/ 2290 w 9991"/>
              <a:gd name="connsiteY150" fmla="*/ 7245 h 10091"/>
              <a:gd name="connsiteX151" fmla="*/ 2410 w 9991"/>
              <a:gd name="connsiteY151" fmla="*/ 7245 h 10091"/>
              <a:gd name="connsiteX152" fmla="*/ 2547 w 9991"/>
              <a:gd name="connsiteY152" fmla="*/ 7270 h 10091"/>
              <a:gd name="connsiteX153" fmla="*/ 2684 w 9991"/>
              <a:gd name="connsiteY153" fmla="*/ 7298 h 10091"/>
              <a:gd name="connsiteX154" fmla="*/ 2743 w 9991"/>
              <a:gd name="connsiteY154" fmla="*/ 7326 h 10091"/>
              <a:gd name="connsiteX155" fmla="*/ 2803 w 9991"/>
              <a:gd name="connsiteY155" fmla="*/ 7378 h 10091"/>
              <a:gd name="connsiteX156" fmla="*/ 2872 w 9991"/>
              <a:gd name="connsiteY156" fmla="*/ 7444 h 10091"/>
              <a:gd name="connsiteX157" fmla="*/ 2923 w 9991"/>
              <a:gd name="connsiteY157" fmla="*/ 7511 h 10091"/>
              <a:gd name="connsiteX158" fmla="*/ 2983 w 9991"/>
              <a:gd name="connsiteY158" fmla="*/ 7590 h 10091"/>
              <a:gd name="connsiteX159" fmla="*/ 3034 w 9991"/>
              <a:gd name="connsiteY159" fmla="*/ 7684 h 10091"/>
              <a:gd name="connsiteX160" fmla="*/ 3085 w 9991"/>
              <a:gd name="connsiteY160" fmla="*/ 7776 h 10091"/>
              <a:gd name="connsiteX161" fmla="*/ 3127 w 9991"/>
              <a:gd name="connsiteY161" fmla="*/ 7907 h 10091"/>
              <a:gd name="connsiteX162" fmla="*/ 3171 w 9991"/>
              <a:gd name="connsiteY162" fmla="*/ 8052 h 10091"/>
              <a:gd name="connsiteX163" fmla="*/ 3213 w 9991"/>
              <a:gd name="connsiteY163" fmla="*/ 8212 h 10091"/>
              <a:gd name="connsiteX164" fmla="*/ 3239 w 9991"/>
              <a:gd name="connsiteY164" fmla="*/ 8384 h 10091"/>
              <a:gd name="connsiteX165" fmla="*/ 3264 w 9991"/>
              <a:gd name="connsiteY165" fmla="*/ 8597 h 10091"/>
              <a:gd name="connsiteX166" fmla="*/ 3282 w 9991"/>
              <a:gd name="connsiteY166" fmla="*/ 8807 h 10091"/>
              <a:gd name="connsiteX167" fmla="*/ 3307 w 9991"/>
              <a:gd name="connsiteY167" fmla="*/ 9048 h 10091"/>
              <a:gd name="connsiteX168" fmla="*/ 3315 w 9991"/>
              <a:gd name="connsiteY168" fmla="*/ 9326 h 10091"/>
              <a:gd name="connsiteX169" fmla="*/ 3315 w 9991"/>
              <a:gd name="connsiteY169" fmla="*/ 9617 h 10091"/>
              <a:gd name="connsiteX170" fmla="*/ 3327 w 9991"/>
              <a:gd name="connsiteY170" fmla="*/ 10073 h 10091"/>
              <a:gd name="connsiteX171" fmla="*/ 9966 w 9991"/>
              <a:gd name="connsiteY171" fmla="*/ 10091 h 10091"/>
              <a:gd name="connsiteX172" fmla="*/ 9984 w 9991"/>
              <a:gd name="connsiteY172" fmla="*/ 290 h 10091"/>
              <a:gd name="connsiteX0" fmla="*/ 9993 w 10000"/>
              <a:gd name="connsiteY0" fmla="*/ 287 h 10000"/>
              <a:gd name="connsiteX1" fmla="*/ 9323 w 10000"/>
              <a:gd name="connsiteY1" fmla="*/ 184 h 10000"/>
              <a:gd name="connsiteX2" fmla="*/ 8409 w 10000"/>
              <a:gd name="connsiteY2" fmla="*/ 290 h 10000"/>
              <a:gd name="connsiteX3" fmla="*/ 7655 w 10000"/>
              <a:gd name="connsiteY3" fmla="*/ 407 h 10000"/>
              <a:gd name="connsiteX4" fmla="*/ 7655 w 10000"/>
              <a:gd name="connsiteY4" fmla="*/ 407 h 10000"/>
              <a:gd name="connsiteX5" fmla="*/ 7527 w 10000"/>
              <a:gd name="connsiteY5" fmla="*/ 420 h 10000"/>
              <a:gd name="connsiteX6" fmla="*/ 7415 w 10000"/>
              <a:gd name="connsiteY6" fmla="*/ 448 h 10000"/>
              <a:gd name="connsiteX7" fmla="*/ 7322 w 10000"/>
              <a:gd name="connsiteY7" fmla="*/ 501 h 10000"/>
              <a:gd name="connsiteX8" fmla="*/ 7236 w 10000"/>
              <a:gd name="connsiteY8" fmla="*/ 527 h 10000"/>
              <a:gd name="connsiteX9" fmla="*/ 7159 w 10000"/>
              <a:gd name="connsiteY9" fmla="*/ 578 h 10000"/>
              <a:gd name="connsiteX10" fmla="*/ 7090 w 10000"/>
              <a:gd name="connsiteY10" fmla="*/ 645 h 10000"/>
              <a:gd name="connsiteX11" fmla="*/ 7030 w 10000"/>
              <a:gd name="connsiteY11" fmla="*/ 709 h 10000"/>
              <a:gd name="connsiteX12" fmla="*/ 6987 w 10000"/>
              <a:gd name="connsiteY12" fmla="*/ 776 h 10000"/>
              <a:gd name="connsiteX13" fmla="*/ 6944 w 10000"/>
              <a:gd name="connsiteY13" fmla="*/ 827 h 10000"/>
              <a:gd name="connsiteX14" fmla="*/ 6919 w 10000"/>
              <a:gd name="connsiteY14" fmla="*/ 920 h 10000"/>
              <a:gd name="connsiteX15" fmla="*/ 6893 w 10000"/>
              <a:gd name="connsiteY15" fmla="*/ 998 h 10000"/>
              <a:gd name="connsiteX16" fmla="*/ 6877 w 10000"/>
              <a:gd name="connsiteY16" fmla="*/ 1077 h 10000"/>
              <a:gd name="connsiteX17" fmla="*/ 6867 w 10000"/>
              <a:gd name="connsiteY17" fmla="*/ 1155 h 10000"/>
              <a:gd name="connsiteX18" fmla="*/ 6867 w 10000"/>
              <a:gd name="connsiteY18" fmla="*/ 1248 h 10000"/>
              <a:gd name="connsiteX19" fmla="*/ 6877 w 10000"/>
              <a:gd name="connsiteY19" fmla="*/ 1419 h 10000"/>
              <a:gd name="connsiteX20" fmla="*/ 6903 w 10000"/>
              <a:gd name="connsiteY20" fmla="*/ 1616 h 10000"/>
              <a:gd name="connsiteX21" fmla="*/ 6962 w 10000"/>
              <a:gd name="connsiteY21" fmla="*/ 1799 h 10000"/>
              <a:gd name="connsiteX22" fmla="*/ 7022 w 10000"/>
              <a:gd name="connsiteY22" fmla="*/ 2010 h 10000"/>
              <a:gd name="connsiteX23" fmla="*/ 7081 w 10000"/>
              <a:gd name="connsiteY23" fmla="*/ 2207 h 10000"/>
              <a:gd name="connsiteX24" fmla="*/ 7236 w 10000"/>
              <a:gd name="connsiteY24" fmla="*/ 2600 h 10000"/>
              <a:gd name="connsiteX25" fmla="*/ 7381 w 10000"/>
              <a:gd name="connsiteY25" fmla="*/ 2953 h 10000"/>
              <a:gd name="connsiteX26" fmla="*/ 7381 w 10000"/>
              <a:gd name="connsiteY26" fmla="*/ 2953 h 10000"/>
              <a:gd name="connsiteX27" fmla="*/ 7407 w 10000"/>
              <a:gd name="connsiteY27" fmla="*/ 3032 h 10000"/>
              <a:gd name="connsiteX28" fmla="*/ 7425 w 10000"/>
              <a:gd name="connsiteY28" fmla="*/ 3111 h 10000"/>
              <a:gd name="connsiteX29" fmla="*/ 7432 w 10000"/>
              <a:gd name="connsiteY29" fmla="*/ 3192 h 10000"/>
              <a:gd name="connsiteX30" fmla="*/ 7432 w 10000"/>
              <a:gd name="connsiteY30" fmla="*/ 3269 h 10000"/>
              <a:gd name="connsiteX31" fmla="*/ 7425 w 10000"/>
              <a:gd name="connsiteY31" fmla="*/ 3348 h 10000"/>
              <a:gd name="connsiteX32" fmla="*/ 7415 w 10000"/>
              <a:gd name="connsiteY32" fmla="*/ 3413 h 10000"/>
              <a:gd name="connsiteX33" fmla="*/ 7381 w 10000"/>
              <a:gd name="connsiteY33" fmla="*/ 3491 h 10000"/>
              <a:gd name="connsiteX34" fmla="*/ 7365 w 10000"/>
              <a:gd name="connsiteY34" fmla="*/ 3557 h 10000"/>
              <a:gd name="connsiteX35" fmla="*/ 7279 w 10000"/>
              <a:gd name="connsiteY35" fmla="*/ 3700 h 10000"/>
              <a:gd name="connsiteX36" fmla="*/ 7185 w 10000"/>
              <a:gd name="connsiteY36" fmla="*/ 3806 h 10000"/>
              <a:gd name="connsiteX37" fmla="*/ 7065 w 10000"/>
              <a:gd name="connsiteY37" fmla="*/ 3924 h 10000"/>
              <a:gd name="connsiteX38" fmla="*/ 6937 w 10000"/>
              <a:gd name="connsiteY38" fmla="*/ 4017 h 10000"/>
              <a:gd name="connsiteX39" fmla="*/ 6791 w 10000"/>
              <a:gd name="connsiteY39" fmla="*/ 4084 h 10000"/>
              <a:gd name="connsiteX40" fmla="*/ 6645 w 10000"/>
              <a:gd name="connsiteY40" fmla="*/ 4149 h 10000"/>
              <a:gd name="connsiteX41" fmla="*/ 6500 w 10000"/>
              <a:gd name="connsiteY41" fmla="*/ 4173 h 10000"/>
              <a:gd name="connsiteX42" fmla="*/ 6356 w 10000"/>
              <a:gd name="connsiteY42" fmla="*/ 4189 h 10000"/>
              <a:gd name="connsiteX43" fmla="*/ 6210 w 10000"/>
              <a:gd name="connsiteY43" fmla="*/ 4173 h 10000"/>
              <a:gd name="connsiteX44" fmla="*/ 6071 w 10000"/>
              <a:gd name="connsiteY44" fmla="*/ 4137 h 10000"/>
              <a:gd name="connsiteX45" fmla="*/ 5952 w 10000"/>
              <a:gd name="connsiteY45" fmla="*/ 4070 h 10000"/>
              <a:gd name="connsiteX46" fmla="*/ 5893 w 10000"/>
              <a:gd name="connsiteY46" fmla="*/ 4017 h 10000"/>
              <a:gd name="connsiteX47" fmla="*/ 5842 w 10000"/>
              <a:gd name="connsiteY47" fmla="*/ 3965 h 10000"/>
              <a:gd name="connsiteX48" fmla="*/ 5842 w 10000"/>
              <a:gd name="connsiteY48" fmla="*/ 3965 h 10000"/>
              <a:gd name="connsiteX49" fmla="*/ 5756 w 10000"/>
              <a:gd name="connsiteY49" fmla="*/ 3846 h 10000"/>
              <a:gd name="connsiteX50" fmla="*/ 5680 w 10000"/>
              <a:gd name="connsiteY50" fmla="*/ 3715 h 10000"/>
              <a:gd name="connsiteX51" fmla="*/ 5636 w 10000"/>
              <a:gd name="connsiteY51" fmla="*/ 3557 h 10000"/>
              <a:gd name="connsiteX52" fmla="*/ 5610 w 10000"/>
              <a:gd name="connsiteY52" fmla="*/ 3387 h 10000"/>
              <a:gd name="connsiteX53" fmla="*/ 5584 w 10000"/>
              <a:gd name="connsiteY53" fmla="*/ 3204 h 10000"/>
              <a:gd name="connsiteX54" fmla="*/ 5584 w 10000"/>
              <a:gd name="connsiteY54" fmla="*/ 3021 h 10000"/>
              <a:gd name="connsiteX55" fmla="*/ 5603 w 10000"/>
              <a:gd name="connsiteY55" fmla="*/ 2808 h 10000"/>
              <a:gd name="connsiteX56" fmla="*/ 5610 w 10000"/>
              <a:gd name="connsiteY56" fmla="*/ 2600 h 10000"/>
              <a:gd name="connsiteX57" fmla="*/ 5662 w 10000"/>
              <a:gd name="connsiteY57" fmla="*/ 2165 h 10000"/>
              <a:gd name="connsiteX58" fmla="*/ 5730 w 10000"/>
              <a:gd name="connsiteY58" fmla="*/ 1747 h 10000"/>
              <a:gd name="connsiteX59" fmla="*/ 5798 w 10000"/>
              <a:gd name="connsiteY59" fmla="*/ 1315 h 10000"/>
              <a:gd name="connsiteX60" fmla="*/ 5816 w 10000"/>
              <a:gd name="connsiteY60" fmla="*/ 1089 h 10000"/>
              <a:gd name="connsiteX61" fmla="*/ 5842 w 10000"/>
              <a:gd name="connsiteY61" fmla="*/ 893 h 10000"/>
              <a:gd name="connsiteX62" fmla="*/ 5842 w 10000"/>
              <a:gd name="connsiteY62" fmla="*/ 893 h 10000"/>
              <a:gd name="connsiteX63" fmla="*/ 5842 w 10000"/>
              <a:gd name="connsiteY63" fmla="*/ 801 h 10000"/>
              <a:gd name="connsiteX64" fmla="*/ 5842 w 10000"/>
              <a:gd name="connsiteY64" fmla="*/ 737 h 10000"/>
              <a:gd name="connsiteX65" fmla="*/ 5816 w 10000"/>
              <a:gd name="connsiteY65" fmla="*/ 657 h 10000"/>
              <a:gd name="connsiteX66" fmla="*/ 5798 w 10000"/>
              <a:gd name="connsiteY66" fmla="*/ 592 h 10000"/>
              <a:gd name="connsiteX67" fmla="*/ 5765 w 10000"/>
              <a:gd name="connsiteY67" fmla="*/ 527 h 10000"/>
              <a:gd name="connsiteX68" fmla="*/ 5730 w 10000"/>
              <a:gd name="connsiteY68" fmla="*/ 474 h 10000"/>
              <a:gd name="connsiteX69" fmla="*/ 5628 w 10000"/>
              <a:gd name="connsiteY69" fmla="*/ 367 h 10000"/>
              <a:gd name="connsiteX70" fmla="*/ 5517 w 10000"/>
              <a:gd name="connsiteY70" fmla="*/ 275 h 10000"/>
              <a:gd name="connsiteX71" fmla="*/ 5371 w 10000"/>
              <a:gd name="connsiteY71" fmla="*/ 198 h 10000"/>
              <a:gd name="connsiteX72" fmla="*/ 5217 w 10000"/>
              <a:gd name="connsiteY72" fmla="*/ 145 h 10000"/>
              <a:gd name="connsiteX73" fmla="*/ 5038 w 10000"/>
              <a:gd name="connsiteY73" fmla="*/ 106 h 10000"/>
              <a:gd name="connsiteX74" fmla="*/ 4849 w 10000"/>
              <a:gd name="connsiteY74" fmla="*/ 67 h 10000"/>
              <a:gd name="connsiteX75" fmla="*/ 4645 w 10000"/>
              <a:gd name="connsiteY75" fmla="*/ 40 h 10000"/>
              <a:gd name="connsiteX76" fmla="*/ 4234 w 10000"/>
              <a:gd name="connsiteY76" fmla="*/ 0 h 10000"/>
              <a:gd name="connsiteX77" fmla="*/ 3797 w 10000"/>
              <a:gd name="connsiteY77" fmla="*/ 0 h 10000"/>
              <a:gd name="connsiteX78" fmla="*/ 3378 w 10000"/>
              <a:gd name="connsiteY78" fmla="*/ 0 h 10000"/>
              <a:gd name="connsiteX79" fmla="*/ 3378 w 10000"/>
              <a:gd name="connsiteY79" fmla="*/ 0 h 10000"/>
              <a:gd name="connsiteX80" fmla="*/ 2934 w 10000"/>
              <a:gd name="connsiteY80" fmla="*/ 27 h 10000"/>
              <a:gd name="connsiteX81" fmla="*/ 2934 w 10000"/>
              <a:gd name="connsiteY81" fmla="*/ 27 h 10000"/>
              <a:gd name="connsiteX82" fmla="*/ 2659 w 10000"/>
              <a:gd name="connsiteY82" fmla="*/ 27 h 10000"/>
              <a:gd name="connsiteX83" fmla="*/ 2394 w 10000"/>
              <a:gd name="connsiteY83" fmla="*/ 40 h 10000"/>
              <a:gd name="connsiteX84" fmla="*/ 2394 w 10000"/>
              <a:gd name="connsiteY84" fmla="*/ 40 h 10000"/>
              <a:gd name="connsiteX85" fmla="*/ 2549 w 10000"/>
              <a:gd name="connsiteY85" fmla="*/ 1011 h 10000"/>
              <a:gd name="connsiteX86" fmla="*/ 2676 w 10000"/>
              <a:gd name="connsiteY86" fmla="*/ 1866 h 10000"/>
              <a:gd name="connsiteX87" fmla="*/ 2762 w 10000"/>
              <a:gd name="connsiteY87" fmla="*/ 2612 h 10000"/>
              <a:gd name="connsiteX88" fmla="*/ 2831 w 10000"/>
              <a:gd name="connsiteY88" fmla="*/ 3269 h 10000"/>
              <a:gd name="connsiteX89" fmla="*/ 2849 w 10000"/>
              <a:gd name="connsiteY89" fmla="*/ 3806 h 10000"/>
              <a:gd name="connsiteX90" fmla="*/ 2857 w 10000"/>
              <a:gd name="connsiteY90" fmla="*/ 4042 h 10000"/>
              <a:gd name="connsiteX91" fmla="*/ 2849 w 10000"/>
              <a:gd name="connsiteY91" fmla="*/ 4265 h 10000"/>
              <a:gd name="connsiteX92" fmla="*/ 2840 w 10000"/>
              <a:gd name="connsiteY92" fmla="*/ 4462 h 10000"/>
              <a:gd name="connsiteX93" fmla="*/ 2831 w 10000"/>
              <a:gd name="connsiteY93" fmla="*/ 4632 h 10000"/>
              <a:gd name="connsiteX94" fmla="*/ 2796 w 10000"/>
              <a:gd name="connsiteY94" fmla="*/ 4792 h 10000"/>
              <a:gd name="connsiteX95" fmla="*/ 2780 w 10000"/>
              <a:gd name="connsiteY95" fmla="*/ 4935 h 10000"/>
              <a:gd name="connsiteX96" fmla="*/ 2736 w 10000"/>
              <a:gd name="connsiteY96" fmla="*/ 5053 h 10000"/>
              <a:gd name="connsiteX97" fmla="*/ 2694 w 10000"/>
              <a:gd name="connsiteY97" fmla="*/ 5159 h 10000"/>
              <a:gd name="connsiteX98" fmla="*/ 2652 w 10000"/>
              <a:gd name="connsiteY98" fmla="*/ 5238 h 10000"/>
              <a:gd name="connsiteX99" fmla="*/ 2600 w 10000"/>
              <a:gd name="connsiteY99" fmla="*/ 5303 h 10000"/>
              <a:gd name="connsiteX100" fmla="*/ 2540 w 10000"/>
              <a:gd name="connsiteY100" fmla="*/ 5370 h 10000"/>
              <a:gd name="connsiteX101" fmla="*/ 2480 w 10000"/>
              <a:gd name="connsiteY101" fmla="*/ 5409 h 10000"/>
              <a:gd name="connsiteX102" fmla="*/ 2412 w 10000"/>
              <a:gd name="connsiteY102" fmla="*/ 5435 h 10000"/>
              <a:gd name="connsiteX103" fmla="*/ 2344 w 10000"/>
              <a:gd name="connsiteY103" fmla="*/ 5446 h 10000"/>
              <a:gd name="connsiteX104" fmla="*/ 2258 w 10000"/>
              <a:gd name="connsiteY104" fmla="*/ 5446 h 10000"/>
              <a:gd name="connsiteX105" fmla="*/ 2172 w 10000"/>
              <a:gd name="connsiteY105" fmla="*/ 5446 h 10000"/>
              <a:gd name="connsiteX106" fmla="*/ 2010 w 10000"/>
              <a:gd name="connsiteY106" fmla="*/ 5409 h 10000"/>
              <a:gd name="connsiteX107" fmla="*/ 1814 w 10000"/>
              <a:gd name="connsiteY107" fmla="*/ 5303 h 10000"/>
              <a:gd name="connsiteX108" fmla="*/ 1617 w 10000"/>
              <a:gd name="connsiteY108" fmla="*/ 5197 h 10000"/>
              <a:gd name="connsiteX109" fmla="*/ 1617 w 10000"/>
              <a:gd name="connsiteY109" fmla="*/ 5197 h 10000"/>
              <a:gd name="connsiteX110" fmla="*/ 1231 w 10000"/>
              <a:gd name="connsiteY110" fmla="*/ 4975 h 10000"/>
              <a:gd name="connsiteX111" fmla="*/ 1069 w 10000"/>
              <a:gd name="connsiteY111" fmla="*/ 4885 h 10000"/>
              <a:gd name="connsiteX112" fmla="*/ 907 w 10000"/>
              <a:gd name="connsiteY112" fmla="*/ 4792 h 10000"/>
              <a:gd name="connsiteX113" fmla="*/ 778 w 10000"/>
              <a:gd name="connsiteY113" fmla="*/ 4751 h 10000"/>
              <a:gd name="connsiteX114" fmla="*/ 650 w 10000"/>
              <a:gd name="connsiteY114" fmla="*/ 4713 h 10000"/>
              <a:gd name="connsiteX115" fmla="*/ 538 w 10000"/>
              <a:gd name="connsiteY115" fmla="*/ 4701 h 10000"/>
              <a:gd name="connsiteX116" fmla="*/ 445 w 10000"/>
              <a:gd name="connsiteY116" fmla="*/ 4739 h 10000"/>
              <a:gd name="connsiteX117" fmla="*/ 394 w 10000"/>
              <a:gd name="connsiteY117" fmla="*/ 4765 h 10000"/>
              <a:gd name="connsiteX118" fmla="*/ 350 w 10000"/>
              <a:gd name="connsiteY118" fmla="*/ 4792 h 10000"/>
              <a:gd name="connsiteX119" fmla="*/ 308 w 10000"/>
              <a:gd name="connsiteY119" fmla="*/ 4844 h 10000"/>
              <a:gd name="connsiteX120" fmla="*/ 274 w 10000"/>
              <a:gd name="connsiteY120" fmla="*/ 4898 h 10000"/>
              <a:gd name="connsiteX121" fmla="*/ 213 w 10000"/>
              <a:gd name="connsiteY121" fmla="*/ 5015 h 10000"/>
              <a:gd name="connsiteX122" fmla="*/ 153 w 10000"/>
              <a:gd name="connsiteY122" fmla="*/ 5197 h 10000"/>
              <a:gd name="connsiteX123" fmla="*/ 102 w 10000"/>
              <a:gd name="connsiteY123" fmla="*/ 5422 h 10000"/>
              <a:gd name="connsiteX124" fmla="*/ 60 w 10000"/>
              <a:gd name="connsiteY124" fmla="*/ 5711 h 10000"/>
              <a:gd name="connsiteX125" fmla="*/ 26 w 10000"/>
              <a:gd name="connsiteY125" fmla="*/ 6024 h 10000"/>
              <a:gd name="connsiteX126" fmla="*/ 0 w 10000"/>
              <a:gd name="connsiteY126" fmla="*/ 6392 h 10000"/>
              <a:gd name="connsiteX127" fmla="*/ 0 w 10000"/>
              <a:gd name="connsiteY127" fmla="*/ 6392 h 10000"/>
              <a:gd name="connsiteX128" fmla="*/ 0 w 10000"/>
              <a:gd name="connsiteY128" fmla="*/ 6605 h 10000"/>
              <a:gd name="connsiteX129" fmla="*/ 0 w 10000"/>
              <a:gd name="connsiteY129" fmla="*/ 6772 h 10000"/>
              <a:gd name="connsiteX130" fmla="*/ 9 w 10000"/>
              <a:gd name="connsiteY130" fmla="*/ 6917 h 10000"/>
              <a:gd name="connsiteX131" fmla="*/ 26 w 10000"/>
              <a:gd name="connsiteY131" fmla="*/ 7062 h 10000"/>
              <a:gd name="connsiteX132" fmla="*/ 60 w 10000"/>
              <a:gd name="connsiteY132" fmla="*/ 7180 h 10000"/>
              <a:gd name="connsiteX133" fmla="*/ 94 w 10000"/>
              <a:gd name="connsiteY133" fmla="*/ 7287 h 10000"/>
              <a:gd name="connsiteX134" fmla="*/ 128 w 10000"/>
              <a:gd name="connsiteY134" fmla="*/ 7377 h 10000"/>
              <a:gd name="connsiteX135" fmla="*/ 179 w 10000"/>
              <a:gd name="connsiteY135" fmla="*/ 7455 h 10000"/>
              <a:gd name="connsiteX136" fmla="*/ 239 w 10000"/>
              <a:gd name="connsiteY136" fmla="*/ 7509 h 10000"/>
              <a:gd name="connsiteX137" fmla="*/ 299 w 10000"/>
              <a:gd name="connsiteY137" fmla="*/ 7561 h 10000"/>
              <a:gd name="connsiteX138" fmla="*/ 359 w 10000"/>
              <a:gd name="connsiteY138" fmla="*/ 7600 h 10000"/>
              <a:gd name="connsiteX139" fmla="*/ 436 w 10000"/>
              <a:gd name="connsiteY139" fmla="*/ 7627 h 10000"/>
              <a:gd name="connsiteX140" fmla="*/ 503 w 10000"/>
              <a:gd name="connsiteY140" fmla="*/ 7652 h 10000"/>
              <a:gd name="connsiteX141" fmla="*/ 590 w 10000"/>
              <a:gd name="connsiteY141" fmla="*/ 7652 h 10000"/>
              <a:gd name="connsiteX142" fmla="*/ 753 w 10000"/>
              <a:gd name="connsiteY142" fmla="*/ 7652 h 10000"/>
              <a:gd name="connsiteX143" fmla="*/ 932 w 10000"/>
              <a:gd name="connsiteY143" fmla="*/ 7615 h 10000"/>
              <a:gd name="connsiteX144" fmla="*/ 1104 w 10000"/>
              <a:gd name="connsiteY144" fmla="*/ 7561 h 10000"/>
              <a:gd name="connsiteX145" fmla="*/ 1462 w 10000"/>
              <a:gd name="connsiteY145" fmla="*/ 7430 h 10000"/>
              <a:gd name="connsiteX146" fmla="*/ 1787 w 10000"/>
              <a:gd name="connsiteY146" fmla="*/ 7299 h 10000"/>
              <a:gd name="connsiteX147" fmla="*/ 1924 w 10000"/>
              <a:gd name="connsiteY147" fmla="*/ 7232 h 10000"/>
              <a:gd name="connsiteX148" fmla="*/ 2053 w 10000"/>
              <a:gd name="connsiteY148" fmla="*/ 7219 h 10000"/>
              <a:gd name="connsiteX149" fmla="*/ 2053 w 10000"/>
              <a:gd name="connsiteY149" fmla="*/ 7219 h 10000"/>
              <a:gd name="connsiteX150" fmla="*/ 2292 w 10000"/>
              <a:gd name="connsiteY150" fmla="*/ 7180 h 10000"/>
              <a:gd name="connsiteX151" fmla="*/ 2412 w 10000"/>
              <a:gd name="connsiteY151" fmla="*/ 7180 h 10000"/>
              <a:gd name="connsiteX152" fmla="*/ 2549 w 10000"/>
              <a:gd name="connsiteY152" fmla="*/ 7204 h 10000"/>
              <a:gd name="connsiteX153" fmla="*/ 2686 w 10000"/>
              <a:gd name="connsiteY153" fmla="*/ 7232 h 10000"/>
              <a:gd name="connsiteX154" fmla="*/ 2745 w 10000"/>
              <a:gd name="connsiteY154" fmla="*/ 7260 h 10000"/>
              <a:gd name="connsiteX155" fmla="*/ 2806 w 10000"/>
              <a:gd name="connsiteY155" fmla="*/ 7311 h 10000"/>
              <a:gd name="connsiteX156" fmla="*/ 2875 w 10000"/>
              <a:gd name="connsiteY156" fmla="*/ 7377 h 10000"/>
              <a:gd name="connsiteX157" fmla="*/ 2926 w 10000"/>
              <a:gd name="connsiteY157" fmla="*/ 7443 h 10000"/>
              <a:gd name="connsiteX158" fmla="*/ 2986 w 10000"/>
              <a:gd name="connsiteY158" fmla="*/ 7522 h 10000"/>
              <a:gd name="connsiteX159" fmla="*/ 3037 w 10000"/>
              <a:gd name="connsiteY159" fmla="*/ 7615 h 10000"/>
              <a:gd name="connsiteX160" fmla="*/ 3088 w 10000"/>
              <a:gd name="connsiteY160" fmla="*/ 7706 h 10000"/>
              <a:gd name="connsiteX161" fmla="*/ 3130 w 10000"/>
              <a:gd name="connsiteY161" fmla="*/ 7836 h 10000"/>
              <a:gd name="connsiteX162" fmla="*/ 3174 w 10000"/>
              <a:gd name="connsiteY162" fmla="*/ 7979 h 10000"/>
              <a:gd name="connsiteX163" fmla="*/ 3216 w 10000"/>
              <a:gd name="connsiteY163" fmla="*/ 8138 h 10000"/>
              <a:gd name="connsiteX164" fmla="*/ 3242 w 10000"/>
              <a:gd name="connsiteY164" fmla="*/ 8308 h 10000"/>
              <a:gd name="connsiteX165" fmla="*/ 3267 w 10000"/>
              <a:gd name="connsiteY165" fmla="*/ 8519 h 10000"/>
              <a:gd name="connsiteX166" fmla="*/ 3285 w 10000"/>
              <a:gd name="connsiteY166" fmla="*/ 8728 h 10000"/>
              <a:gd name="connsiteX167" fmla="*/ 3310 w 10000"/>
              <a:gd name="connsiteY167" fmla="*/ 8966 h 10000"/>
              <a:gd name="connsiteX168" fmla="*/ 3318 w 10000"/>
              <a:gd name="connsiteY168" fmla="*/ 9242 h 10000"/>
              <a:gd name="connsiteX169" fmla="*/ 3318 w 10000"/>
              <a:gd name="connsiteY169" fmla="*/ 9530 h 10000"/>
              <a:gd name="connsiteX170" fmla="*/ 3330 w 10000"/>
              <a:gd name="connsiteY170" fmla="*/ 9982 h 10000"/>
              <a:gd name="connsiteX171" fmla="*/ 9975 w 10000"/>
              <a:gd name="connsiteY171" fmla="*/ 10000 h 10000"/>
              <a:gd name="connsiteX172" fmla="*/ 9993 w 10000"/>
              <a:gd name="connsiteY172" fmla="*/ 287 h 10000"/>
              <a:gd name="connsiteX0" fmla="*/ 9993 w 10000"/>
              <a:gd name="connsiteY0" fmla="*/ 287 h 10000"/>
              <a:gd name="connsiteX1" fmla="*/ 9323 w 10000"/>
              <a:gd name="connsiteY1" fmla="*/ 184 h 10000"/>
              <a:gd name="connsiteX2" fmla="*/ 8409 w 10000"/>
              <a:gd name="connsiteY2" fmla="*/ 290 h 10000"/>
              <a:gd name="connsiteX3" fmla="*/ 7655 w 10000"/>
              <a:gd name="connsiteY3" fmla="*/ 407 h 10000"/>
              <a:gd name="connsiteX4" fmla="*/ 7655 w 10000"/>
              <a:gd name="connsiteY4" fmla="*/ 407 h 10000"/>
              <a:gd name="connsiteX5" fmla="*/ 7527 w 10000"/>
              <a:gd name="connsiteY5" fmla="*/ 420 h 10000"/>
              <a:gd name="connsiteX6" fmla="*/ 7415 w 10000"/>
              <a:gd name="connsiteY6" fmla="*/ 448 h 10000"/>
              <a:gd name="connsiteX7" fmla="*/ 7322 w 10000"/>
              <a:gd name="connsiteY7" fmla="*/ 501 h 10000"/>
              <a:gd name="connsiteX8" fmla="*/ 7236 w 10000"/>
              <a:gd name="connsiteY8" fmla="*/ 527 h 10000"/>
              <a:gd name="connsiteX9" fmla="*/ 7159 w 10000"/>
              <a:gd name="connsiteY9" fmla="*/ 578 h 10000"/>
              <a:gd name="connsiteX10" fmla="*/ 7090 w 10000"/>
              <a:gd name="connsiteY10" fmla="*/ 645 h 10000"/>
              <a:gd name="connsiteX11" fmla="*/ 7030 w 10000"/>
              <a:gd name="connsiteY11" fmla="*/ 709 h 10000"/>
              <a:gd name="connsiteX12" fmla="*/ 6987 w 10000"/>
              <a:gd name="connsiteY12" fmla="*/ 776 h 10000"/>
              <a:gd name="connsiteX13" fmla="*/ 6944 w 10000"/>
              <a:gd name="connsiteY13" fmla="*/ 827 h 10000"/>
              <a:gd name="connsiteX14" fmla="*/ 6919 w 10000"/>
              <a:gd name="connsiteY14" fmla="*/ 920 h 10000"/>
              <a:gd name="connsiteX15" fmla="*/ 6893 w 10000"/>
              <a:gd name="connsiteY15" fmla="*/ 998 h 10000"/>
              <a:gd name="connsiteX16" fmla="*/ 6877 w 10000"/>
              <a:gd name="connsiteY16" fmla="*/ 1077 h 10000"/>
              <a:gd name="connsiteX17" fmla="*/ 6867 w 10000"/>
              <a:gd name="connsiteY17" fmla="*/ 1155 h 10000"/>
              <a:gd name="connsiteX18" fmla="*/ 6867 w 10000"/>
              <a:gd name="connsiteY18" fmla="*/ 1248 h 10000"/>
              <a:gd name="connsiteX19" fmla="*/ 6877 w 10000"/>
              <a:gd name="connsiteY19" fmla="*/ 1419 h 10000"/>
              <a:gd name="connsiteX20" fmla="*/ 6903 w 10000"/>
              <a:gd name="connsiteY20" fmla="*/ 1616 h 10000"/>
              <a:gd name="connsiteX21" fmla="*/ 6962 w 10000"/>
              <a:gd name="connsiteY21" fmla="*/ 1799 h 10000"/>
              <a:gd name="connsiteX22" fmla="*/ 7022 w 10000"/>
              <a:gd name="connsiteY22" fmla="*/ 2010 h 10000"/>
              <a:gd name="connsiteX23" fmla="*/ 7081 w 10000"/>
              <a:gd name="connsiteY23" fmla="*/ 2207 h 10000"/>
              <a:gd name="connsiteX24" fmla="*/ 7236 w 10000"/>
              <a:gd name="connsiteY24" fmla="*/ 2600 h 10000"/>
              <a:gd name="connsiteX25" fmla="*/ 7381 w 10000"/>
              <a:gd name="connsiteY25" fmla="*/ 2953 h 10000"/>
              <a:gd name="connsiteX26" fmla="*/ 7381 w 10000"/>
              <a:gd name="connsiteY26" fmla="*/ 2953 h 10000"/>
              <a:gd name="connsiteX27" fmla="*/ 7407 w 10000"/>
              <a:gd name="connsiteY27" fmla="*/ 3032 h 10000"/>
              <a:gd name="connsiteX28" fmla="*/ 7425 w 10000"/>
              <a:gd name="connsiteY28" fmla="*/ 3111 h 10000"/>
              <a:gd name="connsiteX29" fmla="*/ 7432 w 10000"/>
              <a:gd name="connsiteY29" fmla="*/ 3192 h 10000"/>
              <a:gd name="connsiteX30" fmla="*/ 7432 w 10000"/>
              <a:gd name="connsiteY30" fmla="*/ 3269 h 10000"/>
              <a:gd name="connsiteX31" fmla="*/ 7425 w 10000"/>
              <a:gd name="connsiteY31" fmla="*/ 3348 h 10000"/>
              <a:gd name="connsiteX32" fmla="*/ 7415 w 10000"/>
              <a:gd name="connsiteY32" fmla="*/ 3413 h 10000"/>
              <a:gd name="connsiteX33" fmla="*/ 7381 w 10000"/>
              <a:gd name="connsiteY33" fmla="*/ 3491 h 10000"/>
              <a:gd name="connsiteX34" fmla="*/ 7365 w 10000"/>
              <a:gd name="connsiteY34" fmla="*/ 3557 h 10000"/>
              <a:gd name="connsiteX35" fmla="*/ 7279 w 10000"/>
              <a:gd name="connsiteY35" fmla="*/ 3700 h 10000"/>
              <a:gd name="connsiteX36" fmla="*/ 7185 w 10000"/>
              <a:gd name="connsiteY36" fmla="*/ 3806 h 10000"/>
              <a:gd name="connsiteX37" fmla="*/ 7065 w 10000"/>
              <a:gd name="connsiteY37" fmla="*/ 3924 h 10000"/>
              <a:gd name="connsiteX38" fmla="*/ 6937 w 10000"/>
              <a:gd name="connsiteY38" fmla="*/ 4017 h 10000"/>
              <a:gd name="connsiteX39" fmla="*/ 6791 w 10000"/>
              <a:gd name="connsiteY39" fmla="*/ 4084 h 10000"/>
              <a:gd name="connsiteX40" fmla="*/ 6645 w 10000"/>
              <a:gd name="connsiteY40" fmla="*/ 4149 h 10000"/>
              <a:gd name="connsiteX41" fmla="*/ 6500 w 10000"/>
              <a:gd name="connsiteY41" fmla="*/ 4173 h 10000"/>
              <a:gd name="connsiteX42" fmla="*/ 6356 w 10000"/>
              <a:gd name="connsiteY42" fmla="*/ 4189 h 10000"/>
              <a:gd name="connsiteX43" fmla="*/ 6210 w 10000"/>
              <a:gd name="connsiteY43" fmla="*/ 4173 h 10000"/>
              <a:gd name="connsiteX44" fmla="*/ 6071 w 10000"/>
              <a:gd name="connsiteY44" fmla="*/ 4137 h 10000"/>
              <a:gd name="connsiteX45" fmla="*/ 5952 w 10000"/>
              <a:gd name="connsiteY45" fmla="*/ 4070 h 10000"/>
              <a:gd name="connsiteX46" fmla="*/ 5893 w 10000"/>
              <a:gd name="connsiteY46" fmla="*/ 4017 h 10000"/>
              <a:gd name="connsiteX47" fmla="*/ 5842 w 10000"/>
              <a:gd name="connsiteY47" fmla="*/ 3965 h 10000"/>
              <a:gd name="connsiteX48" fmla="*/ 5842 w 10000"/>
              <a:gd name="connsiteY48" fmla="*/ 3965 h 10000"/>
              <a:gd name="connsiteX49" fmla="*/ 5756 w 10000"/>
              <a:gd name="connsiteY49" fmla="*/ 3846 h 10000"/>
              <a:gd name="connsiteX50" fmla="*/ 5680 w 10000"/>
              <a:gd name="connsiteY50" fmla="*/ 3715 h 10000"/>
              <a:gd name="connsiteX51" fmla="*/ 5636 w 10000"/>
              <a:gd name="connsiteY51" fmla="*/ 3557 h 10000"/>
              <a:gd name="connsiteX52" fmla="*/ 5610 w 10000"/>
              <a:gd name="connsiteY52" fmla="*/ 3387 h 10000"/>
              <a:gd name="connsiteX53" fmla="*/ 5584 w 10000"/>
              <a:gd name="connsiteY53" fmla="*/ 3204 h 10000"/>
              <a:gd name="connsiteX54" fmla="*/ 5584 w 10000"/>
              <a:gd name="connsiteY54" fmla="*/ 3021 h 10000"/>
              <a:gd name="connsiteX55" fmla="*/ 5603 w 10000"/>
              <a:gd name="connsiteY55" fmla="*/ 2808 h 10000"/>
              <a:gd name="connsiteX56" fmla="*/ 5610 w 10000"/>
              <a:gd name="connsiteY56" fmla="*/ 2600 h 10000"/>
              <a:gd name="connsiteX57" fmla="*/ 5662 w 10000"/>
              <a:gd name="connsiteY57" fmla="*/ 2165 h 10000"/>
              <a:gd name="connsiteX58" fmla="*/ 5730 w 10000"/>
              <a:gd name="connsiteY58" fmla="*/ 1747 h 10000"/>
              <a:gd name="connsiteX59" fmla="*/ 5798 w 10000"/>
              <a:gd name="connsiteY59" fmla="*/ 1315 h 10000"/>
              <a:gd name="connsiteX60" fmla="*/ 5816 w 10000"/>
              <a:gd name="connsiteY60" fmla="*/ 1089 h 10000"/>
              <a:gd name="connsiteX61" fmla="*/ 5842 w 10000"/>
              <a:gd name="connsiteY61" fmla="*/ 893 h 10000"/>
              <a:gd name="connsiteX62" fmla="*/ 5842 w 10000"/>
              <a:gd name="connsiteY62" fmla="*/ 893 h 10000"/>
              <a:gd name="connsiteX63" fmla="*/ 5842 w 10000"/>
              <a:gd name="connsiteY63" fmla="*/ 801 h 10000"/>
              <a:gd name="connsiteX64" fmla="*/ 5842 w 10000"/>
              <a:gd name="connsiteY64" fmla="*/ 737 h 10000"/>
              <a:gd name="connsiteX65" fmla="*/ 5816 w 10000"/>
              <a:gd name="connsiteY65" fmla="*/ 657 h 10000"/>
              <a:gd name="connsiteX66" fmla="*/ 5798 w 10000"/>
              <a:gd name="connsiteY66" fmla="*/ 592 h 10000"/>
              <a:gd name="connsiteX67" fmla="*/ 5765 w 10000"/>
              <a:gd name="connsiteY67" fmla="*/ 527 h 10000"/>
              <a:gd name="connsiteX68" fmla="*/ 5730 w 10000"/>
              <a:gd name="connsiteY68" fmla="*/ 474 h 10000"/>
              <a:gd name="connsiteX69" fmla="*/ 5628 w 10000"/>
              <a:gd name="connsiteY69" fmla="*/ 367 h 10000"/>
              <a:gd name="connsiteX70" fmla="*/ 5517 w 10000"/>
              <a:gd name="connsiteY70" fmla="*/ 275 h 10000"/>
              <a:gd name="connsiteX71" fmla="*/ 5371 w 10000"/>
              <a:gd name="connsiteY71" fmla="*/ 198 h 10000"/>
              <a:gd name="connsiteX72" fmla="*/ 5217 w 10000"/>
              <a:gd name="connsiteY72" fmla="*/ 145 h 10000"/>
              <a:gd name="connsiteX73" fmla="*/ 5038 w 10000"/>
              <a:gd name="connsiteY73" fmla="*/ 106 h 10000"/>
              <a:gd name="connsiteX74" fmla="*/ 4849 w 10000"/>
              <a:gd name="connsiteY74" fmla="*/ 67 h 10000"/>
              <a:gd name="connsiteX75" fmla="*/ 4645 w 10000"/>
              <a:gd name="connsiteY75" fmla="*/ 40 h 10000"/>
              <a:gd name="connsiteX76" fmla="*/ 4234 w 10000"/>
              <a:gd name="connsiteY76" fmla="*/ 0 h 10000"/>
              <a:gd name="connsiteX77" fmla="*/ 3797 w 10000"/>
              <a:gd name="connsiteY77" fmla="*/ 0 h 10000"/>
              <a:gd name="connsiteX78" fmla="*/ 3378 w 10000"/>
              <a:gd name="connsiteY78" fmla="*/ 0 h 10000"/>
              <a:gd name="connsiteX79" fmla="*/ 3378 w 10000"/>
              <a:gd name="connsiteY79" fmla="*/ 0 h 10000"/>
              <a:gd name="connsiteX80" fmla="*/ 2934 w 10000"/>
              <a:gd name="connsiteY80" fmla="*/ 27 h 10000"/>
              <a:gd name="connsiteX81" fmla="*/ 2934 w 10000"/>
              <a:gd name="connsiteY81" fmla="*/ 27 h 10000"/>
              <a:gd name="connsiteX82" fmla="*/ 2659 w 10000"/>
              <a:gd name="connsiteY82" fmla="*/ 27 h 10000"/>
              <a:gd name="connsiteX83" fmla="*/ 2394 w 10000"/>
              <a:gd name="connsiteY83" fmla="*/ 40 h 10000"/>
              <a:gd name="connsiteX84" fmla="*/ 2394 w 10000"/>
              <a:gd name="connsiteY84" fmla="*/ 40 h 10000"/>
              <a:gd name="connsiteX85" fmla="*/ 2549 w 10000"/>
              <a:gd name="connsiteY85" fmla="*/ 1011 h 10000"/>
              <a:gd name="connsiteX86" fmla="*/ 2676 w 10000"/>
              <a:gd name="connsiteY86" fmla="*/ 1866 h 10000"/>
              <a:gd name="connsiteX87" fmla="*/ 2762 w 10000"/>
              <a:gd name="connsiteY87" fmla="*/ 2612 h 10000"/>
              <a:gd name="connsiteX88" fmla="*/ 2831 w 10000"/>
              <a:gd name="connsiteY88" fmla="*/ 3269 h 10000"/>
              <a:gd name="connsiteX89" fmla="*/ 2849 w 10000"/>
              <a:gd name="connsiteY89" fmla="*/ 3806 h 10000"/>
              <a:gd name="connsiteX90" fmla="*/ 2857 w 10000"/>
              <a:gd name="connsiteY90" fmla="*/ 4042 h 10000"/>
              <a:gd name="connsiteX91" fmla="*/ 2849 w 10000"/>
              <a:gd name="connsiteY91" fmla="*/ 4265 h 10000"/>
              <a:gd name="connsiteX92" fmla="*/ 2840 w 10000"/>
              <a:gd name="connsiteY92" fmla="*/ 4462 h 10000"/>
              <a:gd name="connsiteX93" fmla="*/ 2831 w 10000"/>
              <a:gd name="connsiteY93" fmla="*/ 4632 h 10000"/>
              <a:gd name="connsiteX94" fmla="*/ 2796 w 10000"/>
              <a:gd name="connsiteY94" fmla="*/ 4792 h 10000"/>
              <a:gd name="connsiteX95" fmla="*/ 2780 w 10000"/>
              <a:gd name="connsiteY95" fmla="*/ 4935 h 10000"/>
              <a:gd name="connsiteX96" fmla="*/ 2736 w 10000"/>
              <a:gd name="connsiteY96" fmla="*/ 5053 h 10000"/>
              <a:gd name="connsiteX97" fmla="*/ 2694 w 10000"/>
              <a:gd name="connsiteY97" fmla="*/ 5159 h 10000"/>
              <a:gd name="connsiteX98" fmla="*/ 2652 w 10000"/>
              <a:gd name="connsiteY98" fmla="*/ 5238 h 10000"/>
              <a:gd name="connsiteX99" fmla="*/ 2600 w 10000"/>
              <a:gd name="connsiteY99" fmla="*/ 5303 h 10000"/>
              <a:gd name="connsiteX100" fmla="*/ 2540 w 10000"/>
              <a:gd name="connsiteY100" fmla="*/ 5370 h 10000"/>
              <a:gd name="connsiteX101" fmla="*/ 2480 w 10000"/>
              <a:gd name="connsiteY101" fmla="*/ 5409 h 10000"/>
              <a:gd name="connsiteX102" fmla="*/ 2412 w 10000"/>
              <a:gd name="connsiteY102" fmla="*/ 5435 h 10000"/>
              <a:gd name="connsiteX103" fmla="*/ 2344 w 10000"/>
              <a:gd name="connsiteY103" fmla="*/ 5446 h 10000"/>
              <a:gd name="connsiteX104" fmla="*/ 2258 w 10000"/>
              <a:gd name="connsiteY104" fmla="*/ 5446 h 10000"/>
              <a:gd name="connsiteX105" fmla="*/ 2172 w 10000"/>
              <a:gd name="connsiteY105" fmla="*/ 5446 h 10000"/>
              <a:gd name="connsiteX106" fmla="*/ 2010 w 10000"/>
              <a:gd name="connsiteY106" fmla="*/ 5409 h 10000"/>
              <a:gd name="connsiteX107" fmla="*/ 1814 w 10000"/>
              <a:gd name="connsiteY107" fmla="*/ 5303 h 10000"/>
              <a:gd name="connsiteX108" fmla="*/ 1617 w 10000"/>
              <a:gd name="connsiteY108" fmla="*/ 5197 h 10000"/>
              <a:gd name="connsiteX109" fmla="*/ 1617 w 10000"/>
              <a:gd name="connsiteY109" fmla="*/ 5197 h 10000"/>
              <a:gd name="connsiteX110" fmla="*/ 1231 w 10000"/>
              <a:gd name="connsiteY110" fmla="*/ 4975 h 10000"/>
              <a:gd name="connsiteX111" fmla="*/ 1069 w 10000"/>
              <a:gd name="connsiteY111" fmla="*/ 4885 h 10000"/>
              <a:gd name="connsiteX112" fmla="*/ 907 w 10000"/>
              <a:gd name="connsiteY112" fmla="*/ 4792 h 10000"/>
              <a:gd name="connsiteX113" fmla="*/ 778 w 10000"/>
              <a:gd name="connsiteY113" fmla="*/ 4751 h 10000"/>
              <a:gd name="connsiteX114" fmla="*/ 650 w 10000"/>
              <a:gd name="connsiteY114" fmla="*/ 4713 h 10000"/>
              <a:gd name="connsiteX115" fmla="*/ 538 w 10000"/>
              <a:gd name="connsiteY115" fmla="*/ 4701 h 10000"/>
              <a:gd name="connsiteX116" fmla="*/ 445 w 10000"/>
              <a:gd name="connsiteY116" fmla="*/ 4739 h 10000"/>
              <a:gd name="connsiteX117" fmla="*/ 394 w 10000"/>
              <a:gd name="connsiteY117" fmla="*/ 4765 h 10000"/>
              <a:gd name="connsiteX118" fmla="*/ 350 w 10000"/>
              <a:gd name="connsiteY118" fmla="*/ 4792 h 10000"/>
              <a:gd name="connsiteX119" fmla="*/ 308 w 10000"/>
              <a:gd name="connsiteY119" fmla="*/ 4844 h 10000"/>
              <a:gd name="connsiteX120" fmla="*/ 274 w 10000"/>
              <a:gd name="connsiteY120" fmla="*/ 4898 h 10000"/>
              <a:gd name="connsiteX121" fmla="*/ 213 w 10000"/>
              <a:gd name="connsiteY121" fmla="*/ 5015 h 10000"/>
              <a:gd name="connsiteX122" fmla="*/ 153 w 10000"/>
              <a:gd name="connsiteY122" fmla="*/ 5197 h 10000"/>
              <a:gd name="connsiteX123" fmla="*/ 102 w 10000"/>
              <a:gd name="connsiteY123" fmla="*/ 5422 h 10000"/>
              <a:gd name="connsiteX124" fmla="*/ 60 w 10000"/>
              <a:gd name="connsiteY124" fmla="*/ 5711 h 10000"/>
              <a:gd name="connsiteX125" fmla="*/ 26 w 10000"/>
              <a:gd name="connsiteY125" fmla="*/ 6024 h 10000"/>
              <a:gd name="connsiteX126" fmla="*/ 0 w 10000"/>
              <a:gd name="connsiteY126" fmla="*/ 6392 h 10000"/>
              <a:gd name="connsiteX127" fmla="*/ 0 w 10000"/>
              <a:gd name="connsiteY127" fmla="*/ 6392 h 10000"/>
              <a:gd name="connsiteX128" fmla="*/ 0 w 10000"/>
              <a:gd name="connsiteY128" fmla="*/ 6605 h 10000"/>
              <a:gd name="connsiteX129" fmla="*/ 0 w 10000"/>
              <a:gd name="connsiteY129" fmla="*/ 6772 h 10000"/>
              <a:gd name="connsiteX130" fmla="*/ 9 w 10000"/>
              <a:gd name="connsiteY130" fmla="*/ 6917 h 10000"/>
              <a:gd name="connsiteX131" fmla="*/ 26 w 10000"/>
              <a:gd name="connsiteY131" fmla="*/ 7062 h 10000"/>
              <a:gd name="connsiteX132" fmla="*/ 60 w 10000"/>
              <a:gd name="connsiteY132" fmla="*/ 7180 h 10000"/>
              <a:gd name="connsiteX133" fmla="*/ 94 w 10000"/>
              <a:gd name="connsiteY133" fmla="*/ 7287 h 10000"/>
              <a:gd name="connsiteX134" fmla="*/ 128 w 10000"/>
              <a:gd name="connsiteY134" fmla="*/ 7377 h 10000"/>
              <a:gd name="connsiteX135" fmla="*/ 179 w 10000"/>
              <a:gd name="connsiteY135" fmla="*/ 7455 h 10000"/>
              <a:gd name="connsiteX136" fmla="*/ 239 w 10000"/>
              <a:gd name="connsiteY136" fmla="*/ 7509 h 10000"/>
              <a:gd name="connsiteX137" fmla="*/ 299 w 10000"/>
              <a:gd name="connsiteY137" fmla="*/ 7561 h 10000"/>
              <a:gd name="connsiteX138" fmla="*/ 359 w 10000"/>
              <a:gd name="connsiteY138" fmla="*/ 7600 h 10000"/>
              <a:gd name="connsiteX139" fmla="*/ 436 w 10000"/>
              <a:gd name="connsiteY139" fmla="*/ 7627 h 10000"/>
              <a:gd name="connsiteX140" fmla="*/ 503 w 10000"/>
              <a:gd name="connsiteY140" fmla="*/ 7652 h 10000"/>
              <a:gd name="connsiteX141" fmla="*/ 590 w 10000"/>
              <a:gd name="connsiteY141" fmla="*/ 7652 h 10000"/>
              <a:gd name="connsiteX142" fmla="*/ 753 w 10000"/>
              <a:gd name="connsiteY142" fmla="*/ 7652 h 10000"/>
              <a:gd name="connsiteX143" fmla="*/ 932 w 10000"/>
              <a:gd name="connsiteY143" fmla="*/ 7615 h 10000"/>
              <a:gd name="connsiteX144" fmla="*/ 1104 w 10000"/>
              <a:gd name="connsiteY144" fmla="*/ 7561 h 10000"/>
              <a:gd name="connsiteX145" fmla="*/ 1462 w 10000"/>
              <a:gd name="connsiteY145" fmla="*/ 7430 h 10000"/>
              <a:gd name="connsiteX146" fmla="*/ 1787 w 10000"/>
              <a:gd name="connsiteY146" fmla="*/ 7299 h 10000"/>
              <a:gd name="connsiteX147" fmla="*/ 1924 w 10000"/>
              <a:gd name="connsiteY147" fmla="*/ 7232 h 10000"/>
              <a:gd name="connsiteX148" fmla="*/ 2053 w 10000"/>
              <a:gd name="connsiteY148" fmla="*/ 7219 h 10000"/>
              <a:gd name="connsiteX149" fmla="*/ 2053 w 10000"/>
              <a:gd name="connsiteY149" fmla="*/ 7219 h 10000"/>
              <a:gd name="connsiteX150" fmla="*/ 2292 w 10000"/>
              <a:gd name="connsiteY150" fmla="*/ 7180 h 10000"/>
              <a:gd name="connsiteX151" fmla="*/ 2412 w 10000"/>
              <a:gd name="connsiteY151" fmla="*/ 7180 h 10000"/>
              <a:gd name="connsiteX152" fmla="*/ 2549 w 10000"/>
              <a:gd name="connsiteY152" fmla="*/ 7204 h 10000"/>
              <a:gd name="connsiteX153" fmla="*/ 2686 w 10000"/>
              <a:gd name="connsiteY153" fmla="*/ 7232 h 10000"/>
              <a:gd name="connsiteX154" fmla="*/ 2745 w 10000"/>
              <a:gd name="connsiteY154" fmla="*/ 7260 h 10000"/>
              <a:gd name="connsiteX155" fmla="*/ 2806 w 10000"/>
              <a:gd name="connsiteY155" fmla="*/ 7311 h 10000"/>
              <a:gd name="connsiteX156" fmla="*/ 2875 w 10000"/>
              <a:gd name="connsiteY156" fmla="*/ 7377 h 10000"/>
              <a:gd name="connsiteX157" fmla="*/ 2926 w 10000"/>
              <a:gd name="connsiteY157" fmla="*/ 7443 h 10000"/>
              <a:gd name="connsiteX158" fmla="*/ 2986 w 10000"/>
              <a:gd name="connsiteY158" fmla="*/ 7522 h 10000"/>
              <a:gd name="connsiteX159" fmla="*/ 3037 w 10000"/>
              <a:gd name="connsiteY159" fmla="*/ 7615 h 10000"/>
              <a:gd name="connsiteX160" fmla="*/ 3088 w 10000"/>
              <a:gd name="connsiteY160" fmla="*/ 7706 h 10000"/>
              <a:gd name="connsiteX161" fmla="*/ 3130 w 10000"/>
              <a:gd name="connsiteY161" fmla="*/ 7836 h 10000"/>
              <a:gd name="connsiteX162" fmla="*/ 3174 w 10000"/>
              <a:gd name="connsiteY162" fmla="*/ 7979 h 10000"/>
              <a:gd name="connsiteX163" fmla="*/ 3216 w 10000"/>
              <a:gd name="connsiteY163" fmla="*/ 8138 h 10000"/>
              <a:gd name="connsiteX164" fmla="*/ 3242 w 10000"/>
              <a:gd name="connsiteY164" fmla="*/ 8308 h 10000"/>
              <a:gd name="connsiteX165" fmla="*/ 3267 w 10000"/>
              <a:gd name="connsiteY165" fmla="*/ 8519 h 10000"/>
              <a:gd name="connsiteX166" fmla="*/ 3285 w 10000"/>
              <a:gd name="connsiteY166" fmla="*/ 8728 h 10000"/>
              <a:gd name="connsiteX167" fmla="*/ 3310 w 10000"/>
              <a:gd name="connsiteY167" fmla="*/ 8966 h 10000"/>
              <a:gd name="connsiteX168" fmla="*/ 3318 w 10000"/>
              <a:gd name="connsiteY168" fmla="*/ 9242 h 10000"/>
              <a:gd name="connsiteX169" fmla="*/ 3318 w 10000"/>
              <a:gd name="connsiteY169" fmla="*/ 9530 h 10000"/>
              <a:gd name="connsiteX170" fmla="*/ 3330 w 10000"/>
              <a:gd name="connsiteY170" fmla="*/ 9982 h 10000"/>
              <a:gd name="connsiteX171" fmla="*/ 9975 w 10000"/>
              <a:gd name="connsiteY171" fmla="*/ 10000 h 10000"/>
              <a:gd name="connsiteX172" fmla="*/ 9993 w 10000"/>
              <a:gd name="connsiteY172" fmla="*/ 287 h 10000"/>
              <a:gd name="connsiteX0" fmla="*/ 9915 w 9980"/>
              <a:gd name="connsiteY0" fmla="*/ 197 h 10000"/>
              <a:gd name="connsiteX1" fmla="*/ 9323 w 9980"/>
              <a:gd name="connsiteY1" fmla="*/ 184 h 10000"/>
              <a:gd name="connsiteX2" fmla="*/ 8409 w 9980"/>
              <a:gd name="connsiteY2" fmla="*/ 290 h 10000"/>
              <a:gd name="connsiteX3" fmla="*/ 7655 w 9980"/>
              <a:gd name="connsiteY3" fmla="*/ 407 h 10000"/>
              <a:gd name="connsiteX4" fmla="*/ 7655 w 9980"/>
              <a:gd name="connsiteY4" fmla="*/ 407 h 10000"/>
              <a:gd name="connsiteX5" fmla="*/ 7527 w 9980"/>
              <a:gd name="connsiteY5" fmla="*/ 420 h 10000"/>
              <a:gd name="connsiteX6" fmla="*/ 7415 w 9980"/>
              <a:gd name="connsiteY6" fmla="*/ 448 h 10000"/>
              <a:gd name="connsiteX7" fmla="*/ 7322 w 9980"/>
              <a:gd name="connsiteY7" fmla="*/ 501 h 10000"/>
              <a:gd name="connsiteX8" fmla="*/ 7236 w 9980"/>
              <a:gd name="connsiteY8" fmla="*/ 527 h 10000"/>
              <a:gd name="connsiteX9" fmla="*/ 7159 w 9980"/>
              <a:gd name="connsiteY9" fmla="*/ 578 h 10000"/>
              <a:gd name="connsiteX10" fmla="*/ 7090 w 9980"/>
              <a:gd name="connsiteY10" fmla="*/ 645 h 10000"/>
              <a:gd name="connsiteX11" fmla="*/ 7030 w 9980"/>
              <a:gd name="connsiteY11" fmla="*/ 709 h 10000"/>
              <a:gd name="connsiteX12" fmla="*/ 6987 w 9980"/>
              <a:gd name="connsiteY12" fmla="*/ 776 h 10000"/>
              <a:gd name="connsiteX13" fmla="*/ 6944 w 9980"/>
              <a:gd name="connsiteY13" fmla="*/ 827 h 10000"/>
              <a:gd name="connsiteX14" fmla="*/ 6919 w 9980"/>
              <a:gd name="connsiteY14" fmla="*/ 920 h 10000"/>
              <a:gd name="connsiteX15" fmla="*/ 6893 w 9980"/>
              <a:gd name="connsiteY15" fmla="*/ 998 h 10000"/>
              <a:gd name="connsiteX16" fmla="*/ 6877 w 9980"/>
              <a:gd name="connsiteY16" fmla="*/ 1077 h 10000"/>
              <a:gd name="connsiteX17" fmla="*/ 6867 w 9980"/>
              <a:gd name="connsiteY17" fmla="*/ 1155 h 10000"/>
              <a:gd name="connsiteX18" fmla="*/ 6867 w 9980"/>
              <a:gd name="connsiteY18" fmla="*/ 1248 h 10000"/>
              <a:gd name="connsiteX19" fmla="*/ 6877 w 9980"/>
              <a:gd name="connsiteY19" fmla="*/ 1419 h 10000"/>
              <a:gd name="connsiteX20" fmla="*/ 6903 w 9980"/>
              <a:gd name="connsiteY20" fmla="*/ 1616 h 10000"/>
              <a:gd name="connsiteX21" fmla="*/ 6962 w 9980"/>
              <a:gd name="connsiteY21" fmla="*/ 1799 h 10000"/>
              <a:gd name="connsiteX22" fmla="*/ 7022 w 9980"/>
              <a:gd name="connsiteY22" fmla="*/ 2010 h 10000"/>
              <a:gd name="connsiteX23" fmla="*/ 7081 w 9980"/>
              <a:gd name="connsiteY23" fmla="*/ 2207 h 10000"/>
              <a:gd name="connsiteX24" fmla="*/ 7236 w 9980"/>
              <a:gd name="connsiteY24" fmla="*/ 2600 h 10000"/>
              <a:gd name="connsiteX25" fmla="*/ 7381 w 9980"/>
              <a:gd name="connsiteY25" fmla="*/ 2953 h 10000"/>
              <a:gd name="connsiteX26" fmla="*/ 7381 w 9980"/>
              <a:gd name="connsiteY26" fmla="*/ 2953 h 10000"/>
              <a:gd name="connsiteX27" fmla="*/ 7407 w 9980"/>
              <a:gd name="connsiteY27" fmla="*/ 3032 h 10000"/>
              <a:gd name="connsiteX28" fmla="*/ 7425 w 9980"/>
              <a:gd name="connsiteY28" fmla="*/ 3111 h 10000"/>
              <a:gd name="connsiteX29" fmla="*/ 7432 w 9980"/>
              <a:gd name="connsiteY29" fmla="*/ 3192 h 10000"/>
              <a:gd name="connsiteX30" fmla="*/ 7432 w 9980"/>
              <a:gd name="connsiteY30" fmla="*/ 3269 h 10000"/>
              <a:gd name="connsiteX31" fmla="*/ 7425 w 9980"/>
              <a:gd name="connsiteY31" fmla="*/ 3348 h 10000"/>
              <a:gd name="connsiteX32" fmla="*/ 7415 w 9980"/>
              <a:gd name="connsiteY32" fmla="*/ 3413 h 10000"/>
              <a:gd name="connsiteX33" fmla="*/ 7381 w 9980"/>
              <a:gd name="connsiteY33" fmla="*/ 3491 h 10000"/>
              <a:gd name="connsiteX34" fmla="*/ 7365 w 9980"/>
              <a:gd name="connsiteY34" fmla="*/ 3557 h 10000"/>
              <a:gd name="connsiteX35" fmla="*/ 7279 w 9980"/>
              <a:gd name="connsiteY35" fmla="*/ 3700 h 10000"/>
              <a:gd name="connsiteX36" fmla="*/ 7185 w 9980"/>
              <a:gd name="connsiteY36" fmla="*/ 3806 h 10000"/>
              <a:gd name="connsiteX37" fmla="*/ 7065 w 9980"/>
              <a:gd name="connsiteY37" fmla="*/ 3924 h 10000"/>
              <a:gd name="connsiteX38" fmla="*/ 6937 w 9980"/>
              <a:gd name="connsiteY38" fmla="*/ 4017 h 10000"/>
              <a:gd name="connsiteX39" fmla="*/ 6791 w 9980"/>
              <a:gd name="connsiteY39" fmla="*/ 4084 h 10000"/>
              <a:gd name="connsiteX40" fmla="*/ 6645 w 9980"/>
              <a:gd name="connsiteY40" fmla="*/ 4149 h 10000"/>
              <a:gd name="connsiteX41" fmla="*/ 6500 w 9980"/>
              <a:gd name="connsiteY41" fmla="*/ 4173 h 10000"/>
              <a:gd name="connsiteX42" fmla="*/ 6356 w 9980"/>
              <a:gd name="connsiteY42" fmla="*/ 4189 h 10000"/>
              <a:gd name="connsiteX43" fmla="*/ 6210 w 9980"/>
              <a:gd name="connsiteY43" fmla="*/ 4173 h 10000"/>
              <a:gd name="connsiteX44" fmla="*/ 6071 w 9980"/>
              <a:gd name="connsiteY44" fmla="*/ 4137 h 10000"/>
              <a:gd name="connsiteX45" fmla="*/ 5952 w 9980"/>
              <a:gd name="connsiteY45" fmla="*/ 4070 h 10000"/>
              <a:gd name="connsiteX46" fmla="*/ 5893 w 9980"/>
              <a:gd name="connsiteY46" fmla="*/ 4017 h 10000"/>
              <a:gd name="connsiteX47" fmla="*/ 5842 w 9980"/>
              <a:gd name="connsiteY47" fmla="*/ 3965 h 10000"/>
              <a:gd name="connsiteX48" fmla="*/ 5842 w 9980"/>
              <a:gd name="connsiteY48" fmla="*/ 3965 h 10000"/>
              <a:gd name="connsiteX49" fmla="*/ 5756 w 9980"/>
              <a:gd name="connsiteY49" fmla="*/ 3846 h 10000"/>
              <a:gd name="connsiteX50" fmla="*/ 5680 w 9980"/>
              <a:gd name="connsiteY50" fmla="*/ 3715 h 10000"/>
              <a:gd name="connsiteX51" fmla="*/ 5636 w 9980"/>
              <a:gd name="connsiteY51" fmla="*/ 3557 h 10000"/>
              <a:gd name="connsiteX52" fmla="*/ 5610 w 9980"/>
              <a:gd name="connsiteY52" fmla="*/ 3387 h 10000"/>
              <a:gd name="connsiteX53" fmla="*/ 5584 w 9980"/>
              <a:gd name="connsiteY53" fmla="*/ 3204 h 10000"/>
              <a:gd name="connsiteX54" fmla="*/ 5584 w 9980"/>
              <a:gd name="connsiteY54" fmla="*/ 3021 h 10000"/>
              <a:gd name="connsiteX55" fmla="*/ 5603 w 9980"/>
              <a:gd name="connsiteY55" fmla="*/ 2808 h 10000"/>
              <a:gd name="connsiteX56" fmla="*/ 5610 w 9980"/>
              <a:gd name="connsiteY56" fmla="*/ 2600 h 10000"/>
              <a:gd name="connsiteX57" fmla="*/ 5662 w 9980"/>
              <a:gd name="connsiteY57" fmla="*/ 2165 h 10000"/>
              <a:gd name="connsiteX58" fmla="*/ 5730 w 9980"/>
              <a:gd name="connsiteY58" fmla="*/ 1747 h 10000"/>
              <a:gd name="connsiteX59" fmla="*/ 5798 w 9980"/>
              <a:gd name="connsiteY59" fmla="*/ 1315 h 10000"/>
              <a:gd name="connsiteX60" fmla="*/ 5816 w 9980"/>
              <a:gd name="connsiteY60" fmla="*/ 1089 h 10000"/>
              <a:gd name="connsiteX61" fmla="*/ 5842 w 9980"/>
              <a:gd name="connsiteY61" fmla="*/ 893 h 10000"/>
              <a:gd name="connsiteX62" fmla="*/ 5842 w 9980"/>
              <a:gd name="connsiteY62" fmla="*/ 893 h 10000"/>
              <a:gd name="connsiteX63" fmla="*/ 5842 w 9980"/>
              <a:gd name="connsiteY63" fmla="*/ 801 h 10000"/>
              <a:gd name="connsiteX64" fmla="*/ 5842 w 9980"/>
              <a:gd name="connsiteY64" fmla="*/ 737 h 10000"/>
              <a:gd name="connsiteX65" fmla="*/ 5816 w 9980"/>
              <a:gd name="connsiteY65" fmla="*/ 657 h 10000"/>
              <a:gd name="connsiteX66" fmla="*/ 5798 w 9980"/>
              <a:gd name="connsiteY66" fmla="*/ 592 h 10000"/>
              <a:gd name="connsiteX67" fmla="*/ 5765 w 9980"/>
              <a:gd name="connsiteY67" fmla="*/ 527 h 10000"/>
              <a:gd name="connsiteX68" fmla="*/ 5730 w 9980"/>
              <a:gd name="connsiteY68" fmla="*/ 474 h 10000"/>
              <a:gd name="connsiteX69" fmla="*/ 5628 w 9980"/>
              <a:gd name="connsiteY69" fmla="*/ 367 h 10000"/>
              <a:gd name="connsiteX70" fmla="*/ 5517 w 9980"/>
              <a:gd name="connsiteY70" fmla="*/ 275 h 10000"/>
              <a:gd name="connsiteX71" fmla="*/ 5371 w 9980"/>
              <a:gd name="connsiteY71" fmla="*/ 198 h 10000"/>
              <a:gd name="connsiteX72" fmla="*/ 5217 w 9980"/>
              <a:gd name="connsiteY72" fmla="*/ 145 h 10000"/>
              <a:gd name="connsiteX73" fmla="*/ 5038 w 9980"/>
              <a:gd name="connsiteY73" fmla="*/ 106 h 10000"/>
              <a:gd name="connsiteX74" fmla="*/ 4849 w 9980"/>
              <a:gd name="connsiteY74" fmla="*/ 67 h 10000"/>
              <a:gd name="connsiteX75" fmla="*/ 4645 w 9980"/>
              <a:gd name="connsiteY75" fmla="*/ 40 h 10000"/>
              <a:gd name="connsiteX76" fmla="*/ 4234 w 9980"/>
              <a:gd name="connsiteY76" fmla="*/ 0 h 10000"/>
              <a:gd name="connsiteX77" fmla="*/ 3797 w 9980"/>
              <a:gd name="connsiteY77" fmla="*/ 0 h 10000"/>
              <a:gd name="connsiteX78" fmla="*/ 3378 w 9980"/>
              <a:gd name="connsiteY78" fmla="*/ 0 h 10000"/>
              <a:gd name="connsiteX79" fmla="*/ 3378 w 9980"/>
              <a:gd name="connsiteY79" fmla="*/ 0 h 10000"/>
              <a:gd name="connsiteX80" fmla="*/ 2934 w 9980"/>
              <a:gd name="connsiteY80" fmla="*/ 27 h 10000"/>
              <a:gd name="connsiteX81" fmla="*/ 2934 w 9980"/>
              <a:gd name="connsiteY81" fmla="*/ 27 h 10000"/>
              <a:gd name="connsiteX82" fmla="*/ 2659 w 9980"/>
              <a:gd name="connsiteY82" fmla="*/ 27 h 10000"/>
              <a:gd name="connsiteX83" fmla="*/ 2394 w 9980"/>
              <a:gd name="connsiteY83" fmla="*/ 40 h 10000"/>
              <a:gd name="connsiteX84" fmla="*/ 2394 w 9980"/>
              <a:gd name="connsiteY84" fmla="*/ 40 h 10000"/>
              <a:gd name="connsiteX85" fmla="*/ 2549 w 9980"/>
              <a:gd name="connsiteY85" fmla="*/ 1011 h 10000"/>
              <a:gd name="connsiteX86" fmla="*/ 2676 w 9980"/>
              <a:gd name="connsiteY86" fmla="*/ 1866 h 10000"/>
              <a:gd name="connsiteX87" fmla="*/ 2762 w 9980"/>
              <a:gd name="connsiteY87" fmla="*/ 2612 h 10000"/>
              <a:gd name="connsiteX88" fmla="*/ 2831 w 9980"/>
              <a:gd name="connsiteY88" fmla="*/ 3269 h 10000"/>
              <a:gd name="connsiteX89" fmla="*/ 2849 w 9980"/>
              <a:gd name="connsiteY89" fmla="*/ 3806 h 10000"/>
              <a:gd name="connsiteX90" fmla="*/ 2857 w 9980"/>
              <a:gd name="connsiteY90" fmla="*/ 4042 h 10000"/>
              <a:gd name="connsiteX91" fmla="*/ 2849 w 9980"/>
              <a:gd name="connsiteY91" fmla="*/ 4265 h 10000"/>
              <a:gd name="connsiteX92" fmla="*/ 2840 w 9980"/>
              <a:gd name="connsiteY92" fmla="*/ 4462 h 10000"/>
              <a:gd name="connsiteX93" fmla="*/ 2831 w 9980"/>
              <a:gd name="connsiteY93" fmla="*/ 4632 h 10000"/>
              <a:gd name="connsiteX94" fmla="*/ 2796 w 9980"/>
              <a:gd name="connsiteY94" fmla="*/ 4792 h 10000"/>
              <a:gd name="connsiteX95" fmla="*/ 2780 w 9980"/>
              <a:gd name="connsiteY95" fmla="*/ 4935 h 10000"/>
              <a:gd name="connsiteX96" fmla="*/ 2736 w 9980"/>
              <a:gd name="connsiteY96" fmla="*/ 5053 h 10000"/>
              <a:gd name="connsiteX97" fmla="*/ 2694 w 9980"/>
              <a:gd name="connsiteY97" fmla="*/ 5159 h 10000"/>
              <a:gd name="connsiteX98" fmla="*/ 2652 w 9980"/>
              <a:gd name="connsiteY98" fmla="*/ 5238 h 10000"/>
              <a:gd name="connsiteX99" fmla="*/ 2600 w 9980"/>
              <a:gd name="connsiteY99" fmla="*/ 5303 h 10000"/>
              <a:gd name="connsiteX100" fmla="*/ 2540 w 9980"/>
              <a:gd name="connsiteY100" fmla="*/ 5370 h 10000"/>
              <a:gd name="connsiteX101" fmla="*/ 2480 w 9980"/>
              <a:gd name="connsiteY101" fmla="*/ 5409 h 10000"/>
              <a:gd name="connsiteX102" fmla="*/ 2412 w 9980"/>
              <a:gd name="connsiteY102" fmla="*/ 5435 h 10000"/>
              <a:gd name="connsiteX103" fmla="*/ 2344 w 9980"/>
              <a:gd name="connsiteY103" fmla="*/ 5446 h 10000"/>
              <a:gd name="connsiteX104" fmla="*/ 2258 w 9980"/>
              <a:gd name="connsiteY104" fmla="*/ 5446 h 10000"/>
              <a:gd name="connsiteX105" fmla="*/ 2172 w 9980"/>
              <a:gd name="connsiteY105" fmla="*/ 5446 h 10000"/>
              <a:gd name="connsiteX106" fmla="*/ 2010 w 9980"/>
              <a:gd name="connsiteY106" fmla="*/ 5409 h 10000"/>
              <a:gd name="connsiteX107" fmla="*/ 1814 w 9980"/>
              <a:gd name="connsiteY107" fmla="*/ 5303 h 10000"/>
              <a:gd name="connsiteX108" fmla="*/ 1617 w 9980"/>
              <a:gd name="connsiteY108" fmla="*/ 5197 h 10000"/>
              <a:gd name="connsiteX109" fmla="*/ 1617 w 9980"/>
              <a:gd name="connsiteY109" fmla="*/ 5197 h 10000"/>
              <a:gd name="connsiteX110" fmla="*/ 1231 w 9980"/>
              <a:gd name="connsiteY110" fmla="*/ 4975 h 10000"/>
              <a:gd name="connsiteX111" fmla="*/ 1069 w 9980"/>
              <a:gd name="connsiteY111" fmla="*/ 4885 h 10000"/>
              <a:gd name="connsiteX112" fmla="*/ 907 w 9980"/>
              <a:gd name="connsiteY112" fmla="*/ 4792 h 10000"/>
              <a:gd name="connsiteX113" fmla="*/ 778 w 9980"/>
              <a:gd name="connsiteY113" fmla="*/ 4751 h 10000"/>
              <a:gd name="connsiteX114" fmla="*/ 650 w 9980"/>
              <a:gd name="connsiteY114" fmla="*/ 4713 h 10000"/>
              <a:gd name="connsiteX115" fmla="*/ 538 w 9980"/>
              <a:gd name="connsiteY115" fmla="*/ 4701 h 10000"/>
              <a:gd name="connsiteX116" fmla="*/ 445 w 9980"/>
              <a:gd name="connsiteY116" fmla="*/ 4739 h 10000"/>
              <a:gd name="connsiteX117" fmla="*/ 394 w 9980"/>
              <a:gd name="connsiteY117" fmla="*/ 4765 h 10000"/>
              <a:gd name="connsiteX118" fmla="*/ 350 w 9980"/>
              <a:gd name="connsiteY118" fmla="*/ 4792 h 10000"/>
              <a:gd name="connsiteX119" fmla="*/ 308 w 9980"/>
              <a:gd name="connsiteY119" fmla="*/ 4844 h 10000"/>
              <a:gd name="connsiteX120" fmla="*/ 274 w 9980"/>
              <a:gd name="connsiteY120" fmla="*/ 4898 h 10000"/>
              <a:gd name="connsiteX121" fmla="*/ 213 w 9980"/>
              <a:gd name="connsiteY121" fmla="*/ 5015 h 10000"/>
              <a:gd name="connsiteX122" fmla="*/ 153 w 9980"/>
              <a:gd name="connsiteY122" fmla="*/ 5197 h 10000"/>
              <a:gd name="connsiteX123" fmla="*/ 102 w 9980"/>
              <a:gd name="connsiteY123" fmla="*/ 5422 h 10000"/>
              <a:gd name="connsiteX124" fmla="*/ 60 w 9980"/>
              <a:gd name="connsiteY124" fmla="*/ 5711 h 10000"/>
              <a:gd name="connsiteX125" fmla="*/ 26 w 9980"/>
              <a:gd name="connsiteY125" fmla="*/ 6024 h 10000"/>
              <a:gd name="connsiteX126" fmla="*/ 0 w 9980"/>
              <a:gd name="connsiteY126" fmla="*/ 6392 h 10000"/>
              <a:gd name="connsiteX127" fmla="*/ 0 w 9980"/>
              <a:gd name="connsiteY127" fmla="*/ 6392 h 10000"/>
              <a:gd name="connsiteX128" fmla="*/ 0 w 9980"/>
              <a:gd name="connsiteY128" fmla="*/ 6605 h 10000"/>
              <a:gd name="connsiteX129" fmla="*/ 0 w 9980"/>
              <a:gd name="connsiteY129" fmla="*/ 6772 h 10000"/>
              <a:gd name="connsiteX130" fmla="*/ 9 w 9980"/>
              <a:gd name="connsiteY130" fmla="*/ 6917 h 10000"/>
              <a:gd name="connsiteX131" fmla="*/ 26 w 9980"/>
              <a:gd name="connsiteY131" fmla="*/ 7062 h 10000"/>
              <a:gd name="connsiteX132" fmla="*/ 60 w 9980"/>
              <a:gd name="connsiteY132" fmla="*/ 7180 h 10000"/>
              <a:gd name="connsiteX133" fmla="*/ 94 w 9980"/>
              <a:gd name="connsiteY133" fmla="*/ 7287 h 10000"/>
              <a:gd name="connsiteX134" fmla="*/ 128 w 9980"/>
              <a:gd name="connsiteY134" fmla="*/ 7377 h 10000"/>
              <a:gd name="connsiteX135" fmla="*/ 179 w 9980"/>
              <a:gd name="connsiteY135" fmla="*/ 7455 h 10000"/>
              <a:gd name="connsiteX136" fmla="*/ 239 w 9980"/>
              <a:gd name="connsiteY136" fmla="*/ 7509 h 10000"/>
              <a:gd name="connsiteX137" fmla="*/ 299 w 9980"/>
              <a:gd name="connsiteY137" fmla="*/ 7561 h 10000"/>
              <a:gd name="connsiteX138" fmla="*/ 359 w 9980"/>
              <a:gd name="connsiteY138" fmla="*/ 7600 h 10000"/>
              <a:gd name="connsiteX139" fmla="*/ 436 w 9980"/>
              <a:gd name="connsiteY139" fmla="*/ 7627 h 10000"/>
              <a:gd name="connsiteX140" fmla="*/ 503 w 9980"/>
              <a:gd name="connsiteY140" fmla="*/ 7652 h 10000"/>
              <a:gd name="connsiteX141" fmla="*/ 590 w 9980"/>
              <a:gd name="connsiteY141" fmla="*/ 7652 h 10000"/>
              <a:gd name="connsiteX142" fmla="*/ 753 w 9980"/>
              <a:gd name="connsiteY142" fmla="*/ 7652 h 10000"/>
              <a:gd name="connsiteX143" fmla="*/ 932 w 9980"/>
              <a:gd name="connsiteY143" fmla="*/ 7615 h 10000"/>
              <a:gd name="connsiteX144" fmla="*/ 1104 w 9980"/>
              <a:gd name="connsiteY144" fmla="*/ 7561 h 10000"/>
              <a:gd name="connsiteX145" fmla="*/ 1462 w 9980"/>
              <a:gd name="connsiteY145" fmla="*/ 7430 h 10000"/>
              <a:gd name="connsiteX146" fmla="*/ 1787 w 9980"/>
              <a:gd name="connsiteY146" fmla="*/ 7299 h 10000"/>
              <a:gd name="connsiteX147" fmla="*/ 1924 w 9980"/>
              <a:gd name="connsiteY147" fmla="*/ 7232 h 10000"/>
              <a:gd name="connsiteX148" fmla="*/ 2053 w 9980"/>
              <a:gd name="connsiteY148" fmla="*/ 7219 h 10000"/>
              <a:gd name="connsiteX149" fmla="*/ 2053 w 9980"/>
              <a:gd name="connsiteY149" fmla="*/ 7219 h 10000"/>
              <a:gd name="connsiteX150" fmla="*/ 2292 w 9980"/>
              <a:gd name="connsiteY150" fmla="*/ 7180 h 10000"/>
              <a:gd name="connsiteX151" fmla="*/ 2412 w 9980"/>
              <a:gd name="connsiteY151" fmla="*/ 7180 h 10000"/>
              <a:gd name="connsiteX152" fmla="*/ 2549 w 9980"/>
              <a:gd name="connsiteY152" fmla="*/ 7204 h 10000"/>
              <a:gd name="connsiteX153" fmla="*/ 2686 w 9980"/>
              <a:gd name="connsiteY153" fmla="*/ 7232 h 10000"/>
              <a:gd name="connsiteX154" fmla="*/ 2745 w 9980"/>
              <a:gd name="connsiteY154" fmla="*/ 7260 h 10000"/>
              <a:gd name="connsiteX155" fmla="*/ 2806 w 9980"/>
              <a:gd name="connsiteY155" fmla="*/ 7311 h 10000"/>
              <a:gd name="connsiteX156" fmla="*/ 2875 w 9980"/>
              <a:gd name="connsiteY156" fmla="*/ 7377 h 10000"/>
              <a:gd name="connsiteX157" fmla="*/ 2926 w 9980"/>
              <a:gd name="connsiteY157" fmla="*/ 7443 h 10000"/>
              <a:gd name="connsiteX158" fmla="*/ 2986 w 9980"/>
              <a:gd name="connsiteY158" fmla="*/ 7522 h 10000"/>
              <a:gd name="connsiteX159" fmla="*/ 3037 w 9980"/>
              <a:gd name="connsiteY159" fmla="*/ 7615 h 10000"/>
              <a:gd name="connsiteX160" fmla="*/ 3088 w 9980"/>
              <a:gd name="connsiteY160" fmla="*/ 7706 h 10000"/>
              <a:gd name="connsiteX161" fmla="*/ 3130 w 9980"/>
              <a:gd name="connsiteY161" fmla="*/ 7836 h 10000"/>
              <a:gd name="connsiteX162" fmla="*/ 3174 w 9980"/>
              <a:gd name="connsiteY162" fmla="*/ 7979 h 10000"/>
              <a:gd name="connsiteX163" fmla="*/ 3216 w 9980"/>
              <a:gd name="connsiteY163" fmla="*/ 8138 h 10000"/>
              <a:gd name="connsiteX164" fmla="*/ 3242 w 9980"/>
              <a:gd name="connsiteY164" fmla="*/ 8308 h 10000"/>
              <a:gd name="connsiteX165" fmla="*/ 3267 w 9980"/>
              <a:gd name="connsiteY165" fmla="*/ 8519 h 10000"/>
              <a:gd name="connsiteX166" fmla="*/ 3285 w 9980"/>
              <a:gd name="connsiteY166" fmla="*/ 8728 h 10000"/>
              <a:gd name="connsiteX167" fmla="*/ 3310 w 9980"/>
              <a:gd name="connsiteY167" fmla="*/ 8966 h 10000"/>
              <a:gd name="connsiteX168" fmla="*/ 3318 w 9980"/>
              <a:gd name="connsiteY168" fmla="*/ 9242 h 10000"/>
              <a:gd name="connsiteX169" fmla="*/ 3318 w 9980"/>
              <a:gd name="connsiteY169" fmla="*/ 9530 h 10000"/>
              <a:gd name="connsiteX170" fmla="*/ 3330 w 9980"/>
              <a:gd name="connsiteY170" fmla="*/ 9982 h 10000"/>
              <a:gd name="connsiteX171" fmla="*/ 9975 w 9980"/>
              <a:gd name="connsiteY171" fmla="*/ 10000 h 10000"/>
              <a:gd name="connsiteX172" fmla="*/ 9915 w 9980"/>
              <a:gd name="connsiteY172" fmla="*/ 197 h 10000"/>
              <a:gd name="connsiteX0" fmla="*/ 9935 w 10007"/>
              <a:gd name="connsiteY0" fmla="*/ 197 h 10000"/>
              <a:gd name="connsiteX1" fmla="*/ 9342 w 10007"/>
              <a:gd name="connsiteY1" fmla="*/ 184 h 10000"/>
              <a:gd name="connsiteX2" fmla="*/ 8426 w 10007"/>
              <a:gd name="connsiteY2" fmla="*/ 290 h 10000"/>
              <a:gd name="connsiteX3" fmla="*/ 7670 w 10007"/>
              <a:gd name="connsiteY3" fmla="*/ 407 h 10000"/>
              <a:gd name="connsiteX4" fmla="*/ 7670 w 10007"/>
              <a:gd name="connsiteY4" fmla="*/ 407 h 10000"/>
              <a:gd name="connsiteX5" fmla="*/ 7542 w 10007"/>
              <a:gd name="connsiteY5" fmla="*/ 420 h 10000"/>
              <a:gd name="connsiteX6" fmla="*/ 7430 w 10007"/>
              <a:gd name="connsiteY6" fmla="*/ 448 h 10000"/>
              <a:gd name="connsiteX7" fmla="*/ 7337 w 10007"/>
              <a:gd name="connsiteY7" fmla="*/ 501 h 10000"/>
              <a:gd name="connsiteX8" fmla="*/ 7251 w 10007"/>
              <a:gd name="connsiteY8" fmla="*/ 527 h 10000"/>
              <a:gd name="connsiteX9" fmla="*/ 7173 w 10007"/>
              <a:gd name="connsiteY9" fmla="*/ 578 h 10000"/>
              <a:gd name="connsiteX10" fmla="*/ 7104 w 10007"/>
              <a:gd name="connsiteY10" fmla="*/ 645 h 10000"/>
              <a:gd name="connsiteX11" fmla="*/ 7044 w 10007"/>
              <a:gd name="connsiteY11" fmla="*/ 709 h 10000"/>
              <a:gd name="connsiteX12" fmla="*/ 7001 w 10007"/>
              <a:gd name="connsiteY12" fmla="*/ 776 h 10000"/>
              <a:gd name="connsiteX13" fmla="*/ 6958 w 10007"/>
              <a:gd name="connsiteY13" fmla="*/ 827 h 10000"/>
              <a:gd name="connsiteX14" fmla="*/ 6933 w 10007"/>
              <a:gd name="connsiteY14" fmla="*/ 920 h 10000"/>
              <a:gd name="connsiteX15" fmla="*/ 6907 w 10007"/>
              <a:gd name="connsiteY15" fmla="*/ 998 h 10000"/>
              <a:gd name="connsiteX16" fmla="*/ 6891 w 10007"/>
              <a:gd name="connsiteY16" fmla="*/ 1077 h 10000"/>
              <a:gd name="connsiteX17" fmla="*/ 6881 w 10007"/>
              <a:gd name="connsiteY17" fmla="*/ 1155 h 10000"/>
              <a:gd name="connsiteX18" fmla="*/ 6881 w 10007"/>
              <a:gd name="connsiteY18" fmla="*/ 1248 h 10000"/>
              <a:gd name="connsiteX19" fmla="*/ 6891 w 10007"/>
              <a:gd name="connsiteY19" fmla="*/ 1419 h 10000"/>
              <a:gd name="connsiteX20" fmla="*/ 6917 w 10007"/>
              <a:gd name="connsiteY20" fmla="*/ 1616 h 10000"/>
              <a:gd name="connsiteX21" fmla="*/ 6976 w 10007"/>
              <a:gd name="connsiteY21" fmla="*/ 1799 h 10000"/>
              <a:gd name="connsiteX22" fmla="*/ 7036 w 10007"/>
              <a:gd name="connsiteY22" fmla="*/ 2010 h 10000"/>
              <a:gd name="connsiteX23" fmla="*/ 7095 w 10007"/>
              <a:gd name="connsiteY23" fmla="*/ 2207 h 10000"/>
              <a:gd name="connsiteX24" fmla="*/ 7251 w 10007"/>
              <a:gd name="connsiteY24" fmla="*/ 2600 h 10000"/>
              <a:gd name="connsiteX25" fmla="*/ 7396 w 10007"/>
              <a:gd name="connsiteY25" fmla="*/ 2953 h 10000"/>
              <a:gd name="connsiteX26" fmla="*/ 7396 w 10007"/>
              <a:gd name="connsiteY26" fmla="*/ 2953 h 10000"/>
              <a:gd name="connsiteX27" fmla="*/ 7422 w 10007"/>
              <a:gd name="connsiteY27" fmla="*/ 3032 h 10000"/>
              <a:gd name="connsiteX28" fmla="*/ 7440 w 10007"/>
              <a:gd name="connsiteY28" fmla="*/ 3111 h 10000"/>
              <a:gd name="connsiteX29" fmla="*/ 7447 w 10007"/>
              <a:gd name="connsiteY29" fmla="*/ 3192 h 10000"/>
              <a:gd name="connsiteX30" fmla="*/ 7447 w 10007"/>
              <a:gd name="connsiteY30" fmla="*/ 3269 h 10000"/>
              <a:gd name="connsiteX31" fmla="*/ 7440 w 10007"/>
              <a:gd name="connsiteY31" fmla="*/ 3348 h 10000"/>
              <a:gd name="connsiteX32" fmla="*/ 7430 w 10007"/>
              <a:gd name="connsiteY32" fmla="*/ 3413 h 10000"/>
              <a:gd name="connsiteX33" fmla="*/ 7396 w 10007"/>
              <a:gd name="connsiteY33" fmla="*/ 3491 h 10000"/>
              <a:gd name="connsiteX34" fmla="*/ 7380 w 10007"/>
              <a:gd name="connsiteY34" fmla="*/ 3557 h 10000"/>
              <a:gd name="connsiteX35" fmla="*/ 7294 w 10007"/>
              <a:gd name="connsiteY35" fmla="*/ 3700 h 10000"/>
              <a:gd name="connsiteX36" fmla="*/ 7199 w 10007"/>
              <a:gd name="connsiteY36" fmla="*/ 3806 h 10000"/>
              <a:gd name="connsiteX37" fmla="*/ 7079 w 10007"/>
              <a:gd name="connsiteY37" fmla="*/ 3924 h 10000"/>
              <a:gd name="connsiteX38" fmla="*/ 6951 w 10007"/>
              <a:gd name="connsiteY38" fmla="*/ 4017 h 10000"/>
              <a:gd name="connsiteX39" fmla="*/ 6805 w 10007"/>
              <a:gd name="connsiteY39" fmla="*/ 4084 h 10000"/>
              <a:gd name="connsiteX40" fmla="*/ 6658 w 10007"/>
              <a:gd name="connsiteY40" fmla="*/ 4149 h 10000"/>
              <a:gd name="connsiteX41" fmla="*/ 6513 w 10007"/>
              <a:gd name="connsiteY41" fmla="*/ 4173 h 10000"/>
              <a:gd name="connsiteX42" fmla="*/ 6369 w 10007"/>
              <a:gd name="connsiteY42" fmla="*/ 4189 h 10000"/>
              <a:gd name="connsiteX43" fmla="*/ 6222 w 10007"/>
              <a:gd name="connsiteY43" fmla="*/ 4173 h 10000"/>
              <a:gd name="connsiteX44" fmla="*/ 6083 w 10007"/>
              <a:gd name="connsiteY44" fmla="*/ 4137 h 10000"/>
              <a:gd name="connsiteX45" fmla="*/ 5964 w 10007"/>
              <a:gd name="connsiteY45" fmla="*/ 4070 h 10000"/>
              <a:gd name="connsiteX46" fmla="*/ 5905 w 10007"/>
              <a:gd name="connsiteY46" fmla="*/ 4017 h 10000"/>
              <a:gd name="connsiteX47" fmla="*/ 5854 w 10007"/>
              <a:gd name="connsiteY47" fmla="*/ 3965 h 10000"/>
              <a:gd name="connsiteX48" fmla="*/ 5854 w 10007"/>
              <a:gd name="connsiteY48" fmla="*/ 3965 h 10000"/>
              <a:gd name="connsiteX49" fmla="*/ 5768 w 10007"/>
              <a:gd name="connsiteY49" fmla="*/ 3846 h 10000"/>
              <a:gd name="connsiteX50" fmla="*/ 5691 w 10007"/>
              <a:gd name="connsiteY50" fmla="*/ 3715 h 10000"/>
              <a:gd name="connsiteX51" fmla="*/ 5647 w 10007"/>
              <a:gd name="connsiteY51" fmla="*/ 3557 h 10000"/>
              <a:gd name="connsiteX52" fmla="*/ 5621 w 10007"/>
              <a:gd name="connsiteY52" fmla="*/ 3387 h 10000"/>
              <a:gd name="connsiteX53" fmla="*/ 5595 w 10007"/>
              <a:gd name="connsiteY53" fmla="*/ 3204 h 10000"/>
              <a:gd name="connsiteX54" fmla="*/ 5595 w 10007"/>
              <a:gd name="connsiteY54" fmla="*/ 3021 h 10000"/>
              <a:gd name="connsiteX55" fmla="*/ 5614 w 10007"/>
              <a:gd name="connsiteY55" fmla="*/ 2808 h 10000"/>
              <a:gd name="connsiteX56" fmla="*/ 5621 w 10007"/>
              <a:gd name="connsiteY56" fmla="*/ 2600 h 10000"/>
              <a:gd name="connsiteX57" fmla="*/ 5673 w 10007"/>
              <a:gd name="connsiteY57" fmla="*/ 2165 h 10000"/>
              <a:gd name="connsiteX58" fmla="*/ 5741 w 10007"/>
              <a:gd name="connsiteY58" fmla="*/ 1747 h 10000"/>
              <a:gd name="connsiteX59" fmla="*/ 5810 w 10007"/>
              <a:gd name="connsiteY59" fmla="*/ 1315 h 10000"/>
              <a:gd name="connsiteX60" fmla="*/ 5828 w 10007"/>
              <a:gd name="connsiteY60" fmla="*/ 1089 h 10000"/>
              <a:gd name="connsiteX61" fmla="*/ 5854 w 10007"/>
              <a:gd name="connsiteY61" fmla="*/ 893 h 10000"/>
              <a:gd name="connsiteX62" fmla="*/ 5854 w 10007"/>
              <a:gd name="connsiteY62" fmla="*/ 893 h 10000"/>
              <a:gd name="connsiteX63" fmla="*/ 5854 w 10007"/>
              <a:gd name="connsiteY63" fmla="*/ 801 h 10000"/>
              <a:gd name="connsiteX64" fmla="*/ 5854 w 10007"/>
              <a:gd name="connsiteY64" fmla="*/ 737 h 10000"/>
              <a:gd name="connsiteX65" fmla="*/ 5828 w 10007"/>
              <a:gd name="connsiteY65" fmla="*/ 657 h 10000"/>
              <a:gd name="connsiteX66" fmla="*/ 5810 w 10007"/>
              <a:gd name="connsiteY66" fmla="*/ 592 h 10000"/>
              <a:gd name="connsiteX67" fmla="*/ 5777 w 10007"/>
              <a:gd name="connsiteY67" fmla="*/ 527 h 10000"/>
              <a:gd name="connsiteX68" fmla="*/ 5741 w 10007"/>
              <a:gd name="connsiteY68" fmla="*/ 474 h 10000"/>
              <a:gd name="connsiteX69" fmla="*/ 5639 w 10007"/>
              <a:gd name="connsiteY69" fmla="*/ 367 h 10000"/>
              <a:gd name="connsiteX70" fmla="*/ 5528 w 10007"/>
              <a:gd name="connsiteY70" fmla="*/ 275 h 10000"/>
              <a:gd name="connsiteX71" fmla="*/ 5382 w 10007"/>
              <a:gd name="connsiteY71" fmla="*/ 198 h 10000"/>
              <a:gd name="connsiteX72" fmla="*/ 5227 w 10007"/>
              <a:gd name="connsiteY72" fmla="*/ 145 h 10000"/>
              <a:gd name="connsiteX73" fmla="*/ 5048 w 10007"/>
              <a:gd name="connsiteY73" fmla="*/ 106 h 10000"/>
              <a:gd name="connsiteX74" fmla="*/ 4859 w 10007"/>
              <a:gd name="connsiteY74" fmla="*/ 67 h 10000"/>
              <a:gd name="connsiteX75" fmla="*/ 4654 w 10007"/>
              <a:gd name="connsiteY75" fmla="*/ 40 h 10000"/>
              <a:gd name="connsiteX76" fmla="*/ 4242 w 10007"/>
              <a:gd name="connsiteY76" fmla="*/ 0 h 10000"/>
              <a:gd name="connsiteX77" fmla="*/ 3805 w 10007"/>
              <a:gd name="connsiteY77" fmla="*/ 0 h 10000"/>
              <a:gd name="connsiteX78" fmla="*/ 3385 w 10007"/>
              <a:gd name="connsiteY78" fmla="*/ 0 h 10000"/>
              <a:gd name="connsiteX79" fmla="*/ 3385 w 10007"/>
              <a:gd name="connsiteY79" fmla="*/ 0 h 10000"/>
              <a:gd name="connsiteX80" fmla="*/ 2940 w 10007"/>
              <a:gd name="connsiteY80" fmla="*/ 27 h 10000"/>
              <a:gd name="connsiteX81" fmla="*/ 2940 w 10007"/>
              <a:gd name="connsiteY81" fmla="*/ 27 h 10000"/>
              <a:gd name="connsiteX82" fmla="*/ 2664 w 10007"/>
              <a:gd name="connsiteY82" fmla="*/ 27 h 10000"/>
              <a:gd name="connsiteX83" fmla="*/ 2399 w 10007"/>
              <a:gd name="connsiteY83" fmla="*/ 40 h 10000"/>
              <a:gd name="connsiteX84" fmla="*/ 2399 w 10007"/>
              <a:gd name="connsiteY84" fmla="*/ 40 h 10000"/>
              <a:gd name="connsiteX85" fmla="*/ 2554 w 10007"/>
              <a:gd name="connsiteY85" fmla="*/ 1011 h 10000"/>
              <a:gd name="connsiteX86" fmla="*/ 2681 w 10007"/>
              <a:gd name="connsiteY86" fmla="*/ 1866 h 10000"/>
              <a:gd name="connsiteX87" fmla="*/ 2768 w 10007"/>
              <a:gd name="connsiteY87" fmla="*/ 2612 h 10000"/>
              <a:gd name="connsiteX88" fmla="*/ 2837 w 10007"/>
              <a:gd name="connsiteY88" fmla="*/ 3269 h 10000"/>
              <a:gd name="connsiteX89" fmla="*/ 2855 w 10007"/>
              <a:gd name="connsiteY89" fmla="*/ 3806 h 10000"/>
              <a:gd name="connsiteX90" fmla="*/ 2863 w 10007"/>
              <a:gd name="connsiteY90" fmla="*/ 4042 h 10000"/>
              <a:gd name="connsiteX91" fmla="*/ 2855 w 10007"/>
              <a:gd name="connsiteY91" fmla="*/ 4265 h 10000"/>
              <a:gd name="connsiteX92" fmla="*/ 2846 w 10007"/>
              <a:gd name="connsiteY92" fmla="*/ 4462 h 10000"/>
              <a:gd name="connsiteX93" fmla="*/ 2837 w 10007"/>
              <a:gd name="connsiteY93" fmla="*/ 4632 h 10000"/>
              <a:gd name="connsiteX94" fmla="*/ 2802 w 10007"/>
              <a:gd name="connsiteY94" fmla="*/ 4792 h 10000"/>
              <a:gd name="connsiteX95" fmla="*/ 2786 w 10007"/>
              <a:gd name="connsiteY95" fmla="*/ 4935 h 10000"/>
              <a:gd name="connsiteX96" fmla="*/ 2741 w 10007"/>
              <a:gd name="connsiteY96" fmla="*/ 5053 h 10000"/>
              <a:gd name="connsiteX97" fmla="*/ 2699 w 10007"/>
              <a:gd name="connsiteY97" fmla="*/ 5159 h 10000"/>
              <a:gd name="connsiteX98" fmla="*/ 2657 w 10007"/>
              <a:gd name="connsiteY98" fmla="*/ 5238 h 10000"/>
              <a:gd name="connsiteX99" fmla="*/ 2605 w 10007"/>
              <a:gd name="connsiteY99" fmla="*/ 5303 h 10000"/>
              <a:gd name="connsiteX100" fmla="*/ 2545 w 10007"/>
              <a:gd name="connsiteY100" fmla="*/ 5370 h 10000"/>
              <a:gd name="connsiteX101" fmla="*/ 2485 w 10007"/>
              <a:gd name="connsiteY101" fmla="*/ 5409 h 10000"/>
              <a:gd name="connsiteX102" fmla="*/ 2417 w 10007"/>
              <a:gd name="connsiteY102" fmla="*/ 5435 h 10000"/>
              <a:gd name="connsiteX103" fmla="*/ 2349 w 10007"/>
              <a:gd name="connsiteY103" fmla="*/ 5446 h 10000"/>
              <a:gd name="connsiteX104" fmla="*/ 2263 w 10007"/>
              <a:gd name="connsiteY104" fmla="*/ 5446 h 10000"/>
              <a:gd name="connsiteX105" fmla="*/ 2176 w 10007"/>
              <a:gd name="connsiteY105" fmla="*/ 5446 h 10000"/>
              <a:gd name="connsiteX106" fmla="*/ 2014 w 10007"/>
              <a:gd name="connsiteY106" fmla="*/ 5409 h 10000"/>
              <a:gd name="connsiteX107" fmla="*/ 1818 w 10007"/>
              <a:gd name="connsiteY107" fmla="*/ 5303 h 10000"/>
              <a:gd name="connsiteX108" fmla="*/ 1620 w 10007"/>
              <a:gd name="connsiteY108" fmla="*/ 5197 h 10000"/>
              <a:gd name="connsiteX109" fmla="*/ 1620 w 10007"/>
              <a:gd name="connsiteY109" fmla="*/ 5197 h 10000"/>
              <a:gd name="connsiteX110" fmla="*/ 1233 w 10007"/>
              <a:gd name="connsiteY110" fmla="*/ 4975 h 10000"/>
              <a:gd name="connsiteX111" fmla="*/ 1071 w 10007"/>
              <a:gd name="connsiteY111" fmla="*/ 4885 h 10000"/>
              <a:gd name="connsiteX112" fmla="*/ 909 w 10007"/>
              <a:gd name="connsiteY112" fmla="*/ 4792 h 10000"/>
              <a:gd name="connsiteX113" fmla="*/ 780 w 10007"/>
              <a:gd name="connsiteY113" fmla="*/ 4751 h 10000"/>
              <a:gd name="connsiteX114" fmla="*/ 651 w 10007"/>
              <a:gd name="connsiteY114" fmla="*/ 4713 h 10000"/>
              <a:gd name="connsiteX115" fmla="*/ 539 w 10007"/>
              <a:gd name="connsiteY115" fmla="*/ 4701 h 10000"/>
              <a:gd name="connsiteX116" fmla="*/ 446 w 10007"/>
              <a:gd name="connsiteY116" fmla="*/ 4739 h 10000"/>
              <a:gd name="connsiteX117" fmla="*/ 395 w 10007"/>
              <a:gd name="connsiteY117" fmla="*/ 4765 h 10000"/>
              <a:gd name="connsiteX118" fmla="*/ 351 w 10007"/>
              <a:gd name="connsiteY118" fmla="*/ 4792 h 10000"/>
              <a:gd name="connsiteX119" fmla="*/ 309 w 10007"/>
              <a:gd name="connsiteY119" fmla="*/ 4844 h 10000"/>
              <a:gd name="connsiteX120" fmla="*/ 275 w 10007"/>
              <a:gd name="connsiteY120" fmla="*/ 4898 h 10000"/>
              <a:gd name="connsiteX121" fmla="*/ 213 w 10007"/>
              <a:gd name="connsiteY121" fmla="*/ 5015 h 10000"/>
              <a:gd name="connsiteX122" fmla="*/ 153 w 10007"/>
              <a:gd name="connsiteY122" fmla="*/ 5197 h 10000"/>
              <a:gd name="connsiteX123" fmla="*/ 102 w 10007"/>
              <a:gd name="connsiteY123" fmla="*/ 5422 h 10000"/>
              <a:gd name="connsiteX124" fmla="*/ 60 w 10007"/>
              <a:gd name="connsiteY124" fmla="*/ 5711 h 10000"/>
              <a:gd name="connsiteX125" fmla="*/ 26 w 10007"/>
              <a:gd name="connsiteY125" fmla="*/ 6024 h 10000"/>
              <a:gd name="connsiteX126" fmla="*/ 0 w 10007"/>
              <a:gd name="connsiteY126" fmla="*/ 6392 h 10000"/>
              <a:gd name="connsiteX127" fmla="*/ 0 w 10007"/>
              <a:gd name="connsiteY127" fmla="*/ 6392 h 10000"/>
              <a:gd name="connsiteX128" fmla="*/ 0 w 10007"/>
              <a:gd name="connsiteY128" fmla="*/ 6605 h 10000"/>
              <a:gd name="connsiteX129" fmla="*/ 0 w 10007"/>
              <a:gd name="connsiteY129" fmla="*/ 6772 h 10000"/>
              <a:gd name="connsiteX130" fmla="*/ 9 w 10007"/>
              <a:gd name="connsiteY130" fmla="*/ 6917 h 10000"/>
              <a:gd name="connsiteX131" fmla="*/ 26 w 10007"/>
              <a:gd name="connsiteY131" fmla="*/ 7062 h 10000"/>
              <a:gd name="connsiteX132" fmla="*/ 60 w 10007"/>
              <a:gd name="connsiteY132" fmla="*/ 7180 h 10000"/>
              <a:gd name="connsiteX133" fmla="*/ 94 w 10007"/>
              <a:gd name="connsiteY133" fmla="*/ 7287 h 10000"/>
              <a:gd name="connsiteX134" fmla="*/ 128 w 10007"/>
              <a:gd name="connsiteY134" fmla="*/ 7377 h 10000"/>
              <a:gd name="connsiteX135" fmla="*/ 179 w 10007"/>
              <a:gd name="connsiteY135" fmla="*/ 7455 h 10000"/>
              <a:gd name="connsiteX136" fmla="*/ 239 w 10007"/>
              <a:gd name="connsiteY136" fmla="*/ 7509 h 10000"/>
              <a:gd name="connsiteX137" fmla="*/ 300 w 10007"/>
              <a:gd name="connsiteY137" fmla="*/ 7561 h 10000"/>
              <a:gd name="connsiteX138" fmla="*/ 360 w 10007"/>
              <a:gd name="connsiteY138" fmla="*/ 7600 h 10000"/>
              <a:gd name="connsiteX139" fmla="*/ 437 w 10007"/>
              <a:gd name="connsiteY139" fmla="*/ 7627 h 10000"/>
              <a:gd name="connsiteX140" fmla="*/ 504 w 10007"/>
              <a:gd name="connsiteY140" fmla="*/ 7652 h 10000"/>
              <a:gd name="connsiteX141" fmla="*/ 591 w 10007"/>
              <a:gd name="connsiteY141" fmla="*/ 7652 h 10000"/>
              <a:gd name="connsiteX142" fmla="*/ 755 w 10007"/>
              <a:gd name="connsiteY142" fmla="*/ 7652 h 10000"/>
              <a:gd name="connsiteX143" fmla="*/ 934 w 10007"/>
              <a:gd name="connsiteY143" fmla="*/ 7615 h 10000"/>
              <a:gd name="connsiteX144" fmla="*/ 1106 w 10007"/>
              <a:gd name="connsiteY144" fmla="*/ 7561 h 10000"/>
              <a:gd name="connsiteX145" fmla="*/ 1465 w 10007"/>
              <a:gd name="connsiteY145" fmla="*/ 7430 h 10000"/>
              <a:gd name="connsiteX146" fmla="*/ 1791 w 10007"/>
              <a:gd name="connsiteY146" fmla="*/ 7299 h 10000"/>
              <a:gd name="connsiteX147" fmla="*/ 1928 w 10007"/>
              <a:gd name="connsiteY147" fmla="*/ 7232 h 10000"/>
              <a:gd name="connsiteX148" fmla="*/ 2057 w 10007"/>
              <a:gd name="connsiteY148" fmla="*/ 7219 h 10000"/>
              <a:gd name="connsiteX149" fmla="*/ 2057 w 10007"/>
              <a:gd name="connsiteY149" fmla="*/ 7219 h 10000"/>
              <a:gd name="connsiteX150" fmla="*/ 2297 w 10007"/>
              <a:gd name="connsiteY150" fmla="*/ 7180 h 10000"/>
              <a:gd name="connsiteX151" fmla="*/ 2417 w 10007"/>
              <a:gd name="connsiteY151" fmla="*/ 7180 h 10000"/>
              <a:gd name="connsiteX152" fmla="*/ 2554 w 10007"/>
              <a:gd name="connsiteY152" fmla="*/ 7204 h 10000"/>
              <a:gd name="connsiteX153" fmla="*/ 2691 w 10007"/>
              <a:gd name="connsiteY153" fmla="*/ 7232 h 10000"/>
              <a:gd name="connsiteX154" fmla="*/ 2751 w 10007"/>
              <a:gd name="connsiteY154" fmla="*/ 7260 h 10000"/>
              <a:gd name="connsiteX155" fmla="*/ 2812 w 10007"/>
              <a:gd name="connsiteY155" fmla="*/ 7311 h 10000"/>
              <a:gd name="connsiteX156" fmla="*/ 2881 w 10007"/>
              <a:gd name="connsiteY156" fmla="*/ 7377 h 10000"/>
              <a:gd name="connsiteX157" fmla="*/ 2932 w 10007"/>
              <a:gd name="connsiteY157" fmla="*/ 7443 h 10000"/>
              <a:gd name="connsiteX158" fmla="*/ 2992 w 10007"/>
              <a:gd name="connsiteY158" fmla="*/ 7522 h 10000"/>
              <a:gd name="connsiteX159" fmla="*/ 3043 w 10007"/>
              <a:gd name="connsiteY159" fmla="*/ 7615 h 10000"/>
              <a:gd name="connsiteX160" fmla="*/ 3094 w 10007"/>
              <a:gd name="connsiteY160" fmla="*/ 7706 h 10000"/>
              <a:gd name="connsiteX161" fmla="*/ 3136 w 10007"/>
              <a:gd name="connsiteY161" fmla="*/ 7836 h 10000"/>
              <a:gd name="connsiteX162" fmla="*/ 3180 w 10007"/>
              <a:gd name="connsiteY162" fmla="*/ 7979 h 10000"/>
              <a:gd name="connsiteX163" fmla="*/ 3222 w 10007"/>
              <a:gd name="connsiteY163" fmla="*/ 8138 h 10000"/>
              <a:gd name="connsiteX164" fmla="*/ 3248 w 10007"/>
              <a:gd name="connsiteY164" fmla="*/ 8308 h 10000"/>
              <a:gd name="connsiteX165" fmla="*/ 3274 w 10007"/>
              <a:gd name="connsiteY165" fmla="*/ 8519 h 10000"/>
              <a:gd name="connsiteX166" fmla="*/ 3292 w 10007"/>
              <a:gd name="connsiteY166" fmla="*/ 8728 h 10000"/>
              <a:gd name="connsiteX167" fmla="*/ 3317 w 10007"/>
              <a:gd name="connsiteY167" fmla="*/ 8966 h 10000"/>
              <a:gd name="connsiteX168" fmla="*/ 3325 w 10007"/>
              <a:gd name="connsiteY168" fmla="*/ 9242 h 10000"/>
              <a:gd name="connsiteX169" fmla="*/ 3325 w 10007"/>
              <a:gd name="connsiteY169" fmla="*/ 9530 h 10000"/>
              <a:gd name="connsiteX170" fmla="*/ 3337 w 10007"/>
              <a:gd name="connsiteY170" fmla="*/ 9982 h 10000"/>
              <a:gd name="connsiteX171" fmla="*/ 9995 w 10007"/>
              <a:gd name="connsiteY171" fmla="*/ 10000 h 10000"/>
              <a:gd name="connsiteX172" fmla="*/ 9935 w 10007"/>
              <a:gd name="connsiteY172" fmla="*/ 197 h 10000"/>
              <a:gd name="connsiteX0" fmla="*/ 9935 w 10003"/>
              <a:gd name="connsiteY0" fmla="*/ 197 h 10000"/>
              <a:gd name="connsiteX1" fmla="*/ 9342 w 10003"/>
              <a:gd name="connsiteY1" fmla="*/ 184 h 10000"/>
              <a:gd name="connsiteX2" fmla="*/ 8426 w 10003"/>
              <a:gd name="connsiteY2" fmla="*/ 290 h 10000"/>
              <a:gd name="connsiteX3" fmla="*/ 7670 w 10003"/>
              <a:gd name="connsiteY3" fmla="*/ 407 h 10000"/>
              <a:gd name="connsiteX4" fmla="*/ 7670 w 10003"/>
              <a:gd name="connsiteY4" fmla="*/ 407 h 10000"/>
              <a:gd name="connsiteX5" fmla="*/ 7542 w 10003"/>
              <a:gd name="connsiteY5" fmla="*/ 420 h 10000"/>
              <a:gd name="connsiteX6" fmla="*/ 7430 w 10003"/>
              <a:gd name="connsiteY6" fmla="*/ 448 h 10000"/>
              <a:gd name="connsiteX7" fmla="*/ 7337 w 10003"/>
              <a:gd name="connsiteY7" fmla="*/ 501 h 10000"/>
              <a:gd name="connsiteX8" fmla="*/ 7251 w 10003"/>
              <a:gd name="connsiteY8" fmla="*/ 527 h 10000"/>
              <a:gd name="connsiteX9" fmla="*/ 7173 w 10003"/>
              <a:gd name="connsiteY9" fmla="*/ 578 h 10000"/>
              <a:gd name="connsiteX10" fmla="*/ 7104 w 10003"/>
              <a:gd name="connsiteY10" fmla="*/ 645 h 10000"/>
              <a:gd name="connsiteX11" fmla="*/ 7044 w 10003"/>
              <a:gd name="connsiteY11" fmla="*/ 709 h 10000"/>
              <a:gd name="connsiteX12" fmla="*/ 7001 w 10003"/>
              <a:gd name="connsiteY12" fmla="*/ 776 h 10000"/>
              <a:gd name="connsiteX13" fmla="*/ 6958 w 10003"/>
              <a:gd name="connsiteY13" fmla="*/ 827 h 10000"/>
              <a:gd name="connsiteX14" fmla="*/ 6933 w 10003"/>
              <a:gd name="connsiteY14" fmla="*/ 920 h 10000"/>
              <a:gd name="connsiteX15" fmla="*/ 6907 w 10003"/>
              <a:gd name="connsiteY15" fmla="*/ 998 h 10000"/>
              <a:gd name="connsiteX16" fmla="*/ 6891 w 10003"/>
              <a:gd name="connsiteY16" fmla="*/ 1077 h 10000"/>
              <a:gd name="connsiteX17" fmla="*/ 6881 w 10003"/>
              <a:gd name="connsiteY17" fmla="*/ 1155 h 10000"/>
              <a:gd name="connsiteX18" fmla="*/ 6881 w 10003"/>
              <a:gd name="connsiteY18" fmla="*/ 1248 h 10000"/>
              <a:gd name="connsiteX19" fmla="*/ 6891 w 10003"/>
              <a:gd name="connsiteY19" fmla="*/ 1419 h 10000"/>
              <a:gd name="connsiteX20" fmla="*/ 6917 w 10003"/>
              <a:gd name="connsiteY20" fmla="*/ 1616 h 10000"/>
              <a:gd name="connsiteX21" fmla="*/ 6976 w 10003"/>
              <a:gd name="connsiteY21" fmla="*/ 1799 h 10000"/>
              <a:gd name="connsiteX22" fmla="*/ 7036 w 10003"/>
              <a:gd name="connsiteY22" fmla="*/ 2010 h 10000"/>
              <a:gd name="connsiteX23" fmla="*/ 7095 w 10003"/>
              <a:gd name="connsiteY23" fmla="*/ 2207 h 10000"/>
              <a:gd name="connsiteX24" fmla="*/ 7251 w 10003"/>
              <a:gd name="connsiteY24" fmla="*/ 2600 h 10000"/>
              <a:gd name="connsiteX25" fmla="*/ 7396 w 10003"/>
              <a:gd name="connsiteY25" fmla="*/ 2953 h 10000"/>
              <a:gd name="connsiteX26" fmla="*/ 7396 w 10003"/>
              <a:gd name="connsiteY26" fmla="*/ 2953 h 10000"/>
              <a:gd name="connsiteX27" fmla="*/ 7422 w 10003"/>
              <a:gd name="connsiteY27" fmla="*/ 3032 h 10000"/>
              <a:gd name="connsiteX28" fmla="*/ 7440 w 10003"/>
              <a:gd name="connsiteY28" fmla="*/ 3111 h 10000"/>
              <a:gd name="connsiteX29" fmla="*/ 7447 w 10003"/>
              <a:gd name="connsiteY29" fmla="*/ 3192 h 10000"/>
              <a:gd name="connsiteX30" fmla="*/ 7447 w 10003"/>
              <a:gd name="connsiteY30" fmla="*/ 3269 h 10000"/>
              <a:gd name="connsiteX31" fmla="*/ 7440 w 10003"/>
              <a:gd name="connsiteY31" fmla="*/ 3348 h 10000"/>
              <a:gd name="connsiteX32" fmla="*/ 7430 w 10003"/>
              <a:gd name="connsiteY32" fmla="*/ 3413 h 10000"/>
              <a:gd name="connsiteX33" fmla="*/ 7396 w 10003"/>
              <a:gd name="connsiteY33" fmla="*/ 3491 h 10000"/>
              <a:gd name="connsiteX34" fmla="*/ 7380 w 10003"/>
              <a:gd name="connsiteY34" fmla="*/ 3557 h 10000"/>
              <a:gd name="connsiteX35" fmla="*/ 7294 w 10003"/>
              <a:gd name="connsiteY35" fmla="*/ 3700 h 10000"/>
              <a:gd name="connsiteX36" fmla="*/ 7199 w 10003"/>
              <a:gd name="connsiteY36" fmla="*/ 3806 h 10000"/>
              <a:gd name="connsiteX37" fmla="*/ 7079 w 10003"/>
              <a:gd name="connsiteY37" fmla="*/ 3924 h 10000"/>
              <a:gd name="connsiteX38" fmla="*/ 6951 w 10003"/>
              <a:gd name="connsiteY38" fmla="*/ 4017 h 10000"/>
              <a:gd name="connsiteX39" fmla="*/ 6805 w 10003"/>
              <a:gd name="connsiteY39" fmla="*/ 4084 h 10000"/>
              <a:gd name="connsiteX40" fmla="*/ 6658 w 10003"/>
              <a:gd name="connsiteY40" fmla="*/ 4149 h 10000"/>
              <a:gd name="connsiteX41" fmla="*/ 6513 w 10003"/>
              <a:gd name="connsiteY41" fmla="*/ 4173 h 10000"/>
              <a:gd name="connsiteX42" fmla="*/ 6369 w 10003"/>
              <a:gd name="connsiteY42" fmla="*/ 4189 h 10000"/>
              <a:gd name="connsiteX43" fmla="*/ 6222 w 10003"/>
              <a:gd name="connsiteY43" fmla="*/ 4173 h 10000"/>
              <a:gd name="connsiteX44" fmla="*/ 6083 w 10003"/>
              <a:gd name="connsiteY44" fmla="*/ 4137 h 10000"/>
              <a:gd name="connsiteX45" fmla="*/ 5964 w 10003"/>
              <a:gd name="connsiteY45" fmla="*/ 4070 h 10000"/>
              <a:gd name="connsiteX46" fmla="*/ 5905 w 10003"/>
              <a:gd name="connsiteY46" fmla="*/ 4017 h 10000"/>
              <a:gd name="connsiteX47" fmla="*/ 5854 w 10003"/>
              <a:gd name="connsiteY47" fmla="*/ 3965 h 10000"/>
              <a:gd name="connsiteX48" fmla="*/ 5854 w 10003"/>
              <a:gd name="connsiteY48" fmla="*/ 3965 h 10000"/>
              <a:gd name="connsiteX49" fmla="*/ 5768 w 10003"/>
              <a:gd name="connsiteY49" fmla="*/ 3846 h 10000"/>
              <a:gd name="connsiteX50" fmla="*/ 5691 w 10003"/>
              <a:gd name="connsiteY50" fmla="*/ 3715 h 10000"/>
              <a:gd name="connsiteX51" fmla="*/ 5647 w 10003"/>
              <a:gd name="connsiteY51" fmla="*/ 3557 h 10000"/>
              <a:gd name="connsiteX52" fmla="*/ 5621 w 10003"/>
              <a:gd name="connsiteY52" fmla="*/ 3387 h 10000"/>
              <a:gd name="connsiteX53" fmla="*/ 5595 w 10003"/>
              <a:gd name="connsiteY53" fmla="*/ 3204 h 10000"/>
              <a:gd name="connsiteX54" fmla="*/ 5595 w 10003"/>
              <a:gd name="connsiteY54" fmla="*/ 3021 h 10000"/>
              <a:gd name="connsiteX55" fmla="*/ 5614 w 10003"/>
              <a:gd name="connsiteY55" fmla="*/ 2808 h 10000"/>
              <a:gd name="connsiteX56" fmla="*/ 5621 w 10003"/>
              <a:gd name="connsiteY56" fmla="*/ 2600 h 10000"/>
              <a:gd name="connsiteX57" fmla="*/ 5673 w 10003"/>
              <a:gd name="connsiteY57" fmla="*/ 2165 h 10000"/>
              <a:gd name="connsiteX58" fmla="*/ 5741 w 10003"/>
              <a:gd name="connsiteY58" fmla="*/ 1747 h 10000"/>
              <a:gd name="connsiteX59" fmla="*/ 5810 w 10003"/>
              <a:gd name="connsiteY59" fmla="*/ 1315 h 10000"/>
              <a:gd name="connsiteX60" fmla="*/ 5828 w 10003"/>
              <a:gd name="connsiteY60" fmla="*/ 1089 h 10000"/>
              <a:gd name="connsiteX61" fmla="*/ 5854 w 10003"/>
              <a:gd name="connsiteY61" fmla="*/ 893 h 10000"/>
              <a:gd name="connsiteX62" fmla="*/ 5854 w 10003"/>
              <a:gd name="connsiteY62" fmla="*/ 893 h 10000"/>
              <a:gd name="connsiteX63" fmla="*/ 5854 w 10003"/>
              <a:gd name="connsiteY63" fmla="*/ 801 h 10000"/>
              <a:gd name="connsiteX64" fmla="*/ 5854 w 10003"/>
              <a:gd name="connsiteY64" fmla="*/ 737 h 10000"/>
              <a:gd name="connsiteX65" fmla="*/ 5828 w 10003"/>
              <a:gd name="connsiteY65" fmla="*/ 657 h 10000"/>
              <a:gd name="connsiteX66" fmla="*/ 5810 w 10003"/>
              <a:gd name="connsiteY66" fmla="*/ 592 h 10000"/>
              <a:gd name="connsiteX67" fmla="*/ 5777 w 10003"/>
              <a:gd name="connsiteY67" fmla="*/ 527 h 10000"/>
              <a:gd name="connsiteX68" fmla="*/ 5741 w 10003"/>
              <a:gd name="connsiteY68" fmla="*/ 474 h 10000"/>
              <a:gd name="connsiteX69" fmla="*/ 5639 w 10003"/>
              <a:gd name="connsiteY69" fmla="*/ 367 h 10000"/>
              <a:gd name="connsiteX70" fmla="*/ 5528 w 10003"/>
              <a:gd name="connsiteY70" fmla="*/ 275 h 10000"/>
              <a:gd name="connsiteX71" fmla="*/ 5382 w 10003"/>
              <a:gd name="connsiteY71" fmla="*/ 198 h 10000"/>
              <a:gd name="connsiteX72" fmla="*/ 5227 w 10003"/>
              <a:gd name="connsiteY72" fmla="*/ 145 h 10000"/>
              <a:gd name="connsiteX73" fmla="*/ 5048 w 10003"/>
              <a:gd name="connsiteY73" fmla="*/ 106 h 10000"/>
              <a:gd name="connsiteX74" fmla="*/ 4859 w 10003"/>
              <a:gd name="connsiteY74" fmla="*/ 67 h 10000"/>
              <a:gd name="connsiteX75" fmla="*/ 4654 w 10003"/>
              <a:gd name="connsiteY75" fmla="*/ 40 h 10000"/>
              <a:gd name="connsiteX76" fmla="*/ 4242 w 10003"/>
              <a:gd name="connsiteY76" fmla="*/ 0 h 10000"/>
              <a:gd name="connsiteX77" fmla="*/ 3805 w 10003"/>
              <a:gd name="connsiteY77" fmla="*/ 0 h 10000"/>
              <a:gd name="connsiteX78" fmla="*/ 3385 w 10003"/>
              <a:gd name="connsiteY78" fmla="*/ 0 h 10000"/>
              <a:gd name="connsiteX79" fmla="*/ 3385 w 10003"/>
              <a:gd name="connsiteY79" fmla="*/ 0 h 10000"/>
              <a:gd name="connsiteX80" fmla="*/ 2940 w 10003"/>
              <a:gd name="connsiteY80" fmla="*/ 27 h 10000"/>
              <a:gd name="connsiteX81" fmla="*/ 2940 w 10003"/>
              <a:gd name="connsiteY81" fmla="*/ 27 h 10000"/>
              <a:gd name="connsiteX82" fmla="*/ 2664 w 10003"/>
              <a:gd name="connsiteY82" fmla="*/ 27 h 10000"/>
              <a:gd name="connsiteX83" fmla="*/ 2399 w 10003"/>
              <a:gd name="connsiteY83" fmla="*/ 40 h 10000"/>
              <a:gd name="connsiteX84" fmla="*/ 2399 w 10003"/>
              <a:gd name="connsiteY84" fmla="*/ 40 h 10000"/>
              <a:gd name="connsiteX85" fmla="*/ 2554 w 10003"/>
              <a:gd name="connsiteY85" fmla="*/ 1011 h 10000"/>
              <a:gd name="connsiteX86" fmla="*/ 2681 w 10003"/>
              <a:gd name="connsiteY86" fmla="*/ 1866 h 10000"/>
              <a:gd name="connsiteX87" fmla="*/ 2768 w 10003"/>
              <a:gd name="connsiteY87" fmla="*/ 2612 h 10000"/>
              <a:gd name="connsiteX88" fmla="*/ 2837 w 10003"/>
              <a:gd name="connsiteY88" fmla="*/ 3269 h 10000"/>
              <a:gd name="connsiteX89" fmla="*/ 2855 w 10003"/>
              <a:gd name="connsiteY89" fmla="*/ 3806 h 10000"/>
              <a:gd name="connsiteX90" fmla="*/ 2863 w 10003"/>
              <a:gd name="connsiteY90" fmla="*/ 4042 h 10000"/>
              <a:gd name="connsiteX91" fmla="*/ 2855 w 10003"/>
              <a:gd name="connsiteY91" fmla="*/ 4265 h 10000"/>
              <a:gd name="connsiteX92" fmla="*/ 2846 w 10003"/>
              <a:gd name="connsiteY92" fmla="*/ 4462 h 10000"/>
              <a:gd name="connsiteX93" fmla="*/ 2837 w 10003"/>
              <a:gd name="connsiteY93" fmla="*/ 4632 h 10000"/>
              <a:gd name="connsiteX94" fmla="*/ 2802 w 10003"/>
              <a:gd name="connsiteY94" fmla="*/ 4792 h 10000"/>
              <a:gd name="connsiteX95" fmla="*/ 2786 w 10003"/>
              <a:gd name="connsiteY95" fmla="*/ 4935 h 10000"/>
              <a:gd name="connsiteX96" fmla="*/ 2741 w 10003"/>
              <a:gd name="connsiteY96" fmla="*/ 5053 h 10000"/>
              <a:gd name="connsiteX97" fmla="*/ 2699 w 10003"/>
              <a:gd name="connsiteY97" fmla="*/ 5159 h 10000"/>
              <a:gd name="connsiteX98" fmla="*/ 2657 w 10003"/>
              <a:gd name="connsiteY98" fmla="*/ 5238 h 10000"/>
              <a:gd name="connsiteX99" fmla="*/ 2605 w 10003"/>
              <a:gd name="connsiteY99" fmla="*/ 5303 h 10000"/>
              <a:gd name="connsiteX100" fmla="*/ 2545 w 10003"/>
              <a:gd name="connsiteY100" fmla="*/ 5370 h 10000"/>
              <a:gd name="connsiteX101" fmla="*/ 2485 w 10003"/>
              <a:gd name="connsiteY101" fmla="*/ 5409 h 10000"/>
              <a:gd name="connsiteX102" fmla="*/ 2417 w 10003"/>
              <a:gd name="connsiteY102" fmla="*/ 5435 h 10000"/>
              <a:gd name="connsiteX103" fmla="*/ 2349 w 10003"/>
              <a:gd name="connsiteY103" fmla="*/ 5446 h 10000"/>
              <a:gd name="connsiteX104" fmla="*/ 2263 w 10003"/>
              <a:gd name="connsiteY104" fmla="*/ 5446 h 10000"/>
              <a:gd name="connsiteX105" fmla="*/ 2176 w 10003"/>
              <a:gd name="connsiteY105" fmla="*/ 5446 h 10000"/>
              <a:gd name="connsiteX106" fmla="*/ 2014 w 10003"/>
              <a:gd name="connsiteY106" fmla="*/ 5409 h 10000"/>
              <a:gd name="connsiteX107" fmla="*/ 1818 w 10003"/>
              <a:gd name="connsiteY107" fmla="*/ 5303 h 10000"/>
              <a:gd name="connsiteX108" fmla="*/ 1620 w 10003"/>
              <a:gd name="connsiteY108" fmla="*/ 5197 h 10000"/>
              <a:gd name="connsiteX109" fmla="*/ 1620 w 10003"/>
              <a:gd name="connsiteY109" fmla="*/ 5197 h 10000"/>
              <a:gd name="connsiteX110" fmla="*/ 1233 w 10003"/>
              <a:gd name="connsiteY110" fmla="*/ 4975 h 10000"/>
              <a:gd name="connsiteX111" fmla="*/ 1071 w 10003"/>
              <a:gd name="connsiteY111" fmla="*/ 4885 h 10000"/>
              <a:gd name="connsiteX112" fmla="*/ 909 w 10003"/>
              <a:gd name="connsiteY112" fmla="*/ 4792 h 10000"/>
              <a:gd name="connsiteX113" fmla="*/ 780 w 10003"/>
              <a:gd name="connsiteY113" fmla="*/ 4751 h 10000"/>
              <a:gd name="connsiteX114" fmla="*/ 651 w 10003"/>
              <a:gd name="connsiteY114" fmla="*/ 4713 h 10000"/>
              <a:gd name="connsiteX115" fmla="*/ 539 w 10003"/>
              <a:gd name="connsiteY115" fmla="*/ 4701 h 10000"/>
              <a:gd name="connsiteX116" fmla="*/ 446 w 10003"/>
              <a:gd name="connsiteY116" fmla="*/ 4739 h 10000"/>
              <a:gd name="connsiteX117" fmla="*/ 395 w 10003"/>
              <a:gd name="connsiteY117" fmla="*/ 4765 h 10000"/>
              <a:gd name="connsiteX118" fmla="*/ 351 w 10003"/>
              <a:gd name="connsiteY118" fmla="*/ 4792 h 10000"/>
              <a:gd name="connsiteX119" fmla="*/ 309 w 10003"/>
              <a:gd name="connsiteY119" fmla="*/ 4844 h 10000"/>
              <a:gd name="connsiteX120" fmla="*/ 275 w 10003"/>
              <a:gd name="connsiteY120" fmla="*/ 4898 h 10000"/>
              <a:gd name="connsiteX121" fmla="*/ 213 w 10003"/>
              <a:gd name="connsiteY121" fmla="*/ 5015 h 10000"/>
              <a:gd name="connsiteX122" fmla="*/ 153 w 10003"/>
              <a:gd name="connsiteY122" fmla="*/ 5197 h 10000"/>
              <a:gd name="connsiteX123" fmla="*/ 102 w 10003"/>
              <a:gd name="connsiteY123" fmla="*/ 5422 h 10000"/>
              <a:gd name="connsiteX124" fmla="*/ 60 w 10003"/>
              <a:gd name="connsiteY124" fmla="*/ 5711 h 10000"/>
              <a:gd name="connsiteX125" fmla="*/ 26 w 10003"/>
              <a:gd name="connsiteY125" fmla="*/ 6024 h 10000"/>
              <a:gd name="connsiteX126" fmla="*/ 0 w 10003"/>
              <a:gd name="connsiteY126" fmla="*/ 6392 h 10000"/>
              <a:gd name="connsiteX127" fmla="*/ 0 w 10003"/>
              <a:gd name="connsiteY127" fmla="*/ 6392 h 10000"/>
              <a:gd name="connsiteX128" fmla="*/ 0 w 10003"/>
              <a:gd name="connsiteY128" fmla="*/ 6605 h 10000"/>
              <a:gd name="connsiteX129" fmla="*/ 0 w 10003"/>
              <a:gd name="connsiteY129" fmla="*/ 6772 h 10000"/>
              <a:gd name="connsiteX130" fmla="*/ 9 w 10003"/>
              <a:gd name="connsiteY130" fmla="*/ 6917 h 10000"/>
              <a:gd name="connsiteX131" fmla="*/ 26 w 10003"/>
              <a:gd name="connsiteY131" fmla="*/ 7062 h 10000"/>
              <a:gd name="connsiteX132" fmla="*/ 60 w 10003"/>
              <a:gd name="connsiteY132" fmla="*/ 7180 h 10000"/>
              <a:gd name="connsiteX133" fmla="*/ 94 w 10003"/>
              <a:gd name="connsiteY133" fmla="*/ 7287 h 10000"/>
              <a:gd name="connsiteX134" fmla="*/ 128 w 10003"/>
              <a:gd name="connsiteY134" fmla="*/ 7377 h 10000"/>
              <a:gd name="connsiteX135" fmla="*/ 179 w 10003"/>
              <a:gd name="connsiteY135" fmla="*/ 7455 h 10000"/>
              <a:gd name="connsiteX136" fmla="*/ 239 w 10003"/>
              <a:gd name="connsiteY136" fmla="*/ 7509 h 10000"/>
              <a:gd name="connsiteX137" fmla="*/ 300 w 10003"/>
              <a:gd name="connsiteY137" fmla="*/ 7561 h 10000"/>
              <a:gd name="connsiteX138" fmla="*/ 360 w 10003"/>
              <a:gd name="connsiteY138" fmla="*/ 7600 h 10000"/>
              <a:gd name="connsiteX139" fmla="*/ 437 w 10003"/>
              <a:gd name="connsiteY139" fmla="*/ 7627 h 10000"/>
              <a:gd name="connsiteX140" fmla="*/ 504 w 10003"/>
              <a:gd name="connsiteY140" fmla="*/ 7652 h 10000"/>
              <a:gd name="connsiteX141" fmla="*/ 591 w 10003"/>
              <a:gd name="connsiteY141" fmla="*/ 7652 h 10000"/>
              <a:gd name="connsiteX142" fmla="*/ 755 w 10003"/>
              <a:gd name="connsiteY142" fmla="*/ 7652 h 10000"/>
              <a:gd name="connsiteX143" fmla="*/ 934 w 10003"/>
              <a:gd name="connsiteY143" fmla="*/ 7615 h 10000"/>
              <a:gd name="connsiteX144" fmla="*/ 1106 w 10003"/>
              <a:gd name="connsiteY144" fmla="*/ 7561 h 10000"/>
              <a:gd name="connsiteX145" fmla="*/ 1465 w 10003"/>
              <a:gd name="connsiteY145" fmla="*/ 7430 h 10000"/>
              <a:gd name="connsiteX146" fmla="*/ 1791 w 10003"/>
              <a:gd name="connsiteY146" fmla="*/ 7299 h 10000"/>
              <a:gd name="connsiteX147" fmla="*/ 1928 w 10003"/>
              <a:gd name="connsiteY147" fmla="*/ 7232 h 10000"/>
              <a:gd name="connsiteX148" fmla="*/ 2057 w 10003"/>
              <a:gd name="connsiteY148" fmla="*/ 7219 h 10000"/>
              <a:gd name="connsiteX149" fmla="*/ 2057 w 10003"/>
              <a:gd name="connsiteY149" fmla="*/ 7219 h 10000"/>
              <a:gd name="connsiteX150" fmla="*/ 2297 w 10003"/>
              <a:gd name="connsiteY150" fmla="*/ 7180 h 10000"/>
              <a:gd name="connsiteX151" fmla="*/ 2417 w 10003"/>
              <a:gd name="connsiteY151" fmla="*/ 7180 h 10000"/>
              <a:gd name="connsiteX152" fmla="*/ 2554 w 10003"/>
              <a:gd name="connsiteY152" fmla="*/ 7204 h 10000"/>
              <a:gd name="connsiteX153" fmla="*/ 2691 w 10003"/>
              <a:gd name="connsiteY153" fmla="*/ 7232 h 10000"/>
              <a:gd name="connsiteX154" fmla="*/ 2751 w 10003"/>
              <a:gd name="connsiteY154" fmla="*/ 7260 h 10000"/>
              <a:gd name="connsiteX155" fmla="*/ 2812 w 10003"/>
              <a:gd name="connsiteY155" fmla="*/ 7311 h 10000"/>
              <a:gd name="connsiteX156" fmla="*/ 2881 w 10003"/>
              <a:gd name="connsiteY156" fmla="*/ 7377 h 10000"/>
              <a:gd name="connsiteX157" fmla="*/ 2932 w 10003"/>
              <a:gd name="connsiteY157" fmla="*/ 7443 h 10000"/>
              <a:gd name="connsiteX158" fmla="*/ 2992 w 10003"/>
              <a:gd name="connsiteY158" fmla="*/ 7522 h 10000"/>
              <a:gd name="connsiteX159" fmla="*/ 3043 w 10003"/>
              <a:gd name="connsiteY159" fmla="*/ 7615 h 10000"/>
              <a:gd name="connsiteX160" fmla="*/ 3094 w 10003"/>
              <a:gd name="connsiteY160" fmla="*/ 7706 h 10000"/>
              <a:gd name="connsiteX161" fmla="*/ 3136 w 10003"/>
              <a:gd name="connsiteY161" fmla="*/ 7836 h 10000"/>
              <a:gd name="connsiteX162" fmla="*/ 3180 w 10003"/>
              <a:gd name="connsiteY162" fmla="*/ 7979 h 10000"/>
              <a:gd name="connsiteX163" fmla="*/ 3222 w 10003"/>
              <a:gd name="connsiteY163" fmla="*/ 8138 h 10000"/>
              <a:gd name="connsiteX164" fmla="*/ 3248 w 10003"/>
              <a:gd name="connsiteY164" fmla="*/ 8308 h 10000"/>
              <a:gd name="connsiteX165" fmla="*/ 3274 w 10003"/>
              <a:gd name="connsiteY165" fmla="*/ 8519 h 10000"/>
              <a:gd name="connsiteX166" fmla="*/ 3292 w 10003"/>
              <a:gd name="connsiteY166" fmla="*/ 8728 h 10000"/>
              <a:gd name="connsiteX167" fmla="*/ 3317 w 10003"/>
              <a:gd name="connsiteY167" fmla="*/ 8966 h 10000"/>
              <a:gd name="connsiteX168" fmla="*/ 3325 w 10003"/>
              <a:gd name="connsiteY168" fmla="*/ 9242 h 10000"/>
              <a:gd name="connsiteX169" fmla="*/ 3325 w 10003"/>
              <a:gd name="connsiteY169" fmla="*/ 9530 h 10000"/>
              <a:gd name="connsiteX170" fmla="*/ 3337 w 10003"/>
              <a:gd name="connsiteY170" fmla="*/ 9982 h 10000"/>
              <a:gd name="connsiteX171" fmla="*/ 9995 w 10003"/>
              <a:gd name="connsiteY171" fmla="*/ 10000 h 10000"/>
              <a:gd name="connsiteX172" fmla="*/ 9935 w 10003"/>
              <a:gd name="connsiteY172" fmla="*/ 197 h 10000"/>
              <a:gd name="connsiteX0" fmla="*/ 9974 w 10014"/>
              <a:gd name="connsiteY0" fmla="*/ 197 h 10000"/>
              <a:gd name="connsiteX1" fmla="*/ 9342 w 10014"/>
              <a:gd name="connsiteY1" fmla="*/ 184 h 10000"/>
              <a:gd name="connsiteX2" fmla="*/ 8426 w 10014"/>
              <a:gd name="connsiteY2" fmla="*/ 290 h 10000"/>
              <a:gd name="connsiteX3" fmla="*/ 7670 w 10014"/>
              <a:gd name="connsiteY3" fmla="*/ 407 h 10000"/>
              <a:gd name="connsiteX4" fmla="*/ 7670 w 10014"/>
              <a:gd name="connsiteY4" fmla="*/ 407 h 10000"/>
              <a:gd name="connsiteX5" fmla="*/ 7542 w 10014"/>
              <a:gd name="connsiteY5" fmla="*/ 420 h 10000"/>
              <a:gd name="connsiteX6" fmla="*/ 7430 w 10014"/>
              <a:gd name="connsiteY6" fmla="*/ 448 h 10000"/>
              <a:gd name="connsiteX7" fmla="*/ 7337 w 10014"/>
              <a:gd name="connsiteY7" fmla="*/ 501 h 10000"/>
              <a:gd name="connsiteX8" fmla="*/ 7251 w 10014"/>
              <a:gd name="connsiteY8" fmla="*/ 527 h 10000"/>
              <a:gd name="connsiteX9" fmla="*/ 7173 w 10014"/>
              <a:gd name="connsiteY9" fmla="*/ 578 h 10000"/>
              <a:gd name="connsiteX10" fmla="*/ 7104 w 10014"/>
              <a:gd name="connsiteY10" fmla="*/ 645 h 10000"/>
              <a:gd name="connsiteX11" fmla="*/ 7044 w 10014"/>
              <a:gd name="connsiteY11" fmla="*/ 709 h 10000"/>
              <a:gd name="connsiteX12" fmla="*/ 7001 w 10014"/>
              <a:gd name="connsiteY12" fmla="*/ 776 h 10000"/>
              <a:gd name="connsiteX13" fmla="*/ 6958 w 10014"/>
              <a:gd name="connsiteY13" fmla="*/ 827 h 10000"/>
              <a:gd name="connsiteX14" fmla="*/ 6933 w 10014"/>
              <a:gd name="connsiteY14" fmla="*/ 920 h 10000"/>
              <a:gd name="connsiteX15" fmla="*/ 6907 w 10014"/>
              <a:gd name="connsiteY15" fmla="*/ 998 h 10000"/>
              <a:gd name="connsiteX16" fmla="*/ 6891 w 10014"/>
              <a:gd name="connsiteY16" fmla="*/ 1077 h 10000"/>
              <a:gd name="connsiteX17" fmla="*/ 6881 w 10014"/>
              <a:gd name="connsiteY17" fmla="*/ 1155 h 10000"/>
              <a:gd name="connsiteX18" fmla="*/ 6881 w 10014"/>
              <a:gd name="connsiteY18" fmla="*/ 1248 h 10000"/>
              <a:gd name="connsiteX19" fmla="*/ 6891 w 10014"/>
              <a:gd name="connsiteY19" fmla="*/ 1419 h 10000"/>
              <a:gd name="connsiteX20" fmla="*/ 6917 w 10014"/>
              <a:gd name="connsiteY20" fmla="*/ 1616 h 10000"/>
              <a:gd name="connsiteX21" fmla="*/ 6976 w 10014"/>
              <a:gd name="connsiteY21" fmla="*/ 1799 h 10000"/>
              <a:gd name="connsiteX22" fmla="*/ 7036 w 10014"/>
              <a:gd name="connsiteY22" fmla="*/ 2010 h 10000"/>
              <a:gd name="connsiteX23" fmla="*/ 7095 w 10014"/>
              <a:gd name="connsiteY23" fmla="*/ 2207 h 10000"/>
              <a:gd name="connsiteX24" fmla="*/ 7251 w 10014"/>
              <a:gd name="connsiteY24" fmla="*/ 2600 h 10000"/>
              <a:gd name="connsiteX25" fmla="*/ 7396 w 10014"/>
              <a:gd name="connsiteY25" fmla="*/ 2953 h 10000"/>
              <a:gd name="connsiteX26" fmla="*/ 7396 w 10014"/>
              <a:gd name="connsiteY26" fmla="*/ 2953 h 10000"/>
              <a:gd name="connsiteX27" fmla="*/ 7422 w 10014"/>
              <a:gd name="connsiteY27" fmla="*/ 3032 h 10000"/>
              <a:gd name="connsiteX28" fmla="*/ 7440 w 10014"/>
              <a:gd name="connsiteY28" fmla="*/ 3111 h 10000"/>
              <a:gd name="connsiteX29" fmla="*/ 7447 w 10014"/>
              <a:gd name="connsiteY29" fmla="*/ 3192 h 10000"/>
              <a:gd name="connsiteX30" fmla="*/ 7447 w 10014"/>
              <a:gd name="connsiteY30" fmla="*/ 3269 h 10000"/>
              <a:gd name="connsiteX31" fmla="*/ 7440 w 10014"/>
              <a:gd name="connsiteY31" fmla="*/ 3348 h 10000"/>
              <a:gd name="connsiteX32" fmla="*/ 7430 w 10014"/>
              <a:gd name="connsiteY32" fmla="*/ 3413 h 10000"/>
              <a:gd name="connsiteX33" fmla="*/ 7396 w 10014"/>
              <a:gd name="connsiteY33" fmla="*/ 3491 h 10000"/>
              <a:gd name="connsiteX34" fmla="*/ 7380 w 10014"/>
              <a:gd name="connsiteY34" fmla="*/ 3557 h 10000"/>
              <a:gd name="connsiteX35" fmla="*/ 7294 w 10014"/>
              <a:gd name="connsiteY35" fmla="*/ 3700 h 10000"/>
              <a:gd name="connsiteX36" fmla="*/ 7199 w 10014"/>
              <a:gd name="connsiteY36" fmla="*/ 3806 h 10000"/>
              <a:gd name="connsiteX37" fmla="*/ 7079 w 10014"/>
              <a:gd name="connsiteY37" fmla="*/ 3924 h 10000"/>
              <a:gd name="connsiteX38" fmla="*/ 6951 w 10014"/>
              <a:gd name="connsiteY38" fmla="*/ 4017 h 10000"/>
              <a:gd name="connsiteX39" fmla="*/ 6805 w 10014"/>
              <a:gd name="connsiteY39" fmla="*/ 4084 h 10000"/>
              <a:gd name="connsiteX40" fmla="*/ 6658 w 10014"/>
              <a:gd name="connsiteY40" fmla="*/ 4149 h 10000"/>
              <a:gd name="connsiteX41" fmla="*/ 6513 w 10014"/>
              <a:gd name="connsiteY41" fmla="*/ 4173 h 10000"/>
              <a:gd name="connsiteX42" fmla="*/ 6369 w 10014"/>
              <a:gd name="connsiteY42" fmla="*/ 4189 h 10000"/>
              <a:gd name="connsiteX43" fmla="*/ 6222 w 10014"/>
              <a:gd name="connsiteY43" fmla="*/ 4173 h 10000"/>
              <a:gd name="connsiteX44" fmla="*/ 6083 w 10014"/>
              <a:gd name="connsiteY44" fmla="*/ 4137 h 10000"/>
              <a:gd name="connsiteX45" fmla="*/ 5964 w 10014"/>
              <a:gd name="connsiteY45" fmla="*/ 4070 h 10000"/>
              <a:gd name="connsiteX46" fmla="*/ 5905 w 10014"/>
              <a:gd name="connsiteY46" fmla="*/ 4017 h 10000"/>
              <a:gd name="connsiteX47" fmla="*/ 5854 w 10014"/>
              <a:gd name="connsiteY47" fmla="*/ 3965 h 10000"/>
              <a:gd name="connsiteX48" fmla="*/ 5854 w 10014"/>
              <a:gd name="connsiteY48" fmla="*/ 3965 h 10000"/>
              <a:gd name="connsiteX49" fmla="*/ 5768 w 10014"/>
              <a:gd name="connsiteY49" fmla="*/ 3846 h 10000"/>
              <a:gd name="connsiteX50" fmla="*/ 5691 w 10014"/>
              <a:gd name="connsiteY50" fmla="*/ 3715 h 10000"/>
              <a:gd name="connsiteX51" fmla="*/ 5647 w 10014"/>
              <a:gd name="connsiteY51" fmla="*/ 3557 h 10000"/>
              <a:gd name="connsiteX52" fmla="*/ 5621 w 10014"/>
              <a:gd name="connsiteY52" fmla="*/ 3387 h 10000"/>
              <a:gd name="connsiteX53" fmla="*/ 5595 w 10014"/>
              <a:gd name="connsiteY53" fmla="*/ 3204 h 10000"/>
              <a:gd name="connsiteX54" fmla="*/ 5595 w 10014"/>
              <a:gd name="connsiteY54" fmla="*/ 3021 h 10000"/>
              <a:gd name="connsiteX55" fmla="*/ 5614 w 10014"/>
              <a:gd name="connsiteY55" fmla="*/ 2808 h 10000"/>
              <a:gd name="connsiteX56" fmla="*/ 5621 w 10014"/>
              <a:gd name="connsiteY56" fmla="*/ 2600 h 10000"/>
              <a:gd name="connsiteX57" fmla="*/ 5673 w 10014"/>
              <a:gd name="connsiteY57" fmla="*/ 2165 h 10000"/>
              <a:gd name="connsiteX58" fmla="*/ 5741 w 10014"/>
              <a:gd name="connsiteY58" fmla="*/ 1747 h 10000"/>
              <a:gd name="connsiteX59" fmla="*/ 5810 w 10014"/>
              <a:gd name="connsiteY59" fmla="*/ 1315 h 10000"/>
              <a:gd name="connsiteX60" fmla="*/ 5828 w 10014"/>
              <a:gd name="connsiteY60" fmla="*/ 1089 h 10000"/>
              <a:gd name="connsiteX61" fmla="*/ 5854 w 10014"/>
              <a:gd name="connsiteY61" fmla="*/ 893 h 10000"/>
              <a:gd name="connsiteX62" fmla="*/ 5854 w 10014"/>
              <a:gd name="connsiteY62" fmla="*/ 893 h 10000"/>
              <a:gd name="connsiteX63" fmla="*/ 5854 w 10014"/>
              <a:gd name="connsiteY63" fmla="*/ 801 h 10000"/>
              <a:gd name="connsiteX64" fmla="*/ 5854 w 10014"/>
              <a:gd name="connsiteY64" fmla="*/ 737 h 10000"/>
              <a:gd name="connsiteX65" fmla="*/ 5828 w 10014"/>
              <a:gd name="connsiteY65" fmla="*/ 657 h 10000"/>
              <a:gd name="connsiteX66" fmla="*/ 5810 w 10014"/>
              <a:gd name="connsiteY66" fmla="*/ 592 h 10000"/>
              <a:gd name="connsiteX67" fmla="*/ 5777 w 10014"/>
              <a:gd name="connsiteY67" fmla="*/ 527 h 10000"/>
              <a:gd name="connsiteX68" fmla="*/ 5741 w 10014"/>
              <a:gd name="connsiteY68" fmla="*/ 474 h 10000"/>
              <a:gd name="connsiteX69" fmla="*/ 5639 w 10014"/>
              <a:gd name="connsiteY69" fmla="*/ 367 h 10000"/>
              <a:gd name="connsiteX70" fmla="*/ 5528 w 10014"/>
              <a:gd name="connsiteY70" fmla="*/ 275 h 10000"/>
              <a:gd name="connsiteX71" fmla="*/ 5382 w 10014"/>
              <a:gd name="connsiteY71" fmla="*/ 198 h 10000"/>
              <a:gd name="connsiteX72" fmla="*/ 5227 w 10014"/>
              <a:gd name="connsiteY72" fmla="*/ 145 h 10000"/>
              <a:gd name="connsiteX73" fmla="*/ 5048 w 10014"/>
              <a:gd name="connsiteY73" fmla="*/ 106 h 10000"/>
              <a:gd name="connsiteX74" fmla="*/ 4859 w 10014"/>
              <a:gd name="connsiteY74" fmla="*/ 67 h 10000"/>
              <a:gd name="connsiteX75" fmla="*/ 4654 w 10014"/>
              <a:gd name="connsiteY75" fmla="*/ 40 h 10000"/>
              <a:gd name="connsiteX76" fmla="*/ 4242 w 10014"/>
              <a:gd name="connsiteY76" fmla="*/ 0 h 10000"/>
              <a:gd name="connsiteX77" fmla="*/ 3805 w 10014"/>
              <a:gd name="connsiteY77" fmla="*/ 0 h 10000"/>
              <a:gd name="connsiteX78" fmla="*/ 3385 w 10014"/>
              <a:gd name="connsiteY78" fmla="*/ 0 h 10000"/>
              <a:gd name="connsiteX79" fmla="*/ 3385 w 10014"/>
              <a:gd name="connsiteY79" fmla="*/ 0 h 10000"/>
              <a:gd name="connsiteX80" fmla="*/ 2940 w 10014"/>
              <a:gd name="connsiteY80" fmla="*/ 27 h 10000"/>
              <a:gd name="connsiteX81" fmla="*/ 2940 w 10014"/>
              <a:gd name="connsiteY81" fmla="*/ 27 h 10000"/>
              <a:gd name="connsiteX82" fmla="*/ 2664 w 10014"/>
              <a:gd name="connsiteY82" fmla="*/ 27 h 10000"/>
              <a:gd name="connsiteX83" fmla="*/ 2399 w 10014"/>
              <a:gd name="connsiteY83" fmla="*/ 40 h 10000"/>
              <a:gd name="connsiteX84" fmla="*/ 2399 w 10014"/>
              <a:gd name="connsiteY84" fmla="*/ 40 h 10000"/>
              <a:gd name="connsiteX85" fmla="*/ 2554 w 10014"/>
              <a:gd name="connsiteY85" fmla="*/ 1011 h 10000"/>
              <a:gd name="connsiteX86" fmla="*/ 2681 w 10014"/>
              <a:gd name="connsiteY86" fmla="*/ 1866 h 10000"/>
              <a:gd name="connsiteX87" fmla="*/ 2768 w 10014"/>
              <a:gd name="connsiteY87" fmla="*/ 2612 h 10000"/>
              <a:gd name="connsiteX88" fmla="*/ 2837 w 10014"/>
              <a:gd name="connsiteY88" fmla="*/ 3269 h 10000"/>
              <a:gd name="connsiteX89" fmla="*/ 2855 w 10014"/>
              <a:gd name="connsiteY89" fmla="*/ 3806 h 10000"/>
              <a:gd name="connsiteX90" fmla="*/ 2863 w 10014"/>
              <a:gd name="connsiteY90" fmla="*/ 4042 h 10000"/>
              <a:gd name="connsiteX91" fmla="*/ 2855 w 10014"/>
              <a:gd name="connsiteY91" fmla="*/ 4265 h 10000"/>
              <a:gd name="connsiteX92" fmla="*/ 2846 w 10014"/>
              <a:gd name="connsiteY92" fmla="*/ 4462 h 10000"/>
              <a:gd name="connsiteX93" fmla="*/ 2837 w 10014"/>
              <a:gd name="connsiteY93" fmla="*/ 4632 h 10000"/>
              <a:gd name="connsiteX94" fmla="*/ 2802 w 10014"/>
              <a:gd name="connsiteY94" fmla="*/ 4792 h 10000"/>
              <a:gd name="connsiteX95" fmla="*/ 2786 w 10014"/>
              <a:gd name="connsiteY95" fmla="*/ 4935 h 10000"/>
              <a:gd name="connsiteX96" fmla="*/ 2741 w 10014"/>
              <a:gd name="connsiteY96" fmla="*/ 5053 h 10000"/>
              <a:gd name="connsiteX97" fmla="*/ 2699 w 10014"/>
              <a:gd name="connsiteY97" fmla="*/ 5159 h 10000"/>
              <a:gd name="connsiteX98" fmla="*/ 2657 w 10014"/>
              <a:gd name="connsiteY98" fmla="*/ 5238 h 10000"/>
              <a:gd name="connsiteX99" fmla="*/ 2605 w 10014"/>
              <a:gd name="connsiteY99" fmla="*/ 5303 h 10000"/>
              <a:gd name="connsiteX100" fmla="*/ 2545 w 10014"/>
              <a:gd name="connsiteY100" fmla="*/ 5370 h 10000"/>
              <a:gd name="connsiteX101" fmla="*/ 2485 w 10014"/>
              <a:gd name="connsiteY101" fmla="*/ 5409 h 10000"/>
              <a:gd name="connsiteX102" fmla="*/ 2417 w 10014"/>
              <a:gd name="connsiteY102" fmla="*/ 5435 h 10000"/>
              <a:gd name="connsiteX103" fmla="*/ 2349 w 10014"/>
              <a:gd name="connsiteY103" fmla="*/ 5446 h 10000"/>
              <a:gd name="connsiteX104" fmla="*/ 2263 w 10014"/>
              <a:gd name="connsiteY104" fmla="*/ 5446 h 10000"/>
              <a:gd name="connsiteX105" fmla="*/ 2176 w 10014"/>
              <a:gd name="connsiteY105" fmla="*/ 5446 h 10000"/>
              <a:gd name="connsiteX106" fmla="*/ 2014 w 10014"/>
              <a:gd name="connsiteY106" fmla="*/ 5409 h 10000"/>
              <a:gd name="connsiteX107" fmla="*/ 1818 w 10014"/>
              <a:gd name="connsiteY107" fmla="*/ 5303 h 10000"/>
              <a:gd name="connsiteX108" fmla="*/ 1620 w 10014"/>
              <a:gd name="connsiteY108" fmla="*/ 5197 h 10000"/>
              <a:gd name="connsiteX109" fmla="*/ 1620 w 10014"/>
              <a:gd name="connsiteY109" fmla="*/ 5197 h 10000"/>
              <a:gd name="connsiteX110" fmla="*/ 1233 w 10014"/>
              <a:gd name="connsiteY110" fmla="*/ 4975 h 10000"/>
              <a:gd name="connsiteX111" fmla="*/ 1071 w 10014"/>
              <a:gd name="connsiteY111" fmla="*/ 4885 h 10000"/>
              <a:gd name="connsiteX112" fmla="*/ 909 w 10014"/>
              <a:gd name="connsiteY112" fmla="*/ 4792 h 10000"/>
              <a:gd name="connsiteX113" fmla="*/ 780 w 10014"/>
              <a:gd name="connsiteY113" fmla="*/ 4751 h 10000"/>
              <a:gd name="connsiteX114" fmla="*/ 651 w 10014"/>
              <a:gd name="connsiteY114" fmla="*/ 4713 h 10000"/>
              <a:gd name="connsiteX115" fmla="*/ 539 w 10014"/>
              <a:gd name="connsiteY115" fmla="*/ 4701 h 10000"/>
              <a:gd name="connsiteX116" fmla="*/ 446 w 10014"/>
              <a:gd name="connsiteY116" fmla="*/ 4739 h 10000"/>
              <a:gd name="connsiteX117" fmla="*/ 395 w 10014"/>
              <a:gd name="connsiteY117" fmla="*/ 4765 h 10000"/>
              <a:gd name="connsiteX118" fmla="*/ 351 w 10014"/>
              <a:gd name="connsiteY118" fmla="*/ 4792 h 10000"/>
              <a:gd name="connsiteX119" fmla="*/ 309 w 10014"/>
              <a:gd name="connsiteY119" fmla="*/ 4844 h 10000"/>
              <a:gd name="connsiteX120" fmla="*/ 275 w 10014"/>
              <a:gd name="connsiteY120" fmla="*/ 4898 h 10000"/>
              <a:gd name="connsiteX121" fmla="*/ 213 w 10014"/>
              <a:gd name="connsiteY121" fmla="*/ 5015 h 10000"/>
              <a:gd name="connsiteX122" fmla="*/ 153 w 10014"/>
              <a:gd name="connsiteY122" fmla="*/ 5197 h 10000"/>
              <a:gd name="connsiteX123" fmla="*/ 102 w 10014"/>
              <a:gd name="connsiteY123" fmla="*/ 5422 h 10000"/>
              <a:gd name="connsiteX124" fmla="*/ 60 w 10014"/>
              <a:gd name="connsiteY124" fmla="*/ 5711 h 10000"/>
              <a:gd name="connsiteX125" fmla="*/ 26 w 10014"/>
              <a:gd name="connsiteY125" fmla="*/ 6024 h 10000"/>
              <a:gd name="connsiteX126" fmla="*/ 0 w 10014"/>
              <a:gd name="connsiteY126" fmla="*/ 6392 h 10000"/>
              <a:gd name="connsiteX127" fmla="*/ 0 w 10014"/>
              <a:gd name="connsiteY127" fmla="*/ 6392 h 10000"/>
              <a:gd name="connsiteX128" fmla="*/ 0 w 10014"/>
              <a:gd name="connsiteY128" fmla="*/ 6605 h 10000"/>
              <a:gd name="connsiteX129" fmla="*/ 0 w 10014"/>
              <a:gd name="connsiteY129" fmla="*/ 6772 h 10000"/>
              <a:gd name="connsiteX130" fmla="*/ 9 w 10014"/>
              <a:gd name="connsiteY130" fmla="*/ 6917 h 10000"/>
              <a:gd name="connsiteX131" fmla="*/ 26 w 10014"/>
              <a:gd name="connsiteY131" fmla="*/ 7062 h 10000"/>
              <a:gd name="connsiteX132" fmla="*/ 60 w 10014"/>
              <a:gd name="connsiteY132" fmla="*/ 7180 h 10000"/>
              <a:gd name="connsiteX133" fmla="*/ 94 w 10014"/>
              <a:gd name="connsiteY133" fmla="*/ 7287 h 10000"/>
              <a:gd name="connsiteX134" fmla="*/ 128 w 10014"/>
              <a:gd name="connsiteY134" fmla="*/ 7377 h 10000"/>
              <a:gd name="connsiteX135" fmla="*/ 179 w 10014"/>
              <a:gd name="connsiteY135" fmla="*/ 7455 h 10000"/>
              <a:gd name="connsiteX136" fmla="*/ 239 w 10014"/>
              <a:gd name="connsiteY136" fmla="*/ 7509 h 10000"/>
              <a:gd name="connsiteX137" fmla="*/ 300 w 10014"/>
              <a:gd name="connsiteY137" fmla="*/ 7561 h 10000"/>
              <a:gd name="connsiteX138" fmla="*/ 360 w 10014"/>
              <a:gd name="connsiteY138" fmla="*/ 7600 h 10000"/>
              <a:gd name="connsiteX139" fmla="*/ 437 w 10014"/>
              <a:gd name="connsiteY139" fmla="*/ 7627 h 10000"/>
              <a:gd name="connsiteX140" fmla="*/ 504 w 10014"/>
              <a:gd name="connsiteY140" fmla="*/ 7652 h 10000"/>
              <a:gd name="connsiteX141" fmla="*/ 591 w 10014"/>
              <a:gd name="connsiteY141" fmla="*/ 7652 h 10000"/>
              <a:gd name="connsiteX142" fmla="*/ 755 w 10014"/>
              <a:gd name="connsiteY142" fmla="*/ 7652 h 10000"/>
              <a:gd name="connsiteX143" fmla="*/ 934 w 10014"/>
              <a:gd name="connsiteY143" fmla="*/ 7615 h 10000"/>
              <a:gd name="connsiteX144" fmla="*/ 1106 w 10014"/>
              <a:gd name="connsiteY144" fmla="*/ 7561 h 10000"/>
              <a:gd name="connsiteX145" fmla="*/ 1465 w 10014"/>
              <a:gd name="connsiteY145" fmla="*/ 7430 h 10000"/>
              <a:gd name="connsiteX146" fmla="*/ 1791 w 10014"/>
              <a:gd name="connsiteY146" fmla="*/ 7299 h 10000"/>
              <a:gd name="connsiteX147" fmla="*/ 1928 w 10014"/>
              <a:gd name="connsiteY147" fmla="*/ 7232 h 10000"/>
              <a:gd name="connsiteX148" fmla="*/ 2057 w 10014"/>
              <a:gd name="connsiteY148" fmla="*/ 7219 h 10000"/>
              <a:gd name="connsiteX149" fmla="*/ 2057 w 10014"/>
              <a:gd name="connsiteY149" fmla="*/ 7219 h 10000"/>
              <a:gd name="connsiteX150" fmla="*/ 2297 w 10014"/>
              <a:gd name="connsiteY150" fmla="*/ 7180 h 10000"/>
              <a:gd name="connsiteX151" fmla="*/ 2417 w 10014"/>
              <a:gd name="connsiteY151" fmla="*/ 7180 h 10000"/>
              <a:gd name="connsiteX152" fmla="*/ 2554 w 10014"/>
              <a:gd name="connsiteY152" fmla="*/ 7204 h 10000"/>
              <a:gd name="connsiteX153" fmla="*/ 2691 w 10014"/>
              <a:gd name="connsiteY153" fmla="*/ 7232 h 10000"/>
              <a:gd name="connsiteX154" fmla="*/ 2751 w 10014"/>
              <a:gd name="connsiteY154" fmla="*/ 7260 h 10000"/>
              <a:gd name="connsiteX155" fmla="*/ 2812 w 10014"/>
              <a:gd name="connsiteY155" fmla="*/ 7311 h 10000"/>
              <a:gd name="connsiteX156" fmla="*/ 2881 w 10014"/>
              <a:gd name="connsiteY156" fmla="*/ 7377 h 10000"/>
              <a:gd name="connsiteX157" fmla="*/ 2932 w 10014"/>
              <a:gd name="connsiteY157" fmla="*/ 7443 h 10000"/>
              <a:gd name="connsiteX158" fmla="*/ 2992 w 10014"/>
              <a:gd name="connsiteY158" fmla="*/ 7522 h 10000"/>
              <a:gd name="connsiteX159" fmla="*/ 3043 w 10014"/>
              <a:gd name="connsiteY159" fmla="*/ 7615 h 10000"/>
              <a:gd name="connsiteX160" fmla="*/ 3094 w 10014"/>
              <a:gd name="connsiteY160" fmla="*/ 7706 h 10000"/>
              <a:gd name="connsiteX161" fmla="*/ 3136 w 10014"/>
              <a:gd name="connsiteY161" fmla="*/ 7836 h 10000"/>
              <a:gd name="connsiteX162" fmla="*/ 3180 w 10014"/>
              <a:gd name="connsiteY162" fmla="*/ 7979 h 10000"/>
              <a:gd name="connsiteX163" fmla="*/ 3222 w 10014"/>
              <a:gd name="connsiteY163" fmla="*/ 8138 h 10000"/>
              <a:gd name="connsiteX164" fmla="*/ 3248 w 10014"/>
              <a:gd name="connsiteY164" fmla="*/ 8308 h 10000"/>
              <a:gd name="connsiteX165" fmla="*/ 3274 w 10014"/>
              <a:gd name="connsiteY165" fmla="*/ 8519 h 10000"/>
              <a:gd name="connsiteX166" fmla="*/ 3292 w 10014"/>
              <a:gd name="connsiteY166" fmla="*/ 8728 h 10000"/>
              <a:gd name="connsiteX167" fmla="*/ 3317 w 10014"/>
              <a:gd name="connsiteY167" fmla="*/ 8966 h 10000"/>
              <a:gd name="connsiteX168" fmla="*/ 3325 w 10014"/>
              <a:gd name="connsiteY168" fmla="*/ 9242 h 10000"/>
              <a:gd name="connsiteX169" fmla="*/ 3325 w 10014"/>
              <a:gd name="connsiteY169" fmla="*/ 9530 h 10000"/>
              <a:gd name="connsiteX170" fmla="*/ 3337 w 10014"/>
              <a:gd name="connsiteY170" fmla="*/ 9982 h 10000"/>
              <a:gd name="connsiteX171" fmla="*/ 9995 w 10014"/>
              <a:gd name="connsiteY171" fmla="*/ 10000 h 10000"/>
              <a:gd name="connsiteX172" fmla="*/ 9974 w 10014"/>
              <a:gd name="connsiteY172" fmla="*/ 197 h 10000"/>
              <a:gd name="connsiteX0" fmla="*/ 9974 w 10004"/>
              <a:gd name="connsiteY0" fmla="*/ 197 h 10000"/>
              <a:gd name="connsiteX1" fmla="*/ 9342 w 10004"/>
              <a:gd name="connsiteY1" fmla="*/ 184 h 10000"/>
              <a:gd name="connsiteX2" fmla="*/ 8426 w 10004"/>
              <a:gd name="connsiteY2" fmla="*/ 290 h 10000"/>
              <a:gd name="connsiteX3" fmla="*/ 7670 w 10004"/>
              <a:gd name="connsiteY3" fmla="*/ 407 h 10000"/>
              <a:gd name="connsiteX4" fmla="*/ 7670 w 10004"/>
              <a:gd name="connsiteY4" fmla="*/ 407 h 10000"/>
              <a:gd name="connsiteX5" fmla="*/ 7542 w 10004"/>
              <a:gd name="connsiteY5" fmla="*/ 420 h 10000"/>
              <a:gd name="connsiteX6" fmla="*/ 7430 w 10004"/>
              <a:gd name="connsiteY6" fmla="*/ 448 h 10000"/>
              <a:gd name="connsiteX7" fmla="*/ 7337 w 10004"/>
              <a:gd name="connsiteY7" fmla="*/ 501 h 10000"/>
              <a:gd name="connsiteX8" fmla="*/ 7251 w 10004"/>
              <a:gd name="connsiteY8" fmla="*/ 527 h 10000"/>
              <a:gd name="connsiteX9" fmla="*/ 7173 w 10004"/>
              <a:gd name="connsiteY9" fmla="*/ 578 h 10000"/>
              <a:gd name="connsiteX10" fmla="*/ 7104 w 10004"/>
              <a:gd name="connsiteY10" fmla="*/ 645 h 10000"/>
              <a:gd name="connsiteX11" fmla="*/ 7044 w 10004"/>
              <a:gd name="connsiteY11" fmla="*/ 709 h 10000"/>
              <a:gd name="connsiteX12" fmla="*/ 7001 w 10004"/>
              <a:gd name="connsiteY12" fmla="*/ 776 h 10000"/>
              <a:gd name="connsiteX13" fmla="*/ 6958 w 10004"/>
              <a:gd name="connsiteY13" fmla="*/ 827 h 10000"/>
              <a:gd name="connsiteX14" fmla="*/ 6933 w 10004"/>
              <a:gd name="connsiteY14" fmla="*/ 920 h 10000"/>
              <a:gd name="connsiteX15" fmla="*/ 6907 w 10004"/>
              <a:gd name="connsiteY15" fmla="*/ 998 h 10000"/>
              <a:gd name="connsiteX16" fmla="*/ 6891 w 10004"/>
              <a:gd name="connsiteY16" fmla="*/ 1077 h 10000"/>
              <a:gd name="connsiteX17" fmla="*/ 6881 w 10004"/>
              <a:gd name="connsiteY17" fmla="*/ 1155 h 10000"/>
              <a:gd name="connsiteX18" fmla="*/ 6881 w 10004"/>
              <a:gd name="connsiteY18" fmla="*/ 1248 h 10000"/>
              <a:gd name="connsiteX19" fmla="*/ 6891 w 10004"/>
              <a:gd name="connsiteY19" fmla="*/ 1419 h 10000"/>
              <a:gd name="connsiteX20" fmla="*/ 6917 w 10004"/>
              <a:gd name="connsiteY20" fmla="*/ 1616 h 10000"/>
              <a:gd name="connsiteX21" fmla="*/ 6976 w 10004"/>
              <a:gd name="connsiteY21" fmla="*/ 1799 h 10000"/>
              <a:gd name="connsiteX22" fmla="*/ 7036 w 10004"/>
              <a:gd name="connsiteY22" fmla="*/ 2010 h 10000"/>
              <a:gd name="connsiteX23" fmla="*/ 7095 w 10004"/>
              <a:gd name="connsiteY23" fmla="*/ 2207 h 10000"/>
              <a:gd name="connsiteX24" fmla="*/ 7251 w 10004"/>
              <a:gd name="connsiteY24" fmla="*/ 2600 h 10000"/>
              <a:gd name="connsiteX25" fmla="*/ 7396 w 10004"/>
              <a:gd name="connsiteY25" fmla="*/ 2953 h 10000"/>
              <a:gd name="connsiteX26" fmla="*/ 7396 w 10004"/>
              <a:gd name="connsiteY26" fmla="*/ 2953 h 10000"/>
              <a:gd name="connsiteX27" fmla="*/ 7422 w 10004"/>
              <a:gd name="connsiteY27" fmla="*/ 3032 h 10000"/>
              <a:gd name="connsiteX28" fmla="*/ 7440 w 10004"/>
              <a:gd name="connsiteY28" fmla="*/ 3111 h 10000"/>
              <a:gd name="connsiteX29" fmla="*/ 7447 w 10004"/>
              <a:gd name="connsiteY29" fmla="*/ 3192 h 10000"/>
              <a:gd name="connsiteX30" fmla="*/ 7447 w 10004"/>
              <a:gd name="connsiteY30" fmla="*/ 3269 h 10000"/>
              <a:gd name="connsiteX31" fmla="*/ 7440 w 10004"/>
              <a:gd name="connsiteY31" fmla="*/ 3348 h 10000"/>
              <a:gd name="connsiteX32" fmla="*/ 7430 w 10004"/>
              <a:gd name="connsiteY32" fmla="*/ 3413 h 10000"/>
              <a:gd name="connsiteX33" fmla="*/ 7396 w 10004"/>
              <a:gd name="connsiteY33" fmla="*/ 3491 h 10000"/>
              <a:gd name="connsiteX34" fmla="*/ 7380 w 10004"/>
              <a:gd name="connsiteY34" fmla="*/ 3557 h 10000"/>
              <a:gd name="connsiteX35" fmla="*/ 7294 w 10004"/>
              <a:gd name="connsiteY35" fmla="*/ 3700 h 10000"/>
              <a:gd name="connsiteX36" fmla="*/ 7199 w 10004"/>
              <a:gd name="connsiteY36" fmla="*/ 3806 h 10000"/>
              <a:gd name="connsiteX37" fmla="*/ 7079 w 10004"/>
              <a:gd name="connsiteY37" fmla="*/ 3924 h 10000"/>
              <a:gd name="connsiteX38" fmla="*/ 6951 w 10004"/>
              <a:gd name="connsiteY38" fmla="*/ 4017 h 10000"/>
              <a:gd name="connsiteX39" fmla="*/ 6805 w 10004"/>
              <a:gd name="connsiteY39" fmla="*/ 4084 h 10000"/>
              <a:gd name="connsiteX40" fmla="*/ 6658 w 10004"/>
              <a:gd name="connsiteY40" fmla="*/ 4149 h 10000"/>
              <a:gd name="connsiteX41" fmla="*/ 6513 w 10004"/>
              <a:gd name="connsiteY41" fmla="*/ 4173 h 10000"/>
              <a:gd name="connsiteX42" fmla="*/ 6369 w 10004"/>
              <a:gd name="connsiteY42" fmla="*/ 4189 h 10000"/>
              <a:gd name="connsiteX43" fmla="*/ 6222 w 10004"/>
              <a:gd name="connsiteY43" fmla="*/ 4173 h 10000"/>
              <a:gd name="connsiteX44" fmla="*/ 6083 w 10004"/>
              <a:gd name="connsiteY44" fmla="*/ 4137 h 10000"/>
              <a:gd name="connsiteX45" fmla="*/ 5964 w 10004"/>
              <a:gd name="connsiteY45" fmla="*/ 4070 h 10000"/>
              <a:gd name="connsiteX46" fmla="*/ 5905 w 10004"/>
              <a:gd name="connsiteY46" fmla="*/ 4017 h 10000"/>
              <a:gd name="connsiteX47" fmla="*/ 5854 w 10004"/>
              <a:gd name="connsiteY47" fmla="*/ 3965 h 10000"/>
              <a:gd name="connsiteX48" fmla="*/ 5854 w 10004"/>
              <a:gd name="connsiteY48" fmla="*/ 3965 h 10000"/>
              <a:gd name="connsiteX49" fmla="*/ 5768 w 10004"/>
              <a:gd name="connsiteY49" fmla="*/ 3846 h 10000"/>
              <a:gd name="connsiteX50" fmla="*/ 5691 w 10004"/>
              <a:gd name="connsiteY50" fmla="*/ 3715 h 10000"/>
              <a:gd name="connsiteX51" fmla="*/ 5647 w 10004"/>
              <a:gd name="connsiteY51" fmla="*/ 3557 h 10000"/>
              <a:gd name="connsiteX52" fmla="*/ 5621 w 10004"/>
              <a:gd name="connsiteY52" fmla="*/ 3387 h 10000"/>
              <a:gd name="connsiteX53" fmla="*/ 5595 w 10004"/>
              <a:gd name="connsiteY53" fmla="*/ 3204 h 10000"/>
              <a:gd name="connsiteX54" fmla="*/ 5595 w 10004"/>
              <a:gd name="connsiteY54" fmla="*/ 3021 h 10000"/>
              <a:gd name="connsiteX55" fmla="*/ 5614 w 10004"/>
              <a:gd name="connsiteY55" fmla="*/ 2808 h 10000"/>
              <a:gd name="connsiteX56" fmla="*/ 5621 w 10004"/>
              <a:gd name="connsiteY56" fmla="*/ 2600 h 10000"/>
              <a:gd name="connsiteX57" fmla="*/ 5673 w 10004"/>
              <a:gd name="connsiteY57" fmla="*/ 2165 h 10000"/>
              <a:gd name="connsiteX58" fmla="*/ 5741 w 10004"/>
              <a:gd name="connsiteY58" fmla="*/ 1747 h 10000"/>
              <a:gd name="connsiteX59" fmla="*/ 5810 w 10004"/>
              <a:gd name="connsiteY59" fmla="*/ 1315 h 10000"/>
              <a:gd name="connsiteX60" fmla="*/ 5828 w 10004"/>
              <a:gd name="connsiteY60" fmla="*/ 1089 h 10000"/>
              <a:gd name="connsiteX61" fmla="*/ 5854 w 10004"/>
              <a:gd name="connsiteY61" fmla="*/ 893 h 10000"/>
              <a:gd name="connsiteX62" fmla="*/ 5854 w 10004"/>
              <a:gd name="connsiteY62" fmla="*/ 893 h 10000"/>
              <a:gd name="connsiteX63" fmla="*/ 5854 w 10004"/>
              <a:gd name="connsiteY63" fmla="*/ 801 h 10000"/>
              <a:gd name="connsiteX64" fmla="*/ 5854 w 10004"/>
              <a:gd name="connsiteY64" fmla="*/ 737 h 10000"/>
              <a:gd name="connsiteX65" fmla="*/ 5828 w 10004"/>
              <a:gd name="connsiteY65" fmla="*/ 657 h 10000"/>
              <a:gd name="connsiteX66" fmla="*/ 5810 w 10004"/>
              <a:gd name="connsiteY66" fmla="*/ 592 h 10000"/>
              <a:gd name="connsiteX67" fmla="*/ 5777 w 10004"/>
              <a:gd name="connsiteY67" fmla="*/ 527 h 10000"/>
              <a:gd name="connsiteX68" fmla="*/ 5741 w 10004"/>
              <a:gd name="connsiteY68" fmla="*/ 474 h 10000"/>
              <a:gd name="connsiteX69" fmla="*/ 5639 w 10004"/>
              <a:gd name="connsiteY69" fmla="*/ 367 h 10000"/>
              <a:gd name="connsiteX70" fmla="*/ 5528 w 10004"/>
              <a:gd name="connsiteY70" fmla="*/ 275 h 10000"/>
              <a:gd name="connsiteX71" fmla="*/ 5382 w 10004"/>
              <a:gd name="connsiteY71" fmla="*/ 198 h 10000"/>
              <a:gd name="connsiteX72" fmla="*/ 5227 w 10004"/>
              <a:gd name="connsiteY72" fmla="*/ 145 h 10000"/>
              <a:gd name="connsiteX73" fmla="*/ 5048 w 10004"/>
              <a:gd name="connsiteY73" fmla="*/ 106 h 10000"/>
              <a:gd name="connsiteX74" fmla="*/ 4859 w 10004"/>
              <a:gd name="connsiteY74" fmla="*/ 67 h 10000"/>
              <a:gd name="connsiteX75" fmla="*/ 4654 w 10004"/>
              <a:gd name="connsiteY75" fmla="*/ 40 h 10000"/>
              <a:gd name="connsiteX76" fmla="*/ 4242 w 10004"/>
              <a:gd name="connsiteY76" fmla="*/ 0 h 10000"/>
              <a:gd name="connsiteX77" fmla="*/ 3805 w 10004"/>
              <a:gd name="connsiteY77" fmla="*/ 0 h 10000"/>
              <a:gd name="connsiteX78" fmla="*/ 3385 w 10004"/>
              <a:gd name="connsiteY78" fmla="*/ 0 h 10000"/>
              <a:gd name="connsiteX79" fmla="*/ 3385 w 10004"/>
              <a:gd name="connsiteY79" fmla="*/ 0 h 10000"/>
              <a:gd name="connsiteX80" fmla="*/ 2940 w 10004"/>
              <a:gd name="connsiteY80" fmla="*/ 27 h 10000"/>
              <a:gd name="connsiteX81" fmla="*/ 2940 w 10004"/>
              <a:gd name="connsiteY81" fmla="*/ 27 h 10000"/>
              <a:gd name="connsiteX82" fmla="*/ 2664 w 10004"/>
              <a:gd name="connsiteY82" fmla="*/ 27 h 10000"/>
              <a:gd name="connsiteX83" fmla="*/ 2399 w 10004"/>
              <a:gd name="connsiteY83" fmla="*/ 40 h 10000"/>
              <a:gd name="connsiteX84" fmla="*/ 2399 w 10004"/>
              <a:gd name="connsiteY84" fmla="*/ 40 h 10000"/>
              <a:gd name="connsiteX85" fmla="*/ 2554 w 10004"/>
              <a:gd name="connsiteY85" fmla="*/ 1011 h 10000"/>
              <a:gd name="connsiteX86" fmla="*/ 2681 w 10004"/>
              <a:gd name="connsiteY86" fmla="*/ 1866 h 10000"/>
              <a:gd name="connsiteX87" fmla="*/ 2768 w 10004"/>
              <a:gd name="connsiteY87" fmla="*/ 2612 h 10000"/>
              <a:gd name="connsiteX88" fmla="*/ 2837 w 10004"/>
              <a:gd name="connsiteY88" fmla="*/ 3269 h 10000"/>
              <a:gd name="connsiteX89" fmla="*/ 2855 w 10004"/>
              <a:gd name="connsiteY89" fmla="*/ 3806 h 10000"/>
              <a:gd name="connsiteX90" fmla="*/ 2863 w 10004"/>
              <a:gd name="connsiteY90" fmla="*/ 4042 h 10000"/>
              <a:gd name="connsiteX91" fmla="*/ 2855 w 10004"/>
              <a:gd name="connsiteY91" fmla="*/ 4265 h 10000"/>
              <a:gd name="connsiteX92" fmla="*/ 2846 w 10004"/>
              <a:gd name="connsiteY92" fmla="*/ 4462 h 10000"/>
              <a:gd name="connsiteX93" fmla="*/ 2837 w 10004"/>
              <a:gd name="connsiteY93" fmla="*/ 4632 h 10000"/>
              <a:gd name="connsiteX94" fmla="*/ 2802 w 10004"/>
              <a:gd name="connsiteY94" fmla="*/ 4792 h 10000"/>
              <a:gd name="connsiteX95" fmla="*/ 2786 w 10004"/>
              <a:gd name="connsiteY95" fmla="*/ 4935 h 10000"/>
              <a:gd name="connsiteX96" fmla="*/ 2741 w 10004"/>
              <a:gd name="connsiteY96" fmla="*/ 5053 h 10000"/>
              <a:gd name="connsiteX97" fmla="*/ 2699 w 10004"/>
              <a:gd name="connsiteY97" fmla="*/ 5159 h 10000"/>
              <a:gd name="connsiteX98" fmla="*/ 2657 w 10004"/>
              <a:gd name="connsiteY98" fmla="*/ 5238 h 10000"/>
              <a:gd name="connsiteX99" fmla="*/ 2605 w 10004"/>
              <a:gd name="connsiteY99" fmla="*/ 5303 h 10000"/>
              <a:gd name="connsiteX100" fmla="*/ 2545 w 10004"/>
              <a:gd name="connsiteY100" fmla="*/ 5370 h 10000"/>
              <a:gd name="connsiteX101" fmla="*/ 2485 w 10004"/>
              <a:gd name="connsiteY101" fmla="*/ 5409 h 10000"/>
              <a:gd name="connsiteX102" fmla="*/ 2417 w 10004"/>
              <a:gd name="connsiteY102" fmla="*/ 5435 h 10000"/>
              <a:gd name="connsiteX103" fmla="*/ 2349 w 10004"/>
              <a:gd name="connsiteY103" fmla="*/ 5446 h 10000"/>
              <a:gd name="connsiteX104" fmla="*/ 2263 w 10004"/>
              <a:gd name="connsiteY104" fmla="*/ 5446 h 10000"/>
              <a:gd name="connsiteX105" fmla="*/ 2176 w 10004"/>
              <a:gd name="connsiteY105" fmla="*/ 5446 h 10000"/>
              <a:gd name="connsiteX106" fmla="*/ 2014 w 10004"/>
              <a:gd name="connsiteY106" fmla="*/ 5409 h 10000"/>
              <a:gd name="connsiteX107" fmla="*/ 1818 w 10004"/>
              <a:gd name="connsiteY107" fmla="*/ 5303 h 10000"/>
              <a:gd name="connsiteX108" fmla="*/ 1620 w 10004"/>
              <a:gd name="connsiteY108" fmla="*/ 5197 h 10000"/>
              <a:gd name="connsiteX109" fmla="*/ 1620 w 10004"/>
              <a:gd name="connsiteY109" fmla="*/ 5197 h 10000"/>
              <a:gd name="connsiteX110" fmla="*/ 1233 w 10004"/>
              <a:gd name="connsiteY110" fmla="*/ 4975 h 10000"/>
              <a:gd name="connsiteX111" fmla="*/ 1071 w 10004"/>
              <a:gd name="connsiteY111" fmla="*/ 4885 h 10000"/>
              <a:gd name="connsiteX112" fmla="*/ 909 w 10004"/>
              <a:gd name="connsiteY112" fmla="*/ 4792 h 10000"/>
              <a:gd name="connsiteX113" fmla="*/ 780 w 10004"/>
              <a:gd name="connsiteY113" fmla="*/ 4751 h 10000"/>
              <a:gd name="connsiteX114" fmla="*/ 651 w 10004"/>
              <a:gd name="connsiteY114" fmla="*/ 4713 h 10000"/>
              <a:gd name="connsiteX115" fmla="*/ 539 w 10004"/>
              <a:gd name="connsiteY115" fmla="*/ 4701 h 10000"/>
              <a:gd name="connsiteX116" fmla="*/ 446 w 10004"/>
              <a:gd name="connsiteY116" fmla="*/ 4739 h 10000"/>
              <a:gd name="connsiteX117" fmla="*/ 395 w 10004"/>
              <a:gd name="connsiteY117" fmla="*/ 4765 h 10000"/>
              <a:gd name="connsiteX118" fmla="*/ 351 w 10004"/>
              <a:gd name="connsiteY118" fmla="*/ 4792 h 10000"/>
              <a:gd name="connsiteX119" fmla="*/ 309 w 10004"/>
              <a:gd name="connsiteY119" fmla="*/ 4844 h 10000"/>
              <a:gd name="connsiteX120" fmla="*/ 275 w 10004"/>
              <a:gd name="connsiteY120" fmla="*/ 4898 h 10000"/>
              <a:gd name="connsiteX121" fmla="*/ 213 w 10004"/>
              <a:gd name="connsiteY121" fmla="*/ 5015 h 10000"/>
              <a:gd name="connsiteX122" fmla="*/ 153 w 10004"/>
              <a:gd name="connsiteY122" fmla="*/ 5197 h 10000"/>
              <a:gd name="connsiteX123" fmla="*/ 102 w 10004"/>
              <a:gd name="connsiteY123" fmla="*/ 5422 h 10000"/>
              <a:gd name="connsiteX124" fmla="*/ 60 w 10004"/>
              <a:gd name="connsiteY124" fmla="*/ 5711 h 10000"/>
              <a:gd name="connsiteX125" fmla="*/ 26 w 10004"/>
              <a:gd name="connsiteY125" fmla="*/ 6024 h 10000"/>
              <a:gd name="connsiteX126" fmla="*/ 0 w 10004"/>
              <a:gd name="connsiteY126" fmla="*/ 6392 h 10000"/>
              <a:gd name="connsiteX127" fmla="*/ 0 w 10004"/>
              <a:gd name="connsiteY127" fmla="*/ 6392 h 10000"/>
              <a:gd name="connsiteX128" fmla="*/ 0 w 10004"/>
              <a:gd name="connsiteY128" fmla="*/ 6605 h 10000"/>
              <a:gd name="connsiteX129" fmla="*/ 0 w 10004"/>
              <a:gd name="connsiteY129" fmla="*/ 6772 h 10000"/>
              <a:gd name="connsiteX130" fmla="*/ 9 w 10004"/>
              <a:gd name="connsiteY130" fmla="*/ 6917 h 10000"/>
              <a:gd name="connsiteX131" fmla="*/ 26 w 10004"/>
              <a:gd name="connsiteY131" fmla="*/ 7062 h 10000"/>
              <a:gd name="connsiteX132" fmla="*/ 60 w 10004"/>
              <a:gd name="connsiteY132" fmla="*/ 7180 h 10000"/>
              <a:gd name="connsiteX133" fmla="*/ 94 w 10004"/>
              <a:gd name="connsiteY133" fmla="*/ 7287 h 10000"/>
              <a:gd name="connsiteX134" fmla="*/ 128 w 10004"/>
              <a:gd name="connsiteY134" fmla="*/ 7377 h 10000"/>
              <a:gd name="connsiteX135" fmla="*/ 179 w 10004"/>
              <a:gd name="connsiteY135" fmla="*/ 7455 h 10000"/>
              <a:gd name="connsiteX136" fmla="*/ 239 w 10004"/>
              <a:gd name="connsiteY136" fmla="*/ 7509 h 10000"/>
              <a:gd name="connsiteX137" fmla="*/ 300 w 10004"/>
              <a:gd name="connsiteY137" fmla="*/ 7561 h 10000"/>
              <a:gd name="connsiteX138" fmla="*/ 360 w 10004"/>
              <a:gd name="connsiteY138" fmla="*/ 7600 h 10000"/>
              <a:gd name="connsiteX139" fmla="*/ 437 w 10004"/>
              <a:gd name="connsiteY139" fmla="*/ 7627 h 10000"/>
              <a:gd name="connsiteX140" fmla="*/ 504 w 10004"/>
              <a:gd name="connsiteY140" fmla="*/ 7652 h 10000"/>
              <a:gd name="connsiteX141" fmla="*/ 591 w 10004"/>
              <a:gd name="connsiteY141" fmla="*/ 7652 h 10000"/>
              <a:gd name="connsiteX142" fmla="*/ 755 w 10004"/>
              <a:gd name="connsiteY142" fmla="*/ 7652 h 10000"/>
              <a:gd name="connsiteX143" fmla="*/ 934 w 10004"/>
              <a:gd name="connsiteY143" fmla="*/ 7615 h 10000"/>
              <a:gd name="connsiteX144" fmla="*/ 1106 w 10004"/>
              <a:gd name="connsiteY144" fmla="*/ 7561 h 10000"/>
              <a:gd name="connsiteX145" fmla="*/ 1465 w 10004"/>
              <a:gd name="connsiteY145" fmla="*/ 7430 h 10000"/>
              <a:gd name="connsiteX146" fmla="*/ 1791 w 10004"/>
              <a:gd name="connsiteY146" fmla="*/ 7299 h 10000"/>
              <a:gd name="connsiteX147" fmla="*/ 1928 w 10004"/>
              <a:gd name="connsiteY147" fmla="*/ 7232 h 10000"/>
              <a:gd name="connsiteX148" fmla="*/ 2057 w 10004"/>
              <a:gd name="connsiteY148" fmla="*/ 7219 h 10000"/>
              <a:gd name="connsiteX149" fmla="*/ 2057 w 10004"/>
              <a:gd name="connsiteY149" fmla="*/ 7219 h 10000"/>
              <a:gd name="connsiteX150" fmla="*/ 2297 w 10004"/>
              <a:gd name="connsiteY150" fmla="*/ 7180 h 10000"/>
              <a:gd name="connsiteX151" fmla="*/ 2417 w 10004"/>
              <a:gd name="connsiteY151" fmla="*/ 7180 h 10000"/>
              <a:gd name="connsiteX152" fmla="*/ 2554 w 10004"/>
              <a:gd name="connsiteY152" fmla="*/ 7204 h 10000"/>
              <a:gd name="connsiteX153" fmla="*/ 2691 w 10004"/>
              <a:gd name="connsiteY153" fmla="*/ 7232 h 10000"/>
              <a:gd name="connsiteX154" fmla="*/ 2751 w 10004"/>
              <a:gd name="connsiteY154" fmla="*/ 7260 h 10000"/>
              <a:gd name="connsiteX155" fmla="*/ 2812 w 10004"/>
              <a:gd name="connsiteY155" fmla="*/ 7311 h 10000"/>
              <a:gd name="connsiteX156" fmla="*/ 2881 w 10004"/>
              <a:gd name="connsiteY156" fmla="*/ 7377 h 10000"/>
              <a:gd name="connsiteX157" fmla="*/ 2932 w 10004"/>
              <a:gd name="connsiteY157" fmla="*/ 7443 h 10000"/>
              <a:gd name="connsiteX158" fmla="*/ 2992 w 10004"/>
              <a:gd name="connsiteY158" fmla="*/ 7522 h 10000"/>
              <a:gd name="connsiteX159" fmla="*/ 3043 w 10004"/>
              <a:gd name="connsiteY159" fmla="*/ 7615 h 10000"/>
              <a:gd name="connsiteX160" fmla="*/ 3094 w 10004"/>
              <a:gd name="connsiteY160" fmla="*/ 7706 h 10000"/>
              <a:gd name="connsiteX161" fmla="*/ 3136 w 10004"/>
              <a:gd name="connsiteY161" fmla="*/ 7836 h 10000"/>
              <a:gd name="connsiteX162" fmla="*/ 3180 w 10004"/>
              <a:gd name="connsiteY162" fmla="*/ 7979 h 10000"/>
              <a:gd name="connsiteX163" fmla="*/ 3222 w 10004"/>
              <a:gd name="connsiteY163" fmla="*/ 8138 h 10000"/>
              <a:gd name="connsiteX164" fmla="*/ 3248 w 10004"/>
              <a:gd name="connsiteY164" fmla="*/ 8308 h 10000"/>
              <a:gd name="connsiteX165" fmla="*/ 3274 w 10004"/>
              <a:gd name="connsiteY165" fmla="*/ 8519 h 10000"/>
              <a:gd name="connsiteX166" fmla="*/ 3292 w 10004"/>
              <a:gd name="connsiteY166" fmla="*/ 8728 h 10000"/>
              <a:gd name="connsiteX167" fmla="*/ 3317 w 10004"/>
              <a:gd name="connsiteY167" fmla="*/ 8966 h 10000"/>
              <a:gd name="connsiteX168" fmla="*/ 3325 w 10004"/>
              <a:gd name="connsiteY168" fmla="*/ 9242 h 10000"/>
              <a:gd name="connsiteX169" fmla="*/ 3325 w 10004"/>
              <a:gd name="connsiteY169" fmla="*/ 9530 h 10000"/>
              <a:gd name="connsiteX170" fmla="*/ 3337 w 10004"/>
              <a:gd name="connsiteY170" fmla="*/ 9982 h 10000"/>
              <a:gd name="connsiteX171" fmla="*/ 9995 w 10004"/>
              <a:gd name="connsiteY171" fmla="*/ 10000 h 10000"/>
              <a:gd name="connsiteX172" fmla="*/ 9974 w 10004"/>
              <a:gd name="connsiteY172" fmla="*/ 197 h 10000"/>
              <a:gd name="connsiteX0" fmla="*/ 9974 w 9995"/>
              <a:gd name="connsiteY0" fmla="*/ 197 h 10000"/>
              <a:gd name="connsiteX1" fmla="*/ 9342 w 9995"/>
              <a:gd name="connsiteY1" fmla="*/ 184 h 10000"/>
              <a:gd name="connsiteX2" fmla="*/ 8426 w 9995"/>
              <a:gd name="connsiteY2" fmla="*/ 290 h 10000"/>
              <a:gd name="connsiteX3" fmla="*/ 7670 w 9995"/>
              <a:gd name="connsiteY3" fmla="*/ 407 h 10000"/>
              <a:gd name="connsiteX4" fmla="*/ 7670 w 9995"/>
              <a:gd name="connsiteY4" fmla="*/ 407 h 10000"/>
              <a:gd name="connsiteX5" fmla="*/ 7542 w 9995"/>
              <a:gd name="connsiteY5" fmla="*/ 420 h 10000"/>
              <a:gd name="connsiteX6" fmla="*/ 7430 w 9995"/>
              <a:gd name="connsiteY6" fmla="*/ 448 h 10000"/>
              <a:gd name="connsiteX7" fmla="*/ 7337 w 9995"/>
              <a:gd name="connsiteY7" fmla="*/ 501 h 10000"/>
              <a:gd name="connsiteX8" fmla="*/ 7251 w 9995"/>
              <a:gd name="connsiteY8" fmla="*/ 527 h 10000"/>
              <a:gd name="connsiteX9" fmla="*/ 7173 w 9995"/>
              <a:gd name="connsiteY9" fmla="*/ 578 h 10000"/>
              <a:gd name="connsiteX10" fmla="*/ 7104 w 9995"/>
              <a:gd name="connsiteY10" fmla="*/ 645 h 10000"/>
              <a:gd name="connsiteX11" fmla="*/ 7044 w 9995"/>
              <a:gd name="connsiteY11" fmla="*/ 709 h 10000"/>
              <a:gd name="connsiteX12" fmla="*/ 7001 w 9995"/>
              <a:gd name="connsiteY12" fmla="*/ 776 h 10000"/>
              <a:gd name="connsiteX13" fmla="*/ 6958 w 9995"/>
              <a:gd name="connsiteY13" fmla="*/ 827 h 10000"/>
              <a:gd name="connsiteX14" fmla="*/ 6933 w 9995"/>
              <a:gd name="connsiteY14" fmla="*/ 920 h 10000"/>
              <a:gd name="connsiteX15" fmla="*/ 6907 w 9995"/>
              <a:gd name="connsiteY15" fmla="*/ 998 h 10000"/>
              <a:gd name="connsiteX16" fmla="*/ 6891 w 9995"/>
              <a:gd name="connsiteY16" fmla="*/ 1077 h 10000"/>
              <a:gd name="connsiteX17" fmla="*/ 6881 w 9995"/>
              <a:gd name="connsiteY17" fmla="*/ 1155 h 10000"/>
              <a:gd name="connsiteX18" fmla="*/ 6881 w 9995"/>
              <a:gd name="connsiteY18" fmla="*/ 1248 h 10000"/>
              <a:gd name="connsiteX19" fmla="*/ 6891 w 9995"/>
              <a:gd name="connsiteY19" fmla="*/ 1419 h 10000"/>
              <a:gd name="connsiteX20" fmla="*/ 6917 w 9995"/>
              <a:gd name="connsiteY20" fmla="*/ 1616 h 10000"/>
              <a:gd name="connsiteX21" fmla="*/ 6976 w 9995"/>
              <a:gd name="connsiteY21" fmla="*/ 1799 h 10000"/>
              <a:gd name="connsiteX22" fmla="*/ 7036 w 9995"/>
              <a:gd name="connsiteY22" fmla="*/ 2010 h 10000"/>
              <a:gd name="connsiteX23" fmla="*/ 7095 w 9995"/>
              <a:gd name="connsiteY23" fmla="*/ 2207 h 10000"/>
              <a:gd name="connsiteX24" fmla="*/ 7251 w 9995"/>
              <a:gd name="connsiteY24" fmla="*/ 2600 h 10000"/>
              <a:gd name="connsiteX25" fmla="*/ 7396 w 9995"/>
              <a:gd name="connsiteY25" fmla="*/ 2953 h 10000"/>
              <a:gd name="connsiteX26" fmla="*/ 7396 w 9995"/>
              <a:gd name="connsiteY26" fmla="*/ 2953 h 10000"/>
              <a:gd name="connsiteX27" fmla="*/ 7422 w 9995"/>
              <a:gd name="connsiteY27" fmla="*/ 3032 h 10000"/>
              <a:gd name="connsiteX28" fmla="*/ 7440 w 9995"/>
              <a:gd name="connsiteY28" fmla="*/ 3111 h 10000"/>
              <a:gd name="connsiteX29" fmla="*/ 7447 w 9995"/>
              <a:gd name="connsiteY29" fmla="*/ 3192 h 10000"/>
              <a:gd name="connsiteX30" fmla="*/ 7447 w 9995"/>
              <a:gd name="connsiteY30" fmla="*/ 3269 h 10000"/>
              <a:gd name="connsiteX31" fmla="*/ 7440 w 9995"/>
              <a:gd name="connsiteY31" fmla="*/ 3348 h 10000"/>
              <a:gd name="connsiteX32" fmla="*/ 7430 w 9995"/>
              <a:gd name="connsiteY32" fmla="*/ 3413 h 10000"/>
              <a:gd name="connsiteX33" fmla="*/ 7396 w 9995"/>
              <a:gd name="connsiteY33" fmla="*/ 3491 h 10000"/>
              <a:gd name="connsiteX34" fmla="*/ 7380 w 9995"/>
              <a:gd name="connsiteY34" fmla="*/ 3557 h 10000"/>
              <a:gd name="connsiteX35" fmla="*/ 7294 w 9995"/>
              <a:gd name="connsiteY35" fmla="*/ 3700 h 10000"/>
              <a:gd name="connsiteX36" fmla="*/ 7199 w 9995"/>
              <a:gd name="connsiteY36" fmla="*/ 3806 h 10000"/>
              <a:gd name="connsiteX37" fmla="*/ 7079 w 9995"/>
              <a:gd name="connsiteY37" fmla="*/ 3924 h 10000"/>
              <a:gd name="connsiteX38" fmla="*/ 6951 w 9995"/>
              <a:gd name="connsiteY38" fmla="*/ 4017 h 10000"/>
              <a:gd name="connsiteX39" fmla="*/ 6805 w 9995"/>
              <a:gd name="connsiteY39" fmla="*/ 4084 h 10000"/>
              <a:gd name="connsiteX40" fmla="*/ 6658 w 9995"/>
              <a:gd name="connsiteY40" fmla="*/ 4149 h 10000"/>
              <a:gd name="connsiteX41" fmla="*/ 6513 w 9995"/>
              <a:gd name="connsiteY41" fmla="*/ 4173 h 10000"/>
              <a:gd name="connsiteX42" fmla="*/ 6369 w 9995"/>
              <a:gd name="connsiteY42" fmla="*/ 4189 h 10000"/>
              <a:gd name="connsiteX43" fmla="*/ 6222 w 9995"/>
              <a:gd name="connsiteY43" fmla="*/ 4173 h 10000"/>
              <a:gd name="connsiteX44" fmla="*/ 6083 w 9995"/>
              <a:gd name="connsiteY44" fmla="*/ 4137 h 10000"/>
              <a:gd name="connsiteX45" fmla="*/ 5964 w 9995"/>
              <a:gd name="connsiteY45" fmla="*/ 4070 h 10000"/>
              <a:gd name="connsiteX46" fmla="*/ 5905 w 9995"/>
              <a:gd name="connsiteY46" fmla="*/ 4017 h 10000"/>
              <a:gd name="connsiteX47" fmla="*/ 5854 w 9995"/>
              <a:gd name="connsiteY47" fmla="*/ 3965 h 10000"/>
              <a:gd name="connsiteX48" fmla="*/ 5854 w 9995"/>
              <a:gd name="connsiteY48" fmla="*/ 3965 h 10000"/>
              <a:gd name="connsiteX49" fmla="*/ 5768 w 9995"/>
              <a:gd name="connsiteY49" fmla="*/ 3846 h 10000"/>
              <a:gd name="connsiteX50" fmla="*/ 5691 w 9995"/>
              <a:gd name="connsiteY50" fmla="*/ 3715 h 10000"/>
              <a:gd name="connsiteX51" fmla="*/ 5647 w 9995"/>
              <a:gd name="connsiteY51" fmla="*/ 3557 h 10000"/>
              <a:gd name="connsiteX52" fmla="*/ 5621 w 9995"/>
              <a:gd name="connsiteY52" fmla="*/ 3387 h 10000"/>
              <a:gd name="connsiteX53" fmla="*/ 5595 w 9995"/>
              <a:gd name="connsiteY53" fmla="*/ 3204 h 10000"/>
              <a:gd name="connsiteX54" fmla="*/ 5595 w 9995"/>
              <a:gd name="connsiteY54" fmla="*/ 3021 h 10000"/>
              <a:gd name="connsiteX55" fmla="*/ 5614 w 9995"/>
              <a:gd name="connsiteY55" fmla="*/ 2808 h 10000"/>
              <a:gd name="connsiteX56" fmla="*/ 5621 w 9995"/>
              <a:gd name="connsiteY56" fmla="*/ 2600 h 10000"/>
              <a:gd name="connsiteX57" fmla="*/ 5673 w 9995"/>
              <a:gd name="connsiteY57" fmla="*/ 2165 h 10000"/>
              <a:gd name="connsiteX58" fmla="*/ 5741 w 9995"/>
              <a:gd name="connsiteY58" fmla="*/ 1747 h 10000"/>
              <a:gd name="connsiteX59" fmla="*/ 5810 w 9995"/>
              <a:gd name="connsiteY59" fmla="*/ 1315 h 10000"/>
              <a:gd name="connsiteX60" fmla="*/ 5828 w 9995"/>
              <a:gd name="connsiteY60" fmla="*/ 1089 h 10000"/>
              <a:gd name="connsiteX61" fmla="*/ 5854 w 9995"/>
              <a:gd name="connsiteY61" fmla="*/ 893 h 10000"/>
              <a:gd name="connsiteX62" fmla="*/ 5854 w 9995"/>
              <a:gd name="connsiteY62" fmla="*/ 893 h 10000"/>
              <a:gd name="connsiteX63" fmla="*/ 5854 w 9995"/>
              <a:gd name="connsiteY63" fmla="*/ 801 h 10000"/>
              <a:gd name="connsiteX64" fmla="*/ 5854 w 9995"/>
              <a:gd name="connsiteY64" fmla="*/ 737 h 10000"/>
              <a:gd name="connsiteX65" fmla="*/ 5828 w 9995"/>
              <a:gd name="connsiteY65" fmla="*/ 657 h 10000"/>
              <a:gd name="connsiteX66" fmla="*/ 5810 w 9995"/>
              <a:gd name="connsiteY66" fmla="*/ 592 h 10000"/>
              <a:gd name="connsiteX67" fmla="*/ 5777 w 9995"/>
              <a:gd name="connsiteY67" fmla="*/ 527 h 10000"/>
              <a:gd name="connsiteX68" fmla="*/ 5741 w 9995"/>
              <a:gd name="connsiteY68" fmla="*/ 474 h 10000"/>
              <a:gd name="connsiteX69" fmla="*/ 5639 w 9995"/>
              <a:gd name="connsiteY69" fmla="*/ 367 h 10000"/>
              <a:gd name="connsiteX70" fmla="*/ 5528 w 9995"/>
              <a:gd name="connsiteY70" fmla="*/ 275 h 10000"/>
              <a:gd name="connsiteX71" fmla="*/ 5382 w 9995"/>
              <a:gd name="connsiteY71" fmla="*/ 198 h 10000"/>
              <a:gd name="connsiteX72" fmla="*/ 5227 w 9995"/>
              <a:gd name="connsiteY72" fmla="*/ 145 h 10000"/>
              <a:gd name="connsiteX73" fmla="*/ 5048 w 9995"/>
              <a:gd name="connsiteY73" fmla="*/ 106 h 10000"/>
              <a:gd name="connsiteX74" fmla="*/ 4859 w 9995"/>
              <a:gd name="connsiteY74" fmla="*/ 67 h 10000"/>
              <a:gd name="connsiteX75" fmla="*/ 4654 w 9995"/>
              <a:gd name="connsiteY75" fmla="*/ 40 h 10000"/>
              <a:gd name="connsiteX76" fmla="*/ 4242 w 9995"/>
              <a:gd name="connsiteY76" fmla="*/ 0 h 10000"/>
              <a:gd name="connsiteX77" fmla="*/ 3805 w 9995"/>
              <a:gd name="connsiteY77" fmla="*/ 0 h 10000"/>
              <a:gd name="connsiteX78" fmla="*/ 3385 w 9995"/>
              <a:gd name="connsiteY78" fmla="*/ 0 h 10000"/>
              <a:gd name="connsiteX79" fmla="*/ 3385 w 9995"/>
              <a:gd name="connsiteY79" fmla="*/ 0 h 10000"/>
              <a:gd name="connsiteX80" fmla="*/ 2940 w 9995"/>
              <a:gd name="connsiteY80" fmla="*/ 27 h 10000"/>
              <a:gd name="connsiteX81" fmla="*/ 2940 w 9995"/>
              <a:gd name="connsiteY81" fmla="*/ 27 h 10000"/>
              <a:gd name="connsiteX82" fmla="*/ 2664 w 9995"/>
              <a:gd name="connsiteY82" fmla="*/ 27 h 10000"/>
              <a:gd name="connsiteX83" fmla="*/ 2399 w 9995"/>
              <a:gd name="connsiteY83" fmla="*/ 40 h 10000"/>
              <a:gd name="connsiteX84" fmla="*/ 2399 w 9995"/>
              <a:gd name="connsiteY84" fmla="*/ 40 h 10000"/>
              <a:gd name="connsiteX85" fmla="*/ 2554 w 9995"/>
              <a:gd name="connsiteY85" fmla="*/ 1011 h 10000"/>
              <a:gd name="connsiteX86" fmla="*/ 2681 w 9995"/>
              <a:gd name="connsiteY86" fmla="*/ 1866 h 10000"/>
              <a:gd name="connsiteX87" fmla="*/ 2768 w 9995"/>
              <a:gd name="connsiteY87" fmla="*/ 2612 h 10000"/>
              <a:gd name="connsiteX88" fmla="*/ 2837 w 9995"/>
              <a:gd name="connsiteY88" fmla="*/ 3269 h 10000"/>
              <a:gd name="connsiteX89" fmla="*/ 2855 w 9995"/>
              <a:gd name="connsiteY89" fmla="*/ 3806 h 10000"/>
              <a:gd name="connsiteX90" fmla="*/ 2863 w 9995"/>
              <a:gd name="connsiteY90" fmla="*/ 4042 h 10000"/>
              <a:gd name="connsiteX91" fmla="*/ 2855 w 9995"/>
              <a:gd name="connsiteY91" fmla="*/ 4265 h 10000"/>
              <a:gd name="connsiteX92" fmla="*/ 2846 w 9995"/>
              <a:gd name="connsiteY92" fmla="*/ 4462 h 10000"/>
              <a:gd name="connsiteX93" fmla="*/ 2837 w 9995"/>
              <a:gd name="connsiteY93" fmla="*/ 4632 h 10000"/>
              <a:gd name="connsiteX94" fmla="*/ 2802 w 9995"/>
              <a:gd name="connsiteY94" fmla="*/ 4792 h 10000"/>
              <a:gd name="connsiteX95" fmla="*/ 2786 w 9995"/>
              <a:gd name="connsiteY95" fmla="*/ 4935 h 10000"/>
              <a:gd name="connsiteX96" fmla="*/ 2741 w 9995"/>
              <a:gd name="connsiteY96" fmla="*/ 5053 h 10000"/>
              <a:gd name="connsiteX97" fmla="*/ 2699 w 9995"/>
              <a:gd name="connsiteY97" fmla="*/ 5159 h 10000"/>
              <a:gd name="connsiteX98" fmla="*/ 2657 w 9995"/>
              <a:gd name="connsiteY98" fmla="*/ 5238 h 10000"/>
              <a:gd name="connsiteX99" fmla="*/ 2605 w 9995"/>
              <a:gd name="connsiteY99" fmla="*/ 5303 h 10000"/>
              <a:gd name="connsiteX100" fmla="*/ 2545 w 9995"/>
              <a:gd name="connsiteY100" fmla="*/ 5370 h 10000"/>
              <a:gd name="connsiteX101" fmla="*/ 2485 w 9995"/>
              <a:gd name="connsiteY101" fmla="*/ 5409 h 10000"/>
              <a:gd name="connsiteX102" fmla="*/ 2417 w 9995"/>
              <a:gd name="connsiteY102" fmla="*/ 5435 h 10000"/>
              <a:gd name="connsiteX103" fmla="*/ 2349 w 9995"/>
              <a:gd name="connsiteY103" fmla="*/ 5446 h 10000"/>
              <a:gd name="connsiteX104" fmla="*/ 2263 w 9995"/>
              <a:gd name="connsiteY104" fmla="*/ 5446 h 10000"/>
              <a:gd name="connsiteX105" fmla="*/ 2176 w 9995"/>
              <a:gd name="connsiteY105" fmla="*/ 5446 h 10000"/>
              <a:gd name="connsiteX106" fmla="*/ 2014 w 9995"/>
              <a:gd name="connsiteY106" fmla="*/ 5409 h 10000"/>
              <a:gd name="connsiteX107" fmla="*/ 1818 w 9995"/>
              <a:gd name="connsiteY107" fmla="*/ 5303 h 10000"/>
              <a:gd name="connsiteX108" fmla="*/ 1620 w 9995"/>
              <a:gd name="connsiteY108" fmla="*/ 5197 h 10000"/>
              <a:gd name="connsiteX109" fmla="*/ 1620 w 9995"/>
              <a:gd name="connsiteY109" fmla="*/ 5197 h 10000"/>
              <a:gd name="connsiteX110" fmla="*/ 1233 w 9995"/>
              <a:gd name="connsiteY110" fmla="*/ 4975 h 10000"/>
              <a:gd name="connsiteX111" fmla="*/ 1071 w 9995"/>
              <a:gd name="connsiteY111" fmla="*/ 4885 h 10000"/>
              <a:gd name="connsiteX112" fmla="*/ 909 w 9995"/>
              <a:gd name="connsiteY112" fmla="*/ 4792 h 10000"/>
              <a:gd name="connsiteX113" fmla="*/ 780 w 9995"/>
              <a:gd name="connsiteY113" fmla="*/ 4751 h 10000"/>
              <a:gd name="connsiteX114" fmla="*/ 651 w 9995"/>
              <a:gd name="connsiteY114" fmla="*/ 4713 h 10000"/>
              <a:gd name="connsiteX115" fmla="*/ 539 w 9995"/>
              <a:gd name="connsiteY115" fmla="*/ 4701 h 10000"/>
              <a:gd name="connsiteX116" fmla="*/ 446 w 9995"/>
              <a:gd name="connsiteY116" fmla="*/ 4739 h 10000"/>
              <a:gd name="connsiteX117" fmla="*/ 395 w 9995"/>
              <a:gd name="connsiteY117" fmla="*/ 4765 h 10000"/>
              <a:gd name="connsiteX118" fmla="*/ 351 w 9995"/>
              <a:gd name="connsiteY118" fmla="*/ 4792 h 10000"/>
              <a:gd name="connsiteX119" fmla="*/ 309 w 9995"/>
              <a:gd name="connsiteY119" fmla="*/ 4844 h 10000"/>
              <a:gd name="connsiteX120" fmla="*/ 275 w 9995"/>
              <a:gd name="connsiteY120" fmla="*/ 4898 h 10000"/>
              <a:gd name="connsiteX121" fmla="*/ 213 w 9995"/>
              <a:gd name="connsiteY121" fmla="*/ 5015 h 10000"/>
              <a:gd name="connsiteX122" fmla="*/ 153 w 9995"/>
              <a:gd name="connsiteY122" fmla="*/ 5197 h 10000"/>
              <a:gd name="connsiteX123" fmla="*/ 102 w 9995"/>
              <a:gd name="connsiteY123" fmla="*/ 5422 h 10000"/>
              <a:gd name="connsiteX124" fmla="*/ 60 w 9995"/>
              <a:gd name="connsiteY124" fmla="*/ 5711 h 10000"/>
              <a:gd name="connsiteX125" fmla="*/ 26 w 9995"/>
              <a:gd name="connsiteY125" fmla="*/ 6024 h 10000"/>
              <a:gd name="connsiteX126" fmla="*/ 0 w 9995"/>
              <a:gd name="connsiteY126" fmla="*/ 6392 h 10000"/>
              <a:gd name="connsiteX127" fmla="*/ 0 w 9995"/>
              <a:gd name="connsiteY127" fmla="*/ 6392 h 10000"/>
              <a:gd name="connsiteX128" fmla="*/ 0 w 9995"/>
              <a:gd name="connsiteY128" fmla="*/ 6605 h 10000"/>
              <a:gd name="connsiteX129" fmla="*/ 0 w 9995"/>
              <a:gd name="connsiteY129" fmla="*/ 6772 h 10000"/>
              <a:gd name="connsiteX130" fmla="*/ 9 w 9995"/>
              <a:gd name="connsiteY130" fmla="*/ 6917 h 10000"/>
              <a:gd name="connsiteX131" fmla="*/ 26 w 9995"/>
              <a:gd name="connsiteY131" fmla="*/ 7062 h 10000"/>
              <a:gd name="connsiteX132" fmla="*/ 60 w 9995"/>
              <a:gd name="connsiteY132" fmla="*/ 7180 h 10000"/>
              <a:gd name="connsiteX133" fmla="*/ 94 w 9995"/>
              <a:gd name="connsiteY133" fmla="*/ 7287 h 10000"/>
              <a:gd name="connsiteX134" fmla="*/ 128 w 9995"/>
              <a:gd name="connsiteY134" fmla="*/ 7377 h 10000"/>
              <a:gd name="connsiteX135" fmla="*/ 179 w 9995"/>
              <a:gd name="connsiteY135" fmla="*/ 7455 h 10000"/>
              <a:gd name="connsiteX136" fmla="*/ 239 w 9995"/>
              <a:gd name="connsiteY136" fmla="*/ 7509 h 10000"/>
              <a:gd name="connsiteX137" fmla="*/ 300 w 9995"/>
              <a:gd name="connsiteY137" fmla="*/ 7561 h 10000"/>
              <a:gd name="connsiteX138" fmla="*/ 360 w 9995"/>
              <a:gd name="connsiteY138" fmla="*/ 7600 h 10000"/>
              <a:gd name="connsiteX139" fmla="*/ 437 w 9995"/>
              <a:gd name="connsiteY139" fmla="*/ 7627 h 10000"/>
              <a:gd name="connsiteX140" fmla="*/ 504 w 9995"/>
              <a:gd name="connsiteY140" fmla="*/ 7652 h 10000"/>
              <a:gd name="connsiteX141" fmla="*/ 591 w 9995"/>
              <a:gd name="connsiteY141" fmla="*/ 7652 h 10000"/>
              <a:gd name="connsiteX142" fmla="*/ 755 w 9995"/>
              <a:gd name="connsiteY142" fmla="*/ 7652 h 10000"/>
              <a:gd name="connsiteX143" fmla="*/ 934 w 9995"/>
              <a:gd name="connsiteY143" fmla="*/ 7615 h 10000"/>
              <a:gd name="connsiteX144" fmla="*/ 1106 w 9995"/>
              <a:gd name="connsiteY144" fmla="*/ 7561 h 10000"/>
              <a:gd name="connsiteX145" fmla="*/ 1465 w 9995"/>
              <a:gd name="connsiteY145" fmla="*/ 7430 h 10000"/>
              <a:gd name="connsiteX146" fmla="*/ 1791 w 9995"/>
              <a:gd name="connsiteY146" fmla="*/ 7299 h 10000"/>
              <a:gd name="connsiteX147" fmla="*/ 1928 w 9995"/>
              <a:gd name="connsiteY147" fmla="*/ 7232 h 10000"/>
              <a:gd name="connsiteX148" fmla="*/ 2057 w 9995"/>
              <a:gd name="connsiteY148" fmla="*/ 7219 h 10000"/>
              <a:gd name="connsiteX149" fmla="*/ 2057 w 9995"/>
              <a:gd name="connsiteY149" fmla="*/ 7219 h 10000"/>
              <a:gd name="connsiteX150" fmla="*/ 2297 w 9995"/>
              <a:gd name="connsiteY150" fmla="*/ 7180 h 10000"/>
              <a:gd name="connsiteX151" fmla="*/ 2417 w 9995"/>
              <a:gd name="connsiteY151" fmla="*/ 7180 h 10000"/>
              <a:gd name="connsiteX152" fmla="*/ 2554 w 9995"/>
              <a:gd name="connsiteY152" fmla="*/ 7204 h 10000"/>
              <a:gd name="connsiteX153" fmla="*/ 2691 w 9995"/>
              <a:gd name="connsiteY153" fmla="*/ 7232 h 10000"/>
              <a:gd name="connsiteX154" fmla="*/ 2751 w 9995"/>
              <a:gd name="connsiteY154" fmla="*/ 7260 h 10000"/>
              <a:gd name="connsiteX155" fmla="*/ 2812 w 9995"/>
              <a:gd name="connsiteY155" fmla="*/ 7311 h 10000"/>
              <a:gd name="connsiteX156" fmla="*/ 2881 w 9995"/>
              <a:gd name="connsiteY156" fmla="*/ 7377 h 10000"/>
              <a:gd name="connsiteX157" fmla="*/ 2932 w 9995"/>
              <a:gd name="connsiteY157" fmla="*/ 7443 h 10000"/>
              <a:gd name="connsiteX158" fmla="*/ 2992 w 9995"/>
              <a:gd name="connsiteY158" fmla="*/ 7522 h 10000"/>
              <a:gd name="connsiteX159" fmla="*/ 3043 w 9995"/>
              <a:gd name="connsiteY159" fmla="*/ 7615 h 10000"/>
              <a:gd name="connsiteX160" fmla="*/ 3094 w 9995"/>
              <a:gd name="connsiteY160" fmla="*/ 7706 h 10000"/>
              <a:gd name="connsiteX161" fmla="*/ 3136 w 9995"/>
              <a:gd name="connsiteY161" fmla="*/ 7836 h 10000"/>
              <a:gd name="connsiteX162" fmla="*/ 3180 w 9995"/>
              <a:gd name="connsiteY162" fmla="*/ 7979 h 10000"/>
              <a:gd name="connsiteX163" fmla="*/ 3222 w 9995"/>
              <a:gd name="connsiteY163" fmla="*/ 8138 h 10000"/>
              <a:gd name="connsiteX164" fmla="*/ 3248 w 9995"/>
              <a:gd name="connsiteY164" fmla="*/ 8308 h 10000"/>
              <a:gd name="connsiteX165" fmla="*/ 3274 w 9995"/>
              <a:gd name="connsiteY165" fmla="*/ 8519 h 10000"/>
              <a:gd name="connsiteX166" fmla="*/ 3292 w 9995"/>
              <a:gd name="connsiteY166" fmla="*/ 8728 h 10000"/>
              <a:gd name="connsiteX167" fmla="*/ 3317 w 9995"/>
              <a:gd name="connsiteY167" fmla="*/ 8966 h 10000"/>
              <a:gd name="connsiteX168" fmla="*/ 3325 w 9995"/>
              <a:gd name="connsiteY168" fmla="*/ 9242 h 10000"/>
              <a:gd name="connsiteX169" fmla="*/ 3325 w 9995"/>
              <a:gd name="connsiteY169" fmla="*/ 9530 h 10000"/>
              <a:gd name="connsiteX170" fmla="*/ 3337 w 9995"/>
              <a:gd name="connsiteY170" fmla="*/ 9982 h 10000"/>
              <a:gd name="connsiteX171" fmla="*/ 9995 w 9995"/>
              <a:gd name="connsiteY171" fmla="*/ 10000 h 10000"/>
              <a:gd name="connsiteX172" fmla="*/ 9974 w 9995"/>
              <a:gd name="connsiteY172" fmla="*/ 1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9995" h="10000">
                <a:moveTo>
                  <a:pt x="9974" y="197"/>
                </a:moveTo>
                <a:cubicBezTo>
                  <a:pt x="9974" y="-1"/>
                  <a:pt x="9540" y="188"/>
                  <a:pt x="9342" y="184"/>
                </a:cubicBezTo>
                <a:lnTo>
                  <a:pt x="8426" y="290"/>
                </a:lnTo>
                <a:lnTo>
                  <a:pt x="7670" y="407"/>
                </a:lnTo>
                <a:lnTo>
                  <a:pt x="7670" y="407"/>
                </a:lnTo>
                <a:lnTo>
                  <a:pt x="7542" y="420"/>
                </a:lnTo>
                <a:cubicBezTo>
                  <a:pt x="7505" y="432"/>
                  <a:pt x="7467" y="439"/>
                  <a:pt x="7430" y="448"/>
                </a:cubicBezTo>
                <a:cubicBezTo>
                  <a:pt x="7399" y="465"/>
                  <a:pt x="7368" y="483"/>
                  <a:pt x="7337" y="501"/>
                </a:cubicBezTo>
                <a:cubicBezTo>
                  <a:pt x="7308" y="510"/>
                  <a:pt x="7280" y="519"/>
                  <a:pt x="7251" y="527"/>
                </a:cubicBezTo>
                <a:lnTo>
                  <a:pt x="7173" y="578"/>
                </a:lnTo>
                <a:cubicBezTo>
                  <a:pt x="7149" y="601"/>
                  <a:pt x="7127" y="623"/>
                  <a:pt x="7104" y="645"/>
                </a:cubicBezTo>
                <a:cubicBezTo>
                  <a:pt x="7084" y="666"/>
                  <a:pt x="7064" y="688"/>
                  <a:pt x="7044" y="709"/>
                </a:cubicBezTo>
                <a:cubicBezTo>
                  <a:pt x="7029" y="732"/>
                  <a:pt x="7016" y="753"/>
                  <a:pt x="7001" y="776"/>
                </a:cubicBezTo>
                <a:cubicBezTo>
                  <a:pt x="6987" y="794"/>
                  <a:pt x="6972" y="810"/>
                  <a:pt x="6958" y="827"/>
                </a:cubicBezTo>
                <a:cubicBezTo>
                  <a:pt x="6950" y="859"/>
                  <a:pt x="6941" y="889"/>
                  <a:pt x="6933" y="920"/>
                </a:cubicBezTo>
                <a:cubicBezTo>
                  <a:pt x="6924" y="945"/>
                  <a:pt x="6917" y="973"/>
                  <a:pt x="6907" y="998"/>
                </a:cubicBezTo>
                <a:cubicBezTo>
                  <a:pt x="6902" y="1024"/>
                  <a:pt x="6896" y="1050"/>
                  <a:pt x="6891" y="1077"/>
                </a:cubicBezTo>
                <a:cubicBezTo>
                  <a:pt x="6888" y="1102"/>
                  <a:pt x="6884" y="1129"/>
                  <a:pt x="6881" y="1155"/>
                </a:cubicBezTo>
                <a:lnTo>
                  <a:pt x="6881" y="1248"/>
                </a:lnTo>
                <a:cubicBezTo>
                  <a:pt x="6884" y="1305"/>
                  <a:pt x="6888" y="1360"/>
                  <a:pt x="6891" y="1419"/>
                </a:cubicBezTo>
                <a:cubicBezTo>
                  <a:pt x="6899" y="1484"/>
                  <a:pt x="6907" y="1549"/>
                  <a:pt x="6917" y="1616"/>
                </a:cubicBezTo>
                <a:cubicBezTo>
                  <a:pt x="6936" y="1677"/>
                  <a:pt x="6956" y="1736"/>
                  <a:pt x="6976" y="1799"/>
                </a:cubicBezTo>
                <a:cubicBezTo>
                  <a:pt x="6996" y="1869"/>
                  <a:pt x="7016" y="1937"/>
                  <a:pt x="7036" y="2010"/>
                </a:cubicBezTo>
                <a:cubicBezTo>
                  <a:pt x="7056" y="2074"/>
                  <a:pt x="7075" y="2141"/>
                  <a:pt x="7095" y="2207"/>
                </a:cubicBezTo>
                <a:cubicBezTo>
                  <a:pt x="7146" y="2338"/>
                  <a:pt x="7199" y="2468"/>
                  <a:pt x="7251" y="2600"/>
                </a:cubicBezTo>
                <a:cubicBezTo>
                  <a:pt x="7299" y="2718"/>
                  <a:pt x="7349" y="2835"/>
                  <a:pt x="7396" y="2953"/>
                </a:cubicBezTo>
                <a:lnTo>
                  <a:pt x="7396" y="2953"/>
                </a:lnTo>
                <a:cubicBezTo>
                  <a:pt x="7405" y="2982"/>
                  <a:pt x="7413" y="3007"/>
                  <a:pt x="7422" y="3032"/>
                </a:cubicBezTo>
                <a:cubicBezTo>
                  <a:pt x="7427" y="3059"/>
                  <a:pt x="7434" y="3087"/>
                  <a:pt x="7440" y="3111"/>
                </a:cubicBezTo>
                <a:cubicBezTo>
                  <a:pt x="7442" y="3138"/>
                  <a:pt x="7445" y="3163"/>
                  <a:pt x="7447" y="3192"/>
                </a:cubicBezTo>
                <a:lnTo>
                  <a:pt x="7447" y="3269"/>
                </a:lnTo>
                <a:cubicBezTo>
                  <a:pt x="7445" y="3293"/>
                  <a:pt x="7442" y="3324"/>
                  <a:pt x="7440" y="3348"/>
                </a:cubicBezTo>
                <a:cubicBezTo>
                  <a:pt x="7436" y="3368"/>
                  <a:pt x="7434" y="3391"/>
                  <a:pt x="7430" y="3413"/>
                </a:cubicBezTo>
                <a:cubicBezTo>
                  <a:pt x="7420" y="3440"/>
                  <a:pt x="7408" y="3465"/>
                  <a:pt x="7396" y="3491"/>
                </a:cubicBezTo>
                <a:cubicBezTo>
                  <a:pt x="7391" y="3512"/>
                  <a:pt x="7385" y="3538"/>
                  <a:pt x="7380" y="3557"/>
                </a:cubicBezTo>
                <a:cubicBezTo>
                  <a:pt x="7351" y="3605"/>
                  <a:pt x="7323" y="3654"/>
                  <a:pt x="7294" y="3700"/>
                </a:cubicBezTo>
                <a:cubicBezTo>
                  <a:pt x="7263" y="3737"/>
                  <a:pt x="7230" y="3772"/>
                  <a:pt x="7199" y="3806"/>
                </a:cubicBezTo>
                <a:lnTo>
                  <a:pt x="7079" y="3924"/>
                </a:lnTo>
                <a:cubicBezTo>
                  <a:pt x="7036" y="3956"/>
                  <a:pt x="6993" y="3986"/>
                  <a:pt x="6951" y="4017"/>
                </a:cubicBezTo>
                <a:cubicBezTo>
                  <a:pt x="6902" y="4038"/>
                  <a:pt x="6853" y="4063"/>
                  <a:pt x="6805" y="4084"/>
                </a:cubicBezTo>
                <a:cubicBezTo>
                  <a:pt x="6756" y="4104"/>
                  <a:pt x="6708" y="4126"/>
                  <a:pt x="6658" y="4149"/>
                </a:cubicBezTo>
                <a:lnTo>
                  <a:pt x="6513" y="4173"/>
                </a:lnTo>
                <a:lnTo>
                  <a:pt x="6369" y="4189"/>
                </a:lnTo>
                <a:lnTo>
                  <a:pt x="6222" y="4173"/>
                </a:lnTo>
                <a:lnTo>
                  <a:pt x="6083" y="4137"/>
                </a:lnTo>
                <a:cubicBezTo>
                  <a:pt x="6043" y="4115"/>
                  <a:pt x="6004" y="4092"/>
                  <a:pt x="5964" y="4070"/>
                </a:cubicBezTo>
                <a:cubicBezTo>
                  <a:pt x="5945" y="4053"/>
                  <a:pt x="5925" y="4033"/>
                  <a:pt x="5905" y="4017"/>
                </a:cubicBezTo>
                <a:cubicBezTo>
                  <a:pt x="5888" y="4002"/>
                  <a:pt x="5870" y="3984"/>
                  <a:pt x="5854" y="3965"/>
                </a:cubicBezTo>
                <a:lnTo>
                  <a:pt x="5854" y="3965"/>
                </a:lnTo>
                <a:cubicBezTo>
                  <a:pt x="5825" y="3925"/>
                  <a:pt x="5797" y="3888"/>
                  <a:pt x="5768" y="3846"/>
                </a:cubicBezTo>
                <a:cubicBezTo>
                  <a:pt x="5741" y="3803"/>
                  <a:pt x="5715" y="3759"/>
                  <a:pt x="5691" y="3715"/>
                </a:cubicBezTo>
                <a:cubicBezTo>
                  <a:pt x="5676" y="3663"/>
                  <a:pt x="5662" y="3611"/>
                  <a:pt x="5647" y="3557"/>
                </a:cubicBezTo>
                <a:cubicBezTo>
                  <a:pt x="5638" y="3501"/>
                  <a:pt x="5631" y="3444"/>
                  <a:pt x="5621" y="3387"/>
                </a:cubicBezTo>
                <a:cubicBezTo>
                  <a:pt x="5612" y="3328"/>
                  <a:pt x="5605" y="3264"/>
                  <a:pt x="5595" y="3204"/>
                </a:cubicBezTo>
                <a:lnTo>
                  <a:pt x="5595" y="3021"/>
                </a:lnTo>
                <a:cubicBezTo>
                  <a:pt x="5602" y="2950"/>
                  <a:pt x="5608" y="2879"/>
                  <a:pt x="5614" y="2808"/>
                </a:cubicBezTo>
                <a:cubicBezTo>
                  <a:pt x="5616" y="2739"/>
                  <a:pt x="5619" y="2669"/>
                  <a:pt x="5621" y="2600"/>
                </a:cubicBezTo>
                <a:cubicBezTo>
                  <a:pt x="5638" y="2457"/>
                  <a:pt x="5655" y="2311"/>
                  <a:pt x="5673" y="2165"/>
                </a:cubicBezTo>
                <a:cubicBezTo>
                  <a:pt x="5696" y="2026"/>
                  <a:pt x="5718" y="1885"/>
                  <a:pt x="5741" y="1747"/>
                </a:cubicBezTo>
                <a:cubicBezTo>
                  <a:pt x="5765" y="1603"/>
                  <a:pt x="5788" y="1458"/>
                  <a:pt x="5810" y="1315"/>
                </a:cubicBezTo>
                <a:cubicBezTo>
                  <a:pt x="5816" y="1239"/>
                  <a:pt x="5823" y="1164"/>
                  <a:pt x="5828" y="1089"/>
                </a:cubicBezTo>
                <a:cubicBezTo>
                  <a:pt x="5837" y="1024"/>
                  <a:pt x="5845" y="959"/>
                  <a:pt x="5854" y="893"/>
                </a:cubicBezTo>
                <a:lnTo>
                  <a:pt x="5854" y="893"/>
                </a:lnTo>
                <a:lnTo>
                  <a:pt x="5854" y="801"/>
                </a:lnTo>
                <a:lnTo>
                  <a:pt x="5854" y="737"/>
                </a:lnTo>
                <a:cubicBezTo>
                  <a:pt x="5845" y="709"/>
                  <a:pt x="5837" y="684"/>
                  <a:pt x="5828" y="657"/>
                </a:cubicBezTo>
                <a:cubicBezTo>
                  <a:pt x="5823" y="636"/>
                  <a:pt x="5816" y="614"/>
                  <a:pt x="5810" y="592"/>
                </a:cubicBezTo>
                <a:cubicBezTo>
                  <a:pt x="5799" y="569"/>
                  <a:pt x="5788" y="548"/>
                  <a:pt x="5777" y="527"/>
                </a:cubicBezTo>
                <a:cubicBezTo>
                  <a:pt x="5766" y="510"/>
                  <a:pt x="5754" y="492"/>
                  <a:pt x="5741" y="474"/>
                </a:cubicBezTo>
                <a:cubicBezTo>
                  <a:pt x="5707" y="439"/>
                  <a:pt x="5674" y="403"/>
                  <a:pt x="5639" y="367"/>
                </a:cubicBezTo>
                <a:cubicBezTo>
                  <a:pt x="5603" y="336"/>
                  <a:pt x="5564" y="306"/>
                  <a:pt x="5528" y="275"/>
                </a:cubicBezTo>
                <a:cubicBezTo>
                  <a:pt x="5479" y="251"/>
                  <a:pt x="5431" y="224"/>
                  <a:pt x="5382" y="198"/>
                </a:cubicBezTo>
                <a:lnTo>
                  <a:pt x="5227" y="145"/>
                </a:lnTo>
                <a:lnTo>
                  <a:pt x="5048" y="106"/>
                </a:lnTo>
                <a:lnTo>
                  <a:pt x="4859" y="67"/>
                </a:lnTo>
                <a:lnTo>
                  <a:pt x="4654" y="40"/>
                </a:lnTo>
                <a:lnTo>
                  <a:pt x="4242" y="0"/>
                </a:lnTo>
                <a:lnTo>
                  <a:pt x="3805" y="0"/>
                </a:lnTo>
                <a:lnTo>
                  <a:pt x="3385" y="0"/>
                </a:lnTo>
                <a:lnTo>
                  <a:pt x="3385" y="0"/>
                </a:lnTo>
                <a:lnTo>
                  <a:pt x="2940" y="27"/>
                </a:lnTo>
                <a:lnTo>
                  <a:pt x="2940" y="27"/>
                </a:lnTo>
                <a:lnTo>
                  <a:pt x="2664" y="27"/>
                </a:lnTo>
                <a:lnTo>
                  <a:pt x="2399" y="40"/>
                </a:lnTo>
                <a:lnTo>
                  <a:pt x="2399" y="40"/>
                </a:lnTo>
                <a:cubicBezTo>
                  <a:pt x="2451" y="363"/>
                  <a:pt x="2503" y="688"/>
                  <a:pt x="2554" y="1011"/>
                </a:cubicBezTo>
                <a:cubicBezTo>
                  <a:pt x="2597" y="1297"/>
                  <a:pt x="2640" y="1580"/>
                  <a:pt x="2681" y="1866"/>
                </a:cubicBezTo>
                <a:cubicBezTo>
                  <a:pt x="2710" y="2115"/>
                  <a:pt x="2738" y="2363"/>
                  <a:pt x="2768" y="2612"/>
                </a:cubicBezTo>
                <a:cubicBezTo>
                  <a:pt x="2792" y="2830"/>
                  <a:pt x="2815" y="3052"/>
                  <a:pt x="2837" y="3269"/>
                </a:cubicBezTo>
                <a:cubicBezTo>
                  <a:pt x="2843" y="3449"/>
                  <a:pt x="2850" y="3627"/>
                  <a:pt x="2855" y="3806"/>
                </a:cubicBezTo>
                <a:cubicBezTo>
                  <a:pt x="2857" y="3888"/>
                  <a:pt x="2860" y="3964"/>
                  <a:pt x="2863" y="4042"/>
                </a:cubicBezTo>
                <a:cubicBezTo>
                  <a:pt x="2860" y="4116"/>
                  <a:pt x="2857" y="4193"/>
                  <a:pt x="2855" y="4265"/>
                </a:cubicBezTo>
                <a:cubicBezTo>
                  <a:pt x="2852" y="4333"/>
                  <a:pt x="2850" y="4397"/>
                  <a:pt x="2846" y="4462"/>
                </a:cubicBezTo>
                <a:cubicBezTo>
                  <a:pt x="2843" y="4518"/>
                  <a:pt x="2841" y="4575"/>
                  <a:pt x="2837" y="4632"/>
                </a:cubicBezTo>
                <a:cubicBezTo>
                  <a:pt x="2826" y="4687"/>
                  <a:pt x="2814" y="4739"/>
                  <a:pt x="2802" y="4792"/>
                </a:cubicBezTo>
                <a:cubicBezTo>
                  <a:pt x="2797" y="4839"/>
                  <a:pt x="2792" y="4889"/>
                  <a:pt x="2786" y="4935"/>
                </a:cubicBezTo>
                <a:cubicBezTo>
                  <a:pt x="2770" y="4975"/>
                  <a:pt x="2757" y="5015"/>
                  <a:pt x="2741" y="5053"/>
                </a:cubicBezTo>
                <a:cubicBezTo>
                  <a:pt x="2727" y="5090"/>
                  <a:pt x="2712" y="5123"/>
                  <a:pt x="2699" y="5159"/>
                </a:cubicBezTo>
                <a:cubicBezTo>
                  <a:pt x="2685" y="5185"/>
                  <a:pt x="2671" y="5211"/>
                  <a:pt x="2657" y="5238"/>
                </a:cubicBezTo>
                <a:cubicBezTo>
                  <a:pt x="2640" y="5261"/>
                  <a:pt x="2621" y="5280"/>
                  <a:pt x="2605" y="5303"/>
                </a:cubicBezTo>
                <a:cubicBezTo>
                  <a:pt x="2585" y="5325"/>
                  <a:pt x="2565" y="5346"/>
                  <a:pt x="2545" y="5370"/>
                </a:cubicBezTo>
                <a:cubicBezTo>
                  <a:pt x="2525" y="5382"/>
                  <a:pt x="2505" y="5395"/>
                  <a:pt x="2485" y="5409"/>
                </a:cubicBezTo>
                <a:cubicBezTo>
                  <a:pt x="2463" y="5418"/>
                  <a:pt x="2440" y="5427"/>
                  <a:pt x="2417" y="5435"/>
                </a:cubicBezTo>
                <a:cubicBezTo>
                  <a:pt x="2394" y="5439"/>
                  <a:pt x="2372" y="5442"/>
                  <a:pt x="2349" y="5446"/>
                </a:cubicBezTo>
                <a:lnTo>
                  <a:pt x="2263" y="5446"/>
                </a:lnTo>
                <a:lnTo>
                  <a:pt x="2176" y="5446"/>
                </a:lnTo>
                <a:lnTo>
                  <a:pt x="2014" y="5409"/>
                </a:lnTo>
                <a:lnTo>
                  <a:pt x="1818" y="5303"/>
                </a:lnTo>
                <a:lnTo>
                  <a:pt x="1620" y="5197"/>
                </a:lnTo>
                <a:lnTo>
                  <a:pt x="1620" y="5197"/>
                </a:lnTo>
                <a:lnTo>
                  <a:pt x="1233" y="4975"/>
                </a:lnTo>
                <a:cubicBezTo>
                  <a:pt x="1179" y="4945"/>
                  <a:pt x="1126" y="4913"/>
                  <a:pt x="1071" y="4885"/>
                </a:cubicBezTo>
                <a:lnTo>
                  <a:pt x="909" y="4792"/>
                </a:lnTo>
                <a:cubicBezTo>
                  <a:pt x="865" y="4780"/>
                  <a:pt x="824" y="4765"/>
                  <a:pt x="780" y="4751"/>
                </a:cubicBezTo>
                <a:lnTo>
                  <a:pt x="651" y="4713"/>
                </a:lnTo>
                <a:cubicBezTo>
                  <a:pt x="615" y="4709"/>
                  <a:pt x="577" y="4706"/>
                  <a:pt x="539" y="4701"/>
                </a:cubicBezTo>
                <a:cubicBezTo>
                  <a:pt x="508" y="4713"/>
                  <a:pt x="477" y="4726"/>
                  <a:pt x="446" y="4739"/>
                </a:cubicBezTo>
                <a:cubicBezTo>
                  <a:pt x="429" y="4747"/>
                  <a:pt x="411" y="4757"/>
                  <a:pt x="395" y="4765"/>
                </a:cubicBezTo>
                <a:cubicBezTo>
                  <a:pt x="380" y="4776"/>
                  <a:pt x="366" y="4782"/>
                  <a:pt x="351" y="4792"/>
                </a:cubicBezTo>
                <a:cubicBezTo>
                  <a:pt x="337" y="4809"/>
                  <a:pt x="324" y="4827"/>
                  <a:pt x="309" y="4844"/>
                </a:cubicBezTo>
                <a:cubicBezTo>
                  <a:pt x="298" y="4862"/>
                  <a:pt x="285" y="4882"/>
                  <a:pt x="275" y="4898"/>
                </a:cubicBezTo>
                <a:cubicBezTo>
                  <a:pt x="254" y="4935"/>
                  <a:pt x="234" y="4976"/>
                  <a:pt x="213" y="5015"/>
                </a:cubicBezTo>
                <a:cubicBezTo>
                  <a:pt x="193" y="5077"/>
                  <a:pt x="174" y="5137"/>
                  <a:pt x="153" y="5197"/>
                </a:cubicBezTo>
                <a:cubicBezTo>
                  <a:pt x="136" y="5273"/>
                  <a:pt x="119" y="5346"/>
                  <a:pt x="102" y="5422"/>
                </a:cubicBezTo>
                <a:cubicBezTo>
                  <a:pt x="88" y="5518"/>
                  <a:pt x="74" y="5615"/>
                  <a:pt x="60" y="5711"/>
                </a:cubicBezTo>
                <a:cubicBezTo>
                  <a:pt x="49" y="5817"/>
                  <a:pt x="36" y="5920"/>
                  <a:pt x="26" y="6024"/>
                </a:cubicBezTo>
                <a:cubicBezTo>
                  <a:pt x="17" y="6147"/>
                  <a:pt x="9" y="6270"/>
                  <a:pt x="0" y="6392"/>
                </a:cubicBezTo>
                <a:lnTo>
                  <a:pt x="0" y="6392"/>
                </a:lnTo>
                <a:lnTo>
                  <a:pt x="0" y="6605"/>
                </a:lnTo>
                <a:lnTo>
                  <a:pt x="0" y="6772"/>
                </a:lnTo>
                <a:cubicBezTo>
                  <a:pt x="3" y="6821"/>
                  <a:pt x="5" y="6868"/>
                  <a:pt x="9" y="6917"/>
                </a:cubicBezTo>
                <a:cubicBezTo>
                  <a:pt x="14" y="6966"/>
                  <a:pt x="20" y="7015"/>
                  <a:pt x="26" y="7062"/>
                </a:cubicBezTo>
                <a:cubicBezTo>
                  <a:pt x="36" y="7099"/>
                  <a:pt x="49" y="7143"/>
                  <a:pt x="60" y="7180"/>
                </a:cubicBezTo>
                <a:cubicBezTo>
                  <a:pt x="71" y="7215"/>
                  <a:pt x="84" y="7251"/>
                  <a:pt x="94" y="7287"/>
                </a:cubicBezTo>
                <a:cubicBezTo>
                  <a:pt x="105" y="7315"/>
                  <a:pt x="117" y="7347"/>
                  <a:pt x="128" y="7377"/>
                </a:cubicBezTo>
                <a:cubicBezTo>
                  <a:pt x="145" y="7404"/>
                  <a:pt x="162" y="7430"/>
                  <a:pt x="179" y="7455"/>
                </a:cubicBezTo>
                <a:lnTo>
                  <a:pt x="239" y="7509"/>
                </a:lnTo>
                <a:cubicBezTo>
                  <a:pt x="260" y="7526"/>
                  <a:pt x="280" y="7544"/>
                  <a:pt x="300" y="7561"/>
                </a:cubicBezTo>
                <a:cubicBezTo>
                  <a:pt x="320" y="7575"/>
                  <a:pt x="340" y="7587"/>
                  <a:pt x="360" y="7600"/>
                </a:cubicBezTo>
                <a:lnTo>
                  <a:pt x="437" y="7627"/>
                </a:lnTo>
                <a:lnTo>
                  <a:pt x="504" y="7652"/>
                </a:lnTo>
                <a:lnTo>
                  <a:pt x="591" y="7652"/>
                </a:lnTo>
                <a:lnTo>
                  <a:pt x="755" y="7652"/>
                </a:lnTo>
                <a:lnTo>
                  <a:pt x="934" y="7615"/>
                </a:lnTo>
                <a:lnTo>
                  <a:pt x="1106" y="7561"/>
                </a:lnTo>
                <a:lnTo>
                  <a:pt x="1465" y="7430"/>
                </a:lnTo>
                <a:lnTo>
                  <a:pt x="1791" y="7299"/>
                </a:lnTo>
                <a:cubicBezTo>
                  <a:pt x="1837" y="7277"/>
                  <a:pt x="1882" y="7254"/>
                  <a:pt x="1928" y="7232"/>
                </a:cubicBezTo>
                <a:lnTo>
                  <a:pt x="2057" y="7219"/>
                </a:lnTo>
                <a:lnTo>
                  <a:pt x="2057" y="7219"/>
                </a:lnTo>
                <a:lnTo>
                  <a:pt x="2297" y="7180"/>
                </a:lnTo>
                <a:lnTo>
                  <a:pt x="2417" y="7180"/>
                </a:lnTo>
                <a:lnTo>
                  <a:pt x="2554" y="7204"/>
                </a:lnTo>
                <a:lnTo>
                  <a:pt x="2691" y="7232"/>
                </a:lnTo>
                <a:cubicBezTo>
                  <a:pt x="2710" y="7243"/>
                  <a:pt x="2730" y="7251"/>
                  <a:pt x="2751" y="7260"/>
                </a:cubicBezTo>
                <a:cubicBezTo>
                  <a:pt x="2770" y="7277"/>
                  <a:pt x="2792" y="7295"/>
                  <a:pt x="2812" y="7311"/>
                </a:cubicBezTo>
                <a:cubicBezTo>
                  <a:pt x="2835" y="7333"/>
                  <a:pt x="2857" y="7357"/>
                  <a:pt x="2881" y="7377"/>
                </a:cubicBezTo>
                <a:cubicBezTo>
                  <a:pt x="2897" y="7401"/>
                  <a:pt x="2915" y="7420"/>
                  <a:pt x="2932" y="7443"/>
                </a:cubicBezTo>
                <a:cubicBezTo>
                  <a:pt x="2952" y="7469"/>
                  <a:pt x="2972" y="7495"/>
                  <a:pt x="2992" y="7522"/>
                </a:cubicBezTo>
                <a:cubicBezTo>
                  <a:pt x="3008" y="7553"/>
                  <a:pt x="3027" y="7583"/>
                  <a:pt x="3043" y="7615"/>
                </a:cubicBezTo>
                <a:cubicBezTo>
                  <a:pt x="3060" y="7644"/>
                  <a:pt x="3077" y="7673"/>
                  <a:pt x="3094" y="7706"/>
                </a:cubicBezTo>
                <a:cubicBezTo>
                  <a:pt x="3108" y="7747"/>
                  <a:pt x="3122" y="7791"/>
                  <a:pt x="3136" y="7836"/>
                </a:cubicBezTo>
                <a:cubicBezTo>
                  <a:pt x="3151" y="7884"/>
                  <a:pt x="3165" y="7932"/>
                  <a:pt x="3180" y="7979"/>
                </a:cubicBezTo>
                <a:cubicBezTo>
                  <a:pt x="3194" y="8032"/>
                  <a:pt x="3208" y="8086"/>
                  <a:pt x="3222" y="8138"/>
                </a:cubicBezTo>
                <a:cubicBezTo>
                  <a:pt x="3230" y="8193"/>
                  <a:pt x="3239" y="8253"/>
                  <a:pt x="3248" y="8308"/>
                </a:cubicBezTo>
                <a:cubicBezTo>
                  <a:pt x="3257" y="8379"/>
                  <a:pt x="3265" y="8447"/>
                  <a:pt x="3274" y="8519"/>
                </a:cubicBezTo>
                <a:cubicBezTo>
                  <a:pt x="3280" y="8588"/>
                  <a:pt x="3286" y="8659"/>
                  <a:pt x="3292" y="8728"/>
                </a:cubicBezTo>
                <a:cubicBezTo>
                  <a:pt x="3301" y="8809"/>
                  <a:pt x="3309" y="8886"/>
                  <a:pt x="3317" y="8966"/>
                </a:cubicBezTo>
                <a:cubicBezTo>
                  <a:pt x="3319" y="9058"/>
                  <a:pt x="3323" y="9148"/>
                  <a:pt x="3325" y="9242"/>
                </a:cubicBezTo>
                <a:lnTo>
                  <a:pt x="3325" y="9530"/>
                </a:lnTo>
                <a:cubicBezTo>
                  <a:pt x="3323" y="9631"/>
                  <a:pt x="3339" y="9880"/>
                  <a:pt x="3337" y="9982"/>
                </a:cubicBezTo>
                <a:lnTo>
                  <a:pt x="9995" y="10000"/>
                </a:lnTo>
                <a:cubicBezTo>
                  <a:pt x="9961" y="-2008"/>
                  <a:pt x="9989" y="11905"/>
                  <a:pt x="9974" y="197"/>
                </a:cubicBezTo>
                <a:close/>
              </a:path>
            </a:pathLst>
          </a:custGeom>
          <a:solidFill>
            <a:schemeClr val="accent4"/>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Ellipse 1"/>
          <p:cNvSpPr/>
          <p:nvPr/>
        </p:nvSpPr>
        <p:spPr>
          <a:xfrm>
            <a:off x="5862126" y="1541536"/>
            <a:ext cx="308574" cy="308574"/>
          </a:xfrm>
          <a:prstGeom prst="ellipse">
            <a:avLst/>
          </a:prstGeom>
          <a:solidFill>
            <a:srgbClr val="FFFFFF"/>
          </a:solidFill>
          <a:ln w="38100">
            <a:solidFill>
              <a:schemeClr val="accent3"/>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8" name="ZoneTexte 12"/>
          <p:cNvSpPr txBox="1"/>
          <p:nvPr/>
        </p:nvSpPr>
        <p:spPr>
          <a:xfrm>
            <a:off x="1244183" y="1294287"/>
            <a:ext cx="3581280" cy="400110"/>
          </a:xfrm>
          <a:prstGeom prst="rect">
            <a:avLst/>
          </a:prstGeom>
          <a:noFill/>
        </p:spPr>
        <p:txBody>
          <a:bodyPr wrap="square" lIns="0" rtlCol="0" anchor="ctr">
            <a:spAutoFit/>
          </a:bodyPr>
          <a:lstStyle/>
          <a:p>
            <a:r>
              <a:rPr lang="en-US" sz="2000" b="1" dirty="0">
                <a:solidFill>
                  <a:schemeClr val="accent3"/>
                </a:solidFill>
              </a:rPr>
              <a:t>Collaboration and Building Trust</a:t>
            </a:r>
          </a:p>
        </p:txBody>
      </p:sp>
      <p:sp>
        <p:nvSpPr>
          <p:cNvPr id="19" name="ZoneTexte 16"/>
          <p:cNvSpPr txBox="1"/>
          <p:nvPr/>
        </p:nvSpPr>
        <p:spPr>
          <a:xfrm>
            <a:off x="1244181" y="3263092"/>
            <a:ext cx="2446117" cy="707886"/>
          </a:xfrm>
          <a:prstGeom prst="rect">
            <a:avLst/>
          </a:prstGeom>
          <a:noFill/>
        </p:spPr>
        <p:txBody>
          <a:bodyPr wrap="square" lIns="0" rtlCol="0" anchor="ctr">
            <a:spAutoFit/>
          </a:bodyPr>
          <a:lstStyle/>
          <a:p>
            <a:r>
              <a:rPr lang="en-US" sz="2000" b="1" dirty="0">
                <a:solidFill>
                  <a:schemeClr val="accent6"/>
                </a:solidFill>
              </a:rPr>
              <a:t>Neutral Location and Management </a:t>
            </a:r>
          </a:p>
        </p:txBody>
      </p:sp>
      <p:sp>
        <p:nvSpPr>
          <p:cNvPr id="21" name="ZoneTexte 18"/>
          <p:cNvSpPr txBox="1"/>
          <p:nvPr/>
        </p:nvSpPr>
        <p:spPr>
          <a:xfrm>
            <a:off x="7056599" y="4791082"/>
            <a:ext cx="3099616" cy="400110"/>
          </a:xfrm>
          <a:prstGeom prst="rect">
            <a:avLst/>
          </a:prstGeom>
          <a:noFill/>
        </p:spPr>
        <p:txBody>
          <a:bodyPr wrap="square" lIns="72000" rIns="0" rtlCol="0" anchor="ctr">
            <a:spAutoFit/>
          </a:bodyPr>
          <a:lstStyle/>
          <a:p>
            <a:pPr algn="r"/>
            <a:r>
              <a:rPr lang="en-US" sz="2000" b="1" dirty="0">
                <a:solidFill>
                  <a:schemeClr val="accent2"/>
                </a:solidFill>
              </a:rPr>
              <a:t>Not a Universal Solution</a:t>
            </a:r>
          </a:p>
        </p:txBody>
      </p:sp>
      <p:cxnSp>
        <p:nvCxnSpPr>
          <p:cNvPr id="22" name="Connecteur droit 6"/>
          <p:cNvCxnSpPr/>
          <p:nvPr/>
        </p:nvCxnSpPr>
        <p:spPr>
          <a:xfrm>
            <a:off x="6170079" y="5173620"/>
            <a:ext cx="398613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Connecteur droit 35"/>
          <p:cNvCxnSpPr/>
          <p:nvPr/>
        </p:nvCxnSpPr>
        <p:spPr>
          <a:xfrm>
            <a:off x="1974170" y="3976218"/>
            <a:ext cx="279843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Connecteur droit 39"/>
          <p:cNvCxnSpPr/>
          <p:nvPr/>
        </p:nvCxnSpPr>
        <p:spPr>
          <a:xfrm>
            <a:off x="1974170" y="1695823"/>
            <a:ext cx="388795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Shape 137"/>
          <p:cNvSpPr>
            <a:spLocks noChangeArrowheads="1"/>
          </p:cNvSpPr>
          <p:nvPr/>
        </p:nvSpPr>
        <p:spPr bwMode="auto">
          <a:xfrm>
            <a:off x="1200412" y="1727117"/>
            <a:ext cx="2789550" cy="1071060"/>
          </a:xfrm>
          <a:prstGeom prst="rect">
            <a:avLst/>
          </a:prstGeom>
          <a:noFill/>
          <a:ln>
            <a:noFill/>
          </a:ln>
          <a:extLst>
            <a:ext uri="{C572A759-6A51-4108-AA02-DFA0A04FC94B}">
              <ma14:wrappingTextBox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tIns="91439" bIns="91439">
            <a:spAutoFit/>
          </a:bodyPr>
          <a:lstStyle/>
          <a:p>
            <a:pPr marL="0" lvl="2">
              <a:lnSpc>
                <a:spcPct val="120000"/>
              </a:lnSpc>
            </a:pPr>
            <a:r>
              <a:rPr lang="en-US" sz="1600" dirty="0">
                <a:solidFill>
                  <a:srgbClr val="535353"/>
                </a:solidFill>
                <a:ea typeface="Arial" charset="0"/>
              </a:rPr>
              <a:t>Setting up an IXP is </a:t>
            </a:r>
            <a:br>
              <a:rPr lang="en-US" sz="1600" dirty="0">
                <a:solidFill>
                  <a:srgbClr val="535353"/>
                </a:solidFill>
                <a:ea typeface="Arial" charset="0"/>
              </a:rPr>
            </a:br>
            <a:r>
              <a:rPr lang="en-US" sz="1600" dirty="0">
                <a:solidFill>
                  <a:srgbClr val="535353"/>
                </a:solidFill>
                <a:ea typeface="Arial" charset="0"/>
              </a:rPr>
              <a:t>80% social engineering, 20% technical engineering.</a:t>
            </a:r>
          </a:p>
        </p:txBody>
      </p:sp>
      <p:sp>
        <p:nvSpPr>
          <p:cNvPr id="31" name="Shape 137"/>
          <p:cNvSpPr>
            <a:spLocks noChangeArrowheads="1"/>
          </p:cNvSpPr>
          <p:nvPr/>
        </p:nvSpPr>
        <p:spPr bwMode="auto">
          <a:xfrm>
            <a:off x="1200413" y="4053026"/>
            <a:ext cx="3013181" cy="1661991"/>
          </a:xfrm>
          <a:prstGeom prst="rect">
            <a:avLst/>
          </a:prstGeom>
          <a:noFill/>
          <a:ln>
            <a:noFill/>
          </a:ln>
          <a:extLst>
            <a:ext uri="{C572A759-6A51-4108-AA02-DFA0A04FC94B}">
              <ma14:wrappingTextBox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tIns="91439" bIns="91439">
            <a:spAutoFit/>
          </a:bodyPr>
          <a:lstStyle/>
          <a:p>
            <a:pPr marL="0" lvl="2">
              <a:lnSpc>
                <a:spcPct val="120000"/>
              </a:lnSpc>
            </a:pPr>
            <a:r>
              <a:rPr lang="en-US" sz="1600" dirty="0">
                <a:solidFill>
                  <a:srgbClr val="535353"/>
                </a:solidFill>
                <a:ea typeface="Arial" charset="0"/>
              </a:rPr>
              <a:t>IXP location and </a:t>
            </a:r>
            <a:br>
              <a:rPr lang="en-US" sz="1600" dirty="0">
                <a:solidFill>
                  <a:srgbClr val="535353"/>
                </a:solidFill>
                <a:ea typeface="Arial" charset="0"/>
              </a:rPr>
            </a:br>
            <a:r>
              <a:rPr lang="en-US" sz="1600" dirty="0">
                <a:solidFill>
                  <a:srgbClr val="535353"/>
                </a:solidFill>
                <a:ea typeface="Arial" charset="0"/>
              </a:rPr>
              <a:t>management should be as neutral as possible, with the operator independent of outside influence.</a:t>
            </a:r>
          </a:p>
        </p:txBody>
      </p:sp>
      <p:sp>
        <p:nvSpPr>
          <p:cNvPr id="32" name="Shape 137"/>
          <p:cNvSpPr>
            <a:spLocks noChangeArrowheads="1"/>
          </p:cNvSpPr>
          <p:nvPr/>
        </p:nvSpPr>
        <p:spPr bwMode="auto">
          <a:xfrm>
            <a:off x="5861505" y="5226880"/>
            <a:ext cx="4456573" cy="1071060"/>
          </a:xfrm>
          <a:prstGeom prst="rect">
            <a:avLst/>
          </a:prstGeom>
          <a:noFill/>
          <a:ln>
            <a:noFill/>
          </a:ln>
          <a:extLst>
            <a:ext uri="{C572A759-6A51-4108-AA02-DFA0A04FC94B}">
              <ma14:wrappingTextBox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tIns="91439" bIns="91439">
            <a:spAutoFit/>
          </a:bodyPr>
          <a:lstStyle/>
          <a:p>
            <a:pPr marL="0" lvl="2" algn="r">
              <a:lnSpc>
                <a:spcPct val="120000"/>
              </a:lnSpc>
            </a:pPr>
            <a:r>
              <a:rPr lang="en-US" sz="1600" dirty="0">
                <a:solidFill>
                  <a:srgbClr val="535353"/>
                </a:solidFill>
                <a:ea typeface="Arial" charset="0"/>
              </a:rPr>
              <a:t>IXPs complement other parts of the Internet ecosystem, but are not a magic bullet </a:t>
            </a:r>
            <a:br>
              <a:rPr lang="en-US" sz="1600" dirty="0">
                <a:solidFill>
                  <a:srgbClr val="535353"/>
                </a:solidFill>
                <a:ea typeface="Arial" charset="0"/>
              </a:rPr>
            </a:br>
            <a:r>
              <a:rPr lang="en-US" sz="1600" dirty="0">
                <a:solidFill>
                  <a:srgbClr val="535353"/>
                </a:solidFill>
                <a:ea typeface="Arial" charset="0"/>
              </a:rPr>
              <a:t>solving all accessibility problems.</a:t>
            </a:r>
          </a:p>
        </p:txBody>
      </p:sp>
      <p:sp>
        <p:nvSpPr>
          <p:cNvPr id="43" name="Ellipse 1"/>
          <p:cNvSpPr/>
          <p:nvPr/>
        </p:nvSpPr>
        <p:spPr>
          <a:xfrm>
            <a:off x="4648207" y="3818853"/>
            <a:ext cx="308574" cy="308574"/>
          </a:xfrm>
          <a:prstGeom prst="ellipse">
            <a:avLst/>
          </a:prstGeom>
          <a:solidFill>
            <a:srgbClr val="FFFFFF"/>
          </a:solidFill>
          <a:ln w="3810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44" name="Ellipse 1"/>
          <p:cNvSpPr/>
          <p:nvPr/>
        </p:nvSpPr>
        <p:spPr>
          <a:xfrm>
            <a:off x="5890670" y="4967663"/>
            <a:ext cx="308574" cy="308574"/>
          </a:xfrm>
          <a:prstGeom prst="ellipse">
            <a:avLst/>
          </a:prstGeom>
          <a:solidFill>
            <a:srgbClr val="FFFFFF"/>
          </a:solidFill>
          <a:ln w="38100">
            <a:solidFill>
              <a:schemeClr val="accent2"/>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0" name="ZoneTexte 17"/>
          <p:cNvSpPr txBox="1"/>
          <p:nvPr/>
        </p:nvSpPr>
        <p:spPr>
          <a:xfrm>
            <a:off x="7903881" y="1603832"/>
            <a:ext cx="2431747" cy="369332"/>
          </a:xfrm>
          <a:prstGeom prst="rect">
            <a:avLst/>
          </a:prstGeom>
          <a:noFill/>
        </p:spPr>
        <p:txBody>
          <a:bodyPr wrap="square" lIns="72000" rIns="0" rtlCol="0" anchor="ctr">
            <a:spAutoFit/>
          </a:bodyPr>
          <a:lstStyle/>
          <a:p>
            <a:pPr algn="r"/>
            <a:r>
              <a:rPr lang="en-US" b="1" dirty="0">
                <a:solidFill>
                  <a:schemeClr val="accent4"/>
                </a:solidFill>
              </a:rPr>
              <a:t>Enabling Environment</a:t>
            </a:r>
          </a:p>
        </p:txBody>
      </p:sp>
      <p:cxnSp>
        <p:nvCxnSpPr>
          <p:cNvPr id="23" name="Connecteur droit 21"/>
          <p:cNvCxnSpPr/>
          <p:nvPr/>
        </p:nvCxnSpPr>
        <p:spPr>
          <a:xfrm>
            <a:off x="8163146" y="2046182"/>
            <a:ext cx="217248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Shape 137"/>
          <p:cNvSpPr>
            <a:spLocks noChangeArrowheads="1"/>
          </p:cNvSpPr>
          <p:nvPr/>
        </p:nvSpPr>
        <p:spPr bwMode="auto">
          <a:xfrm>
            <a:off x="7924594" y="2087858"/>
            <a:ext cx="2572897" cy="1957457"/>
          </a:xfrm>
          <a:prstGeom prst="rect">
            <a:avLst/>
          </a:prstGeom>
          <a:noFill/>
          <a:ln>
            <a:noFill/>
          </a:ln>
          <a:extLst>
            <a:ext uri="{C572A759-6A51-4108-AA02-DFA0A04FC94B}">
              <ma14:wrappingTextBox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tIns="91439" bIns="91439">
            <a:spAutoFit/>
          </a:bodyPr>
          <a:lstStyle/>
          <a:p>
            <a:pPr marL="0" lvl="2" algn="r">
              <a:lnSpc>
                <a:spcPct val="120000"/>
              </a:lnSpc>
            </a:pPr>
            <a:r>
              <a:rPr lang="en-US" sz="1600" dirty="0">
                <a:solidFill>
                  <a:srgbClr val="535353"/>
                </a:solidFill>
                <a:ea typeface="Arial" charset="0"/>
              </a:rPr>
              <a:t>Initiating IXPs and ensuring </a:t>
            </a:r>
            <a:br>
              <a:rPr lang="en-US" sz="1600" dirty="0">
                <a:solidFill>
                  <a:srgbClr val="535353"/>
                </a:solidFill>
                <a:ea typeface="Arial" charset="0"/>
              </a:rPr>
            </a:br>
            <a:r>
              <a:rPr lang="en-US" sz="1600" dirty="0">
                <a:solidFill>
                  <a:srgbClr val="535353"/>
                </a:solidFill>
                <a:ea typeface="Arial" charset="0"/>
              </a:rPr>
              <a:t>their efficient operation is </a:t>
            </a:r>
            <a:br>
              <a:rPr lang="en-US" sz="1600" dirty="0">
                <a:solidFill>
                  <a:srgbClr val="535353"/>
                </a:solidFill>
                <a:ea typeface="Arial" charset="0"/>
              </a:rPr>
            </a:br>
            <a:r>
              <a:rPr lang="en-US" sz="1600" dirty="0">
                <a:solidFill>
                  <a:srgbClr val="535353"/>
                </a:solidFill>
                <a:ea typeface="Arial" charset="0"/>
              </a:rPr>
              <a:t>easier in markets where more communications liberalization </a:t>
            </a:r>
            <a:br>
              <a:rPr lang="en-US" sz="1600" dirty="0">
                <a:solidFill>
                  <a:srgbClr val="535353"/>
                </a:solidFill>
                <a:ea typeface="Arial" charset="0"/>
              </a:rPr>
            </a:br>
            <a:r>
              <a:rPr lang="en-US" sz="1600" dirty="0">
                <a:solidFill>
                  <a:srgbClr val="535353"/>
                </a:solidFill>
                <a:ea typeface="Arial" charset="0"/>
              </a:rPr>
              <a:t>has taken place.</a:t>
            </a:r>
          </a:p>
        </p:txBody>
      </p:sp>
      <p:sp>
        <p:nvSpPr>
          <p:cNvPr id="45" name="Ellipse 1"/>
          <p:cNvSpPr/>
          <p:nvPr/>
        </p:nvSpPr>
        <p:spPr>
          <a:xfrm>
            <a:off x="7056598" y="2658338"/>
            <a:ext cx="308574" cy="308574"/>
          </a:xfrm>
          <a:prstGeom prst="ellipse">
            <a:avLst/>
          </a:prstGeom>
          <a:solidFill>
            <a:srgbClr val="FFFFFF"/>
          </a:solidFill>
          <a:ln w="38100">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cxnSp>
        <p:nvCxnSpPr>
          <p:cNvPr id="41" name="Connecteur droit 21"/>
          <p:cNvCxnSpPr/>
          <p:nvPr/>
        </p:nvCxnSpPr>
        <p:spPr>
          <a:xfrm flipV="1">
            <a:off x="7514697" y="2046182"/>
            <a:ext cx="648449" cy="92073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811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hape 134"/>
          <p:cNvSpPr>
            <a:spLocks noGrp="1"/>
          </p:cNvSpPr>
          <p:nvPr>
            <p:ph type="title"/>
          </p:nvPr>
        </p:nvSpPr>
        <p:spPr/>
        <p:txBody>
          <a:bodyPr/>
          <a:lstStyle/>
          <a:p>
            <a:r>
              <a:rPr lang="en-US" smtClean="0"/>
              <a:t>Guiding Principles</a:t>
            </a:r>
            <a:endParaRPr lang="en-US" dirty="0"/>
          </a:p>
        </p:txBody>
      </p:sp>
      <p:sp>
        <p:nvSpPr>
          <p:cNvPr id="2" name="Content Placeholder 1"/>
          <p:cNvSpPr>
            <a:spLocks noGrp="1"/>
          </p:cNvSpPr>
          <p:nvPr>
            <p:ph idx="1"/>
          </p:nvPr>
        </p:nvSpPr>
        <p:spPr>
          <a:xfrm>
            <a:off x="3194612" y="1423685"/>
            <a:ext cx="7697165" cy="4687747"/>
          </a:xfrm>
        </p:spPr>
        <p:txBody>
          <a:bodyPr/>
          <a:lstStyle/>
          <a:p>
            <a:pPr marL="0" lvl="2" indent="0">
              <a:buNone/>
            </a:pPr>
            <a:r>
              <a:rPr lang="en-US" sz="2200" smtClean="0"/>
              <a:t>Promote flexible regulatory frameworks and policy objectives to support the development of IXPs</a:t>
            </a:r>
          </a:p>
          <a:p>
            <a:pPr marL="0" lvl="2" indent="0">
              <a:buNone/>
            </a:pPr>
            <a:endParaRPr lang="en-US" sz="2200" dirty="0" smtClean="0"/>
          </a:p>
          <a:p>
            <a:pPr marL="0" lvl="2" indent="0">
              <a:buNone/>
            </a:pPr>
            <a:r>
              <a:rPr lang="en-US" sz="2200" dirty="0" smtClean="0"/>
              <a:t>Policy and regulatory transparency are key</a:t>
            </a:r>
          </a:p>
          <a:p>
            <a:pPr marL="0" lvl="2" indent="0">
              <a:buNone/>
            </a:pPr>
            <a:endParaRPr lang="en-US" sz="2200" dirty="0" smtClean="0"/>
          </a:p>
          <a:p>
            <a:pPr marL="0" lvl="2" indent="0">
              <a:buNone/>
            </a:pPr>
            <a:r>
              <a:rPr lang="en-US" sz="2200" dirty="0" smtClean="0"/>
              <a:t>Encourage competitive access to wired and wireless connections to help lower costs to connect to an IXP</a:t>
            </a:r>
          </a:p>
          <a:p>
            <a:pPr marL="0" lvl="2" indent="0">
              <a:buNone/>
            </a:pPr>
            <a:endParaRPr lang="en-US" sz="2200" dirty="0" smtClean="0"/>
          </a:p>
          <a:p>
            <a:pPr marL="0" lvl="2" indent="0">
              <a:buNone/>
            </a:pPr>
            <a:r>
              <a:rPr lang="en-US" sz="2200" dirty="0" smtClean="0"/>
              <a:t>Promote local investment opportunities</a:t>
            </a:r>
          </a:p>
          <a:p>
            <a:pPr marL="0" lvl="2" indent="0">
              <a:buNone/>
            </a:pPr>
            <a:endParaRPr lang="en-US" sz="2200" dirty="0" smtClean="0"/>
          </a:p>
          <a:p>
            <a:pPr marL="0" lvl="2" indent="0">
              <a:buNone/>
            </a:pPr>
            <a:r>
              <a:rPr lang="en-US" sz="2200" dirty="0" smtClean="0"/>
              <a:t>Learn from best practices</a:t>
            </a:r>
            <a:endParaRPr lang="en-US" sz="2200" dirty="0"/>
          </a:p>
        </p:txBody>
      </p:sp>
      <p:sp>
        <p:nvSpPr>
          <p:cNvPr id="14" name="Shape 141"/>
          <p:cNvSpPr>
            <a:spLocks/>
          </p:cNvSpPr>
          <p:nvPr/>
        </p:nvSpPr>
        <p:spPr bwMode="auto">
          <a:xfrm>
            <a:off x="2412066" y="1447605"/>
            <a:ext cx="566738"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val="1"/>
            </a:ext>
            <a:ext uri="{91240B29-F687-4f45-9708-019B960494DF}">
              <a14:hiddenLine xmlns="" xmlns:a14="http://schemas.microsoft.com/office/drawing/2010/main" w="12700">
                <a:solidFill>
                  <a:srgbClr val="000000"/>
                </a:solidFill>
                <a:miter lim="400000"/>
                <a:headEnd/>
                <a:tailEnd/>
              </a14:hiddenLine>
            </a:ext>
          </a:extLst>
        </p:spPr>
        <p:txBody>
          <a:bodyPr lIns="0" tIns="0" rIns="0" bIns="0" anchor="ctr"/>
          <a:lstStyle/>
          <a:p>
            <a:pPr algn="ctr"/>
            <a:r>
              <a:rPr lang="en-US" b="1" dirty="0">
                <a:solidFill>
                  <a:srgbClr val="FFFFFF"/>
                </a:solidFill>
              </a:rPr>
              <a:t>1</a:t>
            </a:r>
          </a:p>
        </p:txBody>
      </p:sp>
      <p:sp>
        <p:nvSpPr>
          <p:cNvPr id="22" name="Shape 141"/>
          <p:cNvSpPr>
            <a:spLocks/>
          </p:cNvSpPr>
          <p:nvPr/>
        </p:nvSpPr>
        <p:spPr bwMode="auto">
          <a:xfrm>
            <a:off x="2412066" y="2481142"/>
            <a:ext cx="566738"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val="1"/>
            </a:ext>
            <a:ext uri="{91240B29-F687-4f45-9708-019B960494DF}">
              <a14:hiddenLine xmlns="" xmlns:a14="http://schemas.microsoft.com/office/drawing/2010/main" w="12700">
                <a:solidFill>
                  <a:srgbClr val="000000"/>
                </a:solidFill>
                <a:miter lim="400000"/>
                <a:headEnd/>
                <a:tailEnd/>
              </a14:hiddenLine>
            </a:ext>
          </a:extLst>
        </p:spPr>
        <p:txBody>
          <a:bodyPr lIns="0" tIns="0" rIns="0" bIns="0" anchor="ctr"/>
          <a:lstStyle/>
          <a:p>
            <a:pPr algn="ctr"/>
            <a:r>
              <a:rPr lang="en-US" b="1" dirty="0" smtClean="0">
                <a:solidFill>
                  <a:srgbClr val="FFFFFF"/>
                </a:solidFill>
              </a:rPr>
              <a:t>2</a:t>
            </a:r>
            <a:endParaRPr lang="en-US" b="1" dirty="0">
              <a:solidFill>
                <a:srgbClr val="FFFFFF"/>
              </a:solidFill>
            </a:endParaRPr>
          </a:p>
        </p:txBody>
      </p:sp>
      <p:sp>
        <p:nvSpPr>
          <p:cNvPr id="24" name="Shape 141"/>
          <p:cNvSpPr>
            <a:spLocks/>
          </p:cNvSpPr>
          <p:nvPr/>
        </p:nvSpPr>
        <p:spPr bwMode="auto">
          <a:xfrm>
            <a:off x="2412066" y="3404396"/>
            <a:ext cx="566738"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val="1"/>
            </a:ext>
            <a:ext uri="{91240B29-F687-4f45-9708-019B960494DF}">
              <a14:hiddenLine xmlns="" xmlns:a14="http://schemas.microsoft.com/office/drawing/2010/main" w="12700">
                <a:solidFill>
                  <a:srgbClr val="000000"/>
                </a:solidFill>
                <a:miter lim="400000"/>
                <a:headEnd/>
                <a:tailEnd/>
              </a14:hiddenLine>
            </a:ext>
          </a:extLst>
        </p:spPr>
        <p:txBody>
          <a:bodyPr lIns="0" tIns="0" rIns="0" bIns="0" anchor="ctr"/>
          <a:lstStyle/>
          <a:p>
            <a:pPr algn="ctr"/>
            <a:r>
              <a:rPr lang="en-US" b="1" dirty="0" smtClean="0">
                <a:solidFill>
                  <a:srgbClr val="FFFFFF"/>
                </a:solidFill>
              </a:rPr>
              <a:t>3</a:t>
            </a:r>
            <a:endParaRPr lang="en-US" b="1" dirty="0">
              <a:solidFill>
                <a:srgbClr val="FFFFFF"/>
              </a:solidFill>
            </a:endParaRPr>
          </a:p>
        </p:txBody>
      </p:sp>
      <p:sp>
        <p:nvSpPr>
          <p:cNvPr id="26" name="Shape 141"/>
          <p:cNvSpPr>
            <a:spLocks/>
          </p:cNvSpPr>
          <p:nvPr/>
        </p:nvSpPr>
        <p:spPr bwMode="auto">
          <a:xfrm>
            <a:off x="2412066" y="4371774"/>
            <a:ext cx="566738"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val="1"/>
            </a:ext>
            <a:ext uri="{91240B29-F687-4f45-9708-019B960494DF}">
              <a14:hiddenLine xmlns="" xmlns:a14="http://schemas.microsoft.com/office/drawing/2010/main" w="12700">
                <a:solidFill>
                  <a:srgbClr val="000000"/>
                </a:solidFill>
                <a:miter lim="400000"/>
                <a:headEnd/>
                <a:tailEnd/>
              </a14:hiddenLine>
            </a:ext>
          </a:extLst>
        </p:spPr>
        <p:txBody>
          <a:bodyPr lIns="0" tIns="0" rIns="0" bIns="0" anchor="ctr"/>
          <a:lstStyle/>
          <a:p>
            <a:pPr algn="ctr"/>
            <a:r>
              <a:rPr lang="en-US" b="1" dirty="0">
                <a:solidFill>
                  <a:srgbClr val="FFFFFF"/>
                </a:solidFill>
              </a:rPr>
              <a:t>4</a:t>
            </a:r>
          </a:p>
        </p:txBody>
      </p:sp>
      <p:sp>
        <p:nvSpPr>
          <p:cNvPr id="15" name="Shape 141"/>
          <p:cNvSpPr>
            <a:spLocks/>
          </p:cNvSpPr>
          <p:nvPr/>
        </p:nvSpPr>
        <p:spPr bwMode="auto">
          <a:xfrm>
            <a:off x="2412066" y="5140706"/>
            <a:ext cx="566738"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val="1"/>
            </a:ext>
            <a:ext uri="{91240B29-F687-4f45-9708-019B960494DF}">
              <a14:hiddenLine xmlns="" xmlns:a14="http://schemas.microsoft.com/office/drawing/2010/main" w="12700">
                <a:solidFill>
                  <a:srgbClr val="000000"/>
                </a:solidFill>
                <a:miter lim="400000"/>
                <a:headEnd/>
                <a:tailEnd/>
              </a14:hiddenLine>
            </a:ext>
          </a:extLst>
        </p:spPr>
        <p:txBody>
          <a:bodyPr lIns="0" tIns="0" rIns="0" bIns="0" anchor="ctr"/>
          <a:lstStyle/>
          <a:p>
            <a:pPr algn="ctr"/>
            <a:r>
              <a:rPr lang="en-US" b="1" dirty="0" smtClean="0">
                <a:solidFill>
                  <a:srgbClr val="FFFFFF"/>
                </a:solidFill>
              </a:rPr>
              <a:t>5</a:t>
            </a:r>
            <a:endParaRPr lang="en-US" b="1" dirty="0">
              <a:solidFill>
                <a:srgbClr val="FFFFFF"/>
              </a:solidFill>
            </a:endParaRPr>
          </a:p>
        </p:txBody>
      </p:sp>
    </p:spTree>
  </p:cSld>
  <p:clrMapOvr>
    <a:masterClrMapping/>
  </p:clrMapOvr>
  <p:transition/>
  <p:timing>
    <p:tnLst>
      <p:par>
        <p:cTn id="1" dur="indefinite" restart="never" fill="hold"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smtClean="0"/>
              <a:t>Download the Briefing Paper.</a:t>
            </a:r>
            <a:endParaRPr lang="en-US" dirty="0"/>
          </a:p>
        </p:txBody>
      </p:sp>
    </p:spTree>
    <p:extLst>
      <p:ext uri="{BB962C8B-B14F-4D97-AF65-F5344CB8AC3E}">
        <p14:creationId xmlns:p14="http://schemas.microsoft.com/office/powerpoint/2010/main" val="2033475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ISOC - Blue template">
  <a:themeElements>
    <a:clrScheme name="01-ISOC-Blue">
      <a:dk1>
        <a:srgbClr val="0C1C2C"/>
      </a:dk1>
      <a:lt1>
        <a:srgbClr val="EEF2EC"/>
      </a:lt1>
      <a:dk2>
        <a:srgbClr val="3A82E4"/>
      </a:dk2>
      <a:lt2>
        <a:srgbClr val="DEDAD0"/>
      </a:lt2>
      <a:accent1>
        <a:srgbClr val="24366E"/>
      </a:accent1>
      <a:accent2>
        <a:srgbClr val="3A82E4"/>
      </a:accent2>
      <a:accent3>
        <a:srgbClr val="40B2A4"/>
      </a:accent3>
      <a:accent4>
        <a:srgbClr val="7E245C"/>
      </a:accent4>
      <a:accent5>
        <a:srgbClr val="D25238"/>
      </a:accent5>
      <a:accent6>
        <a:srgbClr val="EECA4A"/>
      </a:accent6>
      <a:hlink>
        <a:srgbClr val="0C1C2C"/>
      </a:hlink>
      <a:folHlink>
        <a:srgbClr val="0C1C2C"/>
      </a:folHlink>
    </a:clrScheme>
    <a:fontScheme name="Office 2">
      <a:majorFont>
        <a:latin typeface="Hind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ind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_Template_2016-08-01_EN_FINAL_v01" id="{5192F294-8424-7440-AA8F-DFA0F3CB0ECA}" vid="{63D69417-F860-6D4F-884E-B46161DA60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ISOCPPT</Template>
  <TotalTime>181</TotalTime>
  <Words>1760</Words>
  <Application>Microsoft Macintosh PowerPoint</Application>
  <PresentationFormat>Widescreen</PresentationFormat>
  <Paragraphs>136</Paragraphs>
  <Slides>6</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.AppleSystemUIFont</vt:lpstr>
      <vt:lpstr>Arial Bold</vt:lpstr>
      <vt:lpstr>Avenir Roman</vt:lpstr>
      <vt:lpstr>Calibri</vt:lpstr>
      <vt:lpstr>Calibri Light</vt:lpstr>
      <vt:lpstr>Hind Light</vt:lpstr>
      <vt:lpstr>Hind Medium</vt:lpstr>
      <vt:lpstr>ＭＳ Ｐゴシック</vt:lpstr>
      <vt:lpstr>Arial</vt:lpstr>
      <vt:lpstr>ISOC - Blue template</vt:lpstr>
      <vt:lpstr>Internet Exchange Points (IXPs)</vt:lpstr>
      <vt:lpstr>Definition</vt:lpstr>
      <vt:lpstr>Key Considerations</vt:lpstr>
      <vt:lpstr>Challenges</vt:lpstr>
      <vt:lpstr>Guiding Principles</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COMBATING BOTNETS</dc:title>
  <dc:creator>Beth Gombala</dc:creator>
  <cp:lastModifiedBy>Beth Gombala</cp:lastModifiedBy>
  <cp:revision>20</cp:revision>
  <cp:lastPrinted>2016-06-14T17:50:38Z</cp:lastPrinted>
  <dcterms:created xsi:type="dcterms:W3CDTF">2016-10-17T20:33:33Z</dcterms:created>
  <dcterms:modified xsi:type="dcterms:W3CDTF">2016-11-03T15:27:55Z</dcterms:modified>
</cp:coreProperties>
</file>