
<file path=[Content_Types].xml><?xml version="1.0" encoding="utf-8"?>
<Types xmlns="http://schemas.openxmlformats.org/package/2006/content-types">
  <Default Extension="xml" ContentType="application/xml"/>
  <Default Extension="jpeg" ContentType="image/jpeg"/>
  <Default Extension="png" ContentType="image/png"/>
  <Default Extension="wdp" ContentType="image/vnd.ms-photo"/>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315" r:id="rId3"/>
    <p:sldId id="311" r:id="rId4"/>
    <p:sldId id="323" r:id="rId5"/>
    <p:sldId id="322" r:id="rId6"/>
    <p:sldId id="304" r:id="rId7"/>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Arial" charset="0"/>
        <a:ea typeface="ＭＳ Ｐゴシック" charset="0"/>
        <a:cs typeface="Arial" charset="0"/>
        <a:sym typeface="Arial" charset="0"/>
      </a:defRPr>
    </a:lvl1pPr>
    <a:lvl2pPr marL="457200" algn="l" rtl="0" fontAlgn="base">
      <a:spcBef>
        <a:spcPct val="0"/>
      </a:spcBef>
      <a:spcAft>
        <a:spcPct val="0"/>
      </a:spcAft>
      <a:defRPr sz="2400" kern="1200">
        <a:solidFill>
          <a:schemeClr val="tx1"/>
        </a:solidFill>
        <a:latin typeface="Arial" charset="0"/>
        <a:ea typeface="ＭＳ Ｐゴシック" charset="0"/>
        <a:cs typeface="Arial" charset="0"/>
        <a:sym typeface="Arial" charset="0"/>
      </a:defRPr>
    </a:lvl2pPr>
    <a:lvl3pPr marL="914400" algn="l" rtl="0" fontAlgn="base">
      <a:spcBef>
        <a:spcPct val="0"/>
      </a:spcBef>
      <a:spcAft>
        <a:spcPct val="0"/>
      </a:spcAft>
      <a:defRPr sz="2400" kern="1200">
        <a:solidFill>
          <a:schemeClr val="tx1"/>
        </a:solidFill>
        <a:latin typeface="Arial" charset="0"/>
        <a:ea typeface="ＭＳ Ｐゴシック" charset="0"/>
        <a:cs typeface="Arial" charset="0"/>
        <a:sym typeface="Arial" charset="0"/>
      </a:defRPr>
    </a:lvl3pPr>
    <a:lvl4pPr marL="1371600" algn="l" rtl="0" fontAlgn="base">
      <a:spcBef>
        <a:spcPct val="0"/>
      </a:spcBef>
      <a:spcAft>
        <a:spcPct val="0"/>
      </a:spcAft>
      <a:defRPr sz="2400" kern="1200">
        <a:solidFill>
          <a:schemeClr val="tx1"/>
        </a:solidFill>
        <a:latin typeface="Arial" charset="0"/>
        <a:ea typeface="ＭＳ Ｐゴシック" charset="0"/>
        <a:cs typeface="Arial" charset="0"/>
        <a:sym typeface="Arial" charset="0"/>
      </a:defRPr>
    </a:lvl4pPr>
    <a:lvl5pPr marL="1828800" algn="l" rtl="0" fontAlgn="base">
      <a:spcBef>
        <a:spcPct val="0"/>
      </a:spcBef>
      <a:spcAft>
        <a:spcPct val="0"/>
      </a:spcAft>
      <a:defRPr sz="2400" kern="1200">
        <a:solidFill>
          <a:schemeClr val="tx1"/>
        </a:solidFill>
        <a:latin typeface="Arial" charset="0"/>
        <a:ea typeface="ＭＳ Ｐゴシック" charset="0"/>
        <a:cs typeface="Arial" charset="0"/>
        <a:sym typeface="Arial" charset="0"/>
      </a:defRPr>
    </a:lvl5pPr>
    <a:lvl6pPr marL="2286000" algn="l" defTabSz="457200" rtl="0" eaLnBrk="1" latinLnBrk="0" hangingPunct="1">
      <a:defRPr sz="2400" kern="1200">
        <a:solidFill>
          <a:schemeClr val="tx1"/>
        </a:solidFill>
        <a:latin typeface="Arial" charset="0"/>
        <a:ea typeface="ＭＳ Ｐゴシック" charset="0"/>
        <a:cs typeface="Arial" charset="0"/>
        <a:sym typeface="Arial" charset="0"/>
      </a:defRPr>
    </a:lvl6pPr>
    <a:lvl7pPr marL="2743200" algn="l" defTabSz="457200" rtl="0" eaLnBrk="1" latinLnBrk="0" hangingPunct="1">
      <a:defRPr sz="2400" kern="1200">
        <a:solidFill>
          <a:schemeClr val="tx1"/>
        </a:solidFill>
        <a:latin typeface="Arial" charset="0"/>
        <a:ea typeface="ＭＳ Ｐゴシック" charset="0"/>
        <a:cs typeface="Arial" charset="0"/>
        <a:sym typeface="Arial" charset="0"/>
      </a:defRPr>
    </a:lvl7pPr>
    <a:lvl8pPr marL="3200400" algn="l" defTabSz="457200" rtl="0" eaLnBrk="1" latinLnBrk="0" hangingPunct="1">
      <a:defRPr sz="2400" kern="1200">
        <a:solidFill>
          <a:schemeClr val="tx1"/>
        </a:solidFill>
        <a:latin typeface="Arial" charset="0"/>
        <a:ea typeface="ＭＳ Ｐゴシック" charset="0"/>
        <a:cs typeface="Arial" charset="0"/>
        <a:sym typeface="Arial" charset="0"/>
      </a:defRPr>
    </a:lvl8pPr>
    <a:lvl9pPr marL="3657600" algn="l" defTabSz="457200" rtl="0" eaLnBrk="1" latinLnBrk="0" hangingPunct="1">
      <a:defRPr sz="2400" kern="1200">
        <a:solidFill>
          <a:schemeClr val="tx1"/>
        </a:solidFill>
        <a:latin typeface="Arial" charset="0"/>
        <a:ea typeface="ＭＳ Ｐゴシック" charset="0"/>
        <a:cs typeface="Arial" charset="0"/>
        <a:sym typeface="Arial" charset="0"/>
      </a:defRPr>
    </a:lvl9pPr>
  </p:defaultTextStyle>
  <p:extLst>
    <p:ext uri="{EFAFB233-063F-42B5-8137-9DF3F51BA10A}">
      <p15:sldGuideLst xmlns:p15="http://schemas.microsoft.com/office/powerpoint/2012/main">
        <p15:guide id="1" orient="horz" pos="3234">
          <p15:clr>
            <a:srgbClr val="A4A3A4"/>
          </p15:clr>
        </p15:guide>
        <p15:guide id="2" pos="244">
          <p15:clr>
            <a:srgbClr val="A4A3A4"/>
          </p15:clr>
        </p15:guide>
        <p15:guide id="3" pos="287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251D2"/>
    <a:srgbClr val="D7EFFF"/>
    <a:srgbClr val="138ED1"/>
    <a:srgbClr val="1291D2"/>
    <a:srgbClr val="0038A7"/>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n" i="on">
        <a:font>
          <a:latin typeface="Arial"/>
          <a:ea typeface="Arial"/>
          <a:cs typeface="Arial"/>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CCDF"/>
          </a:solidFill>
        </a:fill>
      </a:tcStyle>
    </a:wholeTbl>
    <a:band2H>
      <a:tcTxStyle/>
      <a:tcStyle>
        <a:tcBdr/>
        <a:fill>
          <a:solidFill>
            <a:srgbClr val="E6E7F0"/>
          </a:solidFill>
        </a:fill>
      </a:tcStyle>
    </a:band2H>
    <a:firstCol>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33A0"/>
          </a:solidFill>
        </a:fill>
      </a:tcStyle>
    </a:firstCol>
    <a:la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33A0"/>
          </a:solidFill>
        </a:fill>
      </a:tcStyle>
    </a:lastRow>
    <a:fir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33A0"/>
          </a:solidFill>
        </a:fill>
      </a:tcStyle>
    </a:firstRow>
  </a:tblStyle>
  <a:tblStyle styleId="{C7B018BB-80A7-4F77-B60F-C8B233D01FF8}" styleName="">
    <a:tblBg/>
    <a:wholeTbl>
      <a:tcTxStyle b="on" i="on">
        <a:font>
          <a:latin typeface="Arial"/>
          <a:ea typeface="Arial"/>
          <a:cs typeface="Arial"/>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CAD9"/>
          </a:solidFill>
        </a:fill>
      </a:tcStyle>
    </a:wholeTbl>
    <a:band2H>
      <a:tcTxStyle/>
      <a:tcStyle>
        <a:tcBdr/>
        <a:fill>
          <a:solidFill>
            <a:srgbClr val="E6E7ED"/>
          </a:solidFill>
        </a:fill>
      </a:tcStyle>
    </a:band2H>
    <a:firstCol>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1489"/>
          </a:solidFill>
        </a:fill>
      </a:tcStyle>
    </a:firstCol>
    <a:la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1489"/>
          </a:solidFill>
        </a:fill>
      </a:tcStyle>
    </a:lastRow>
    <a:fir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1489"/>
          </a:solidFill>
        </a:fill>
      </a:tcStyle>
    </a:firstRow>
  </a:tblStyle>
  <a:tblStyle styleId="{EEE7283C-3CF3-47DC-8721-378D4A62B228}" styleName="">
    <a:tblBg/>
    <a:wholeTbl>
      <a:tcTxStyle b="on" i="on">
        <a:font>
          <a:latin typeface="Arial"/>
          <a:ea typeface="Arial"/>
          <a:cs typeface="Arial"/>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DDDDDE"/>
          </a:solidFill>
        </a:fill>
      </a:tcStyle>
    </a:wholeTbl>
    <a:band2H>
      <a:tcTxStyle/>
      <a:tcStyle>
        <a:tcBdr/>
        <a:fill>
          <a:solidFill>
            <a:srgbClr val="EFEFEF"/>
          </a:solidFill>
        </a:fill>
      </a:tcStyle>
    </a:band2H>
    <a:firstCol>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97999B"/>
          </a:solidFill>
        </a:fill>
      </a:tcStyle>
    </a:firstCol>
    <a:la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97999B"/>
          </a:solidFill>
        </a:fill>
      </a:tcStyle>
    </a:lastRow>
    <a:fir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97999B"/>
          </a:solidFill>
        </a:fill>
      </a:tcStyle>
    </a:firstRow>
  </a:tblStyle>
  <a:tblStyle styleId="{CF821DB8-F4EB-4A41-A1BA-3FCAFE7338EE}" styleName="">
    <a:tblBg/>
    <a:wholeTbl>
      <a:tcTxStyle b="on" i="on">
        <a:font>
          <a:latin typeface="Arial"/>
          <a:ea typeface="Arial"/>
          <a:cs typeface="Arial"/>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n">
        <a:font>
          <a:latin typeface="Arial"/>
          <a:ea typeface="Arial"/>
          <a:cs typeface="Arial"/>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0033A0"/>
          </a:solidFill>
        </a:fill>
      </a:tcStyle>
    </a:firstCol>
    <a:lastRow>
      <a:tcTxStyle b="on" i="on">
        <a:font>
          <a:latin typeface="Arial"/>
          <a:ea typeface="Arial"/>
          <a:cs typeface="Arial"/>
        </a:font>
        <a:srgbClr val="000000"/>
      </a:tcTxStyle>
      <a:tcStyle>
        <a:tcBdr>
          <a:left>
            <a:ln w="12700" cap="flat">
              <a:noFill/>
              <a:miter lim="400000"/>
            </a:ln>
          </a:left>
          <a:right>
            <a:ln w="12700" cap="flat">
              <a:noFill/>
              <a:miter lim="400000"/>
            </a:ln>
          </a:right>
          <a:top>
            <a:ln w="508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FFFFFF"/>
          </a:solidFill>
        </a:fill>
      </a:tcStyle>
    </a:lastRow>
    <a:firstRow>
      <a:tcTxStyle b="on" i="on">
        <a:font>
          <a:latin typeface="Arial"/>
          <a:ea typeface="Arial"/>
          <a:cs typeface="Arial"/>
        </a:font>
        <a:srgbClr val="FFFFFF"/>
      </a:tcTxStyle>
      <a:tcStyle>
        <a:tcBdr>
          <a:left>
            <a:ln w="12700" cap="flat">
              <a:noFill/>
              <a:miter lim="400000"/>
            </a:ln>
          </a:left>
          <a:right>
            <a:ln w="12700" cap="flat">
              <a:noFill/>
              <a:miter lim="400000"/>
            </a:ln>
          </a:right>
          <a:top>
            <a:ln w="254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0033A0"/>
          </a:solidFill>
        </a:fill>
      </a:tcStyle>
    </a:firstRow>
  </a:tblStyle>
  <a:tblStyle styleId="{33BA23B1-9221-436E-865A-0063620EA4FD}" styleName="">
    <a:tblBg/>
    <a:wholeTbl>
      <a:tcTxStyle b="on" i="on">
        <a:font>
          <a:latin typeface="Arial"/>
          <a:ea typeface="Arial"/>
          <a:cs typeface="Arial"/>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CACA"/>
          </a:solidFill>
        </a:fill>
      </a:tcStyle>
    </a:wholeTbl>
    <a:band2H>
      <a:tcTxStyle/>
      <a:tcStyle>
        <a:tcBdr/>
        <a:fill>
          <a:solidFill>
            <a:srgbClr val="E6E6E6"/>
          </a:solidFill>
        </a:fill>
      </a:tcStyle>
    </a:band2H>
    <a:firstCol>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Col>
    <a:la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lastRow>
    <a:fir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Row>
  </a:tblStyle>
  <a:tblStyle styleId="{2708684C-4D16-4618-839F-0558EEFCDFE6}" styleName="">
    <a:tblBg/>
    <a:wholeTbl>
      <a:tcTxStyle b="on" i="on">
        <a:font>
          <a:latin typeface="Arial"/>
          <a:ea typeface="Arial"/>
          <a:cs typeface="Arial"/>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wholeTbl>
    <a:band2H>
      <a:tcTxStyle/>
      <a:tcStyle>
        <a:tcBdr/>
        <a:fill>
          <a:solidFill>
            <a:srgbClr val="FFFFFF"/>
          </a:solidFill>
        </a:fill>
      </a:tcStyle>
    </a:band2H>
    <a:firstCol>
      <a:tcTxStyle b="on" i="on">
        <a:font>
          <a:latin typeface="Arial"/>
          <a:ea typeface="Arial"/>
          <a:cs typeface="Arial"/>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firstCol>
    <a:lastRow>
      <a:tcTxStyle b="on" i="on">
        <a:font>
          <a:latin typeface="Arial"/>
          <a:ea typeface="Arial"/>
          <a:cs typeface="Arial"/>
        </a:font>
        <a:srgbClr val="000000"/>
      </a:tcTxStyle>
      <a:tcStyle>
        <a:tcBdr>
          <a:left>
            <a:ln w="12700" cap="flat">
              <a:solidFill>
                <a:srgbClr val="000000"/>
              </a:solidFill>
              <a:prstDash val="solid"/>
              <a:bevel/>
            </a:ln>
          </a:left>
          <a:right>
            <a:ln w="12700" cap="flat">
              <a:solidFill>
                <a:srgbClr val="000000"/>
              </a:solidFill>
              <a:prstDash val="solid"/>
              <a:bevel/>
            </a:ln>
          </a:right>
          <a:top>
            <a:ln w="508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lastRow>
    <a:firstRow>
      <a:tcTxStyle b="on" i="on">
        <a:font>
          <a:latin typeface="Arial"/>
          <a:ea typeface="Arial"/>
          <a:cs typeface="Arial"/>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254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31"/>
    <p:restoredTop sz="80288" autoAdjust="0"/>
  </p:normalViewPr>
  <p:slideViewPr>
    <p:cSldViewPr snapToGrid="0" snapToObjects="1">
      <p:cViewPr>
        <p:scale>
          <a:sx n="89" d="100"/>
          <a:sy n="89" d="100"/>
        </p:scale>
        <p:origin x="1496" y="96"/>
      </p:cViewPr>
      <p:guideLst>
        <p:guide orient="horz" pos="3234"/>
        <p:guide pos="244"/>
        <p:guide pos="2879"/>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theme" Target="theme/theme1.xml"/><Relationship Id="rId1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notesMaster" Target="notesMasters/notesMaster1.xml"/><Relationship Id="rId9" Type="http://schemas.openxmlformats.org/officeDocument/2006/relationships/presProps" Target="presProps.xml"/><Relationship Id="rId1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B4E534-E1DB-9F49-A7FD-EF84C50B55F3}" type="doc">
      <dgm:prSet loTypeId="urn:microsoft.com/office/officeart/2008/layout/CircularPictureCallout" loCatId="" qsTypeId="urn:microsoft.com/office/officeart/2005/8/quickstyle/simple1" qsCatId="simple" csTypeId="urn:microsoft.com/office/officeart/2005/8/colors/accent2_2" csCatId="accent2" phldr="1"/>
      <dgm:spPr/>
      <dgm:t>
        <a:bodyPr/>
        <a:lstStyle/>
        <a:p>
          <a:endParaRPr lang="en-US"/>
        </a:p>
      </dgm:t>
    </dgm:pt>
    <dgm:pt modelId="{DCDCA397-E923-B04D-BA6C-124A4B6F08F1}">
      <dgm:prSet phldrT="[Text]"/>
      <dgm:spPr/>
      <dgm:t>
        <a:bodyPr/>
        <a:lstStyle/>
        <a:p>
          <a:r>
            <a:rPr lang="en-US" dirty="0" smtClean="0"/>
            <a:t> </a:t>
          </a:r>
          <a:endParaRPr lang="en-US" dirty="0"/>
        </a:p>
      </dgm:t>
    </dgm:pt>
    <dgm:pt modelId="{4D2F3A71-D478-2841-A35A-929635332F39}" type="parTrans" cxnId="{7ABF61E9-5472-B947-AABF-53ADDCE301D7}">
      <dgm:prSet/>
      <dgm:spPr/>
      <dgm:t>
        <a:bodyPr/>
        <a:lstStyle/>
        <a:p>
          <a:endParaRPr lang="en-US"/>
        </a:p>
      </dgm:t>
    </dgm:pt>
    <dgm:pt modelId="{C029ADE4-4581-A647-9EB7-48DC9341464A}" type="sibTrans" cxnId="{7ABF61E9-5472-B947-AABF-53ADDCE301D7}">
      <dgm:prSet/>
      <dgm:spPr>
        <a:solidFill>
          <a:srgbClr val="138ED1"/>
        </a:solidFill>
      </dgm:spPr>
      <dgm:t>
        <a:bodyPr/>
        <a:lstStyle/>
        <a:p>
          <a:endParaRPr lang="en-US"/>
        </a:p>
      </dgm:t>
    </dgm:pt>
    <dgm:pt modelId="{CA856CFE-8505-6847-ACDC-6BCB62465513}">
      <dgm:prSet/>
      <dgm:spPr/>
      <dgm:t>
        <a:bodyPr lIns="0"/>
        <a:lstStyle/>
        <a:p>
          <a:r>
            <a:rPr lang="en-US" dirty="0" smtClean="0"/>
            <a:t>Fundamental properties and values</a:t>
          </a:r>
          <a:endParaRPr lang="en-US" dirty="0"/>
        </a:p>
      </dgm:t>
    </dgm:pt>
    <dgm:pt modelId="{0FCAB6D9-676D-7643-A6F9-90C8EDC6377E}" type="parTrans" cxnId="{E7B0C6E5-013F-D641-A855-04E76028CBC7}">
      <dgm:prSet/>
      <dgm:spPr/>
      <dgm:t>
        <a:bodyPr/>
        <a:lstStyle/>
        <a:p>
          <a:endParaRPr lang="en-US"/>
        </a:p>
      </dgm:t>
    </dgm:pt>
    <dgm:pt modelId="{CC19AF6F-6ECC-1C4D-BB89-62D2E6EED2DA}" type="sibTrans" cxnId="{E7B0C6E5-013F-D641-A855-04E76028CBC7}">
      <dgm:prSet/>
      <dgm:spPr>
        <a:noFill/>
        <a:ln>
          <a:noFill/>
        </a:ln>
      </dgm:spPr>
      <dgm:t>
        <a:bodyPr/>
        <a:lstStyle/>
        <a:p>
          <a:endParaRPr lang="en-US"/>
        </a:p>
      </dgm:t>
    </dgm:pt>
    <dgm:pt modelId="{40500F7F-A16B-B543-BC2B-05242B93E4F8}">
      <dgm:prSet/>
      <dgm:spPr/>
      <dgm:t>
        <a:bodyPr lIns="0"/>
        <a:lstStyle/>
        <a:p>
          <a:r>
            <a:rPr lang="en-US" dirty="0" smtClean="0"/>
            <a:t>Think globally, </a:t>
          </a:r>
          <a:br>
            <a:rPr lang="en-US" dirty="0" smtClean="0"/>
          </a:br>
          <a:r>
            <a:rPr lang="en-US" dirty="0" smtClean="0"/>
            <a:t>act locally</a:t>
          </a:r>
          <a:endParaRPr lang="en-US" dirty="0"/>
        </a:p>
      </dgm:t>
    </dgm:pt>
    <dgm:pt modelId="{A89E3473-34EE-FD4B-81C9-D09DA1B80579}" type="parTrans" cxnId="{3728286F-4E2A-5148-B1F0-7B96ECF67168}">
      <dgm:prSet/>
      <dgm:spPr/>
      <dgm:t>
        <a:bodyPr/>
        <a:lstStyle/>
        <a:p>
          <a:endParaRPr lang="en-US"/>
        </a:p>
      </dgm:t>
    </dgm:pt>
    <dgm:pt modelId="{7DE65543-5FF8-D944-87B1-EA1CA8CB5610}" type="sibTrans" cxnId="{3728286F-4E2A-5148-B1F0-7B96ECF67168}">
      <dgm:prSet/>
      <dgm:spPr>
        <a:noFill/>
        <a:ln>
          <a:noFill/>
        </a:ln>
      </dgm:spPr>
      <dgm:t>
        <a:bodyPr/>
        <a:lstStyle/>
        <a:p>
          <a:endParaRPr lang="en-US"/>
        </a:p>
      </dgm:t>
    </dgm:pt>
    <dgm:pt modelId="{B41E4C64-5958-0C4C-B942-D46717BDB942}">
      <dgm:prSet/>
      <dgm:spPr/>
      <dgm:t>
        <a:bodyPr lIns="0"/>
        <a:lstStyle/>
        <a:p>
          <a:r>
            <a:rPr lang="en-US" dirty="0" smtClean="0"/>
            <a:t>Fostering confidence </a:t>
          </a:r>
          <a:br>
            <a:rPr lang="en-US" dirty="0" smtClean="0"/>
          </a:br>
          <a:r>
            <a:rPr lang="en-US" dirty="0" smtClean="0"/>
            <a:t>and protecting opportunities</a:t>
          </a:r>
          <a:endParaRPr lang="en-US" dirty="0"/>
        </a:p>
      </dgm:t>
    </dgm:pt>
    <dgm:pt modelId="{1BFFBF6E-E6D1-B24A-8066-A859AF89029F}" type="parTrans" cxnId="{365DC8F1-BD38-0244-9B07-BB883DFC03BE}">
      <dgm:prSet/>
      <dgm:spPr/>
      <dgm:t>
        <a:bodyPr/>
        <a:lstStyle/>
        <a:p>
          <a:endParaRPr lang="en-US"/>
        </a:p>
      </dgm:t>
    </dgm:pt>
    <dgm:pt modelId="{D5775555-843D-8046-AFB5-DA91E2CAC14C}" type="sibTrans" cxnId="{365DC8F1-BD38-0244-9B07-BB883DFC03BE}">
      <dgm:prSet/>
      <dgm:spPr>
        <a:noFill/>
        <a:ln>
          <a:noFill/>
        </a:ln>
      </dgm:spPr>
      <dgm:t>
        <a:bodyPr/>
        <a:lstStyle/>
        <a:p>
          <a:endParaRPr lang="en-US"/>
        </a:p>
      </dgm:t>
    </dgm:pt>
    <dgm:pt modelId="{D4A60013-9B57-1746-BC01-791410FE3069}">
      <dgm:prSet phldrT="[Text]"/>
      <dgm:spPr/>
      <dgm:t>
        <a:bodyPr lIns="0"/>
        <a:lstStyle/>
        <a:p>
          <a:r>
            <a:rPr lang="en-US" dirty="0" smtClean="0"/>
            <a:t>Collective responsibility</a:t>
          </a:r>
          <a:endParaRPr lang="en-US" dirty="0"/>
        </a:p>
      </dgm:t>
    </dgm:pt>
    <dgm:pt modelId="{144FF800-06BC-2D45-95D2-72D084E38873}" type="parTrans" cxnId="{CE5979D6-7F28-104E-BC96-6BD4F5041A00}">
      <dgm:prSet/>
      <dgm:spPr/>
      <dgm:t>
        <a:bodyPr/>
        <a:lstStyle/>
        <a:p>
          <a:endParaRPr lang="en-US"/>
        </a:p>
      </dgm:t>
    </dgm:pt>
    <dgm:pt modelId="{E1AF5E48-9229-F24D-86E9-B7553AB288E4}" type="sibTrans" cxnId="{CE5979D6-7F28-104E-BC96-6BD4F5041A00}">
      <dgm:prSet/>
      <dgm:spPr>
        <a:noFill/>
        <a:ln>
          <a:noFill/>
        </a:ln>
      </dgm:spPr>
      <dgm:t>
        <a:bodyPr/>
        <a:lstStyle/>
        <a:p>
          <a:endParaRPr lang="en-US"/>
        </a:p>
      </dgm:t>
    </dgm:pt>
    <dgm:pt modelId="{DBF19C2D-DB7D-7240-9E7B-8E5335E9FB8F}">
      <dgm:prSet/>
      <dgm:spPr/>
      <dgm:t>
        <a:bodyPr lIns="0"/>
        <a:lstStyle/>
        <a:p>
          <a:r>
            <a:rPr lang="en-US" dirty="0" smtClean="0"/>
            <a:t>Evolution and consensus</a:t>
          </a:r>
          <a:endParaRPr lang="en-US" dirty="0"/>
        </a:p>
      </dgm:t>
    </dgm:pt>
    <dgm:pt modelId="{27D63336-79B6-334B-904A-33B3937E317B}" type="parTrans" cxnId="{B1994AD9-760A-214A-953E-943DA70816E7}">
      <dgm:prSet/>
      <dgm:spPr/>
      <dgm:t>
        <a:bodyPr/>
        <a:lstStyle/>
        <a:p>
          <a:endParaRPr lang="en-US"/>
        </a:p>
      </dgm:t>
    </dgm:pt>
    <dgm:pt modelId="{AECC0160-1EED-434D-9521-9F9F12B96D56}" type="sibTrans" cxnId="{B1994AD9-760A-214A-953E-943DA70816E7}">
      <dgm:prSet/>
      <dgm:spPr>
        <a:noFill/>
        <a:ln>
          <a:noFill/>
        </a:ln>
      </dgm:spPr>
      <dgm:t>
        <a:bodyPr/>
        <a:lstStyle/>
        <a:p>
          <a:endParaRPr lang="en-US"/>
        </a:p>
      </dgm:t>
    </dgm:pt>
    <dgm:pt modelId="{94ECE499-9470-AC49-AE32-5C0F09C6EC6A}" type="pres">
      <dgm:prSet presAssocID="{07B4E534-E1DB-9F49-A7FD-EF84C50B55F3}" presName="Name0" presStyleCnt="0">
        <dgm:presLayoutVars>
          <dgm:chMax val="7"/>
          <dgm:chPref val="7"/>
          <dgm:dir/>
        </dgm:presLayoutVars>
      </dgm:prSet>
      <dgm:spPr/>
      <dgm:t>
        <a:bodyPr/>
        <a:lstStyle/>
        <a:p>
          <a:endParaRPr lang="en-US"/>
        </a:p>
      </dgm:t>
    </dgm:pt>
    <dgm:pt modelId="{444DFFBA-1826-0942-B212-D6D9FC9D9FEA}" type="pres">
      <dgm:prSet presAssocID="{07B4E534-E1DB-9F49-A7FD-EF84C50B55F3}" presName="Name1" presStyleCnt="0"/>
      <dgm:spPr/>
    </dgm:pt>
    <dgm:pt modelId="{6747D8BD-709B-1041-B766-0CF5FA53A7DA}" type="pres">
      <dgm:prSet presAssocID="{C029ADE4-4581-A647-9EB7-48DC9341464A}" presName="picture_1" presStyleCnt="0"/>
      <dgm:spPr/>
    </dgm:pt>
    <dgm:pt modelId="{5F255FB3-8B63-994F-8B59-5442E5816160}" type="pres">
      <dgm:prSet presAssocID="{C029ADE4-4581-A647-9EB7-48DC9341464A}" presName="pictureRepeatNode" presStyleLbl="alignImgPlace1" presStyleIdx="0" presStyleCnt="6" custLinFactNeighborX="-24595" custLinFactNeighborY="-584"/>
      <dgm:spPr/>
      <dgm:t>
        <a:bodyPr/>
        <a:lstStyle/>
        <a:p>
          <a:endParaRPr lang="en-US"/>
        </a:p>
      </dgm:t>
    </dgm:pt>
    <dgm:pt modelId="{7D393FED-5255-E842-83E1-904F5BEBD2F0}" type="pres">
      <dgm:prSet presAssocID="{DCDCA397-E923-B04D-BA6C-124A4B6F08F1}" presName="text_1" presStyleLbl="node1" presStyleIdx="0" presStyleCnt="0">
        <dgm:presLayoutVars>
          <dgm:bulletEnabled val="1"/>
        </dgm:presLayoutVars>
      </dgm:prSet>
      <dgm:spPr/>
      <dgm:t>
        <a:bodyPr/>
        <a:lstStyle/>
        <a:p>
          <a:endParaRPr lang="en-US"/>
        </a:p>
      </dgm:t>
    </dgm:pt>
    <dgm:pt modelId="{F46325B5-D298-A743-8179-F5F59E7B9B08}" type="pres">
      <dgm:prSet presAssocID="{D5775555-843D-8046-AFB5-DA91E2CAC14C}" presName="picture_2" presStyleCnt="0"/>
      <dgm:spPr/>
    </dgm:pt>
    <dgm:pt modelId="{870E8562-9013-F349-96B7-D19CA456E3D5}" type="pres">
      <dgm:prSet presAssocID="{D5775555-843D-8046-AFB5-DA91E2CAC14C}" presName="pictureRepeatNode" presStyleLbl="alignImgPlace1" presStyleIdx="1" presStyleCnt="6" custScaleX="155069" custLinFactNeighborY="1569"/>
      <dgm:spPr>
        <a:prstGeom prst="rect">
          <a:avLst/>
        </a:prstGeom>
      </dgm:spPr>
      <dgm:t>
        <a:bodyPr/>
        <a:lstStyle/>
        <a:p>
          <a:endParaRPr lang="en-US"/>
        </a:p>
      </dgm:t>
    </dgm:pt>
    <dgm:pt modelId="{2DDF8A72-CAC6-4143-9CE5-826DB36E5D75}" type="pres">
      <dgm:prSet presAssocID="{B41E4C64-5958-0C4C-B942-D46717BDB942}" presName="line_2" presStyleLbl="parChTrans1D1" presStyleIdx="0" presStyleCnt="5"/>
      <dgm:spPr/>
    </dgm:pt>
    <dgm:pt modelId="{9B3A7C1C-661A-0948-A94C-B1ABE2383F35}" type="pres">
      <dgm:prSet presAssocID="{B41E4C64-5958-0C4C-B942-D46717BDB942}" presName="textparent_2" presStyleLbl="node1" presStyleIdx="0" presStyleCnt="0"/>
      <dgm:spPr/>
    </dgm:pt>
    <dgm:pt modelId="{6EA3D91B-D61A-7547-B382-6F3069E513D4}" type="pres">
      <dgm:prSet presAssocID="{B41E4C64-5958-0C4C-B942-D46717BDB942}" presName="text_2" presStyleLbl="revTx" presStyleIdx="0" presStyleCnt="5" custScaleX="144797">
        <dgm:presLayoutVars>
          <dgm:bulletEnabled val="1"/>
        </dgm:presLayoutVars>
      </dgm:prSet>
      <dgm:spPr/>
      <dgm:t>
        <a:bodyPr/>
        <a:lstStyle/>
        <a:p>
          <a:endParaRPr lang="en-US"/>
        </a:p>
      </dgm:t>
    </dgm:pt>
    <dgm:pt modelId="{232E87E5-85CC-7746-942C-0899AAD4557E}" type="pres">
      <dgm:prSet presAssocID="{E1AF5E48-9229-F24D-86E9-B7553AB288E4}" presName="picture_3" presStyleCnt="0"/>
      <dgm:spPr/>
    </dgm:pt>
    <dgm:pt modelId="{555EA9CA-B2B9-364E-9EF5-A36FA40758D1}" type="pres">
      <dgm:prSet presAssocID="{E1AF5E48-9229-F24D-86E9-B7553AB288E4}" presName="pictureRepeatNode" presStyleLbl="alignImgPlace1" presStyleIdx="2" presStyleCnt="6" custScaleX="149833" custLinFactNeighborX="-3596" custLinFactNeighborY="24955"/>
      <dgm:spPr>
        <a:prstGeom prst="rect">
          <a:avLst/>
        </a:prstGeom>
      </dgm:spPr>
      <dgm:t>
        <a:bodyPr/>
        <a:lstStyle/>
        <a:p>
          <a:endParaRPr lang="en-US"/>
        </a:p>
      </dgm:t>
    </dgm:pt>
    <dgm:pt modelId="{0503EE4F-C770-D844-BB24-99FC8119B430}" type="pres">
      <dgm:prSet presAssocID="{D4A60013-9B57-1746-BC01-791410FE3069}" presName="line_3" presStyleLbl="parChTrans1D1" presStyleIdx="1" presStyleCnt="5"/>
      <dgm:spPr/>
    </dgm:pt>
    <dgm:pt modelId="{BFFC6AA6-4A2E-A849-B214-BC6CEC28C3D8}" type="pres">
      <dgm:prSet presAssocID="{D4A60013-9B57-1746-BC01-791410FE3069}" presName="textparent_3" presStyleLbl="node1" presStyleIdx="0" presStyleCnt="0"/>
      <dgm:spPr/>
    </dgm:pt>
    <dgm:pt modelId="{50525CA2-B0D6-624C-A2CE-22944D75A481}" type="pres">
      <dgm:prSet presAssocID="{D4A60013-9B57-1746-BC01-791410FE3069}" presName="text_3" presStyleLbl="revTx" presStyleIdx="1" presStyleCnt="5">
        <dgm:presLayoutVars>
          <dgm:bulletEnabled val="1"/>
        </dgm:presLayoutVars>
      </dgm:prSet>
      <dgm:spPr/>
      <dgm:t>
        <a:bodyPr/>
        <a:lstStyle/>
        <a:p>
          <a:endParaRPr lang="en-US"/>
        </a:p>
      </dgm:t>
    </dgm:pt>
    <dgm:pt modelId="{0902C5D8-31FD-BE42-8D21-763500732ADC}" type="pres">
      <dgm:prSet presAssocID="{CC19AF6F-6ECC-1C4D-BB89-62D2E6EED2DA}" presName="picture_4" presStyleCnt="0"/>
      <dgm:spPr/>
    </dgm:pt>
    <dgm:pt modelId="{AD2B28DF-BB71-FF44-8B1A-B6F46A6F47CD}" type="pres">
      <dgm:prSet presAssocID="{CC19AF6F-6ECC-1C4D-BB89-62D2E6EED2DA}" presName="pictureRepeatNode" presStyleLbl="alignImgPlace1" presStyleIdx="3" presStyleCnt="6" custScaleX="149833" custLinFactNeighborX="2637" custLinFactNeighborY="10039"/>
      <dgm:spPr>
        <a:prstGeom prst="rect">
          <a:avLst/>
        </a:prstGeom>
      </dgm:spPr>
      <dgm:t>
        <a:bodyPr/>
        <a:lstStyle/>
        <a:p>
          <a:endParaRPr lang="en-US"/>
        </a:p>
      </dgm:t>
    </dgm:pt>
    <dgm:pt modelId="{08EE7D4A-9A77-9341-98D7-D43D73141E5F}" type="pres">
      <dgm:prSet presAssocID="{CA856CFE-8505-6847-ACDC-6BCB62465513}" presName="line_4" presStyleLbl="parChTrans1D1" presStyleIdx="2" presStyleCnt="5"/>
      <dgm:spPr/>
    </dgm:pt>
    <dgm:pt modelId="{55D4CFF1-4BC5-B246-B240-2285E0B38949}" type="pres">
      <dgm:prSet presAssocID="{CA856CFE-8505-6847-ACDC-6BCB62465513}" presName="textparent_4" presStyleLbl="node1" presStyleIdx="0" presStyleCnt="0"/>
      <dgm:spPr/>
    </dgm:pt>
    <dgm:pt modelId="{027E6947-E916-4F4D-8190-7F8688795690}" type="pres">
      <dgm:prSet presAssocID="{CA856CFE-8505-6847-ACDC-6BCB62465513}" presName="text_4" presStyleLbl="revTx" presStyleIdx="2" presStyleCnt="5" custScaleX="147221">
        <dgm:presLayoutVars>
          <dgm:bulletEnabled val="1"/>
        </dgm:presLayoutVars>
      </dgm:prSet>
      <dgm:spPr/>
      <dgm:t>
        <a:bodyPr/>
        <a:lstStyle/>
        <a:p>
          <a:endParaRPr lang="en-US"/>
        </a:p>
      </dgm:t>
    </dgm:pt>
    <dgm:pt modelId="{0088F6B0-189E-AA42-89F6-ACCFE7DA9649}" type="pres">
      <dgm:prSet presAssocID="{AECC0160-1EED-434D-9521-9F9F12B96D56}" presName="picture_5" presStyleCnt="0"/>
      <dgm:spPr/>
    </dgm:pt>
    <dgm:pt modelId="{2CB6727C-4908-6B40-B865-AE22D9259949}" type="pres">
      <dgm:prSet presAssocID="{AECC0160-1EED-434D-9521-9F9F12B96D56}" presName="pictureRepeatNode" presStyleLbl="alignImgPlace1" presStyleIdx="4" presStyleCnt="6" custScaleX="149833" custLinFactNeighborX="-1798" custLinFactNeighborY="-4448"/>
      <dgm:spPr>
        <a:prstGeom prst="rect">
          <a:avLst/>
        </a:prstGeom>
      </dgm:spPr>
      <dgm:t>
        <a:bodyPr/>
        <a:lstStyle/>
        <a:p>
          <a:endParaRPr lang="en-US"/>
        </a:p>
      </dgm:t>
    </dgm:pt>
    <dgm:pt modelId="{41886A70-2F0F-8541-A0A8-369D9A5AEBE9}" type="pres">
      <dgm:prSet presAssocID="{DBF19C2D-DB7D-7240-9E7B-8E5335E9FB8F}" presName="line_5" presStyleLbl="parChTrans1D1" presStyleIdx="3" presStyleCnt="5"/>
      <dgm:spPr/>
    </dgm:pt>
    <dgm:pt modelId="{1366DA0B-7B6F-ED44-B097-DF19AF8114AE}" type="pres">
      <dgm:prSet presAssocID="{DBF19C2D-DB7D-7240-9E7B-8E5335E9FB8F}" presName="textparent_5" presStyleLbl="node1" presStyleIdx="0" presStyleCnt="0"/>
      <dgm:spPr/>
    </dgm:pt>
    <dgm:pt modelId="{D85412F3-F8FD-7143-838B-9C5C977690C5}" type="pres">
      <dgm:prSet presAssocID="{DBF19C2D-DB7D-7240-9E7B-8E5335E9FB8F}" presName="text_5" presStyleLbl="revTx" presStyleIdx="3" presStyleCnt="5" custScaleX="171060">
        <dgm:presLayoutVars>
          <dgm:bulletEnabled val="1"/>
        </dgm:presLayoutVars>
      </dgm:prSet>
      <dgm:spPr/>
      <dgm:t>
        <a:bodyPr/>
        <a:lstStyle/>
        <a:p>
          <a:endParaRPr lang="en-US"/>
        </a:p>
      </dgm:t>
    </dgm:pt>
    <dgm:pt modelId="{9B8990A6-9A3C-B449-A9C5-FC8E60F7D38B}" type="pres">
      <dgm:prSet presAssocID="{7DE65543-5FF8-D944-87B1-EA1CA8CB5610}" presName="picture_6" presStyleCnt="0"/>
      <dgm:spPr/>
    </dgm:pt>
    <dgm:pt modelId="{A82BD569-B80F-8F4F-BA56-1E3FF55B8BDC}" type="pres">
      <dgm:prSet presAssocID="{7DE65543-5FF8-D944-87B1-EA1CA8CB5610}" presName="pictureRepeatNode" presStyleLbl="alignImgPlace1" presStyleIdx="5" presStyleCnt="6" custScaleX="149833" custLinFactNeighborY="12357"/>
      <dgm:spPr>
        <a:prstGeom prst="rect">
          <a:avLst/>
        </a:prstGeom>
      </dgm:spPr>
      <dgm:t>
        <a:bodyPr/>
        <a:lstStyle/>
        <a:p>
          <a:endParaRPr lang="en-US"/>
        </a:p>
      </dgm:t>
    </dgm:pt>
    <dgm:pt modelId="{C998D836-0FBD-C247-97AC-E8E61DED3C97}" type="pres">
      <dgm:prSet presAssocID="{40500F7F-A16B-B543-BC2B-05242B93E4F8}" presName="line_6" presStyleLbl="parChTrans1D1" presStyleIdx="4" presStyleCnt="5"/>
      <dgm:spPr/>
    </dgm:pt>
    <dgm:pt modelId="{A6B67ABF-51D7-3140-8E66-44D64E5E7C35}" type="pres">
      <dgm:prSet presAssocID="{40500F7F-A16B-B543-BC2B-05242B93E4F8}" presName="textparent_6" presStyleLbl="node1" presStyleIdx="0" presStyleCnt="0"/>
      <dgm:spPr/>
    </dgm:pt>
    <dgm:pt modelId="{1D488C5D-8B41-1844-A396-60E323CD591F}" type="pres">
      <dgm:prSet presAssocID="{40500F7F-A16B-B543-BC2B-05242B93E4F8}" presName="text_6" presStyleLbl="revTx" presStyleIdx="4" presStyleCnt="5" custScaleX="186292">
        <dgm:presLayoutVars>
          <dgm:bulletEnabled val="1"/>
        </dgm:presLayoutVars>
      </dgm:prSet>
      <dgm:spPr/>
      <dgm:t>
        <a:bodyPr/>
        <a:lstStyle/>
        <a:p>
          <a:endParaRPr lang="en-US"/>
        </a:p>
      </dgm:t>
    </dgm:pt>
  </dgm:ptLst>
  <dgm:cxnLst>
    <dgm:cxn modelId="{64141698-C14B-C842-86AF-C2C59CBAD53F}" type="presOf" srcId="{C029ADE4-4581-A647-9EB7-48DC9341464A}" destId="{5F255FB3-8B63-994F-8B59-5442E5816160}" srcOrd="0" destOrd="0" presId="urn:microsoft.com/office/officeart/2008/layout/CircularPictureCallout"/>
    <dgm:cxn modelId="{FA810299-4533-C049-AEBB-C00FA29712A1}" type="presOf" srcId="{AECC0160-1EED-434D-9521-9F9F12B96D56}" destId="{2CB6727C-4908-6B40-B865-AE22D9259949}" srcOrd="0" destOrd="0" presId="urn:microsoft.com/office/officeart/2008/layout/CircularPictureCallout"/>
    <dgm:cxn modelId="{E7B0C6E5-013F-D641-A855-04E76028CBC7}" srcId="{07B4E534-E1DB-9F49-A7FD-EF84C50B55F3}" destId="{CA856CFE-8505-6847-ACDC-6BCB62465513}" srcOrd="3" destOrd="0" parTransId="{0FCAB6D9-676D-7643-A6F9-90C8EDC6377E}" sibTransId="{CC19AF6F-6ECC-1C4D-BB89-62D2E6EED2DA}"/>
    <dgm:cxn modelId="{CE5979D6-7F28-104E-BC96-6BD4F5041A00}" srcId="{07B4E534-E1DB-9F49-A7FD-EF84C50B55F3}" destId="{D4A60013-9B57-1746-BC01-791410FE3069}" srcOrd="2" destOrd="0" parTransId="{144FF800-06BC-2D45-95D2-72D084E38873}" sibTransId="{E1AF5E48-9229-F24D-86E9-B7553AB288E4}"/>
    <dgm:cxn modelId="{FE82A6C8-3B6D-B94B-96D1-25E35D4102D9}" type="presOf" srcId="{B41E4C64-5958-0C4C-B942-D46717BDB942}" destId="{6EA3D91B-D61A-7547-B382-6F3069E513D4}" srcOrd="0" destOrd="0" presId="urn:microsoft.com/office/officeart/2008/layout/CircularPictureCallout"/>
    <dgm:cxn modelId="{EFDC1EBC-ECB7-2C4D-8BBF-48157AAC5098}" type="presOf" srcId="{40500F7F-A16B-B543-BC2B-05242B93E4F8}" destId="{1D488C5D-8B41-1844-A396-60E323CD591F}" srcOrd="0" destOrd="0" presId="urn:microsoft.com/office/officeart/2008/layout/CircularPictureCallout"/>
    <dgm:cxn modelId="{9A49CA0B-B4F8-794B-8803-3C9535811F33}" type="presOf" srcId="{DCDCA397-E923-B04D-BA6C-124A4B6F08F1}" destId="{7D393FED-5255-E842-83E1-904F5BEBD2F0}" srcOrd="0" destOrd="0" presId="urn:microsoft.com/office/officeart/2008/layout/CircularPictureCallout"/>
    <dgm:cxn modelId="{3728286F-4E2A-5148-B1F0-7B96ECF67168}" srcId="{07B4E534-E1DB-9F49-A7FD-EF84C50B55F3}" destId="{40500F7F-A16B-B543-BC2B-05242B93E4F8}" srcOrd="5" destOrd="0" parTransId="{A89E3473-34EE-FD4B-81C9-D09DA1B80579}" sibTransId="{7DE65543-5FF8-D944-87B1-EA1CA8CB5610}"/>
    <dgm:cxn modelId="{365DC8F1-BD38-0244-9B07-BB883DFC03BE}" srcId="{07B4E534-E1DB-9F49-A7FD-EF84C50B55F3}" destId="{B41E4C64-5958-0C4C-B942-D46717BDB942}" srcOrd="1" destOrd="0" parTransId="{1BFFBF6E-E6D1-B24A-8066-A859AF89029F}" sibTransId="{D5775555-843D-8046-AFB5-DA91E2CAC14C}"/>
    <dgm:cxn modelId="{51B61928-2B9F-9E4C-9F37-048B9DE9B7C0}" type="presOf" srcId="{CC19AF6F-6ECC-1C4D-BB89-62D2E6EED2DA}" destId="{AD2B28DF-BB71-FF44-8B1A-B6F46A6F47CD}" srcOrd="0" destOrd="0" presId="urn:microsoft.com/office/officeart/2008/layout/CircularPictureCallout"/>
    <dgm:cxn modelId="{D41CDDEF-7292-A043-B3CC-D14C8DB9F3A9}" type="presOf" srcId="{DBF19C2D-DB7D-7240-9E7B-8E5335E9FB8F}" destId="{D85412F3-F8FD-7143-838B-9C5C977690C5}" srcOrd="0" destOrd="0" presId="urn:microsoft.com/office/officeart/2008/layout/CircularPictureCallout"/>
    <dgm:cxn modelId="{B6EA62C7-61BE-7F46-9E2A-16F004A2C493}" type="presOf" srcId="{CA856CFE-8505-6847-ACDC-6BCB62465513}" destId="{027E6947-E916-4F4D-8190-7F8688795690}" srcOrd="0" destOrd="0" presId="urn:microsoft.com/office/officeart/2008/layout/CircularPictureCallout"/>
    <dgm:cxn modelId="{7ABF61E9-5472-B947-AABF-53ADDCE301D7}" srcId="{07B4E534-E1DB-9F49-A7FD-EF84C50B55F3}" destId="{DCDCA397-E923-B04D-BA6C-124A4B6F08F1}" srcOrd="0" destOrd="0" parTransId="{4D2F3A71-D478-2841-A35A-929635332F39}" sibTransId="{C029ADE4-4581-A647-9EB7-48DC9341464A}"/>
    <dgm:cxn modelId="{B2BCE1E3-143E-C946-B14E-4D12788D62A0}" type="presOf" srcId="{D5775555-843D-8046-AFB5-DA91E2CAC14C}" destId="{870E8562-9013-F349-96B7-D19CA456E3D5}" srcOrd="0" destOrd="0" presId="urn:microsoft.com/office/officeart/2008/layout/CircularPictureCallout"/>
    <dgm:cxn modelId="{A8F70628-A749-974B-B106-E85EBB0980B3}" type="presOf" srcId="{07B4E534-E1DB-9F49-A7FD-EF84C50B55F3}" destId="{94ECE499-9470-AC49-AE32-5C0F09C6EC6A}" srcOrd="0" destOrd="0" presId="urn:microsoft.com/office/officeart/2008/layout/CircularPictureCallout"/>
    <dgm:cxn modelId="{7FC35401-C82E-0147-A45C-92D6BBD3DF4F}" type="presOf" srcId="{D4A60013-9B57-1746-BC01-791410FE3069}" destId="{50525CA2-B0D6-624C-A2CE-22944D75A481}" srcOrd="0" destOrd="0" presId="urn:microsoft.com/office/officeart/2008/layout/CircularPictureCallout"/>
    <dgm:cxn modelId="{33F18DBD-B903-004F-82A5-E15DA8E969A7}" type="presOf" srcId="{E1AF5E48-9229-F24D-86E9-B7553AB288E4}" destId="{555EA9CA-B2B9-364E-9EF5-A36FA40758D1}" srcOrd="0" destOrd="0" presId="urn:microsoft.com/office/officeart/2008/layout/CircularPictureCallout"/>
    <dgm:cxn modelId="{B1994AD9-760A-214A-953E-943DA70816E7}" srcId="{07B4E534-E1DB-9F49-A7FD-EF84C50B55F3}" destId="{DBF19C2D-DB7D-7240-9E7B-8E5335E9FB8F}" srcOrd="4" destOrd="0" parTransId="{27D63336-79B6-334B-904A-33B3937E317B}" sibTransId="{AECC0160-1EED-434D-9521-9F9F12B96D56}"/>
    <dgm:cxn modelId="{02769E76-14E1-2340-8BD1-B23C34078126}" type="presOf" srcId="{7DE65543-5FF8-D944-87B1-EA1CA8CB5610}" destId="{A82BD569-B80F-8F4F-BA56-1E3FF55B8BDC}" srcOrd="0" destOrd="0" presId="urn:microsoft.com/office/officeart/2008/layout/CircularPictureCallout"/>
    <dgm:cxn modelId="{CAA3D603-194F-144C-9C7B-D24B33349A71}" type="presParOf" srcId="{94ECE499-9470-AC49-AE32-5C0F09C6EC6A}" destId="{444DFFBA-1826-0942-B212-D6D9FC9D9FEA}" srcOrd="0" destOrd="0" presId="urn:microsoft.com/office/officeart/2008/layout/CircularPictureCallout"/>
    <dgm:cxn modelId="{78FE66CE-6C99-9B41-B641-E64D20027874}" type="presParOf" srcId="{444DFFBA-1826-0942-B212-D6D9FC9D9FEA}" destId="{6747D8BD-709B-1041-B766-0CF5FA53A7DA}" srcOrd="0" destOrd="0" presId="urn:microsoft.com/office/officeart/2008/layout/CircularPictureCallout"/>
    <dgm:cxn modelId="{5EBF6AF9-4B68-5844-ADA0-F1D045E4FDBD}" type="presParOf" srcId="{6747D8BD-709B-1041-B766-0CF5FA53A7DA}" destId="{5F255FB3-8B63-994F-8B59-5442E5816160}" srcOrd="0" destOrd="0" presId="urn:microsoft.com/office/officeart/2008/layout/CircularPictureCallout"/>
    <dgm:cxn modelId="{26B05392-D7C3-2B4E-AB15-1C9DF7DE0A25}" type="presParOf" srcId="{444DFFBA-1826-0942-B212-D6D9FC9D9FEA}" destId="{7D393FED-5255-E842-83E1-904F5BEBD2F0}" srcOrd="1" destOrd="0" presId="urn:microsoft.com/office/officeart/2008/layout/CircularPictureCallout"/>
    <dgm:cxn modelId="{36759365-1A14-7B4C-901B-F0765A26C6BD}" type="presParOf" srcId="{444DFFBA-1826-0942-B212-D6D9FC9D9FEA}" destId="{F46325B5-D298-A743-8179-F5F59E7B9B08}" srcOrd="2" destOrd="0" presId="urn:microsoft.com/office/officeart/2008/layout/CircularPictureCallout"/>
    <dgm:cxn modelId="{F3A7D296-0E78-C748-B0CF-AD506E25DE38}" type="presParOf" srcId="{F46325B5-D298-A743-8179-F5F59E7B9B08}" destId="{870E8562-9013-F349-96B7-D19CA456E3D5}" srcOrd="0" destOrd="0" presId="urn:microsoft.com/office/officeart/2008/layout/CircularPictureCallout"/>
    <dgm:cxn modelId="{E0AADFE2-AF8A-4B47-B95D-D9D39B183A67}" type="presParOf" srcId="{444DFFBA-1826-0942-B212-D6D9FC9D9FEA}" destId="{2DDF8A72-CAC6-4143-9CE5-826DB36E5D75}" srcOrd="3" destOrd="0" presId="urn:microsoft.com/office/officeart/2008/layout/CircularPictureCallout"/>
    <dgm:cxn modelId="{FC9F19DF-0CA2-2547-9B5D-8EAF0DF3ACDB}" type="presParOf" srcId="{444DFFBA-1826-0942-B212-D6D9FC9D9FEA}" destId="{9B3A7C1C-661A-0948-A94C-B1ABE2383F35}" srcOrd="4" destOrd="0" presId="urn:microsoft.com/office/officeart/2008/layout/CircularPictureCallout"/>
    <dgm:cxn modelId="{1A4FA30C-DDA1-874E-BA2E-55F439C4A5F7}" type="presParOf" srcId="{9B3A7C1C-661A-0948-A94C-B1ABE2383F35}" destId="{6EA3D91B-D61A-7547-B382-6F3069E513D4}" srcOrd="0" destOrd="0" presId="urn:microsoft.com/office/officeart/2008/layout/CircularPictureCallout"/>
    <dgm:cxn modelId="{71C959D3-D610-6749-B645-42598F40139D}" type="presParOf" srcId="{444DFFBA-1826-0942-B212-D6D9FC9D9FEA}" destId="{232E87E5-85CC-7746-942C-0899AAD4557E}" srcOrd="5" destOrd="0" presId="urn:microsoft.com/office/officeart/2008/layout/CircularPictureCallout"/>
    <dgm:cxn modelId="{482BAD5E-1874-4E47-84A5-B9D600E24906}" type="presParOf" srcId="{232E87E5-85CC-7746-942C-0899AAD4557E}" destId="{555EA9CA-B2B9-364E-9EF5-A36FA40758D1}" srcOrd="0" destOrd="0" presId="urn:microsoft.com/office/officeart/2008/layout/CircularPictureCallout"/>
    <dgm:cxn modelId="{365B0ED6-E9A8-F943-B9EC-552D2213FB88}" type="presParOf" srcId="{444DFFBA-1826-0942-B212-D6D9FC9D9FEA}" destId="{0503EE4F-C770-D844-BB24-99FC8119B430}" srcOrd="6" destOrd="0" presId="urn:microsoft.com/office/officeart/2008/layout/CircularPictureCallout"/>
    <dgm:cxn modelId="{8F4B47C8-56A9-C249-996E-1CF3CF7C01BD}" type="presParOf" srcId="{444DFFBA-1826-0942-B212-D6D9FC9D9FEA}" destId="{BFFC6AA6-4A2E-A849-B214-BC6CEC28C3D8}" srcOrd="7" destOrd="0" presId="urn:microsoft.com/office/officeart/2008/layout/CircularPictureCallout"/>
    <dgm:cxn modelId="{9173EA4D-B84D-8D4E-83C8-0161E268D45C}" type="presParOf" srcId="{BFFC6AA6-4A2E-A849-B214-BC6CEC28C3D8}" destId="{50525CA2-B0D6-624C-A2CE-22944D75A481}" srcOrd="0" destOrd="0" presId="urn:microsoft.com/office/officeart/2008/layout/CircularPictureCallout"/>
    <dgm:cxn modelId="{B0501CEF-062B-0844-92F0-93941E016236}" type="presParOf" srcId="{444DFFBA-1826-0942-B212-D6D9FC9D9FEA}" destId="{0902C5D8-31FD-BE42-8D21-763500732ADC}" srcOrd="8" destOrd="0" presId="urn:microsoft.com/office/officeart/2008/layout/CircularPictureCallout"/>
    <dgm:cxn modelId="{9FE3310D-F8CE-674F-B163-55AE33E11437}" type="presParOf" srcId="{0902C5D8-31FD-BE42-8D21-763500732ADC}" destId="{AD2B28DF-BB71-FF44-8B1A-B6F46A6F47CD}" srcOrd="0" destOrd="0" presId="urn:microsoft.com/office/officeart/2008/layout/CircularPictureCallout"/>
    <dgm:cxn modelId="{2ADD6E75-7354-C245-8F8D-31B921D57AB6}" type="presParOf" srcId="{444DFFBA-1826-0942-B212-D6D9FC9D9FEA}" destId="{08EE7D4A-9A77-9341-98D7-D43D73141E5F}" srcOrd="9" destOrd="0" presId="urn:microsoft.com/office/officeart/2008/layout/CircularPictureCallout"/>
    <dgm:cxn modelId="{9D848E15-0958-734B-8D17-29F376A218F9}" type="presParOf" srcId="{444DFFBA-1826-0942-B212-D6D9FC9D9FEA}" destId="{55D4CFF1-4BC5-B246-B240-2285E0B38949}" srcOrd="10" destOrd="0" presId="urn:microsoft.com/office/officeart/2008/layout/CircularPictureCallout"/>
    <dgm:cxn modelId="{BD3F5390-6582-794C-A063-3BB5061035D8}" type="presParOf" srcId="{55D4CFF1-4BC5-B246-B240-2285E0B38949}" destId="{027E6947-E916-4F4D-8190-7F8688795690}" srcOrd="0" destOrd="0" presId="urn:microsoft.com/office/officeart/2008/layout/CircularPictureCallout"/>
    <dgm:cxn modelId="{F5602075-D438-D543-9C95-FEA5E9EEF579}" type="presParOf" srcId="{444DFFBA-1826-0942-B212-D6D9FC9D9FEA}" destId="{0088F6B0-189E-AA42-89F6-ACCFE7DA9649}" srcOrd="11" destOrd="0" presId="urn:microsoft.com/office/officeart/2008/layout/CircularPictureCallout"/>
    <dgm:cxn modelId="{ADA2E10B-6BEC-FF4E-9243-5235CBB3688B}" type="presParOf" srcId="{0088F6B0-189E-AA42-89F6-ACCFE7DA9649}" destId="{2CB6727C-4908-6B40-B865-AE22D9259949}" srcOrd="0" destOrd="0" presId="urn:microsoft.com/office/officeart/2008/layout/CircularPictureCallout"/>
    <dgm:cxn modelId="{CD224860-EF22-4E4D-9C8F-C31073EC0516}" type="presParOf" srcId="{444DFFBA-1826-0942-B212-D6D9FC9D9FEA}" destId="{41886A70-2F0F-8541-A0A8-369D9A5AEBE9}" srcOrd="12" destOrd="0" presId="urn:microsoft.com/office/officeart/2008/layout/CircularPictureCallout"/>
    <dgm:cxn modelId="{19293D30-8740-1440-A8AD-527EA48B03A7}" type="presParOf" srcId="{444DFFBA-1826-0942-B212-D6D9FC9D9FEA}" destId="{1366DA0B-7B6F-ED44-B097-DF19AF8114AE}" srcOrd="13" destOrd="0" presId="urn:microsoft.com/office/officeart/2008/layout/CircularPictureCallout"/>
    <dgm:cxn modelId="{B4E548CD-CFD3-BF47-ADE4-4252AB61825A}" type="presParOf" srcId="{1366DA0B-7B6F-ED44-B097-DF19AF8114AE}" destId="{D85412F3-F8FD-7143-838B-9C5C977690C5}" srcOrd="0" destOrd="0" presId="urn:microsoft.com/office/officeart/2008/layout/CircularPictureCallout"/>
    <dgm:cxn modelId="{DCDFF8B0-F65B-7B4B-83D6-DA8FA6C81648}" type="presParOf" srcId="{444DFFBA-1826-0942-B212-D6D9FC9D9FEA}" destId="{9B8990A6-9A3C-B449-A9C5-FC8E60F7D38B}" srcOrd="14" destOrd="0" presId="urn:microsoft.com/office/officeart/2008/layout/CircularPictureCallout"/>
    <dgm:cxn modelId="{CF31A579-7494-F74D-B9B8-2EDFF67569B5}" type="presParOf" srcId="{9B8990A6-9A3C-B449-A9C5-FC8E60F7D38B}" destId="{A82BD569-B80F-8F4F-BA56-1E3FF55B8BDC}" srcOrd="0" destOrd="0" presId="urn:microsoft.com/office/officeart/2008/layout/CircularPictureCallout"/>
    <dgm:cxn modelId="{24D5DC6E-06FD-F24F-954A-926E5C2BF113}" type="presParOf" srcId="{444DFFBA-1826-0942-B212-D6D9FC9D9FEA}" destId="{C998D836-0FBD-C247-97AC-E8E61DED3C97}" srcOrd="15" destOrd="0" presId="urn:microsoft.com/office/officeart/2008/layout/CircularPictureCallout"/>
    <dgm:cxn modelId="{CD047141-7482-3F4F-8BF9-B3F1E8456AD1}" type="presParOf" srcId="{444DFFBA-1826-0942-B212-D6D9FC9D9FEA}" destId="{A6B67ABF-51D7-3140-8E66-44D64E5E7C35}" srcOrd="16" destOrd="0" presId="urn:microsoft.com/office/officeart/2008/layout/CircularPictureCallout"/>
    <dgm:cxn modelId="{CC7CE813-B419-1F4A-882C-44B274EDC274}" type="presParOf" srcId="{A6B67ABF-51D7-3140-8E66-44D64E5E7C35}" destId="{1D488C5D-8B41-1844-A396-60E323CD591F}" srcOrd="0" destOrd="0" presId="urn:microsoft.com/office/officeart/2008/layout/CircularPictureCallout"/>
  </dgm:cxnLst>
  <dgm:bg>
    <a:noFill/>
  </dgm:bg>
  <dgm:whole/>
  <dgm:extLst>
    <a:ext uri="http://schemas.microsoft.com/office/drawing/2008/diagram">
      <dsp:dataModelExt xmlns:dsp="http://schemas.microsoft.com/office/drawing/2008/diagram" relId="rId9"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98D836-0FBD-C247-97AC-E8E61DED3C97}">
      <dsp:nvSpPr>
        <dsp:cNvPr id="0" name=""/>
        <dsp:cNvSpPr/>
      </dsp:nvSpPr>
      <dsp:spPr>
        <a:xfrm>
          <a:off x="2207662" y="4416361"/>
          <a:ext cx="4475762" cy="0"/>
        </a:xfrm>
        <a:prstGeom prst="line">
          <a:avLst/>
        </a:prstGeom>
        <a:noFill/>
        <a:ln w="25400"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1886A70-2F0F-8541-A0A8-369D9A5AEBE9}">
      <dsp:nvSpPr>
        <dsp:cNvPr id="0" name=""/>
        <dsp:cNvSpPr/>
      </dsp:nvSpPr>
      <dsp:spPr>
        <a:xfrm>
          <a:off x="2207662" y="3661424"/>
          <a:ext cx="3782191" cy="0"/>
        </a:xfrm>
        <a:prstGeom prst="line">
          <a:avLst/>
        </a:prstGeom>
        <a:noFill/>
        <a:ln w="25400"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EE7D4A-9A77-9341-98D7-D43D73141E5F}">
      <dsp:nvSpPr>
        <dsp:cNvPr id="0" name=""/>
        <dsp:cNvSpPr/>
      </dsp:nvSpPr>
      <dsp:spPr>
        <a:xfrm>
          <a:off x="2207662" y="2606277"/>
          <a:ext cx="3531870" cy="0"/>
        </a:xfrm>
        <a:prstGeom prst="line">
          <a:avLst/>
        </a:prstGeom>
        <a:noFill/>
        <a:ln w="25400"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503EE4F-C770-D844-BB24-99FC8119B430}">
      <dsp:nvSpPr>
        <dsp:cNvPr id="0" name=""/>
        <dsp:cNvSpPr/>
      </dsp:nvSpPr>
      <dsp:spPr>
        <a:xfrm>
          <a:off x="2207662" y="1551131"/>
          <a:ext cx="3782191" cy="0"/>
        </a:xfrm>
        <a:prstGeom prst="line">
          <a:avLst/>
        </a:prstGeom>
        <a:noFill/>
        <a:ln w="25400"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DF8A72-CAC6-4143-9CE5-826DB36E5D75}">
      <dsp:nvSpPr>
        <dsp:cNvPr id="0" name=""/>
        <dsp:cNvSpPr/>
      </dsp:nvSpPr>
      <dsp:spPr>
        <a:xfrm>
          <a:off x="2207662" y="796194"/>
          <a:ext cx="4475762" cy="0"/>
        </a:xfrm>
        <a:prstGeom prst="line">
          <a:avLst/>
        </a:prstGeom>
        <a:noFill/>
        <a:ln w="25400"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255FB3-8B63-994F-8B59-5442E5816160}">
      <dsp:nvSpPr>
        <dsp:cNvPr id="0" name=""/>
        <dsp:cNvSpPr/>
      </dsp:nvSpPr>
      <dsp:spPr>
        <a:xfrm>
          <a:off x="0" y="373076"/>
          <a:ext cx="4414837" cy="4414837"/>
        </a:xfrm>
        <a:prstGeom prst="ellipse">
          <a:avLst/>
        </a:prstGeom>
        <a:solidFill>
          <a:srgbClr val="138ED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D393FED-5255-E842-83E1-904F5BEBD2F0}">
      <dsp:nvSpPr>
        <dsp:cNvPr id="0" name=""/>
        <dsp:cNvSpPr/>
      </dsp:nvSpPr>
      <dsp:spPr>
        <a:xfrm>
          <a:off x="794914" y="2743137"/>
          <a:ext cx="2825496" cy="1456896"/>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b" anchorCtr="0">
          <a:noAutofit/>
        </a:bodyPr>
        <a:lstStyle/>
        <a:p>
          <a:pPr lvl="0" algn="ctr" defTabSz="2889250">
            <a:lnSpc>
              <a:spcPct val="90000"/>
            </a:lnSpc>
            <a:spcBef>
              <a:spcPct val="0"/>
            </a:spcBef>
            <a:spcAft>
              <a:spcPct val="35000"/>
            </a:spcAft>
          </a:pPr>
          <a:r>
            <a:rPr lang="en-US" sz="6500" kern="1200" dirty="0" smtClean="0"/>
            <a:t> </a:t>
          </a:r>
          <a:endParaRPr lang="en-US" sz="6500" kern="1200" dirty="0"/>
        </a:p>
      </dsp:txBody>
      <dsp:txXfrm>
        <a:off x="794914" y="2743137"/>
        <a:ext cx="2825496" cy="1456896"/>
      </dsp:txXfrm>
    </dsp:sp>
    <dsp:sp modelId="{870E8562-9013-F349-96B7-D19CA456E3D5}">
      <dsp:nvSpPr>
        <dsp:cNvPr id="0" name=""/>
        <dsp:cNvSpPr/>
      </dsp:nvSpPr>
      <dsp:spPr>
        <a:xfrm>
          <a:off x="6067280" y="411327"/>
          <a:ext cx="1232287" cy="794670"/>
        </a:xfrm>
        <a:prstGeom prst="rect">
          <a:avLst/>
        </a:prstGeom>
        <a:noFill/>
        <a:ln w="25400" cap="flat" cmpd="sng" algn="ctr">
          <a:noFill/>
          <a:prstDash val="solid"/>
        </a:ln>
        <a:effectLst/>
      </dsp:spPr>
      <dsp:style>
        <a:lnRef idx="2">
          <a:scrgbClr r="0" g="0" b="0"/>
        </a:lnRef>
        <a:fillRef idx="1">
          <a:scrgbClr r="0" g="0" b="0"/>
        </a:fillRef>
        <a:effectRef idx="0">
          <a:scrgbClr r="0" g="0" b="0"/>
        </a:effectRef>
        <a:fontRef idx="minor"/>
      </dsp:style>
    </dsp:sp>
    <dsp:sp modelId="{6EA3D91B-D61A-7547-B382-6F3069E513D4}">
      <dsp:nvSpPr>
        <dsp:cNvPr id="0" name=""/>
        <dsp:cNvSpPr/>
      </dsp:nvSpPr>
      <dsp:spPr>
        <a:xfrm>
          <a:off x="7080759" y="398859"/>
          <a:ext cx="1748671" cy="794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53340" bIns="0" numCol="1" spcCol="1270" anchor="ctr" anchorCtr="0">
          <a:noAutofit/>
        </a:bodyPr>
        <a:lstStyle/>
        <a:p>
          <a:pPr lvl="0" algn="l" defTabSz="622300">
            <a:lnSpc>
              <a:spcPct val="90000"/>
            </a:lnSpc>
            <a:spcBef>
              <a:spcPct val="0"/>
            </a:spcBef>
            <a:spcAft>
              <a:spcPct val="35000"/>
            </a:spcAft>
          </a:pPr>
          <a:r>
            <a:rPr lang="en-US" sz="1400" kern="1200" dirty="0" smtClean="0"/>
            <a:t>Fostering confidence </a:t>
          </a:r>
          <a:br>
            <a:rPr lang="en-US" sz="1400" kern="1200" dirty="0" smtClean="0"/>
          </a:br>
          <a:r>
            <a:rPr lang="en-US" sz="1400" kern="1200" dirty="0" smtClean="0"/>
            <a:t>and protecting opportunities</a:t>
          </a:r>
          <a:endParaRPr lang="en-US" sz="1400" kern="1200" dirty="0"/>
        </a:p>
      </dsp:txBody>
      <dsp:txXfrm>
        <a:off x="7080759" y="398859"/>
        <a:ext cx="1748671" cy="794670"/>
      </dsp:txXfrm>
    </dsp:sp>
    <dsp:sp modelId="{555EA9CA-B2B9-364E-9EF5-A36FA40758D1}">
      <dsp:nvSpPr>
        <dsp:cNvPr id="0" name=""/>
        <dsp:cNvSpPr/>
      </dsp:nvSpPr>
      <dsp:spPr>
        <a:xfrm>
          <a:off x="5365937" y="1352106"/>
          <a:ext cx="1190679" cy="794670"/>
        </a:xfrm>
        <a:prstGeom prst="rect">
          <a:avLst/>
        </a:prstGeom>
        <a:noFill/>
        <a:ln w="25400" cap="flat" cmpd="sng" algn="ctr">
          <a:noFill/>
          <a:prstDash val="solid"/>
        </a:ln>
        <a:effectLst/>
      </dsp:spPr>
      <dsp:style>
        <a:lnRef idx="2">
          <a:scrgbClr r="0" g="0" b="0"/>
        </a:lnRef>
        <a:fillRef idx="1">
          <a:scrgbClr r="0" g="0" b="0"/>
        </a:fillRef>
        <a:effectRef idx="0">
          <a:scrgbClr r="0" g="0" b="0"/>
        </a:effectRef>
        <a:fontRef idx="minor"/>
      </dsp:style>
    </dsp:sp>
    <dsp:sp modelId="{50525CA2-B0D6-624C-A2CE-22944D75A481}">
      <dsp:nvSpPr>
        <dsp:cNvPr id="0" name=""/>
        <dsp:cNvSpPr/>
      </dsp:nvSpPr>
      <dsp:spPr>
        <a:xfrm>
          <a:off x="6387189" y="1153796"/>
          <a:ext cx="1137395" cy="794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53340" bIns="0" numCol="1" spcCol="1270" anchor="ctr" anchorCtr="0">
          <a:noAutofit/>
        </a:bodyPr>
        <a:lstStyle/>
        <a:p>
          <a:pPr lvl="0" algn="l" defTabSz="622300">
            <a:lnSpc>
              <a:spcPct val="90000"/>
            </a:lnSpc>
            <a:spcBef>
              <a:spcPct val="0"/>
            </a:spcBef>
            <a:spcAft>
              <a:spcPct val="35000"/>
            </a:spcAft>
          </a:pPr>
          <a:r>
            <a:rPr lang="en-US" sz="1400" kern="1200" dirty="0" smtClean="0"/>
            <a:t>Collective responsibility</a:t>
          </a:r>
          <a:endParaRPr lang="en-US" sz="1400" kern="1200" dirty="0"/>
        </a:p>
      </dsp:txBody>
      <dsp:txXfrm>
        <a:off x="6387189" y="1153796"/>
        <a:ext cx="1137395" cy="794670"/>
      </dsp:txXfrm>
    </dsp:sp>
    <dsp:sp modelId="{AD2B28DF-BB71-FF44-8B1A-B6F46A6F47CD}">
      <dsp:nvSpPr>
        <dsp:cNvPr id="0" name=""/>
        <dsp:cNvSpPr/>
      </dsp:nvSpPr>
      <dsp:spPr>
        <a:xfrm>
          <a:off x="5165148" y="2288719"/>
          <a:ext cx="1190679" cy="794670"/>
        </a:xfrm>
        <a:prstGeom prst="rect">
          <a:avLst/>
        </a:prstGeom>
        <a:noFill/>
        <a:ln w="25400" cap="flat" cmpd="sng" algn="ctr">
          <a:noFill/>
          <a:prstDash val="solid"/>
        </a:ln>
        <a:effectLst/>
      </dsp:spPr>
      <dsp:style>
        <a:lnRef idx="2">
          <a:scrgbClr r="0" g="0" b="0"/>
        </a:lnRef>
        <a:fillRef idx="1">
          <a:scrgbClr r="0" g="0" b="0"/>
        </a:fillRef>
        <a:effectRef idx="0">
          <a:scrgbClr r="0" g="0" b="0"/>
        </a:effectRef>
        <a:fontRef idx="minor"/>
      </dsp:style>
    </dsp:sp>
    <dsp:sp modelId="{027E6947-E916-4F4D-8190-7F8688795690}">
      <dsp:nvSpPr>
        <dsp:cNvPr id="0" name=""/>
        <dsp:cNvSpPr/>
      </dsp:nvSpPr>
      <dsp:spPr>
        <a:xfrm>
          <a:off x="6136867" y="2208942"/>
          <a:ext cx="1623063" cy="794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53340" bIns="0" numCol="1" spcCol="1270" anchor="ctr" anchorCtr="0">
          <a:noAutofit/>
        </a:bodyPr>
        <a:lstStyle/>
        <a:p>
          <a:pPr lvl="0" algn="l" defTabSz="622300">
            <a:lnSpc>
              <a:spcPct val="90000"/>
            </a:lnSpc>
            <a:spcBef>
              <a:spcPct val="0"/>
            </a:spcBef>
            <a:spcAft>
              <a:spcPct val="35000"/>
            </a:spcAft>
          </a:pPr>
          <a:r>
            <a:rPr lang="en-US" sz="1400" kern="1200" dirty="0" smtClean="0"/>
            <a:t>Fundamental properties and values</a:t>
          </a:r>
          <a:endParaRPr lang="en-US" sz="1400" kern="1200" dirty="0"/>
        </a:p>
      </dsp:txBody>
      <dsp:txXfrm>
        <a:off x="6136867" y="2208942"/>
        <a:ext cx="1623063" cy="794670"/>
      </dsp:txXfrm>
    </dsp:sp>
    <dsp:sp modelId="{2CB6727C-4908-6B40-B865-AE22D9259949}">
      <dsp:nvSpPr>
        <dsp:cNvPr id="0" name=""/>
        <dsp:cNvSpPr/>
      </dsp:nvSpPr>
      <dsp:spPr>
        <a:xfrm>
          <a:off x="5380225" y="3228741"/>
          <a:ext cx="1190679" cy="794670"/>
        </a:xfrm>
        <a:prstGeom prst="rect">
          <a:avLst/>
        </a:prstGeom>
        <a:noFill/>
        <a:ln w="25400" cap="flat" cmpd="sng" algn="ctr">
          <a:noFill/>
          <a:prstDash val="solid"/>
        </a:ln>
        <a:effectLst/>
      </dsp:spPr>
      <dsp:style>
        <a:lnRef idx="2">
          <a:scrgbClr r="0" g="0" b="0"/>
        </a:lnRef>
        <a:fillRef idx="1">
          <a:scrgbClr r="0" g="0" b="0"/>
        </a:fillRef>
        <a:effectRef idx="0">
          <a:scrgbClr r="0" g="0" b="0"/>
        </a:effectRef>
        <a:fontRef idx="minor"/>
      </dsp:style>
    </dsp:sp>
    <dsp:sp modelId="{D85412F3-F8FD-7143-838B-9C5C977690C5}">
      <dsp:nvSpPr>
        <dsp:cNvPr id="0" name=""/>
        <dsp:cNvSpPr/>
      </dsp:nvSpPr>
      <dsp:spPr>
        <a:xfrm>
          <a:off x="6387189" y="3264088"/>
          <a:ext cx="1593065" cy="794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53340" bIns="0" numCol="1" spcCol="1270" anchor="ctr" anchorCtr="0">
          <a:noAutofit/>
        </a:bodyPr>
        <a:lstStyle/>
        <a:p>
          <a:pPr lvl="0" algn="l" defTabSz="622300">
            <a:lnSpc>
              <a:spcPct val="90000"/>
            </a:lnSpc>
            <a:spcBef>
              <a:spcPct val="0"/>
            </a:spcBef>
            <a:spcAft>
              <a:spcPct val="35000"/>
            </a:spcAft>
          </a:pPr>
          <a:r>
            <a:rPr lang="en-US" sz="1400" kern="1200" dirty="0" smtClean="0"/>
            <a:t>Evolution and consensus</a:t>
          </a:r>
          <a:endParaRPr lang="en-US" sz="1400" kern="1200" dirty="0"/>
        </a:p>
      </dsp:txBody>
      <dsp:txXfrm>
        <a:off x="6387189" y="3264088"/>
        <a:ext cx="1593065" cy="794670"/>
      </dsp:txXfrm>
    </dsp:sp>
    <dsp:sp modelId="{A82BD569-B80F-8F4F-BA56-1E3FF55B8BDC}">
      <dsp:nvSpPr>
        <dsp:cNvPr id="0" name=""/>
        <dsp:cNvSpPr/>
      </dsp:nvSpPr>
      <dsp:spPr>
        <a:xfrm>
          <a:off x="6088085" y="4117223"/>
          <a:ext cx="1190679" cy="794670"/>
        </a:xfrm>
        <a:prstGeom prst="rect">
          <a:avLst/>
        </a:prstGeom>
        <a:noFill/>
        <a:ln w="25400" cap="flat" cmpd="sng" algn="ctr">
          <a:noFill/>
          <a:prstDash val="solid"/>
        </a:ln>
        <a:effectLst/>
      </dsp:spPr>
      <dsp:style>
        <a:lnRef idx="2">
          <a:scrgbClr r="0" g="0" b="0"/>
        </a:lnRef>
        <a:fillRef idx="1">
          <a:scrgbClr r="0" g="0" b="0"/>
        </a:fillRef>
        <a:effectRef idx="0">
          <a:scrgbClr r="0" g="0" b="0"/>
        </a:effectRef>
        <a:fontRef idx="minor"/>
      </dsp:style>
    </dsp:sp>
    <dsp:sp modelId="{1D488C5D-8B41-1844-A396-60E323CD591F}">
      <dsp:nvSpPr>
        <dsp:cNvPr id="0" name=""/>
        <dsp:cNvSpPr/>
      </dsp:nvSpPr>
      <dsp:spPr>
        <a:xfrm>
          <a:off x="7080759" y="4019026"/>
          <a:ext cx="1333965" cy="794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53340" bIns="0" numCol="1" spcCol="1270" anchor="ctr" anchorCtr="0">
          <a:noAutofit/>
        </a:bodyPr>
        <a:lstStyle/>
        <a:p>
          <a:pPr lvl="0" algn="l" defTabSz="622300">
            <a:lnSpc>
              <a:spcPct val="90000"/>
            </a:lnSpc>
            <a:spcBef>
              <a:spcPct val="0"/>
            </a:spcBef>
            <a:spcAft>
              <a:spcPct val="35000"/>
            </a:spcAft>
          </a:pPr>
          <a:r>
            <a:rPr lang="en-US" sz="1400" kern="1200" dirty="0" smtClean="0"/>
            <a:t>Think globally, </a:t>
          </a:r>
          <a:br>
            <a:rPr lang="en-US" sz="1400" kern="1200" dirty="0" smtClean="0"/>
          </a:br>
          <a:r>
            <a:rPr lang="en-US" sz="1400" kern="1200" dirty="0" smtClean="0"/>
            <a:t>act locally</a:t>
          </a:r>
          <a:endParaRPr lang="en-US" sz="1400" kern="1200" dirty="0"/>
        </a:p>
      </dsp:txBody>
      <dsp:txXfrm>
        <a:off x="7080759" y="4019026"/>
        <a:ext cx="1333965" cy="794670"/>
      </dsp:txXfrm>
    </dsp:sp>
  </dsp:spTree>
</dsp:drawing>
</file>

<file path=ppt/diagrams/layout1.xml><?xml version="1.0" encoding="utf-8"?>
<dgm:layoutDef xmlns:dgm="http://schemas.openxmlformats.org/drawingml/2006/diagram" xmlns:a="http://schemas.openxmlformats.org/drawingml/2006/main" uniqueId="urn:microsoft.com/office/officeart/2008/layout/CircularPictureCallout">
  <dgm:title val=""/>
  <dgm:desc val=""/>
  <dgm:catLst>
    <dgm:cat type="picture" pri="2000"/>
    <dgm:cat type="pictureconvert" pri="2000"/>
  </dgm:catLst>
  <dgm:sampData>
    <dgm:dataModel>
      <dgm:ptLst>
        <dgm:pt modelId="0" type="doc"/>
        <dgm:pt modelId="1"/>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2"/>
    </dgm:constrLst>
    <dgm:layoutNode name="Name1">
      <dgm:alg type="composite"/>
      <dgm:shape xmlns:r="http://schemas.openxmlformats.org/officeDocument/2006/relationships" r:blip="">
        <dgm:adjLst/>
      </dgm:shape>
      <dgm:choose name="Name2">
        <dgm:if name="Name3" axis="ch" ptType="node" func="cnt" op="lte" val="1">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w" refFor="ch" refForName="picture_1" fact="0.18"/>
            <dgm:constr type="t" for="ch" forName="text_1" refType="h" refFor="ch" refForName="picture_1" fact="0.531"/>
          </dgm:constrLst>
        </dgm:if>
        <dgm:if name="Name4" axis="ch" ptType="node" func="cnt" op="lte" val="2">
          <dgm:choose name="Name5">
            <dgm:if name="Name6"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5"/>
                <dgm:constr type="h" for="ch" forName="picture_2" refType="h" refFor="ch" refForName="picture_1" fact="0.5"/>
                <dgm:constr type="l" for="ch" forName="picture_2" refType="w" refFor="ch" refForName="picture_1" fact="1.21"/>
                <dgm:constr type="ctrY" for="ch" forName="picture_2" refType="h" refFor="ch" refForName="picture_1" fact="0.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Lst>
            </dgm:if>
            <dgm:else name="Name7">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5"/>
                <dgm:constr type="h" for="ch" forName="picture_2" refType="h" refFor="ch" refForName="picture_1" fact="0.5"/>
                <dgm:constr type="r" for="ch" forName="picture_2" refType="w"/>
                <dgm:constr type="rOff" for="ch" forName="picture_2" refType="w" refFor="ch" refForName="picture_1" fact="-1.21"/>
                <dgm:constr type="ctrY" for="ch" forName="picture_2" refType="h" refFor="ch" refForName="picture_1" fact="0.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Lst>
            </dgm:else>
          </dgm:choose>
        </dgm:if>
        <dgm:if name="Name8" axis="ch" ptType="node" func="cnt" op="lte" val="3">
          <dgm:choose name="Name9">
            <dgm:if name="Name10"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75"/>
                <dgm:constr type="h" for="ch" forName="picture_2" refType="h" refFor="ch" refForName="picture_1" fact="0.375"/>
                <dgm:constr type="l" for="ch" forName="picture_2" refType="w" refFor="ch" refForName="picture_1" fact="1.21"/>
                <dgm:constr type="ctrY" for="ch" forName="picture_2" refType="h" refFor="ch" refForName="picture_1" fact="0.187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375"/>
                <dgm:constr type="h" for="ch" forName="picture_3" refType="h" refFor="ch" refForName="picture_1" fact="0.375"/>
                <dgm:constr type="l" for="ch" forName="picture_3" refType="w" refFor="ch" refForName="picture_1" fact="1.21"/>
                <dgm:constr type="ctrY" for="ch" forName="picture_3" refType="h" refFor="ch" refForName="picture_1" fact="0.8125"/>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Lst>
            </dgm:if>
            <dgm:else name="Name11">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75"/>
                <dgm:constr type="h" for="ch" forName="picture_2" refType="h" refFor="ch" refForName="picture_1" fact="0.375"/>
                <dgm:constr type="r" for="ch" forName="picture_2" refType="w"/>
                <dgm:constr type="rOff" for="ch" forName="picture_2" refType="w" refFor="ch" refForName="picture_1" fact="-1.21"/>
                <dgm:constr type="ctrY" for="ch" forName="picture_2" refType="h" refFor="ch" refForName="picture_1" fact="0.187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375"/>
                <dgm:constr type="h" for="ch" forName="picture_3" refType="h" refFor="ch" refForName="picture_1" fact="0.375"/>
                <dgm:constr type="r" for="ch" forName="picture_3" refType="w"/>
                <dgm:constr type="rOff" for="ch" forName="picture_3" refType="w" refFor="ch" refForName="picture_1" fact="-1.21"/>
                <dgm:constr type="ctrY" for="ch" forName="picture_3" refType="h" refFor="ch" refForName="picture_1" fact="0.8125"/>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Lst>
            </dgm:else>
          </dgm:choose>
        </dgm:if>
        <dgm:if name="Name12" axis="ch" ptType="node" func="cnt" op="lte" val="4">
          <dgm:choose name="Name13">
            <dgm:if name="Name14"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
                <dgm:constr type="h" for="ch" forName="picture_2" refType="h" refFor="ch" refForName="picture_1" fact="0.3"/>
                <dgm:constr type="l" for="ch" forName="picture_2" refType="w" refFor="ch" refForName="picture_1" fact="1.354"/>
                <dgm:constr type="ctrY" for="ch" forName="picture_2" refType="h" refFor="ch" refForName="picture_1" fact="0.1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3"/>
                <dgm:constr type="h" for="ch" forName="picture_3" refType="h" refFor="ch" refForName="picture_1" fact="0.3"/>
                <dgm:constr type="l" for="ch" forName="picture_3" refType="w" refFor="ch" refForName="picture_1" fact="1.21"/>
                <dgm:constr type="ctrY" for="ch" forName="picture_3" refType="h" refFor="ch" refForName="picture_1" fact="0.5"/>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3"/>
                <dgm:constr type="h" for="ch" forName="picture_4" refType="h" refFor="ch" refForName="picture_1" fact="0.3"/>
                <dgm:constr type="l" for="ch" forName="picture_4" refType="w" refFor="ch" refForName="picture_1" fact="1.354"/>
                <dgm:constr type="ctrY" for="ch" forName="picture_4" refType="h" refFor="ch" refForName="picture_1" fact="0.8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Lst>
            </dgm:if>
            <dgm:else name="Name15">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
                <dgm:constr type="h" for="ch" forName="picture_2" refType="h" refFor="ch" refForName="picture_1" fact="0.3"/>
                <dgm:constr type="r" for="ch" forName="picture_2" refType="w"/>
                <dgm:constr type="rOff" for="ch" forName="picture_2" refType="w" refFor="ch" refForName="picture_1" fact="-1.354"/>
                <dgm:constr type="ctrY" for="ch" forName="picture_2" refType="h" refFor="ch" refForName="picture_1" fact="0.1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3"/>
                <dgm:constr type="h" for="ch" forName="picture_3" refType="h" refFor="ch" refForName="picture_1" fact="0.3"/>
                <dgm:constr type="r" for="ch" forName="picture_3" refType="w"/>
                <dgm:constr type="rOff" for="ch" forName="picture_3" refType="w" refFor="ch" refForName="picture_1" fact="-1.21"/>
                <dgm:constr type="ctrY" for="ch" forName="picture_3" refType="h" refFor="ch" refForName="picture_1" fact="0.5"/>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3"/>
                <dgm:constr type="h" for="ch" forName="picture_4" refType="h" refFor="ch" refForName="picture_1" fact="0.3"/>
                <dgm:constr type="r" for="ch" forName="picture_4" refType="w"/>
                <dgm:constr type="rOff" for="ch" forName="picture_4" refType="w" refFor="ch" refForName="picture_1" fact="-1.354"/>
                <dgm:constr type="ctrY" for="ch" forName="picture_4" refType="h" refFor="ch" refForName="picture_1" fact="0.8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Lst>
            </dgm:else>
          </dgm:choose>
        </dgm:if>
        <dgm:if name="Name16" axis="ch" ptType="node" func="cnt" op="lte" val="5">
          <dgm:choose name="Name17">
            <dgm:if name="Name18"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22"/>
                <dgm:constr type="h" for="ch" forName="picture_2" refType="h" refFor="ch" refForName="picture_1" fact="0.22"/>
                <dgm:constr type="l" for="ch" forName="picture_2" refType="w" refFor="ch" refForName="picture_1" fact="1.375"/>
                <dgm:constr type="ctrY" for="ch" forName="picture_2" refType="h" refFor="ch" refForName="picture_1" fact="0.11"/>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22"/>
                <dgm:constr type="h" for="ch" forName="picture_3" refType="h" refFor="ch" refForName="picture_1" fact="0.22"/>
                <dgm:constr type="l" for="ch" forName="picture_3" refType="w" refFor="ch" refForName="picture_1" fact="1.21"/>
                <dgm:constr type="ctrY" for="ch" forName="picture_3" refType="h" refFor="ch" refForName="picture_1" fact="0.353"/>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22"/>
                <dgm:constr type="h" for="ch" forName="picture_4" refType="h" refFor="ch" refForName="picture_1" fact="0.22"/>
                <dgm:constr type="l" for="ch" forName="picture_4" refType="w" refFor="ch" refForName="picture_1" fact="1.21"/>
                <dgm:constr type="ctrY" for="ch" forName="picture_4" refType="h" refFor="ch" refForName="picture_1" fact="0.647"/>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22"/>
                <dgm:constr type="h" for="ch" forName="picture_5" refType="h" refFor="ch" refForName="picture_1" fact="0.22"/>
                <dgm:constr type="l" for="ch" forName="picture_5" refType="w" refFor="ch" refForName="picture_1" fact="1.375"/>
                <dgm:constr type="ctrY" for="ch" forName="picture_5" refType="h" refFor="ch" refForName="picture_1" fact="0.89"/>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Lst>
            </dgm:if>
            <dgm:else name="Name19">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22"/>
                <dgm:constr type="h" for="ch" forName="picture_2" refType="h" refFor="ch" refForName="picture_1" fact="0.22"/>
                <dgm:constr type="r" for="ch" forName="picture_2" refType="w"/>
                <dgm:constr type="rOff" for="ch" forName="picture_2" refType="w" refFor="ch" refForName="picture_1" fact="-1.375"/>
                <dgm:constr type="ctrY" for="ch" forName="picture_2" refType="h" refFor="ch" refForName="picture_1" fact="0.11"/>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22"/>
                <dgm:constr type="h" for="ch" forName="picture_3" refType="h" refFor="ch" refForName="picture_1" fact="0.22"/>
                <dgm:constr type="r" for="ch" forName="picture_3" refType="w"/>
                <dgm:constr type="rOff" for="ch" forName="picture_3" refType="w" refFor="ch" refForName="picture_1" fact="-1.21"/>
                <dgm:constr type="ctrY" for="ch" forName="picture_3" refType="h" refFor="ch" refForName="picture_1" fact="0.353"/>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22"/>
                <dgm:constr type="h" for="ch" forName="picture_4" refType="h" refFor="ch" refForName="picture_1" fact="0.22"/>
                <dgm:constr type="r" for="ch" forName="picture_4" refType="w"/>
                <dgm:constr type="rOff" for="ch" forName="picture_4" refType="w" refFor="ch" refForName="picture_1" fact="-1.21"/>
                <dgm:constr type="ctrY" for="ch" forName="picture_4" refType="h" refFor="ch" refForName="picture_1" fact="0.647"/>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22"/>
                <dgm:constr type="h" for="ch" forName="picture_5" refType="h" refFor="ch" refForName="picture_1" fact="0.22"/>
                <dgm:constr type="r" for="ch" forName="picture_5" refType="w"/>
                <dgm:constr type="rOff" for="ch" forName="picture_5" refType="w" refFor="ch" refForName="picture_1" fact="-1.375"/>
                <dgm:constr type="ctrY" for="ch" forName="picture_5" refType="h" refFor="ch" refForName="picture_1" fact="0.89"/>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Lst>
            </dgm:else>
          </dgm:choose>
        </dgm:if>
        <dgm:if name="Name20" axis="ch" ptType="node" func="cnt" op="lte" val="6">
          <dgm:choose name="Name21">
            <dgm:if name="Name22"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8"/>
                <dgm:constr type="h" for="ch" forName="picture_2" refType="h" refFor="ch" refForName="picture_1" fact="0.18"/>
                <dgm:constr type="l" for="ch" forName="picture_2" refType="w" refFor="ch" refForName="picture_1" fact="1.4238"/>
                <dgm:constr type="ctrY" for="ch" forName="picture_2" refType="h" refFor="ch" refForName="picture_1" fact="0.09"/>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18"/>
                <dgm:constr type="h" for="ch" forName="picture_3" refType="h" refFor="ch" refForName="picture_1" fact="0.18"/>
                <dgm:constr type="l" for="ch" forName="picture_3" refType="w" refFor="ch" refForName="picture_1" fact="1.2667"/>
                <dgm:constr type="ctrY" for="ch" forName="picture_3" refType="h" refFor="ch" refForName="picture_1" fact="0.261"/>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8"/>
                <dgm:constr type="h" for="ch" forName="picture_4" refType="h" refFor="ch" refForName="picture_1" fact="0.18"/>
                <dgm:constr type="l" for="ch" forName="picture_4" refType="w" refFor="ch" refForName="picture_1" fact="1.21"/>
                <dgm:constr type="ctrY" for="ch" forName="picture_4" refType="h" refFor="ch" refForName="picture_1" fact="0.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8"/>
                <dgm:constr type="h" for="ch" forName="picture_5" refType="h" refFor="ch" refForName="picture_1" fact="0.18"/>
                <dgm:constr type="l" for="ch" forName="picture_5" refType="w" refFor="ch" refForName="picture_1" fact="1.2667"/>
                <dgm:constr type="ctrY" for="ch" forName="picture_5" refType="h" refFor="ch" refForName="picture_1" fact="0.739"/>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8"/>
                <dgm:constr type="h" for="ch" forName="picture_6" refType="h" refFor="ch" refForName="picture_1" fact="0.18"/>
                <dgm:constr type="l" for="ch" forName="picture_6" refType="w" refFor="ch" refForName="picture_1" fact="1.4238"/>
                <dgm:constr type="ctrY" for="ch" forName="picture_6" refType="h" refFor="ch" refForName="picture_1" fact="0.91"/>
                <dgm:constr type="l" for="ch" forName="line_6" refType="ctrX" refFor="ch" refForName="picture_1"/>
                <dgm:constr type="h" for="ch" forName="line_6"/>
                <dgm:constr type="r" for="ch" forName="line_6" refType="ctrX" refFor="ch" refForName="picture_6"/>
                <dgm:constr type="ctrY" for="ch" forName="line_6" refType="ctrY" refFor="ch" refForName="picture_6"/>
                <dgm:constr type="r" for="ch" forName="textparent_6" refType="w"/>
                <dgm:constr type="h" for="ch" forName="textparent_6" refType="h" refFor="ch" refForName="picture_6"/>
                <dgm:constr type="l" for="ch" forName="textparent_6" refType="r" refFor="ch" refForName="picture_6"/>
                <dgm:constr type="ctrY" for="ch" forName="textparent_6" refType="ctrY" refFor="ch" refForName="picture_6"/>
                <dgm:constr type="primFontSz" for="des" forName="text_6" refType="primFontSz" refFor="des" refForName="text_2" op="equ"/>
              </dgm:constrLst>
            </dgm:if>
            <dgm:else name="Name23">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8"/>
                <dgm:constr type="h" for="ch" forName="picture_2" refType="h" refFor="ch" refForName="picture_1" fact="0.18"/>
                <dgm:constr type="r" for="ch" forName="picture_2" refType="w"/>
                <dgm:constr type="rOff" for="ch" forName="picture_2" refType="w" refFor="ch" refForName="picture_1" fact="-1.4238"/>
                <dgm:constr type="ctrY" for="ch" forName="picture_2" refType="h" refFor="ch" refForName="picture_1" fact="0.09"/>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18"/>
                <dgm:constr type="h" for="ch" forName="picture_3" refType="h" refFor="ch" refForName="picture_1" fact="0.18"/>
                <dgm:constr type="r" for="ch" forName="picture_3" refType="w"/>
                <dgm:constr type="rOff" for="ch" forName="picture_3" refType="w" refFor="ch" refForName="picture_1" fact="-1.2667"/>
                <dgm:constr type="ctrY" for="ch" forName="picture_3" refType="h" refFor="ch" refForName="picture_1" fact="0.261"/>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8"/>
                <dgm:constr type="h" for="ch" forName="picture_4" refType="h" refFor="ch" refForName="picture_1" fact="0.18"/>
                <dgm:constr type="r" for="ch" forName="picture_4" refType="w"/>
                <dgm:constr type="rOff" for="ch" forName="picture_4" refType="w" refFor="ch" refForName="picture_1" fact="-1.21"/>
                <dgm:constr type="ctrY" for="ch" forName="picture_4" refType="h" refFor="ch" refForName="picture_1" fact="0.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8"/>
                <dgm:constr type="h" for="ch" forName="picture_5" refType="h" refFor="ch" refForName="picture_1" fact="0.18"/>
                <dgm:constr type="r" for="ch" forName="picture_5" refType="w"/>
                <dgm:constr type="rOff" for="ch" forName="picture_5" refType="w" refFor="ch" refForName="picture_1" fact="-1.2667"/>
                <dgm:constr type="ctrY" for="ch" forName="picture_5" refType="h" refFor="ch" refForName="picture_1" fact="0.739"/>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8"/>
                <dgm:constr type="h" for="ch" forName="picture_6" refType="h" refFor="ch" refForName="picture_1" fact="0.18"/>
                <dgm:constr type="r" for="ch" forName="picture_6" refType="w"/>
                <dgm:constr type="rOff" for="ch" forName="picture_6" refType="w" refFor="ch" refForName="picture_1" fact="-1.4238"/>
                <dgm:constr type="ctrY" for="ch" forName="picture_6" refType="h" refFor="ch" refForName="picture_1" fact="0.91"/>
                <dgm:constr type="r" for="ch" forName="line_6" refType="ctrX" refFor="ch" refForName="picture_1"/>
                <dgm:constr type="h" for="ch" forName="line_6"/>
                <dgm:constr type="l" for="ch" forName="line_6" refType="ctrX" refFor="ch" refForName="picture_6"/>
                <dgm:constr type="ctrY" for="ch" forName="line_6" refType="ctrY" refFor="ch" refForName="picture_6"/>
                <dgm:constr type="l" for="ch" forName="textparent_6"/>
                <dgm:constr type="h" for="ch" forName="textparent_6" refType="h" refFor="ch" refForName="picture_6"/>
                <dgm:constr type="r" for="ch" forName="textparent_6" refType="l" refFor="ch" refForName="picture_6"/>
                <dgm:constr type="ctrY" for="ch" forName="textparent_6" refType="ctrY" refFor="ch" refForName="picture_6"/>
                <dgm:constr type="primFontSz" for="des" forName="text_6" refType="primFontSz" refFor="des" refForName="text_2" op="equ"/>
              </dgm:constrLst>
            </dgm:else>
          </dgm:choose>
        </dgm:if>
        <dgm:else name="Name24">
          <dgm:choose name="Name25">
            <dgm:if name="Name26"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5"/>
                <dgm:constr type="h" for="ch" forName="picture_2" refType="h" refFor="ch" refForName="picture_1" fact="0.15"/>
                <dgm:constr type="l" for="ch" forName="picture_2" refType="w" refFor="ch" refForName="picture_1" fact="1.4363"/>
                <dgm:constr type="ctrY" for="ch" forName="picture_2" refType="h" refFor="ch" refForName="picture_1" fact="0.07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15"/>
                <dgm:constr type="h" for="ch" forName="picture_3" refType="h" refFor="ch" refForName="picture_1" fact="0.15"/>
                <dgm:constr type="l" for="ch" forName="picture_3" refType="w" refFor="ch" refForName="picture_1" fact="1.2898"/>
                <dgm:constr type="ctrY" for="ch" forName="picture_3" refType="h" refFor="ch" refForName="picture_1" fact="0.227"/>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5"/>
                <dgm:constr type="h" for="ch" forName="picture_4" refType="h" refFor="ch" refForName="picture_1" fact="0.15"/>
                <dgm:constr type="l" for="ch" forName="picture_4" refType="w" refFor="ch" refForName="picture_1" fact="1.21"/>
                <dgm:constr type="ctrY" for="ch" forName="picture_4" refType="h" refFor="ch" refForName="picture_1" fact="0.40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5"/>
                <dgm:constr type="h" for="ch" forName="picture_5" refType="h" refFor="ch" refForName="picture_1" fact="0.15"/>
                <dgm:constr type="l" for="ch" forName="picture_5" refType="w" refFor="ch" refForName="picture_1" fact="1.21"/>
                <dgm:constr type="ctrY" for="ch" forName="picture_5" refType="h" refFor="ch" refForName="picture_1" fact="0.595"/>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5"/>
                <dgm:constr type="h" for="ch" forName="picture_6" refType="h" refFor="ch" refForName="picture_1" fact="0.15"/>
                <dgm:constr type="l" for="ch" forName="picture_6" refType="w" refFor="ch" refForName="picture_1" fact="1.2898"/>
                <dgm:constr type="ctrY" for="ch" forName="picture_6" refType="h" refFor="ch" refForName="picture_1" fact="0.773"/>
                <dgm:constr type="l" for="ch" forName="line_6" refType="ctrX" refFor="ch" refForName="picture_1"/>
                <dgm:constr type="h" for="ch" forName="line_6"/>
                <dgm:constr type="r" for="ch" forName="line_6" refType="ctrX" refFor="ch" refForName="picture_6"/>
                <dgm:constr type="ctrY" for="ch" forName="line_6" refType="ctrY" refFor="ch" refForName="picture_6"/>
                <dgm:constr type="r" for="ch" forName="textparent_6" refType="w"/>
                <dgm:constr type="h" for="ch" forName="textparent_6" refType="h" refFor="ch" refForName="picture_6"/>
                <dgm:constr type="l" for="ch" forName="textparent_6" refType="r" refFor="ch" refForName="picture_6"/>
                <dgm:constr type="ctrY" for="ch" forName="textparent_6" refType="ctrY" refFor="ch" refForName="picture_6"/>
                <dgm:constr type="primFontSz" for="des" forName="text_6" refType="primFontSz" refFor="des" refForName="text_2" op="equ"/>
                <dgm:constr type="w" for="ch" forName="picture_7" refType="w" refFor="ch" refForName="picture_1" fact="0.15"/>
                <dgm:constr type="h" for="ch" forName="picture_7" refType="h" refFor="ch" refForName="picture_1" fact="0.15"/>
                <dgm:constr type="l" for="ch" forName="picture_7" refType="w" refFor="ch" refForName="picture_1" fact="1.4363"/>
                <dgm:constr type="ctrY" for="ch" forName="picture_7" refType="h" refFor="ch" refForName="picture_1" fact="0.925"/>
                <dgm:constr type="l" for="ch" forName="line_7" refType="ctrX" refFor="ch" refForName="picture_1"/>
                <dgm:constr type="h" for="ch" forName="line_7"/>
                <dgm:constr type="r" for="ch" forName="line_7" refType="ctrX" refFor="ch" refForName="picture_7"/>
                <dgm:constr type="ctrY" for="ch" forName="line_7" refType="ctrY" refFor="ch" refForName="picture_7"/>
                <dgm:constr type="r" for="ch" forName="textparent_7" refType="w"/>
                <dgm:constr type="h" for="ch" forName="textparent_7" refType="h" refFor="ch" refForName="picture_7"/>
                <dgm:constr type="l" for="ch" forName="textparent_7" refType="r" refFor="ch" refForName="picture_7"/>
                <dgm:constr type="ctrY" for="ch" forName="textparent_7" refType="ctrY" refFor="ch" refForName="picture_7"/>
                <dgm:constr type="primFontSz" for="des" forName="text_7" refType="primFontSz" refFor="des" refForName="text_2" op="equ"/>
              </dgm:constrLst>
            </dgm:if>
            <dgm:else name="Name27">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5"/>
                <dgm:constr type="h" for="ch" forName="picture_2" refType="h" refFor="ch" refForName="picture_1" fact="0.15"/>
                <dgm:constr type="r" for="ch" forName="picture_2" refType="w"/>
                <dgm:constr type="rOff" for="ch" forName="picture_2" refType="w" refFor="ch" refForName="picture_1" fact="-1.4363"/>
                <dgm:constr type="ctrY" for="ch" forName="picture_2" refType="h" refFor="ch" refForName="picture_1" fact="0.07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15"/>
                <dgm:constr type="h" for="ch" forName="picture_3" refType="h" refFor="ch" refForName="picture_1" fact="0.15"/>
                <dgm:constr type="r" for="ch" forName="picture_3" refType="w"/>
                <dgm:constr type="rOff" for="ch" forName="picture_3" refType="w" refFor="ch" refForName="picture_1" fact="-1.2898"/>
                <dgm:constr type="ctrY" for="ch" forName="picture_3" refType="h" refFor="ch" refForName="picture_1" fact="0.227"/>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5"/>
                <dgm:constr type="h" for="ch" forName="picture_4" refType="h" refFor="ch" refForName="picture_1" fact="0.15"/>
                <dgm:constr type="r" for="ch" forName="picture_4" refType="w"/>
                <dgm:constr type="rOff" for="ch" forName="picture_4" refType="w" refFor="ch" refForName="picture_1" fact="-1.21"/>
                <dgm:constr type="ctrY" for="ch" forName="picture_4" refType="h" refFor="ch" refForName="picture_1" fact="0.40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5"/>
                <dgm:constr type="h" for="ch" forName="picture_5" refType="h" refFor="ch" refForName="picture_1" fact="0.15"/>
                <dgm:constr type="r" for="ch" forName="picture_5" refType="w"/>
                <dgm:constr type="rOff" for="ch" forName="picture_5" refType="w" refFor="ch" refForName="picture_1" fact="-1.21"/>
                <dgm:constr type="ctrY" for="ch" forName="picture_5" refType="h" refFor="ch" refForName="picture_1" fact="0.595"/>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5"/>
                <dgm:constr type="h" for="ch" forName="picture_6" refType="h" refFor="ch" refForName="picture_1" fact="0.15"/>
                <dgm:constr type="r" for="ch" forName="picture_6" refType="w"/>
                <dgm:constr type="rOff" for="ch" forName="picture_6" refType="w" refFor="ch" refForName="picture_1" fact="-1.2898"/>
                <dgm:constr type="ctrY" for="ch" forName="picture_6" refType="h" refFor="ch" refForName="picture_1" fact="0.773"/>
                <dgm:constr type="r" for="ch" forName="line_6" refType="ctrX" refFor="ch" refForName="picture_1"/>
                <dgm:constr type="h" for="ch" forName="line_6"/>
                <dgm:constr type="l" for="ch" forName="line_6" refType="ctrX" refFor="ch" refForName="picture_6"/>
                <dgm:constr type="ctrY" for="ch" forName="line_6" refType="ctrY" refFor="ch" refForName="picture_6"/>
                <dgm:constr type="l" for="ch" forName="textparent_6"/>
                <dgm:constr type="h" for="ch" forName="textparent_6" refType="h" refFor="ch" refForName="picture_6"/>
                <dgm:constr type="r" for="ch" forName="textparent_6" refType="l" refFor="ch" refForName="picture_6"/>
                <dgm:constr type="ctrY" for="ch" forName="textparent_6" refType="ctrY" refFor="ch" refForName="picture_6"/>
                <dgm:constr type="primFontSz" for="des" forName="text_6" refType="primFontSz" refFor="des" refForName="text_2" op="equ"/>
                <dgm:constr type="w" for="ch" forName="picture_7" refType="w" refFor="ch" refForName="picture_1" fact="0.15"/>
                <dgm:constr type="h" for="ch" forName="picture_7" refType="h" refFor="ch" refForName="picture_1" fact="0.15"/>
                <dgm:constr type="r" for="ch" forName="picture_7" refType="w"/>
                <dgm:constr type="rOff" for="ch" forName="picture_7" refType="w" refFor="ch" refForName="picture_1" fact="-1.4363"/>
                <dgm:constr type="ctrY" for="ch" forName="picture_7" refType="h" refFor="ch" refForName="picture_1" fact="0.925"/>
                <dgm:constr type="r" for="ch" forName="line_7" refType="ctrX" refFor="ch" refForName="picture_1"/>
                <dgm:constr type="h" for="ch" forName="line_7"/>
                <dgm:constr type="l" for="ch" forName="line_7" refType="ctrX" refFor="ch" refForName="picture_7"/>
                <dgm:constr type="ctrY" for="ch" forName="line_7" refType="ctrY" refFor="ch" refForName="picture_7"/>
                <dgm:constr type="l" for="ch" forName="textparent_7"/>
                <dgm:constr type="h" for="ch" forName="textparent_7" refType="h" refFor="ch" refForName="picture_7"/>
                <dgm:constr type="r" for="ch" forName="textparent_7" refType="l" refFor="ch" refForName="picture_7"/>
                <dgm:constr type="ctrY" for="ch" forName="textparent_7" refType="ctrY" refFor="ch" refForName="picture_7"/>
                <dgm:constr type="primFontSz" for="des" forName="text_7" refType="primFontSz" refFor="des" refForName="text_2" op="equ"/>
              </dgm:constrLst>
            </dgm:else>
          </dgm:choose>
        </dgm:else>
      </dgm:choose>
      <dgm:forEach name="wrapper" axis="self" ptType="parTrans">
        <dgm:forEach name="wrapper2" axis="self" ptType="sibTrans" st="2">
          <dgm:forEach name="pictureRepeat" axis="self">
            <dgm:layoutNode name="pictureRepeatNode" styleLbl="alignImgPlace1">
              <dgm:alg type="sp"/>
              <dgm:shape xmlns:r="http://schemas.openxmlformats.org/officeDocument/2006/relationships" type="ellipse" r:blip="" blipPhldr="1">
                <dgm:adjLst/>
              </dgm:shape>
              <dgm:presOf axis="self"/>
            </dgm:layoutNode>
          </dgm:forEach>
        </dgm:forEach>
      </dgm:forEach>
      <dgm:forEach name="Name28" axis="ch" ptType="sibTrans" hideLastTrans="0" cnt="1">
        <dgm:layoutNode name="picture_1">
          <dgm:alg type="sp"/>
          <dgm:shape xmlns:r="http://schemas.openxmlformats.org/officeDocument/2006/relationships" r:blip="">
            <dgm:adjLst/>
          </dgm:shape>
          <dgm:presOf/>
          <dgm:constrLst/>
          <dgm:forEach name="Name29" ref="pictureRepeat"/>
        </dgm:layoutNode>
      </dgm:forEach>
      <dgm:forEach name="Name30" axis="ch" ptType="node" cnt="1">
        <dgm:layoutNode name="text_1" styleLbl="node1">
          <dgm:varLst>
            <dgm:bulletEnabled val="1"/>
          </dgm:varLst>
          <dgm:alg type="tx">
            <dgm:param type="txAnchorVert" val="b"/>
            <dgm:param type="txAnchorVertCh" val="b"/>
            <dgm:param type="parTxRTLAlign" val="r"/>
            <dgm:param type="shpTxRTLAlignCh" val="r"/>
          </dgm:alg>
          <dgm:shape xmlns:r="http://schemas.openxmlformats.org/officeDocument/2006/relationships" type="rect" r:blip="" hideGeom="1">
            <dgm:adjLst/>
          </dgm:shape>
          <dgm:presOf axis="desOrSelf" ptType="node"/>
          <dgm:constrLst>
            <dgm:constr type="primFontSz" val="65"/>
            <dgm:constr type="lMarg"/>
            <dgm:constr type="rMarg"/>
            <dgm:constr type="tMarg"/>
            <dgm:constr type="bMarg"/>
          </dgm:constrLst>
          <dgm:ruleLst>
            <dgm:rule type="primFontSz" val="5" fact="NaN" max="NaN"/>
          </dgm:ruleLst>
        </dgm:layoutNode>
      </dgm:forEach>
      <dgm:forEach name="Name31" axis="ch" ptType="sibTrans" hideLastTrans="0" st="2" cnt="1">
        <dgm:layoutNode name="picture_2">
          <dgm:alg type="sp"/>
          <dgm:shape xmlns:r="http://schemas.openxmlformats.org/officeDocument/2006/relationships" r:blip="">
            <dgm:adjLst/>
          </dgm:shape>
          <dgm:presOf/>
          <dgm:constrLst/>
          <dgm:forEach name="Name32" ref="pictureRepeat"/>
        </dgm:layoutNode>
      </dgm:forEach>
      <dgm:forEach name="Name33" axis="ch" ptType="node" st="2" cnt="1">
        <dgm:layoutNode name="line_2" styleLbl="parChTrans1D1">
          <dgm:alg type="sp"/>
          <dgm:shape xmlns:r="http://schemas.openxmlformats.org/officeDocument/2006/relationships" type="line" r:blip="" zOrderOff="-100">
            <dgm:adjLst/>
          </dgm:shape>
          <dgm:presOf/>
        </dgm:layoutNode>
        <dgm:layoutNode name="textparent_2">
          <dgm:choose name="Name34">
            <dgm:if name="Name35" func="var" arg="dir" op="equ" val="norm">
              <dgm:alg type="lin">
                <dgm:param type="horzAlign" val="l"/>
              </dgm:alg>
            </dgm:if>
            <dgm:else name="Name36">
              <dgm:alg type="lin">
                <dgm:param type="horzAlign" val="r"/>
              </dgm:alg>
            </dgm:else>
          </dgm:choose>
          <dgm:shape xmlns:r="http://schemas.openxmlformats.org/officeDocument/2006/relationships" type="rect" r:blip="" hideGeom="1">
            <dgm:adjLst/>
          </dgm:shape>
          <dgm:constrLst>
            <dgm:constr type="userW" for="ch" forName="text_2" refType="w"/>
            <dgm:constr type="h" for="ch" forName="text_2" refType="h"/>
          </dgm:constrLst>
          <dgm:presOf/>
          <dgm:layoutNode name="text_2" styleLbl="revTx">
            <dgm:varLst>
              <dgm:bulletEnabled val="1"/>
            </dgm:varLst>
            <dgm:choose name="Name37">
              <dgm:if name="Name38" func="var" arg="dir" op="equ" val="norm">
                <dgm:alg type="tx">
                  <dgm:param type="parTxLTRAlign" val="l"/>
                  <dgm:param type="shpTxLTRAlignCh" val="l"/>
                  <dgm:param type="parTxRTLAlign" val="r"/>
                  <dgm:param type="shpTxRTLAlignCh" val="r"/>
                </dgm:alg>
              </dgm:if>
              <dgm:else name="Name39">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40" axis="ch" ptType="sibTrans" hideLastTrans="0" st="3" cnt="1">
        <dgm:layoutNode name="picture_3">
          <dgm:alg type="sp"/>
          <dgm:shape xmlns:r="http://schemas.openxmlformats.org/officeDocument/2006/relationships" r:blip="">
            <dgm:adjLst/>
          </dgm:shape>
          <dgm:presOf/>
          <dgm:constrLst/>
          <dgm:forEach name="Name41" ref="pictureRepeat"/>
        </dgm:layoutNode>
      </dgm:forEach>
      <dgm:forEach name="Name42" axis="ch" ptType="node" st="3" cnt="1">
        <dgm:layoutNode name="line_3" styleLbl="parChTrans1D1">
          <dgm:alg type="sp"/>
          <dgm:shape xmlns:r="http://schemas.openxmlformats.org/officeDocument/2006/relationships" type="line" r:blip="" zOrderOff="-100">
            <dgm:adjLst/>
          </dgm:shape>
          <dgm:presOf/>
        </dgm:layoutNode>
        <dgm:layoutNode name="textparent_3">
          <dgm:choose name="Name43">
            <dgm:if name="Name44" func="var" arg="dir" op="equ" val="norm">
              <dgm:alg type="lin">
                <dgm:param type="horzAlign" val="l"/>
              </dgm:alg>
            </dgm:if>
            <dgm:else name="Name45">
              <dgm:alg type="lin">
                <dgm:param type="horzAlign" val="r"/>
              </dgm:alg>
            </dgm:else>
          </dgm:choose>
          <dgm:shape xmlns:r="http://schemas.openxmlformats.org/officeDocument/2006/relationships" type="rect" r:blip="" hideGeom="1">
            <dgm:adjLst/>
          </dgm:shape>
          <dgm:constrLst>
            <dgm:constr type="userW" for="ch" forName="text_3" refType="w"/>
            <dgm:constr type="h" for="ch" forName="text_3" refType="h"/>
          </dgm:constrLst>
          <dgm:presOf/>
          <dgm:layoutNode name="text_3" styleLbl="revTx">
            <dgm:varLst>
              <dgm:bulletEnabled val="1"/>
            </dgm:varLst>
            <dgm:choose name="Name46">
              <dgm:if name="Name47" func="var" arg="dir" op="equ" val="norm">
                <dgm:alg type="tx">
                  <dgm:param type="parTxLTRAlign" val="l"/>
                  <dgm:param type="shpTxLTRAlignCh" val="l"/>
                  <dgm:param type="parTxRTLAlign" val="r"/>
                  <dgm:param type="shpTxRTLAlignCh" val="r"/>
                </dgm:alg>
              </dgm:if>
              <dgm:else name="Name48">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49" axis="ch" ptType="sibTrans" hideLastTrans="0" st="4" cnt="1">
        <dgm:layoutNode name="picture_4">
          <dgm:alg type="sp"/>
          <dgm:shape xmlns:r="http://schemas.openxmlformats.org/officeDocument/2006/relationships" r:blip="">
            <dgm:adjLst/>
          </dgm:shape>
          <dgm:presOf/>
          <dgm:constrLst/>
          <dgm:forEach name="Name50" ref="pictureRepeat"/>
        </dgm:layoutNode>
      </dgm:forEach>
      <dgm:forEach name="Name51" axis="ch" ptType="node" st="4" cnt="1">
        <dgm:layoutNode name="line_4" styleLbl="parChTrans1D1">
          <dgm:alg type="sp"/>
          <dgm:shape xmlns:r="http://schemas.openxmlformats.org/officeDocument/2006/relationships" type="line" r:blip="" zOrderOff="-100">
            <dgm:adjLst/>
          </dgm:shape>
          <dgm:presOf/>
        </dgm:layoutNode>
        <dgm:layoutNode name="textparent_4">
          <dgm:choose name="Name52">
            <dgm:if name="Name53" func="var" arg="dir" op="equ" val="norm">
              <dgm:alg type="lin">
                <dgm:param type="horzAlign" val="l"/>
              </dgm:alg>
            </dgm:if>
            <dgm:else name="Name54">
              <dgm:alg type="lin">
                <dgm:param type="horzAlign" val="r"/>
              </dgm:alg>
            </dgm:else>
          </dgm:choose>
          <dgm:shape xmlns:r="http://schemas.openxmlformats.org/officeDocument/2006/relationships" type="rect" r:blip="" hideGeom="1">
            <dgm:adjLst/>
          </dgm:shape>
          <dgm:constrLst>
            <dgm:constr type="userW" for="ch" forName="text_4" refType="w"/>
            <dgm:constr type="h" for="ch" forName="text_4" refType="h"/>
          </dgm:constrLst>
          <dgm:presOf/>
          <dgm:layoutNode name="text_4" styleLbl="revTx">
            <dgm:varLst>
              <dgm:bulletEnabled val="1"/>
            </dgm:varLst>
            <dgm:choose name="Name55">
              <dgm:if name="Name56" func="var" arg="dir" op="equ" val="norm">
                <dgm:alg type="tx">
                  <dgm:param type="parTxLTRAlign" val="l"/>
                  <dgm:param type="shpTxLTRAlignCh" val="l"/>
                  <dgm:param type="parTxRTLAlign" val="r"/>
                  <dgm:param type="shpTxRTLAlignCh" val="r"/>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58" axis="ch" ptType="sibTrans" hideLastTrans="0" st="5" cnt="1">
        <dgm:layoutNode name="picture_5">
          <dgm:alg type="sp"/>
          <dgm:shape xmlns:r="http://schemas.openxmlformats.org/officeDocument/2006/relationships" r:blip="">
            <dgm:adjLst/>
          </dgm:shape>
          <dgm:presOf/>
          <dgm:constrLst/>
          <dgm:forEach name="Name59" ref="pictureRepeat"/>
        </dgm:layoutNode>
      </dgm:forEach>
      <dgm:forEach name="Name60" axis="ch" ptType="node" st="5" cnt="1">
        <dgm:layoutNode name="line_5" styleLbl="parChTrans1D1">
          <dgm:alg type="sp"/>
          <dgm:shape xmlns:r="http://schemas.openxmlformats.org/officeDocument/2006/relationships" type="line" r:blip="" zOrderOff="-100">
            <dgm:adjLst/>
          </dgm:shape>
          <dgm:presOf/>
        </dgm:layoutNode>
        <dgm:layoutNode name="textparent_5">
          <dgm:choose name="Name61">
            <dgm:if name="Name62" func="var" arg="dir" op="equ" val="norm">
              <dgm:alg type="lin">
                <dgm:param type="horzAlign" val="l"/>
              </dgm:alg>
            </dgm:if>
            <dgm:else name="Name63">
              <dgm:alg type="lin">
                <dgm:param type="horzAlign" val="r"/>
              </dgm:alg>
            </dgm:else>
          </dgm:choose>
          <dgm:shape xmlns:r="http://schemas.openxmlformats.org/officeDocument/2006/relationships" type="rect" r:blip="" hideGeom="1">
            <dgm:adjLst/>
          </dgm:shape>
          <dgm:constrLst>
            <dgm:constr type="userW" for="ch" forName="text_5" refType="w"/>
            <dgm:constr type="h" for="ch" forName="text_5" refType="h"/>
          </dgm:constrLst>
          <dgm:presOf/>
          <dgm:layoutNode name="text_5" styleLbl="revTx">
            <dgm:varLst>
              <dgm:bulletEnabled val="1"/>
            </dgm:varLst>
            <dgm:choose name="Name64">
              <dgm:if name="Name65" func="var" arg="dir" op="equ" val="norm">
                <dgm:alg type="tx">
                  <dgm:param type="parTxLTRAlign" val="l"/>
                  <dgm:param type="shpTxLTRAlignCh" val="l"/>
                  <dgm:param type="parTxRTLAlign" val="r"/>
                  <dgm:param type="shpTxRTLAlignCh" val="r"/>
                </dgm:alg>
              </dgm:if>
              <dgm:else name="Name66">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67" axis="ch" ptType="sibTrans" hideLastTrans="0" st="6" cnt="1">
        <dgm:layoutNode name="picture_6">
          <dgm:alg type="sp"/>
          <dgm:shape xmlns:r="http://schemas.openxmlformats.org/officeDocument/2006/relationships" r:blip="">
            <dgm:adjLst/>
          </dgm:shape>
          <dgm:presOf/>
          <dgm:constrLst/>
          <dgm:forEach name="Name68" ref="pictureRepeat"/>
        </dgm:layoutNode>
      </dgm:forEach>
      <dgm:forEach name="Name69" axis="ch" ptType="node" st="6" cnt="1">
        <dgm:layoutNode name="line_6" styleLbl="parChTrans1D1">
          <dgm:alg type="sp"/>
          <dgm:shape xmlns:r="http://schemas.openxmlformats.org/officeDocument/2006/relationships" type="line" r:blip="" zOrderOff="-100">
            <dgm:adjLst/>
          </dgm:shape>
          <dgm:presOf/>
        </dgm:layoutNode>
        <dgm:layoutNode name="textparent_6">
          <dgm:choose name="Name70">
            <dgm:if name="Name71" func="var" arg="dir" op="equ" val="norm">
              <dgm:alg type="lin">
                <dgm:param type="horzAlign" val="l"/>
              </dgm:alg>
            </dgm:if>
            <dgm:else name="Name72">
              <dgm:alg type="lin">
                <dgm:param type="horzAlign" val="r"/>
              </dgm:alg>
            </dgm:else>
          </dgm:choose>
          <dgm:shape xmlns:r="http://schemas.openxmlformats.org/officeDocument/2006/relationships" type="rect" r:blip="" hideGeom="1">
            <dgm:adjLst/>
          </dgm:shape>
          <dgm:constrLst>
            <dgm:constr type="userW" for="ch" forName="text_6" refType="w"/>
            <dgm:constr type="h" for="ch" forName="text_6" refType="h"/>
          </dgm:constrLst>
          <dgm:presOf/>
          <dgm:layoutNode name="text_6" styleLbl="revTx">
            <dgm:varLst>
              <dgm:bulletEnabled val="1"/>
            </dgm:varLst>
            <dgm:choose name="Name73">
              <dgm:if name="Name74" func="var" arg="dir" op="equ" val="norm">
                <dgm:alg type="tx">
                  <dgm:param type="parTxLTRAlign" val="l"/>
                  <dgm:param type="shpTxLTRAlignCh" val="l"/>
                  <dgm:param type="parTxRTLAlign" val="r"/>
                  <dgm:param type="shpTxRTLAlignCh" val="r"/>
                </dgm:alg>
              </dgm:if>
              <dgm:else name="Name75">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76" axis="ch" ptType="sibTrans" hideLastTrans="0" st="7" cnt="1">
        <dgm:layoutNode name="picture_7">
          <dgm:alg type="sp"/>
          <dgm:shape xmlns:r="http://schemas.openxmlformats.org/officeDocument/2006/relationships" r:blip="">
            <dgm:adjLst/>
          </dgm:shape>
          <dgm:presOf/>
          <dgm:constrLst/>
          <dgm:forEach name="Name77" ref="pictureRepeat"/>
        </dgm:layoutNode>
      </dgm:forEach>
      <dgm:forEach name="Name78" axis="ch" ptType="node" st="7" cnt="1">
        <dgm:layoutNode name="line_7" styleLbl="parChTrans1D1">
          <dgm:alg type="sp"/>
          <dgm:shape xmlns:r="http://schemas.openxmlformats.org/officeDocument/2006/relationships" type="line" r:blip="" zOrderOff="-100">
            <dgm:adjLst/>
          </dgm:shape>
          <dgm:presOf/>
        </dgm:layoutNode>
        <dgm:layoutNode name="textparent_7">
          <dgm:choose name="Name79">
            <dgm:if name="Name80" func="var" arg="dir" op="equ" val="norm">
              <dgm:alg type="lin">
                <dgm:param type="horzAlign" val="l"/>
              </dgm:alg>
            </dgm:if>
            <dgm:else name="Name81">
              <dgm:alg type="lin">
                <dgm:param type="horzAlign" val="r"/>
              </dgm:alg>
            </dgm:else>
          </dgm:choose>
          <dgm:shape xmlns:r="http://schemas.openxmlformats.org/officeDocument/2006/relationships" type="rect" r:blip="" hideGeom="1">
            <dgm:adjLst/>
          </dgm:shape>
          <dgm:constrLst>
            <dgm:constr type="userW" for="ch" forName="text_7" refType="w"/>
            <dgm:constr type="h" for="ch" forName="text_7" refType="h"/>
          </dgm:constrLst>
          <dgm:presOf/>
          <dgm:layoutNode name="text_7" styleLbl="revTx">
            <dgm:varLst>
              <dgm:bulletEnabled val="1"/>
            </dgm:varLst>
            <dgm:choose name="Name82">
              <dgm:if name="Name83" func="var" arg="dir" op="equ" val="norm">
                <dgm:alg type="tx">
                  <dgm:param type="parTxLTRAlign" val="l"/>
                  <dgm:param type="shpTxLTRAlignCh" val="l"/>
                  <dgm:param type="parTxRTLAlign" val="r"/>
                  <dgm:param type="shpTxRTLAlignCh" val="r"/>
                </dgm:alg>
              </dgm:if>
              <dgm:else name="Name84">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9154" name="Shape 68"/>
          <p:cNvSpPr>
            <a:spLocks noGrp="1" noRot="1" noChangeAspect="1"/>
          </p:cNvSpPr>
          <p:nvPr>
            <p:ph type="sldImg"/>
          </p:nvPr>
        </p:nvSpPr>
        <p:spPr bwMode="auto">
          <a:xfrm>
            <a:off x="1143000" y="685800"/>
            <a:ext cx="4572000" cy="3429000"/>
          </a:xfrm>
          <a:prstGeom prst="rect">
            <a:avLst/>
          </a:prstGeom>
          <a:noFill/>
          <a:ln>
            <a:noFill/>
          </a:ln>
          <a:extLst>
            <a:ext uri="{FAA26D3D-D897-4be2-8F04-BA451C77F1D7}">
              <ma14:placeholderFlag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sp>
      <p:sp>
        <p:nvSpPr>
          <p:cNvPr id="49155" name="Shape 69"/>
          <p:cNvSpPr>
            <a:spLocks noGrp="1"/>
          </p:cNvSpPr>
          <p:nvPr>
            <p:ph type="body" sz="quarter" idx="1"/>
          </p:nvPr>
        </p:nvSpPr>
        <p:spPr bwMode="auto">
          <a:xfrm>
            <a:off x="914400" y="4343400"/>
            <a:ext cx="5029200" cy="4114800"/>
          </a:xfrm>
          <a:prstGeom prst="rect">
            <a:avLst/>
          </a:prstGeom>
          <a:noFill/>
          <a:ln>
            <a:noFill/>
          </a:ln>
          <a:extLst>
            <a:ext uri="{FAA26D3D-D897-4be2-8F04-BA451C77F1D7}">
              <ma14:placeholderFlag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en-US">
              <a:sym typeface="Avenir Roman" charset="0"/>
            </a:endParaRPr>
          </a:p>
        </p:txBody>
      </p:sp>
    </p:spTree>
    <p:extLst>
      <p:ext uri="{BB962C8B-B14F-4D97-AF65-F5344CB8AC3E}">
        <p14:creationId xmlns:p14="http://schemas.microsoft.com/office/powerpoint/2010/main" val="3100331989"/>
      </p:ext>
    </p:extLst>
  </p:cSld>
  <p:clrMap bg1="lt1" tx1="dk1" bg2="lt2" tx2="dk2" accent1="accent1" accent2="accent2" accent3="accent3" accent4="accent4" accent5="accent5" accent6="accent6" hlink="hlink" folHlink="folHlink"/>
  <p:notesStyle>
    <a:lvl1pPr algn="l" defTabSz="457200" rtl="0" eaLnBrk="0" fontAlgn="base" hangingPunct="0">
      <a:lnSpc>
        <a:spcPct val="125000"/>
      </a:lnSpc>
      <a:spcBef>
        <a:spcPct val="30000"/>
      </a:spcBef>
      <a:spcAft>
        <a:spcPct val="0"/>
      </a:spcAft>
      <a:defRPr sz="2400">
        <a:solidFill>
          <a:schemeClr val="tx1"/>
        </a:solidFill>
        <a:latin typeface="+mj-lt"/>
        <a:ea typeface="ＭＳ Ｐゴシック" charset="0"/>
        <a:cs typeface="+mj-cs"/>
        <a:sym typeface="Avenir Roman" charset="0"/>
      </a:defRPr>
    </a:lvl1pPr>
    <a:lvl2pPr marL="742950" indent="-285750" algn="l" defTabSz="457200" rtl="0" eaLnBrk="0" fontAlgn="base" hangingPunct="0">
      <a:lnSpc>
        <a:spcPct val="125000"/>
      </a:lnSpc>
      <a:spcBef>
        <a:spcPct val="30000"/>
      </a:spcBef>
      <a:spcAft>
        <a:spcPct val="0"/>
      </a:spcAft>
      <a:defRPr sz="2400">
        <a:solidFill>
          <a:schemeClr val="tx1"/>
        </a:solidFill>
        <a:latin typeface="+mj-lt"/>
        <a:ea typeface="+mj-ea"/>
        <a:cs typeface="+mj-cs"/>
        <a:sym typeface="Avenir Roman" charset="0"/>
      </a:defRPr>
    </a:lvl2pPr>
    <a:lvl3pPr marL="1143000" indent="-228600" algn="l" defTabSz="457200" rtl="0" eaLnBrk="0" fontAlgn="base" hangingPunct="0">
      <a:lnSpc>
        <a:spcPct val="125000"/>
      </a:lnSpc>
      <a:spcBef>
        <a:spcPct val="30000"/>
      </a:spcBef>
      <a:spcAft>
        <a:spcPct val="0"/>
      </a:spcAft>
      <a:defRPr sz="2400">
        <a:solidFill>
          <a:schemeClr val="tx1"/>
        </a:solidFill>
        <a:latin typeface="+mj-lt"/>
        <a:ea typeface="+mj-ea"/>
        <a:cs typeface="+mj-cs"/>
        <a:sym typeface="Avenir Roman" charset="0"/>
      </a:defRPr>
    </a:lvl3pPr>
    <a:lvl4pPr marL="1600200" indent="-228600" algn="l" defTabSz="457200" rtl="0" eaLnBrk="0" fontAlgn="base" hangingPunct="0">
      <a:lnSpc>
        <a:spcPct val="125000"/>
      </a:lnSpc>
      <a:spcBef>
        <a:spcPct val="30000"/>
      </a:spcBef>
      <a:spcAft>
        <a:spcPct val="0"/>
      </a:spcAft>
      <a:defRPr sz="2400">
        <a:solidFill>
          <a:schemeClr val="tx1"/>
        </a:solidFill>
        <a:latin typeface="+mj-lt"/>
        <a:ea typeface="+mj-ea"/>
        <a:cs typeface="+mj-cs"/>
        <a:sym typeface="Avenir Roman" charset="0"/>
      </a:defRPr>
    </a:lvl4pPr>
    <a:lvl5pPr marL="2057400" indent="-228600" algn="l" defTabSz="457200" rtl="0" eaLnBrk="0" fontAlgn="base" hangingPunct="0">
      <a:lnSpc>
        <a:spcPct val="125000"/>
      </a:lnSpc>
      <a:spcBef>
        <a:spcPct val="30000"/>
      </a:spcBef>
      <a:spcAft>
        <a:spcPct val="0"/>
      </a:spcAft>
      <a:defRPr sz="2400">
        <a:solidFill>
          <a:schemeClr val="tx1"/>
        </a:solidFill>
        <a:latin typeface="+mj-lt"/>
        <a:ea typeface="+mj-ea"/>
        <a:cs typeface="+mj-cs"/>
        <a:sym typeface="Avenir Roman" charset="0"/>
      </a:defRPr>
    </a:lvl5pPr>
    <a:lvl6pPr indent="1143000" defTabSz="457200">
      <a:lnSpc>
        <a:spcPct val="125000"/>
      </a:lnSpc>
      <a:defRPr sz="2400">
        <a:latin typeface="+mj-lt"/>
        <a:ea typeface="+mj-ea"/>
        <a:cs typeface="+mj-cs"/>
        <a:sym typeface="Avenir Roman"/>
      </a:defRPr>
    </a:lvl6pPr>
    <a:lvl7pPr indent="1371600" defTabSz="457200">
      <a:lnSpc>
        <a:spcPct val="125000"/>
      </a:lnSpc>
      <a:defRPr sz="2400">
        <a:latin typeface="+mj-lt"/>
        <a:ea typeface="+mj-ea"/>
        <a:cs typeface="+mj-cs"/>
        <a:sym typeface="Avenir Roman"/>
      </a:defRPr>
    </a:lvl7pPr>
    <a:lvl8pPr indent="1600200" defTabSz="457200">
      <a:lnSpc>
        <a:spcPct val="125000"/>
      </a:lnSpc>
      <a:defRPr sz="2400">
        <a:latin typeface="+mj-lt"/>
        <a:ea typeface="+mj-ea"/>
        <a:cs typeface="+mj-cs"/>
        <a:sym typeface="Avenir Roman"/>
      </a:defRPr>
    </a:lvl8pPr>
    <a:lvl9pPr indent="1828800" defTabSz="457200">
      <a:lnSpc>
        <a:spcPct val="125000"/>
      </a:lnSpc>
      <a:defRPr sz="2400">
        <a:latin typeface="+mj-lt"/>
        <a:ea typeface="+mj-ea"/>
        <a:cs typeface="+mj-cs"/>
        <a:sym typeface="Avenir Roman"/>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hape 78"/>
          <p:cNvSpPr>
            <a:spLocks noGrp="1" noRot="1" noChangeAspect="1"/>
          </p:cNvSpPr>
          <p:nvPr>
            <p:ph type="sldImg"/>
          </p:nvPr>
        </p:nvSpPr>
        <p:spPr/>
      </p:sp>
      <p:sp>
        <p:nvSpPr>
          <p:cNvPr id="50178" name="Shape 79"/>
          <p:cNvSpPr>
            <a:spLocks noGrp="1"/>
          </p:cNvSpPr>
          <p:nvPr>
            <p:ph type="body" sz="quarter" idx="1"/>
          </p:nvPr>
        </p:nvSpPr>
        <p:spPr/>
        <p:txBody>
          <a:bodyPr/>
          <a:lstStyle/>
          <a:p>
            <a:pPr marL="0" indent="0" defTabSz="914400" eaLnBrk="1" hangingPunct="1">
              <a:lnSpc>
                <a:spcPct val="100000"/>
              </a:lnSpc>
              <a:spcBef>
                <a:spcPts val="400"/>
              </a:spcBef>
              <a:buFont typeface="Arial" charset="0"/>
              <a:buNone/>
            </a:pPr>
            <a:r>
              <a:rPr lang="en-US" sz="1200" u="sng" dirty="0" smtClean="0">
                <a:solidFill>
                  <a:srgbClr val="000000"/>
                </a:solidFill>
                <a:latin typeface="Arial" charset="0"/>
                <a:ea typeface="Arial" charset="0"/>
                <a:cs typeface="Arial" charset="0"/>
                <a:sym typeface="Calibri" charset="0"/>
              </a:rPr>
              <a:t>Introduction</a:t>
            </a:r>
          </a:p>
          <a:p>
            <a:pPr marL="0" indent="0" defTabSz="914400" eaLnBrk="1" hangingPunct="1">
              <a:lnSpc>
                <a:spcPct val="100000"/>
              </a:lnSpc>
              <a:spcBef>
                <a:spcPts val="400"/>
              </a:spcBef>
              <a:buFont typeface="Arial" charset="0"/>
              <a:buNone/>
            </a:pPr>
            <a:endParaRPr lang="en-US" sz="1200" dirty="0" smtClean="0">
              <a:solidFill>
                <a:srgbClr val="000000"/>
              </a:solidFill>
              <a:latin typeface="Arial" charset="0"/>
              <a:ea typeface="Arial" charset="0"/>
              <a:cs typeface="Arial" charset="0"/>
              <a:sym typeface="Calibri" charset="0"/>
            </a:endParaRPr>
          </a:p>
          <a:p>
            <a:pPr marL="171450" marR="0" indent="-171450" algn="l" defTabSz="914400" rtl="0" eaLnBrk="1" fontAlgn="base" latinLnBrk="0" hangingPunct="1">
              <a:lnSpc>
                <a:spcPct val="100000"/>
              </a:lnSpc>
              <a:spcBef>
                <a:spcPts val="400"/>
              </a:spcBef>
              <a:spcAft>
                <a:spcPct val="0"/>
              </a:spcAft>
              <a:buClrTx/>
              <a:buSzTx/>
              <a:buFont typeface="Arial" charset="0"/>
              <a:buChar char="•"/>
              <a:tabLst/>
              <a:defRPr/>
            </a:pPr>
            <a:r>
              <a:rPr lang="en-US" sz="1200" dirty="0" smtClean="0">
                <a:solidFill>
                  <a:srgbClr val="000000"/>
                </a:solidFill>
                <a:latin typeface="Arial" charset="0"/>
                <a:ea typeface="Arial" charset="0"/>
                <a:cs typeface="Arial" charset="0"/>
                <a:sym typeface="Calibri" charset="0"/>
              </a:rPr>
              <a:t>Internet security </a:t>
            </a:r>
            <a:r>
              <a:rPr lang="en-US" sz="2400" dirty="0" smtClean="0">
                <a:solidFill>
                  <a:schemeClr val="tx1"/>
                </a:solidFill>
                <a:effectLst/>
                <a:latin typeface="+mj-lt"/>
                <a:ea typeface="ＭＳ Ｐゴシック" charset="0"/>
                <a:cs typeface="+mj-cs"/>
                <a:sym typeface="Avenir Roman" charset="0"/>
              </a:rPr>
              <a:t>depends not only on how well you manage your own security risks, but also how you manage security risks that you may pose to others.</a:t>
            </a:r>
          </a:p>
          <a:p>
            <a:pPr marL="171450" marR="0" indent="-171450" algn="l" defTabSz="914400" rtl="0" eaLnBrk="1" fontAlgn="base" latinLnBrk="0" hangingPunct="1">
              <a:lnSpc>
                <a:spcPct val="100000"/>
              </a:lnSpc>
              <a:spcBef>
                <a:spcPts val="400"/>
              </a:spcBef>
              <a:spcAft>
                <a:spcPct val="0"/>
              </a:spcAft>
              <a:buClrTx/>
              <a:buSzTx/>
              <a:buFont typeface="Arial" charset="0"/>
              <a:buChar char="•"/>
              <a:tabLst/>
              <a:defRPr/>
            </a:pPr>
            <a:r>
              <a:rPr lang="en-US" sz="2400" dirty="0" smtClean="0">
                <a:solidFill>
                  <a:schemeClr val="tx1"/>
                </a:solidFill>
                <a:effectLst/>
                <a:latin typeface="+mj-lt"/>
                <a:ea typeface="ＭＳ Ｐゴシック" charset="0"/>
                <a:cs typeface="+mj-cs"/>
                <a:sym typeface="Avenir Roman" charset="0"/>
              </a:rPr>
              <a:t>If you act independently and solely in your own self-interest, the security of the Internet be impacted, and the overall pool of social and economic potential that the Internet offers the global community could be diminished. </a:t>
            </a:r>
            <a:endParaRPr lang="en-US" sz="1200" dirty="0" smtClean="0">
              <a:solidFill>
                <a:srgbClr val="000000"/>
              </a:solidFill>
              <a:latin typeface="Arial" charset="0"/>
              <a:ea typeface="Arial" charset="0"/>
              <a:cs typeface="Arial" charset="0"/>
              <a:sym typeface="Calibri" charset="0"/>
            </a:endParaRPr>
          </a:p>
          <a:p>
            <a:pPr marL="171450" indent="-171450" defTabSz="914400" eaLnBrk="1" hangingPunct="1">
              <a:lnSpc>
                <a:spcPct val="100000"/>
              </a:lnSpc>
              <a:spcBef>
                <a:spcPts val="400"/>
              </a:spcBef>
              <a:buFont typeface="Arial" charset="0"/>
              <a:buChar char="•"/>
            </a:pPr>
            <a:r>
              <a:rPr lang="en-US" sz="1200" dirty="0" smtClean="0">
                <a:solidFill>
                  <a:srgbClr val="000000"/>
                </a:solidFill>
                <a:latin typeface="Arial" charset="0"/>
                <a:ea typeface="Arial" charset="0"/>
                <a:cs typeface="Arial" charset="0"/>
                <a:sym typeface="Calibri" charset="0"/>
              </a:rPr>
              <a:t>“Collaborative</a:t>
            </a:r>
            <a:r>
              <a:rPr lang="en-US" sz="1200" baseline="0" dirty="0" smtClean="0">
                <a:solidFill>
                  <a:srgbClr val="000000"/>
                </a:solidFill>
                <a:latin typeface="Arial" charset="0"/>
                <a:ea typeface="Arial" charset="0"/>
                <a:cs typeface="Arial" charset="0"/>
                <a:sym typeface="Calibri" charset="0"/>
              </a:rPr>
              <a:t> Security” is thus an approach to tackling Internet security issues that involves </a:t>
            </a:r>
            <a:r>
              <a:rPr lang="en-US" sz="1200" b="1" i="1" baseline="0" dirty="0" smtClean="0">
                <a:solidFill>
                  <a:srgbClr val="000000"/>
                </a:solidFill>
                <a:latin typeface="Arial" charset="0"/>
                <a:ea typeface="Arial" charset="0"/>
                <a:cs typeface="Arial" charset="0"/>
                <a:sym typeface="Calibri" charset="0"/>
              </a:rPr>
              <a:t>voluntary, multistakeholder cross-border cooperation and collaboration</a:t>
            </a:r>
            <a:r>
              <a:rPr lang="en-US" sz="1200" baseline="0" dirty="0" smtClean="0">
                <a:solidFill>
                  <a:srgbClr val="000000"/>
                </a:solidFill>
                <a:latin typeface="Arial" charset="0"/>
                <a:ea typeface="Arial" charset="0"/>
                <a:cs typeface="Arial" charset="0"/>
                <a:sym typeface="Calibri" charset="0"/>
              </a:rPr>
              <a:t>.</a:t>
            </a:r>
          </a:p>
          <a:p>
            <a:pPr marL="171450" marR="0" indent="-171450" algn="l" defTabSz="914400" rtl="0" eaLnBrk="1" fontAlgn="base" latinLnBrk="0" hangingPunct="1">
              <a:lnSpc>
                <a:spcPct val="100000"/>
              </a:lnSpc>
              <a:spcBef>
                <a:spcPts val="400"/>
              </a:spcBef>
              <a:spcAft>
                <a:spcPct val="0"/>
              </a:spcAft>
              <a:buClrTx/>
              <a:buSzTx/>
              <a:buFont typeface="Arial" charset="0"/>
              <a:buChar char="•"/>
              <a:tabLst/>
              <a:defRPr/>
            </a:pPr>
            <a:r>
              <a:rPr lang="en-US" sz="1200" baseline="0" dirty="0" smtClean="0">
                <a:solidFill>
                  <a:srgbClr val="000000"/>
                </a:solidFill>
                <a:latin typeface="Arial" charset="0"/>
                <a:ea typeface="Arial" charset="0"/>
                <a:cs typeface="Arial" charset="0"/>
                <a:sym typeface="Calibri" charset="0"/>
              </a:rPr>
              <a:t>It </a:t>
            </a:r>
            <a:r>
              <a:rPr lang="en-US" sz="2400" baseline="0" dirty="0" smtClean="0">
                <a:solidFill>
                  <a:schemeClr val="tx1"/>
                </a:solidFill>
                <a:effectLst/>
                <a:latin typeface="+mj-lt"/>
                <a:ea typeface="ＭＳ Ｐゴシック" charset="0"/>
                <a:cs typeface="+mj-cs"/>
                <a:sym typeface="Avenir Roman" charset="0"/>
              </a:rPr>
              <a:t>is premised on </a:t>
            </a:r>
            <a:r>
              <a:rPr lang="en-US" sz="2400" dirty="0" smtClean="0">
                <a:solidFill>
                  <a:schemeClr val="tx1"/>
                </a:solidFill>
                <a:effectLst/>
                <a:latin typeface="+mj-lt"/>
                <a:ea typeface="ＭＳ Ｐゴシック" charset="0"/>
                <a:cs typeface="+mj-cs"/>
                <a:sym typeface="Avenir Roman" charset="0"/>
              </a:rPr>
              <a:t>an understanding of the fundamental properties of the Internet </a:t>
            </a:r>
            <a:r>
              <a:rPr lang="en-US" sz="1200" baseline="0" dirty="0" smtClean="0">
                <a:solidFill>
                  <a:srgbClr val="000000"/>
                </a:solidFill>
                <a:latin typeface="Arial" charset="0"/>
                <a:ea typeface="Arial" charset="0"/>
                <a:cs typeface="Arial" charset="0"/>
                <a:sym typeface="Calibri" charset="0"/>
              </a:rPr>
              <a:t>as well as a</a:t>
            </a:r>
            <a:r>
              <a:rPr lang="en-US" sz="2400" dirty="0" smtClean="0">
                <a:solidFill>
                  <a:schemeClr val="tx1"/>
                </a:solidFill>
                <a:effectLst/>
                <a:latin typeface="+mj-lt"/>
                <a:ea typeface="ＭＳ Ｐゴシック" charset="0"/>
                <a:cs typeface="+mj-cs"/>
                <a:sym typeface="Avenir Roman" charset="0"/>
              </a:rPr>
              <a:t>n appreciation of the complexity of the cybersecurity landscape. </a:t>
            </a:r>
            <a:endParaRPr lang="en-US" sz="1200" dirty="0" smtClean="0">
              <a:solidFill>
                <a:srgbClr val="000000"/>
              </a:solidFill>
              <a:latin typeface="Arial" charset="0"/>
              <a:ea typeface="Arial" charset="0"/>
              <a:cs typeface="Arial" charset="0"/>
              <a:sym typeface="Calibri" charset="0"/>
            </a:endParaRPr>
          </a:p>
          <a:p>
            <a:pPr marL="171450" indent="-171450" defTabSz="914400" eaLnBrk="1" hangingPunct="1">
              <a:lnSpc>
                <a:spcPct val="100000"/>
              </a:lnSpc>
              <a:spcBef>
                <a:spcPts val="400"/>
              </a:spcBef>
              <a:buFont typeface="Arial" charset="0"/>
              <a:buChar char="•"/>
            </a:pPr>
            <a:r>
              <a:rPr lang="en-US" sz="1200" dirty="0" smtClean="0">
                <a:solidFill>
                  <a:srgbClr val="000000"/>
                </a:solidFill>
                <a:latin typeface="Arial" charset="0"/>
                <a:ea typeface="Arial" charset="0"/>
                <a:cs typeface="Arial" charset="0"/>
                <a:sym typeface="Calibri" charset="0"/>
              </a:rPr>
              <a:t>The Internet is a network of networks without centralized control.</a:t>
            </a:r>
            <a:r>
              <a:rPr lang="en-US" sz="1200" baseline="0" dirty="0" smtClean="0">
                <a:solidFill>
                  <a:srgbClr val="000000"/>
                </a:solidFill>
                <a:latin typeface="Arial" charset="0"/>
                <a:ea typeface="Arial" charset="0"/>
                <a:cs typeface="Arial" charset="0"/>
                <a:sym typeface="Calibri" charset="0"/>
              </a:rPr>
              <a:t> </a:t>
            </a:r>
            <a:r>
              <a:rPr lang="en-US" sz="1200" dirty="0" smtClean="0">
                <a:solidFill>
                  <a:srgbClr val="000000"/>
                </a:solidFill>
                <a:latin typeface="Arial" charset="0"/>
                <a:ea typeface="Arial" charset="0"/>
                <a:cs typeface="Arial" charset="0"/>
                <a:sym typeface="Calibri" charset="0"/>
              </a:rPr>
              <a:t>As such, </a:t>
            </a:r>
            <a:r>
              <a:rPr lang="en-US" sz="1200" b="1" dirty="0" smtClean="0">
                <a:solidFill>
                  <a:srgbClr val="000000"/>
                </a:solidFill>
                <a:latin typeface="Arial" charset="0"/>
                <a:ea typeface="Arial" charset="0"/>
                <a:cs typeface="Arial" charset="0"/>
                <a:sym typeface="Calibri" charset="0"/>
              </a:rPr>
              <a:t>the security of the Internet cannot be maintained by one entity</a:t>
            </a:r>
            <a:r>
              <a:rPr lang="en-US" sz="1200" dirty="0" smtClean="0">
                <a:solidFill>
                  <a:srgbClr val="000000"/>
                </a:solidFill>
                <a:latin typeface="Arial" charset="0"/>
                <a:ea typeface="Arial" charset="0"/>
                <a:cs typeface="Arial" charset="0"/>
                <a:sym typeface="Calibri" charset="0"/>
              </a:rPr>
              <a:t>.</a:t>
            </a:r>
          </a:p>
          <a:p>
            <a:pPr marL="171450" indent="-171450" defTabSz="914400" eaLnBrk="1" hangingPunct="1">
              <a:lnSpc>
                <a:spcPct val="100000"/>
              </a:lnSpc>
              <a:spcBef>
                <a:spcPts val="400"/>
              </a:spcBef>
              <a:buFont typeface="Arial" charset="0"/>
              <a:buChar char="•"/>
            </a:pPr>
            <a:r>
              <a:rPr lang="en-US" sz="1200" dirty="0" smtClean="0">
                <a:solidFill>
                  <a:srgbClr val="000000"/>
                </a:solidFill>
                <a:latin typeface="Arial" charset="0"/>
                <a:ea typeface="Arial" charset="0"/>
                <a:cs typeface="Arial" charset="0"/>
                <a:sym typeface="Calibri" charset="0"/>
              </a:rPr>
              <a:t>All</a:t>
            </a:r>
            <a:r>
              <a:rPr lang="en-US" sz="1200" baseline="0" dirty="0" smtClean="0">
                <a:solidFill>
                  <a:srgbClr val="000000"/>
                </a:solidFill>
                <a:latin typeface="Arial" charset="0"/>
                <a:ea typeface="Arial" charset="0"/>
                <a:cs typeface="Arial" charset="0"/>
                <a:sym typeface="Calibri" charset="0"/>
              </a:rPr>
              <a:t> stakeholders must thus collaborate and </a:t>
            </a:r>
            <a:r>
              <a:rPr lang="en-US" sz="1200" b="1" baseline="0" dirty="0" smtClean="0">
                <a:solidFill>
                  <a:srgbClr val="000000"/>
                </a:solidFill>
                <a:latin typeface="Arial" charset="0"/>
                <a:ea typeface="Arial" charset="0"/>
                <a:cs typeface="Arial" charset="0"/>
                <a:sym typeface="Calibri" charset="0"/>
              </a:rPr>
              <a:t>share the responsibility</a:t>
            </a:r>
            <a:r>
              <a:rPr lang="en-US" sz="1200" baseline="0" dirty="0" smtClean="0">
                <a:solidFill>
                  <a:srgbClr val="000000"/>
                </a:solidFill>
                <a:latin typeface="Arial" charset="0"/>
                <a:ea typeface="Arial" charset="0"/>
                <a:cs typeface="Arial" charset="0"/>
                <a:sym typeface="Calibri" charset="0"/>
              </a:rPr>
              <a:t> for addressing Internet security issues.</a:t>
            </a:r>
          </a:p>
          <a:p>
            <a:pPr marL="171450" marR="0" indent="-171450" algn="l" defTabSz="914400" rtl="0" eaLnBrk="1" fontAlgn="base" latinLnBrk="0" hangingPunct="1">
              <a:lnSpc>
                <a:spcPct val="100000"/>
              </a:lnSpc>
              <a:spcBef>
                <a:spcPts val="400"/>
              </a:spcBef>
              <a:spcAft>
                <a:spcPct val="0"/>
              </a:spcAft>
              <a:buClrTx/>
              <a:buSzTx/>
              <a:buFont typeface="Arial" charset="0"/>
              <a:buChar char="•"/>
              <a:tabLst/>
              <a:defRPr/>
            </a:pPr>
            <a:r>
              <a:rPr lang="en-US" sz="1200" dirty="0" smtClean="0">
                <a:solidFill>
                  <a:schemeClr val="tx1"/>
                </a:solidFill>
                <a:effectLst/>
                <a:latin typeface="+mj-lt"/>
                <a:ea typeface="ＭＳ Ｐゴシック" charset="0"/>
                <a:cs typeface="+mj-cs"/>
                <a:sym typeface="Avenir Roman" charset="0"/>
              </a:rPr>
              <a:t>The challenge is in how to achieve cybersecurity strategies while </a:t>
            </a:r>
            <a:r>
              <a:rPr lang="en-US" sz="1200" b="1" dirty="0" smtClean="0">
                <a:solidFill>
                  <a:schemeClr val="tx1"/>
                </a:solidFill>
                <a:effectLst/>
                <a:latin typeface="+mj-lt"/>
                <a:ea typeface="ＭＳ Ｐゴシック" charset="0"/>
                <a:cs typeface="+mj-cs"/>
                <a:sym typeface="Avenir Roman" charset="0"/>
              </a:rPr>
              <a:t>respecting fundamental human rights</a:t>
            </a:r>
            <a:r>
              <a:rPr lang="en-US" sz="1200" dirty="0" smtClean="0">
                <a:solidFill>
                  <a:schemeClr val="tx1"/>
                </a:solidFill>
                <a:effectLst/>
                <a:latin typeface="+mj-lt"/>
                <a:ea typeface="ＭＳ Ｐゴシック" charset="0"/>
                <a:cs typeface="+mj-cs"/>
                <a:sym typeface="Avenir Roman" charset="0"/>
              </a:rPr>
              <a:t>, properties</a:t>
            </a:r>
            <a:r>
              <a:rPr lang="en-US" sz="1200" baseline="0" dirty="0" smtClean="0">
                <a:solidFill>
                  <a:schemeClr val="tx1"/>
                </a:solidFill>
                <a:effectLst/>
                <a:latin typeface="+mj-lt"/>
                <a:ea typeface="ＭＳ Ｐゴシック" charset="0"/>
                <a:cs typeface="+mj-cs"/>
                <a:sym typeface="Avenir Roman" charset="0"/>
              </a:rPr>
              <a:t>, and values (i.e. privacy).</a:t>
            </a:r>
            <a:endParaRPr lang="en-US" sz="1200" baseline="0" dirty="0" smtClean="0">
              <a:solidFill>
                <a:srgbClr val="000000"/>
              </a:solidFill>
              <a:latin typeface="Arial" charset="0"/>
              <a:ea typeface="Arial" charset="0"/>
              <a:cs typeface="Arial" charset="0"/>
              <a:sym typeface="Calibri" charset="0"/>
            </a:endParaRPr>
          </a:p>
          <a:p>
            <a:pPr marL="171450" indent="-171450" defTabSz="914400" eaLnBrk="1" hangingPunct="1">
              <a:lnSpc>
                <a:spcPct val="100000"/>
              </a:lnSpc>
              <a:spcBef>
                <a:spcPts val="400"/>
              </a:spcBef>
              <a:buFont typeface="Arial" charset="0"/>
              <a:buChar char="•"/>
            </a:pPr>
            <a:r>
              <a:rPr lang="en-US" sz="1200" baseline="0" dirty="0" smtClean="0">
                <a:solidFill>
                  <a:srgbClr val="000000"/>
                </a:solidFill>
                <a:latin typeface="Arial" charset="0"/>
                <a:ea typeface="Arial" charset="0"/>
                <a:cs typeface="Arial" charset="0"/>
                <a:sym typeface="Calibri" charset="0"/>
              </a:rPr>
              <a:t>The Internet is for everyone and we must work together to realize it’s full potential.</a:t>
            </a:r>
            <a:endParaRPr lang="en-US" sz="1200" dirty="0" smtClean="0"/>
          </a:p>
          <a:p>
            <a:pPr marL="171450" indent="-171450" defTabSz="914400" eaLnBrk="1" hangingPunct="1">
              <a:lnSpc>
                <a:spcPct val="100000"/>
              </a:lnSpc>
              <a:spcBef>
                <a:spcPts val="400"/>
              </a:spcBef>
              <a:buFont typeface="Arial" charset="0"/>
              <a:buChar char="•"/>
            </a:pPr>
            <a:endParaRPr lang="en-US" sz="1200" dirty="0">
              <a:solidFill>
                <a:srgbClr val="000000"/>
              </a:solidFill>
              <a:latin typeface="Arial" charset="0"/>
              <a:ea typeface="Arial" charset="0"/>
              <a:cs typeface="Arial" charset="0"/>
              <a:sym typeface="Calibri" charset="0"/>
            </a:endParaRPr>
          </a:p>
        </p:txBody>
      </p:sp>
    </p:spTree>
    <p:extLst>
      <p:ext uri="{BB962C8B-B14F-4D97-AF65-F5344CB8AC3E}">
        <p14:creationId xmlns:p14="http://schemas.microsoft.com/office/powerpoint/2010/main" val="10697076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457200" rtl="0" eaLnBrk="0" fontAlgn="t" latinLnBrk="0" hangingPunct="0">
              <a:lnSpc>
                <a:spcPct val="125000"/>
              </a:lnSpc>
              <a:spcBef>
                <a:spcPct val="30000"/>
              </a:spcBef>
              <a:spcAft>
                <a:spcPct val="0"/>
              </a:spcAft>
              <a:buClrTx/>
              <a:buSzTx/>
              <a:buFont typeface="+mj-lt"/>
              <a:buNone/>
              <a:tabLst/>
              <a:defRPr/>
            </a:pPr>
            <a:r>
              <a:rPr lang="en-US" sz="1200" u="sng" dirty="0" smtClean="0">
                <a:solidFill>
                  <a:srgbClr val="535353"/>
                </a:solidFill>
                <a:latin typeface="Arial" charset="0"/>
                <a:ea typeface="Arial" charset="0"/>
                <a:cs typeface="Arial" charset="0"/>
              </a:rPr>
              <a:t>Elements of a “Collaborative Security” framework:</a:t>
            </a:r>
          </a:p>
          <a:p>
            <a:pPr marL="0" marR="0" lvl="1" indent="0" algn="l" defTabSz="457200" rtl="0" eaLnBrk="0" fontAlgn="t" latinLnBrk="0" hangingPunct="0">
              <a:lnSpc>
                <a:spcPct val="125000"/>
              </a:lnSpc>
              <a:spcBef>
                <a:spcPct val="30000"/>
              </a:spcBef>
              <a:spcAft>
                <a:spcPct val="0"/>
              </a:spcAft>
              <a:buClrTx/>
              <a:buSzTx/>
              <a:buFont typeface="+mj-lt"/>
              <a:buNone/>
              <a:tabLst/>
              <a:defRPr/>
            </a:pPr>
            <a:endParaRPr lang="en-US" sz="1200" dirty="0" smtClean="0">
              <a:solidFill>
                <a:srgbClr val="535353"/>
              </a:solidFill>
              <a:latin typeface="Arial" charset="0"/>
              <a:ea typeface="Arial" charset="0"/>
              <a:cs typeface="Arial" charset="0"/>
            </a:endParaRPr>
          </a:p>
          <a:p>
            <a:pPr marL="171450" marR="0" lvl="1" indent="-171450" algn="l" defTabSz="457200" rtl="0" eaLnBrk="0" fontAlgn="t" latinLnBrk="0" hangingPunct="0">
              <a:lnSpc>
                <a:spcPct val="125000"/>
              </a:lnSpc>
              <a:spcBef>
                <a:spcPct val="30000"/>
              </a:spcBef>
              <a:spcAft>
                <a:spcPct val="0"/>
              </a:spcAft>
              <a:buClrTx/>
              <a:buSzTx/>
              <a:buFont typeface="Arial" charset="0"/>
              <a:buChar char="•"/>
              <a:tabLst/>
              <a:defRPr/>
            </a:pPr>
            <a:r>
              <a:rPr lang="en-US" sz="1200" dirty="0" smtClean="0">
                <a:solidFill>
                  <a:srgbClr val="535353"/>
                </a:solidFill>
                <a:latin typeface="Arial" charset="0"/>
                <a:ea typeface="Arial" charset="0"/>
                <a:cs typeface="Arial" charset="0"/>
              </a:rPr>
              <a:t>The Internet </a:t>
            </a:r>
            <a:r>
              <a:rPr lang="en-US" sz="1200" b="1" dirty="0" smtClean="0">
                <a:solidFill>
                  <a:srgbClr val="535353"/>
                </a:solidFill>
                <a:latin typeface="Arial" charset="0"/>
                <a:ea typeface="Arial" charset="0"/>
                <a:cs typeface="Arial" charset="0"/>
              </a:rPr>
              <a:t>enables opportunities</a:t>
            </a:r>
            <a:r>
              <a:rPr lang="en-US" sz="1200" dirty="0" smtClean="0">
                <a:solidFill>
                  <a:srgbClr val="535353"/>
                </a:solidFill>
                <a:latin typeface="Arial" charset="0"/>
                <a:ea typeface="Arial" charset="0"/>
                <a:cs typeface="Arial" charset="0"/>
              </a:rPr>
              <a:t> for </a:t>
            </a:r>
            <a:r>
              <a:rPr lang="en-US" sz="1200" b="0" i="0" dirty="0" smtClean="0">
                <a:solidFill>
                  <a:schemeClr val="tx1"/>
                </a:solidFill>
                <a:effectLst/>
                <a:latin typeface="Arial" charset="0"/>
                <a:ea typeface="Arial" charset="0"/>
                <a:cs typeface="Arial" charset="0"/>
                <a:sym typeface="Avenir Roman" charset="0"/>
              </a:rPr>
              <a:t>economic and social prosperity</a:t>
            </a:r>
            <a:r>
              <a:rPr lang="en-US" sz="1200" dirty="0" smtClean="0">
                <a:solidFill>
                  <a:srgbClr val="535353"/>
                </a:solidFill>
                <a:latin typeface="Arial" charset="0"/>
                <a:ea typeface="Arial" charset="0"/>
                <a:cs typeface="Arial" charset="0"/>
              </a:rPr>
              <a:t> </a:t>
            </a:r>
            <a:r>
              <a:rPr lang="en-US" sz="1200" dirty="0" smtClean="0">
                <a:solidFill>
                  <a:srgbClr val="535353"/>
                </a:solidFill>
                <a:latin typeface="Arial" charset="0"/>
                <a:ea typeface="Arial" charset="0"/>
                <a:cs typeface="Arial" charset="0"/>
              </a:rPr>
              <a:t>globally. </a:t>
            </a:r>
            <a:r>
              <a:rPr lang="en-US" sz="2400" b="0" i="0" dirty="0" smtClean="0">
                <a:solidFill>
                  <a:schemeClr val="tx1"/>
                </a:solidFill>
                <a:effectLst/>
                <a:latin typeface="+mj-lt"/>
                <a:ea typeface="+mj-ea"/>
                <a:cs typeface="+mj-cs"/>
                <a:sym typeface="Avenir Roman" charset="0"/>
              </a:rPr>
              <a:t>The starting point for Internet security should be what solutions are need to preserve those opportunities and foster confidence in the Internet</a:t>
            </a:r>
            <a:r>
              <a:rPr lang="en-US" sz="1200" dirty="0" smtClean="0">
                <a:solidFill>
                  <a:srgbClr val="535353"/>
                </a:solidFill>
                <a:latin typeface="Arial" charset="0"/>
                <a:ea typeface="Arial" charset="0"/>
                <a:cs typeface="Arial" charset="0"/>
              </a:rPr>
              <a:t>.</a:t>
            </a:r>
            <a:endParaRPr lang="en-US" sz="1200" dirty="0" smtClean="0">
              <a:solidFill>
                <a:srgbClr val="535353"/>
              </a:solidFill>
              <a:latin typeface="Arial" charset="0"/>
              <a:ea typeface="Arial" charset="0"/>
              <a:cs typeface="Arial" charset="0"/>
            </a:endParaRPr>
          </a:p>
          <a:p>
            <a:pPr marL="171450" marR="0" lvl="1" indent="-171450" algn="l" defTabSz="457200" rtl="0" eaLnBrk="0" fontAlgn="t" latinLnBrk="0" hangingPunct="0">
              <a:lnSpc>
                <a:spcPct val="125000"/>
              </a:lnSpc>
              <a:spcBef>
                <a:spcPct val="30000"/>
              </a:spcBef>
              <a:spcAft>
                <a:spcPct val="0"/>
              </a:spcAft>
              <a:buClrTx/>
              <a:buSzTx/>
              <a:buFont typeface="Arial" charset="0"/>
              <a:buChar char="•"/>
              <a:tabLst/>
              <a:defRPr/>
            </a:pPr>
            <a:r>
              <a:rPr lang="en-US" sz="1200" b="0" i="0" dirty="0" smtClean="0">
                <a:solidFill>
                  <a:schemeClr val="tx1"/>
                </a:solidFill>
                <a:effectLst/>
                <a:latin typeface="Arial" charset="0"/>
                <a:ea typeface="Arial" charset="0"/>
                <a:cs typeface="Arial" charset="0"/>
                <a:sym typeface="Avenir Roman" charset="0"/>
              </a:rPr>
              <a:t>The security of the Internet is a </a:t>
            </a:r>
            <a:r>
              <a:rPr lang="en-US" sz="1200" b="1" i="0" dirty="0" smtClean="0">
                <a:solidFill>
                  <a:schemeClr val="tx1"/>
                </a:solidFill>
                <a:effectLst/>
                <a:latin typeface="Arial" charset="0"/>
                <a:ea typeface="Arial" charset="0"/>
                <a:cs typeface="Arial" charset="0"/>
                <a:sym typeface="Avenir Roman" charset="0"/>
              </a:rPr>
              <a:t>shared responsibility</a:t>
            </a:r>
            <a:r>
              <a:rPr lang="en-US" sz="1200" b="0" i="0" dirty="0" smtClean="0">
                <a:solidFill>
                  <a:schemeClr val="tx1"/>
                </a:solidFill>
                <a:effectLst/>
                <a:latin typeface="Arial" charset="0"/>
                <a:ea typeface="Arial" charset="0"/>
                <a:cs typeface="Arial" charset="0"/>
                <a:sym typeface="Avenir Roman" charset="0"/>
              </a:rPr>
              <a:t>.</a:t>
            </a:r>
            <a:r>
              <a:rPr lang="en-US" sz="1200" b="0" i="0" baseline="0" dirty="0" smtClean="0">
                <a:solidFill>
                  <a:schemeClr val="tx1"/>
                </a:solidFill>
                <a:effectLst/>
                <a:latin typeface="Arial" charset="0"/>
                <a:ea typeface="Arial" charset="0"/>
                <a:cs typeface="Arial" charset="0"/>
                <a:sym typeface="Avenir Roman" charset="0"/>
              </a:rPr>
              <a:t> </a:t>
            </a:r>
            <a:r>
              <a:rPr lang="en-US" sz="1200" b="0" i="0" dirty="0" smtClean="0">
                <a:solidFill>
                  <a:schemeClr val="tx1"/>
                </a:solidFill>
                <a:effectLst/>
                <a:latin typeface="Arial" charset="0"/>
                <a:ea typeface="Arial" charset="0"/>
                <a:cs typeface="Arial" charset="0"/>
                <a:sym typeface="Avenir Roman" charset="0"/>
              </a:rPr>
              <a:t>We will all be secure only when we are protecting ourselves – and our neighbors.</a:t>
            </a:r>
          </a:p>
          <a:p>
            <a:pPr marL="171450" marR="0" indent="-171450" algn="l" defTabSz="457200" rtl="0" eaLnBrk="0" fontAlgn="t" latinLnBrk="0" hangingPunct="0">
              <a:lnSpc>
                <a:spcPct val="125000"/>
              </a:lnSpc>
              <a:spcBef>
                <a:spcPct val="30000"/>
              </a:spcBef>
              <a:spcAft>
                <a:spcPct val="0"/>
              </a:spcAft>
              <a:buClrTx/>
              <a:buSzTx/>
              <a:buFont typeface="Arial" charset="0"/>
              <a:buChar char="•"/>
              <a:tabLst/>
              <a:defRPr/>
            </a:pPr>
            <a:r>
              <a:rPr lang="en-US" sz="1200" b="0" i="0" dirty="0" smtClean="0">
                <a:solidFill>
                  <a:schemeClr val="tx1"/>
                </a:solidFill>
                <a:effectLst/>
                <a:latin typeface="Arial" charset="0"/>
                <a:ea typeface="Arial" charset="0"/>
                <a:cs typeface="Arial" charset="0"/>
                <a:sym typeface="Avenir Roman" charset="0"/>
              </a:rPr>
              <a:t>Security solutions must </a:t>
            </a:r>
            <a:r>
              <a:rPr lang="en-US" sz="1200" b="1" i="0" dirty="0" smtClean="0">
                <a:solidFill>
                  <a:schemeClr val="tx1"/>
                </a:solidFill>
                <a:effectLst/>
                <a:latin typeface="Arial" charset="0"/>
                <a:ea typeface="Arial" charset="0"/>
                <a:cs typeface="Arial" charset="0"/>
                <a:sym typeface="Avenir Roman" charset="0"/>
              </a:rPr>
              <a:t>preserve the fundamental, open nature of the Internet </a:t>
            </a:r>
            <a:r>
              <a:rPr lang="en-US" sz="1200" b="1" i="0" u="sng" dirty="0" smtClean="0">
                <a:solidFill>
                  <a:schemeClr val="tx1"/>
                </a:solidFill>
                <a:effectLst/>
                <a:latin typeface="Arial" charset="0"/>
                <a:ea typeface="Arial" charset="0"/>
                <a:cs typeface="Arial" charset="0"/>
                <a:sym typeface="Avenir Roman" charset="0"/>
              </a:rPr>
              <a:t>as well as</a:t>
            </a:r>
            <a:r>
              <a:rPr lang="en-US" sz="1200" b="1" i="0" dirty="0" smtClean="0">
                <a:solidFill>
                  <a:schemeClr val="tx1"/>
                </a:solidFill>
                <a:effectLst/>
                <a:latin typeface="Arial" charset="0"/>
                <a:ea typeface="Arial" charset="0"/>
                <a:cs typeface="Arial" charset="0"/>
                <a:sym typeface="Avenir Roman" charset="0"/>
              </a:rPr>
              <a:t> fundamental human rights, values, and expectations </a:t>
            </a:r>
            <a:r>
              <a:rPr lang="en-US" sz="1200" b="0" i="0" dirty="0" smtClean="0">
                <a:solidFill>
                  <a:schemeClr val="tx1"/>
                </a:solidFill>
                <a:effectLst/>
                <a:latin typeface="Arial" charset="0"/>
                <a:ea typeface="Arial" charset="0"/>
                <a:cs typeface="Arial" charset="0"/>
                <a:sym typeface="Avenir Roman" charset="0"/>
              </a:rPr>
              <a:t>(such as privacy</a:t>
            </a:r>
            <a:r>
              <a:rPr lang="en-US" sz="1200" b="0" i="0" baseline="0" dirty="0" smtClean="0">
                <a:solidFill>
                  <a:schemeClr val="tx1"/>
                </a:solidFill>
                <a:effectLst/>
                <a:latin typeface="Arial" charset="0"/>
                <a:ea typeface="Arial" charset="0"/>
                <a:cs typeface="Arial" charset="0"/>
                <a:sym typeface="Avenir Roman" charset="0"/>
              </a:rPr>
              <a:t> and</a:t>
            </a:r>
            <a:r>
              <a:rPr lang="en-US" sz="1200" b="0" i="0" dirty="0" smtClean="0">
                <a:solidFill>
                  <a:schemeClr val="tx1"/>
                </a:solidFill>
                <a:effectLst/>
                <a:latin typeface="Arial" charset="0"/>
                <a:ea typeface="Arial" charset="0"/>
                <a:cs typeface="Arial" charset="0"/>
                <a:sym typeface="Avenir Roman" charset="0"/>
              </a:rPr>
              <a:t> freedom of expression). Achieving </a:t>
            </a:r>
            <a:r>
              <a:rPr lang="en-US" sz="1200" kern="1200" baseline="0" dirty="0" smtClean="0">
                <a:solidFill>
                  <a:schemeClr val="tx1"/>
                </a:solidFill>
                <a:latin typeface="+mj-lt"/>
                <a:ea typeface="ＭＳ Ｐゴシック" charset="0"/>
                <a:cs typeface="+mj-cs"/>
                <a:sym typeface="Avenir Roman" charset="0"/>
              </a:rPr>
              <a:t>security objectives, while preserving these fundamental properties, rights and values is the real challenge. </a:t>
            </a:r>
            <a:endParaRPr lang="en-US" sz="1200" b="0" i="0" dirty="0" smtClean="0">
              <a:solidFill>
                <a:schemeClr val="tx1"/>
              </a:solidFill>
              <a:effectLst/>
              <a:latin typeface="Arial" charset="0"/>
              <a:ea typeface="Arial" charset="0"/>
              <a:cs typeface="Arial" charset="0"/>
              <a:sym typeface="Avenir Roman" charset="0"/>
            </a:endParaRPr>
          </a:p>
          <a:p>
            <a:pPr marL="171450" marR="0" indent="-171450" algn="l" defTabSz="457200" rtl="0" eaLnBrk="0" fontAlgn="t" latinLnBrk="0" hangingPunct="0">
              <a:lnSpc>
                <a:spcPct val="125000"/>
              </a:lnSpc>
              <a:spcBef>
                <a:spcPct val="30000"/>
              </a:spcBef>
              <a:spcAft>
                <a:spcPct val="0"/>
              </a:spcAft>
              <a:buClrTx/>
              <a:buSzTx/>
              <a:buFont typeface="Arial" charset="0"/>
              <a:buChar char="•"/>
              <a:tabLst/>
              <a:defRPr/>
            </a:pPr>
            <a:r>
              <a:rPr lang="en-US" sz="1200" b="0" i="0" dirty="0" smtClean="0">
                <a:solidFill>
                  <a:schemeClr val="tx1"/>
                </a:solidFill>
                <a:effectLst/>
                <a:latin typeface="Arial" charset="0"/>
                <a:ea typeface="Arial" charset="0"/>
                <a:cs typeface="Arial" charset="0"/>
                <a:sym typeface="Avenir Roman" charset="0"/>
              </a:rPr>
              <a:t>We must find solutions that </a:t>
            </a:r>
            <a:r>
              <a:rPr lang="en-US" sz="1200" b="1" i="0" dirty="0" smtClean="0">
                <a:solidFill>
                  <a:schemeClr val="tx1"/>
                </a:solidFill>
                <a:effectLst/>
                <a:latin typeface="Arial" charset="0"/>
                <a:ea typeface="Arial" charset="0"/>
                <a:cs typeface="Arial" charset="0"/>
                <a:sym typeface="Avenir Roman" charset="0"/>
              </a:rPr>
              <a:t>build on lessons learned</a:t>
            </a:r>
            <a:r>
              <a:rPr lang="en-US" sz="1200" b="0" i="0" dirty="0" smtClean="0">
                <a:solidFill>
                  <a:schemeClr val="tx1"/>
                </a:solidFill>
                <a:effectLst/>
                <a:latin typeface="Arial" charset="0"/>
                <a:ea typeface="Arial" charset="0"/>
                <a:cs typeface="Arial" charset="0"/>
                <a:sym typeface="Avenir Roman" charset="0"/>
              </a:rPr>
              <a:t>, which are developed by </a:t>
            </a:r>
            <a:r>
              <a:rPr lang="en-US" sz="1200" b="1" i="0" dirty="0" smtClean="0">
                <a:solidFill>
                  <a:schemeClr val="tx1"/>
                </a:solidFill>
                <a:effectLst/>
                <a:latin typeface="Arial" charset="0"/>
                <a:ea typeface="Arial" charset="0"/>
                <a:cs typeface="Arial" charset="0"/>
                <a:sym typeface="Avenir Roman" charset="0"/>
              </a:rPr>
              <a:t>consensus</a:t>
            </a:r>
            <a:r>
              <a:rPr lang="en-US" sz="1200" b="0" i="0" dirty="0" smtClean="0">
                <a:solidFill>
                  <a:schemeClr val="tx1"/>
                </a:solidFill>
                <a:effectLst/>
                <a:latin typeface="Arial" charset="0"/>
                <a:ea typeface="Arial" charset="0"/>
                <a:cs typeface="Arial" charset="0"/>
                <a:sym typeface="Avenir Roman" charset="0"/>
              </a:rPr>
              <a:t>, and which will </a:t>
            </a:r>
            <a:r>
              <a:rPr lang="en-US" sz="1200" b="1" i="0" dirty="0" smtClean="0">
                <a:solidFill>
                  <a:schemeClr val="tx1"/>
                </a:solidFill>
                <a:effectLst/>
                <a:latin typeface="Arial" charset="0"/>
                <a:ea typeface="Arial" charset="0"/>
                <a:cs typeface="Arial" charset="0"/>
                <a:sym typeface="Avenir Roman" charset="0"/>
              </a:rPr>
              <a:t>evolve</a:t>
            </a:r>
            <a:r>
              <a:rPr lang="en-US" sz="1200" b="0" i="0" dirty="0" smtClean="0">
                <a:solidFill>
                  <a:schemeClr val="tx1"/>
                </a:solidFill>
                <a:effectLst/>
                <a:latin typeface="Arial" charset="0"/>
                <a:ea typeface="Arial" charset="0"/>
                <a:cs typeface="Arial" charset="0"/>
                <a:sym typeface="Avenir Roman" charset="0"/>
              </a:rPr>
              <a:t> to meet whatever new threats emerge. </a:t>
            </a:r>
            <a:r>
              <a:rPr lang="en-US" sz="1200" kern="1200" baseline="0" dirty="0" smtClean="0">
                <a:solidFill>
                  <a:schemeClr val="tx1"/>
                </a:solidFill>
                <a:latin typeface="+mj-lt"/>
                <a:ea typeface="ＭＳ Ｐゴシック" charset="0"/>
                <a:cs typeface="+mj-cs"/>
                <a:sym typeface="Avenir Roman" charset="0"/>
              </a:rPr>
              <a:t>Commercial competition, politics and personal motivation play a role in how well collaboration happens. But differences can be overcome to cooperate against a threat. </a:t>
            </a:r>
            <a:endParaRPr lang="en-US" sz="1200" b="0" i="0" dirty="0" smtClean="0">
              <a:solidFill>
                <a:schemeClr val="tx1"/>
              </a:solidFill>
              <a:effectLst/>
              <a:latin typeface="Arial" charset="0"/>
              <a:ea typeface="Arial" charset="0"/>
              <a:cs typeface="Arial" charset="0"/>
              <a:sym typeface="Avenir Roman" charset="0"/>
            </a:endParaRPr>
          </a:p>
          <a:p>
            <a:pPr marL="171450" indent="-171450" fontAlgn="t">
              <a:buFont typeface="Arial" charset="0"/>
              <a:buChar char="•"/>
            </a:pPr>
            <a:r>
              <a:rPr lang="en-US" sz="1200" b="0" i="0" dirty="0" smtClean="0">
                <a:solidFill>
                  <a:schemeClr val="tx1"/>
                </a:solidFill>
                <a:effectLst/>
                <a:latin typeface="Arial" charset="0"/>
                <a:ea typeface="Arial" charset="0"/>
                <a:cs typeface="Arial" charset="0"/>
                <a:sym typeface="Avenir Roman" charset="0"/>
              </a:rPr>
              <a:t>Solutions should be implemented by people at the closest point where they can have the most impact. This is called the </a:t>
            </a:r>
            <a:r>
              <a:rPr lang="en-US" sz="1200" b="1" i="0" dirty="0" smtClean="0">
                <a:solidFill>
                  <a:schemeClr val="tx1"/>
                </a:solidFill>
                <a:effectLst/>
                <a:latin typeface="Arial" charset="0"/>
                <a:ea typeface="Arial" charset="0"/>
                <a:cs typeface="Arial" charset="0"/>
                <a:sym typeface="Avenir Roman" charset="0"/>
              </a:rPr>
              <a:t>subsidiarity principle</a:t>
            </a:r>
            <a:r>
              <a:rPr lang="en-US" sz="1200" b="0" i="0" dirty="0" smtClean="0">
                <a:solidFill>
                  <a:schemeClr val="tx1"/>
                </a:solidFill>
                <a:effectLst/>
                <a:latin typeface="Arial" charset="0"/>
                <a:ea typeface="Arial" charset="0"/>
                <a:cs typeface="Arial" charset="0"/>
                <a:sym typeface="Avenir Roman" charset="0"/>
              </a:rPr>
              <a:t>. Think globally, but act locally.</a:t>
            </a:r>
          </a:p>
        </p:txBody>
      </p:sp>
    </p:spTree>
    <p:extLst>
      <p:ext uri="{BB962C8B-B14F-4D97-AF65-F5344CB8AC3E}">
        <p14:creationId xmlns:p14="http://schemas.microsoft.com/office/powerpoint/2010/main" val="847459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0" fontAlgn="base" latinLnBrk="0" hangingPunct="0">
              <a:lnSpc>
                <a:spcPct val="125000"/>
              </a:lnSpc>
              <a:spcBef>
                <a:spcPct val="30000"/>
              </a:spcBef>
              <a:spcAft>
                <a:spcPct val="0"/>
              </a:spcAft>
              <a:buClrTx/>
              <a:buSzTx/>
              <a:buFont typeface="Arial" charset="0"/>
              <a:buNone/>
              <a:tabLst/>
              <a:defRPr/>
            </a:pPr>
            <a:r>
              <a:rPr lang="en-US" sz="1200" b="0" u="sng" kern="1200" baseline="0" dirty="0" smtClean="0">
                <a:solidFill>
                  <a:schemeClr val="tx1"/>
                </a:solidFill>
                <a:latin typeface="+mj-lt"/>
                <a:ea typeface="ＭＳ Ｐゴシック" charset="0"/>
                <a:cs typeface="+mj-cs"/>
                <a:sym typeface="Avenir Roman" charset="0"/>
              </a:rPr>
              <a:t>Fostering confidence and protecting opportunities:</a:t>
            </a:r>
          </a:p>
          <a:p>
            <a:pPr marL="171450" indent="-171450">
              <a:buFont typeface="Arial" charset="0"/>
              <a:buChar char="•"/>
            </a:pPr>
            <a:endParaRPr lang="en-US" sz="1200" b="0" kern="1200" baseline="0" dirty="0" smtClean="0">
              <a:solidFill>
                <a:schemeClr val="tx1"/>
              </a:solidFill>
              <a:latin typeface="+mj-lt"/>
              <a:ea typeface="ＭＳ Ｐゴシック" charset="0"/>
              <a:cs typeface="+mj-cs"/>
              <a:sym typeface="Avenir Roman" charset="0"/>
            </a:endParaRPr>
          </a:p>
          <a:p>
            <a:pPr marL="171450" indent="-171450">
              <a:buFont typeface="Arial" charset="0"/>
              <a:buChar char="•"/>
            </a:pPr>
            <a:r>
              <a:rPr lang="en-US" sz="1200" b="0" kern="1200" baseline="0" dirty="0" smtClean="0">
                <a:solidFill>
                  <a:schemeClr val="tx1"/>
                </a:solidFill>
                <a:latin typeface="+mj-lt"/>
                <a:ea typeface="ＭＳ Ｐゴシック" charset="0"/>
                <a:cs typeface="+mj-cs"/>
                <a:sym typeface="Avenir Roman" charset="0"/>
              </a:rPr>
              <a:t>The Internet </a:t>
            </a:r>
            <a:r>
              <a:rPr lang="en-US" sz="1200" b="1" kern="1200" baseline="0" dirty="0" smtClean="0">
                <a:solidFill>
                  <a:schemeClr val="tx1"/>
                </a:solidFill>
                <a:latin typeface="+mj-lt"/>
                <a:ea typeface="ＭＳ Ｐゴシック" charset="0"/>
                <a:cs typeface="+mj-cs"/>
                <a:sym typeface="Avenir Roman" charset="0"/>
              </a:rPr>
              <a:t>enables opportunities</a:t>
            </a:r>
            <a:r>
              <a:rPr lang="en-US" sz="1200" b="0" kern="1200" baseline="0" dirty="0" smtClean="0">
                <a:solidFill>
                  <a:schemeClr val="tx1"/>
                </a:solidFill>
                <a:latin typeface="+mj-lt"/>
                <a:ea typeface="ＭＳ Ｐゴシック" charset="0"/>
                <a:cs typeface="+mj-cs"/>
                <a:sym typeface="Avenir Roman" charset="0"/>
              </a:rPr>
              <a:t> for human, social and economic development on a global scale. </a:t>
            </a:r>
          </a:p>
          <a:p>
            <a:pPr marL="171450" indent="-171450">
              <a:buFont typeface="Arial" charset="0"/>
              <a:buChar char="•"/>
            </a:pPr>
            <a:r>
              <a:rPr lang="en-US" sz="1200" b="0" kern="1200" baseline="0" dirty="0" smtClean="0">
                <a:solidFill>
                  <a:schemeClr val="tx1"/>
                </a:solidFill>
                <a:latin typeface="+mj-lt"/>
                <a:ea typeface="ＭＳ Ｐゴシック" charset="0"/>
                <a:cs typeface="+mj-cs"/>
                <a:sym typeface="Avenir Roman" charset="0"/>
              </a:rPr>
              <a:t>These opportunities will only be realized if Internet participants have </a:t>
            </a:r>
            <a:r>
              <a:rPr lang="en-US" sz="1200" b="1" kern="1200" baseline="0" dirty="0" smtClean="0">
                <a:solidFill>
                  <a:schemeClr val="tx1"/>
                </a:solidFill>
                <a:latin typeface="+mj-lt"/>
                <a:ea typeface="ＭＳ Ｐゴシック" charset="0"/>
                <a:cs typeface="+mj-cs"/>
                <a:sym typeface="Avenir Roman" charset="0"/>
              </a:rPr>
              <a:t>confidence that they can use the Internet securely, reliably, and privately</a:t>
            </a:r>
            <a:r>
              <a:rPr lang="en-US" sz="1200" b="0" kern="1200" baseline="0" dirty="0" smtClean="0">
                <a:solidFill>
                  <a:schemeClr val="tx1"/>
                </a:solidFill>
                <a:latin typeface="+mj-lt"/>
                <a:ea typeface="ＭＳ Ｐゴシック" charset="0"/>
                <a:cs typeface="+mj-cs"/>
                <a:sym typeface="Avenir Roman" charset="0"/>
              </a:rPr>
              <a:t>.</a:t>
            </a:r>
          </a:p>
          <a:p>
            <a:pPr marL="171450" indent="-171450">
              <a:buFont typeface="Arial" charset="0"/>
              <a:buChar char="•"/>
            </a:pPr>
            <a:r>
              <a:rPr lang="en-US" sz="1200" b="0" kern="1200" baseline="0" dirty="0" smtClean="0">
                <a:solidFill>
                  <a:schemeClr val="tx1"/>
                </a:solidFill>
                <a:latin typeface="+mj-lt"/>
                <a:ea typeface="ＭＳ Ｐゴシック" charset="0"/>
                <a:cs typeface="+mj-cs"/>
                <a:sym typeface="Avenir Roman" charset="0"/>
              </a:rPr>
              <a:t>Security solutions must, </a:t>
            </a:r>
            <a:r>
              <a:rPr lang="en-US" sz="1200" b="1" kern="1200" baseline="0" dirty="0" smtClean="0">
                <a:solidFill>
                  <a:schemeClr val="tx1"/>
                </a:solidFill>
                <a:latin typeface="+mj-lt"/>
                <a:ea typeface="ＭＳ Ｐゴシック" charset="0"/>
                <a:cs typeface="+mj-cs"/>
                <a:sym typeface="Avenir Roman" charset="0"/>
              </a:rPr>
              <a:t>in design and in practice</a:t>
            </a:r>
            <a:r>
              <a:rPr lang="en-US" sz="1200" b="0" kern="1200" baseline="0" dirty="0" smtClean="0">
                <a:solidFill>
                  <a:schemeClr val="tx1"/>
                </a:solidFill>
                <a:latin typeface="+mj-lt"/>
                <a:ea typeface="ＭＳ Ｐゴシック" charset="0"/>
                <a:cs typeface="+mj-cs"/>
                <a:sym typeface="Avenir Roman" charset="0"/>
              </a:rPr>
              <a:t>, </a:t>
            </a:r>
            <a:r>
              <a:rPr lang="en-US" sz="1200" b="0" u="none" kern="1200" baseline="0" dirty="0" smtClean="0">
                <a:solidFill>
                  <a:schemeClr val="tx1"/>
                </a:solidFill>
                <a:latin typeface="+mj-lt"/>
                <a:ea typeface="ＭＳ Ｐゴシック" charset="0"/>
                <a:cs typeface="+mj-cs"/>
                <a:sym typeface="Avenir Roman" charset="0"/>
              </a:rPr>
              <a:t>foster confidence in the Internet and protect opportunities for economic and social prosperity</a:t>
            </a:r>
            <a:r>
              <a:rPr lang="en-US" sz="1200" b="0" kern="1200" baseline="0" dirty="0" smtClean="0">
                <a:solidFill>
                  <a:schemeClr val="tx1"/>
                </a:solidFill>
                <a:latin typeface="+mj-lt"/>
                <a:ea typeface="ＭＳ Ｐゴシック" charset="0"/>
                <a:cs typeface="+mj-cs"/>
                <a:sym typeface="Avenir Roman" charset="0"/>
              </a:rPr>
              <a:t>. Otherwise, security solutions may go too far, thereby jeopardizing the very infrastructure that ties together the global economy and provides the engine for its growth.</a:t>
            </a:r>
          </a:p>
          <a:p>
            <a:pPr marL="171450" indent="-171450">
              <a:buFont typeface="Arial" charset="0"/>
              <a:buChar char="•"/>
            </a:pPr>
            <a:endParaRPr lang="en-US" sz="1200" b="0" kern="1200" baseline="0" dirty="0" smtClean="0">
              <a:solidFill>
                <a:schemeClr val="tx1"/>
              </a:solidFill>
              <a:latin typeface="+mj-lt"/>
              <a:ea typeface="ＭＳ Ｐゴシック" charset="0"/>
              <a:cs typeface="+mj-cs"/>
              <a:sym typeface="Avenir Roman" charset="0"/>
            </a:endParaRPr>
          </a:p>
          <a:p>
            <a:pPr marL="171450" indent="-171450">
              <a:buFont typeface="Arial" charset="0"/>
              <a:buChar char="•"/>
            </a:pPr>
            <a:r>
              <a:rPr lang="en-US" sz="1200" b="0" i="1" kern="1200" baseline="0" dirty="0" smtClean="0">
                <a:solidFill>
                  <a:schemeClr val="tx1"/>
                </a:solidFill>
                <a:latin typeface="+mj-lt"/>
                <a:ea typeface="ＭＳ Ｐゴシック" charset="0"/>
                <a:cs typeface="+mj-cs"/>
                <a:sym typeface="Avenir Roman" charset="0"/>
              </a:rPr>
              <a:t>EXAMPLE: An ISP locking down a firewall may provide better security but would stifle innovation, because some applications won't be accessible without prior configuration.</a:t>
            </a:r>
          </a:p>
          <a:p>
            <a:pPr marL="171450" indent="-171450">
              <a:buFont typeface="Arial" charset="0"/>
              <a:buChar char="•"/>
            </a:pPr>
            <a:endParaRPr lang="en-US" sz="1200" b="0" kern="1200" baseline="0" dirty="0" smtClean="0">
              <a:solidFill>
                <a:schemeClr val="tx1"/>
              </a:solidFill>
              <a:latin typeface="+mj-lt"/>
              <a:ea typeface="ＭＳ Ｐゴシック" charset="0"/>
              <a:cs typeface="+mj-cs"/>
              <a:sym typeface="Avenir Roman" charset="0"/>
            </a:endParaRPr>
          </a:p>
          <a:p>
            <a:pPr>
              <a:buFont typeface="Arial"/>
              <a:buNone/>
            </a:pPr>
            <a:r>
              <a:rPr lang="en-US" sz="1200" u="sng" kern="1200" baseline="0" dirty="0" smtClean="0">
                <a:solidFill>
                  <a:schemeClr val="tx1"/>
                </a:solidFill>
                <a:latin typeface="+mj-lt"/>
                <a:ea typeface="ＭＳ Ｐゴシック" charset="0"/>
                <a:cs typeface="+mj-cs"/>
                <a:sym typeface="Avenir Roman" charset="0"/>
              </a:rPr>
              <a:t>Collective responsibility: </a:t>
            </a:r>
          </a:p>
          <a:p>
            <a:pPr>
              <a:buFont typeface="Arial"/>
              <a:buNone/>
            </a:pPr>
            <a:endParaRPr lang="en-US" sz="1200" kern="1200" baseline="0" dirty="0" smtClean="0">
              <a:solidFill>
                <a:schemeClr val="tx1"/>
              </a:solidFill>
              <a:latin typeface="+mj-lt"/>
              <a:ea typeface="ＭＳ Ｐゴシック" charset="0"/>
              <a:cs typeface="+mj-cs"/>
              <a:sym typeface="Avenir Roman" charset="0"/>
            </a:endParaRP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The Internet is a global interconnected network of networks. Participation on the Internet means </a:t>
            </a:r>
            <a:r>
              <a:rPr lang="en-US" sz="1200" b="1" kern="1200" baseline="0" dirty="0" smtClean="0">
                <a:solidFill>
                  <a:schemeClr val="tx1"/>
                </a:solidFill>
                <a:latin typeface="+mj-lt"/>
                <a:ea typeface="ＭＳ Ｐゴシック" charset="0"/>
                <a:cs typeface="+mj-cs"/>
                <a:sym typeface="Avenir Roman" charset="0"/>
              </a:rPr>
              <a:t>global interdependency.</a:t>
            </a: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In an interconnected interdependent system, no one participant can achieve absolute security. </a:t>
            </a: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No security solutions exist in isolation. </a:t>
            </a: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Internet security depends on how well participants manage both their own security risks and the </a:t>
            </a:r>
            <a:r>
              <a:rPr lang="en-US" sz="1200" b="1" kern="1200" baseline="0" dirty="0" smtClean="0">
                <a:solidFill>
                  <a:schemeClr val="tx1"/>
                </a:solidFill>
                <a:latin typeface="+mj-lt"/>
                <a:ea typeface="ＭＳ Ｐゴシック" charset="0"/>
                <a:cs typeface="+mj-cs"/>
                <a:sym typeface="Avenir Roman" charset="0"/>
              </a:rPr>
              <a:t>outward security risks </a:t>
            </a:r>
            <a:r>
              <a:rPr lang="en-US" sz="1200" kern="1200" baseline="0" dirty="0" smtClean="0">
                <a:solidFill>
                  <a:schemeClr val="tx1"/>
                </a:solidFill>
                <a:latin typeface="+mj-lt"/>
                <a:ea typeface="ＭＳ Ｐゴシック" charset="0"/>
                <a:cs typeface="+mj-cs"/>
                <a:sym typeface="Avenir Roman" charset="0"/>
              </a:rPr>
              <a:t>that they may pose to others (whether through their action or inaction).</a:t>
            </a:r>
          </a:p>
          <a:p>
            <a:endParaRPr lang="en-US" sz="1200" kern="1200" baseline="0" dirty="0" smtClean="0">
              <a:solidFill>
                <a:schemeClr val="tx1"/>
              </a:solidFill>
              <a:latin typeface="+mj-lt"/>
              <a:ea typeface="ＭＳ Ｐゴシック" charset="0"/>
              <a:cs typeface="+mj-cs"/>
              <a:sym typeface="Avenir Roman" charset="0"/>
            </a:endParaRPr>
          </a:p>
          <a:p>
            <a:r>
              <a:rPr lang="en-US" sz="1200" kern="1200" baseline="0" dirty="0" smtClean="0">
                <a:solidFill>
                  <a:schemeClr val="tx1"/>
                </a:solidFill>
                <a:latin typeface="+mj-lt"/>
                <a:ea typeface="ＭＳ Ｐゴシック" charset="0"/>
                <a:cs typeface="+mj-cs"/>
                <a:sym typeface="Avenir Roman" charset="0"/>
              </a:rPr>
              <a:t>These factors mean that Internet participants have:</a:t>
            </a: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a common interest in the management of the Internet to ensure its sustainability; and</a:t>
            </a: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a collective responsibility to care for the Internet for the benefit of everyone.</a:t>
            </a:r>
          </a:p>
          <a:p>
            <a:endParaRPr lang="en-US" sz="1200" kern="1200" baseline="0" dirty="0" smtClean="0">
              <a:solidFill>
                <a:schemeClr val="tx1"/>
              </a:solidFill>
              <a:latin typeface="+mj-lt"/>
              <a:ea typeface="ＭＳ Ｐゴシック" charset="0"/>
              <a:cs typeface="+mj-cs"/>
              <a:sym typeface="Avenir Roman" charset="0"/>
            </a:endParaRP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If Internet participants act independently and only in their own self-interest, the security of the Internet </a:t>
            </a:r>
            <a:r>
              <a:rPr lang="en-US" sz="1200" kern="1200" baseline="0" dirty="0" smtClean="0">
                <a:solidFill>
                  <a:schemeClr val="tx1"/>
                </a:solidFill>
                <a:latin typeface="+mj-lt"/>
                <a:ea typeface="ＭＳ Ｐゴシック" charset="0"/>
                <a:cs typeface="+mj-cs"/>
                <a:sym typeface="Avenir Roman" charset="0"/>
              </a:rPr>
              <a:t>will be </a:t>
            </a:r>
            <a:r>
              <a:rPr lang="en-US" sz="1200" kern="1200" baseline="0" dirty="0" smtClean="0">
                <a:solidFill>
                  <a:schemeClr val="tx1"/>
                </a:solidFill>
                <a:latin typeface="+mj-lt"/>
                <a:ea typeface="ＭＳ Ｐゴシック" charset="0"/>
                <a:cs typeface="+mj-cs"/>
                <a:sym typeface="Avenir Roman" charset="0"/>
              </a:rPr>
              <a:t>impacted. </a:t>
            </a: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In addition, the overall pool of social and economic potential that the Internet offers the global community will be diminished. </a:t>
            </a: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As such, Internet participants must see cybersecurity as a long-term investment for the benefit of everyone.</a:t>
            </a: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It is not enough to ask that participants take responsibility just for their part of the Internet ecosystem. </a:t>
            </a:r>
            <a:r>
              <a:rPr lang="en-US" sz="1200" b="1" kern="1200" baseline="0" dirty="0" smtClean="0">
                <a:solidFill>
                  <a:schemeClr val="tx1"/>
                </a:solidFill>
                <a:latin typeface="+mj-lt"/>
                <a:ea typeface="ＭＳ Ｐゴシック" charset="0"/>
                <a:cs typeface="+mj-cs"/>
                <a:sym typeface="Avenir Roman" charset="0"/>
              </a:rPr>
              <a:t>Collective responsibility extends to the system as a whole</a:t>
            </a:r>
            <a:r>
              <a:rPr lang="en-US" sz="1200" b="0" kern="1200" baseline="0" dirty="0" smtClean="0">
                <a:solidFill>
                  <a:schemeClr val="tx1"/>
                </a:solidFill>
                <a:latin typeface="+mj-lt"/>
                <a:ea typeface="ＭＳ Ｐゴシック" charset="0"/>
                <a:cs typeface="+mj-cs"/>
                <a:sym typeface="Avenir Roman" charset="0"/>
              </a:rPr>
              <a:t>, and </a:t>
            </a:r>
            <a:r>
              <a:rPr lang="en-US" sz="1200" kern="1200" baseline="0" dirty="0" smtClean="0">
                <a:solidFill>
                  <a:schemeClr val="tx1"/>
                </a:solidFill>
                <a:latin typeface="+mj-lt"/>
                <a:ea typeface="ＭＳ Ｐゴシック" charset="0"/>
                <a:cs typeface="+mj-cs"/>
                <a:sym typeface="Avenir Roman" charset="0"/>
              </a:rPr>
              <a:t>requires a common understanding of the problem, shared solutions, common benefits, and open communication channels.</a:t>
            </a:r>
          </a:p>
          <a:p>
            <a:endParaRPr lang="en-US" sz="1200" b="1" kern="1200" baseline="0" dirty="0" smtClean="0">
              <a:solidFill>
                <a:schemeClr val="tx1"/>
              </a:solidFill>
              <a:latin typeface="+mj-lt"/>
              <a:ea typeface="ＭＳ Ｐゴシック" charset="0"/>
              <a:cs typeface="+mj-cs"/>
              <a:sym typeface="Avenir Roman" charset="0"/>
            </a:endParaRPr>
          </a:p>
          <a:p>
            <a:pPr marL="171450" indent="-171450">
              <a:buFont typeface="Arial" charset="0"/>
              <a:buChar char="•"/>
            </a:pPr>
            <a:r>
              <a:rPr lang="en-US" sz="1200" b="1" kern="1200" baseline="0" dirty="0" smtClean="0">
                <a:solidFill>
                  <a:schemeClr val="tx1"/>
                </a:solidFill>
                <a:latin typeface="+mj-lt"/>
                <a:ea typeface="ＭＳ Ｐゴシック" charset="0"/>
                <a:cs typeface="+mj-cs"/>
                <a:sym typeface="Avenir Roman" charset="0"/>
              </a:rPr>
              <a:t>Multistakeholder cross-border collaboration is an important component of collective responsibility. </a:t>
            </a:r>
            <a:r>
              <a:rPr lang="en-US" sz="1200" b="0" kern="1200" baseline="0" dirty="0" smtClean="0">
                <a:solidFill>
                  <a:schemeClr val="tx1"/>
                </a:solidFill>
                <a:latin typeface="+mj-lt"/>
                <a:ea typeface="ＭＳ Ｐゴシック" charset="0"/>
                <a:cs typeface="+mj-cs"/>
                <a:sym typeface="Avenir Roman" charset="0"/>
              </a:rPr>
              <a:t>Its</a:t>
            </a:r>
            <a:r>
              <a:rPr lang="en-US" sz="1200" b="1" kern="1200" baseline="0" dirty="0" smtClean="0">
                <a:solidFill>
                  <a:schemeClr val="tx1"/>
                </a:solidFill>
                <a:latin typeface="+mj-lt"/>
                <a:ea typeface="ＭＳ Ｐゴシック" charset="0"/>
                <a:cs typeface="+mj-cs"/>
                <a:sym typeface="Avenir Roman" charset="0"/>
              </a:rPr>
              <a:t> </a:t>
            </a:r>
            <a:r>
              <a:rPr lang="en-US" sz="1200" kern="1200" baseline="0" dirty="0" smtClean="0">
                <a:solidFill>
                  <a:schemeClr val="tx1"/>
                </a:solidFill>
                <a:latin typeface="+mj-lt"/>
                <a:ea typeface="ＭＳ Ｐゴシック" charset="0"/>
                <a:cs typeface="+mj-cs"/>
                <a:sym typeface="Avenir Roman" charset="0"/>
              </a:rPr>
              <a:t>success depends on trustful relationships – between nations, between citizens and their government, between operators, service providers, and across all stakeholder groups.</a:t>
            </a:r>
          </a:p>
          <a:p>
            <a:pPr marL="171450" indent="-171450">
              <a:buFont typeface="Arial" charset="0"/>
              <a:buChar char="•"/>
            </a:pPr>
            <a:endParaRPr lang="en-US" sz="1200" kern="1200" baseline="0" dirty="0" smtClean="0">
              <a:solidFill>
                <a:schemeClr val="tx1"/>
              </a:solidFill>
              <a:latin typeface="+mj-lt"/>
              <a:ea typeface="ＭＳ Ｐゴシック" charset="0"/>
              <a:cs typeface="+mj-cs"/>
              <a:sym typeface="Avenir Roman" charset="0"/>
            </a:endParaRPr>
          </a:p>
          <a:p>
            <a:pPr marL="171450" marR="0" indent="-171450" algn="l" defTabSz="457200" rtl="0" eaLnBrk="0" fontAlgn="base" latinLnBrk="0" hangingPunct="0">
              <a:lnSpc>
                <a:spcPct val="125000"/>
              </a:lnSpc>
              <a:spcBef>
                <a:spcPct val="30000"/>
              </a:spcBef>
              <a:spcAft>
                <a:spcPct val="0"/>
              </a:spcAft>
              <a:buClrTx/>
              <a:buSzTx/>
              <a:buFont typeface="Arial" charset="0"/>
              <a:buChar char="•"/>
              <a:tabLst/>
              <a:defRPr/>
            </a:pPr>
            <a:r>
              <a:rPr lang="en-US" sz="1200" i="1" kern="1200" baseline="0" dirty="0" smtClean="0">
                <a:solidFill>
                  <a:schemeClr val="tx1"/>
                </a:solidFill>
                <a:latin typeface="+mj-lt"/>
                <a:ea typeface="ＭＳ Ｐゴシック" charset="0"/>
                <a:cs typeface="+mj-cs"/>
                <a:sym typeface="Avenir Roman" charset="0"/>
              </a:rPr>
              <a:t>EXAMPLE: Mutually Agreed Norms for Routing Security (MANRS) </a:t>
            </a:r>
            <a:r>
              <a:rPr lang="en-US" sz="1200" b="0" i="1" dirty="0" smtClean="0">
                <a:solidFill>
                  <a:schemeClr val="tx1"/>
                </a:solidFill>
                <a:effectLst/>
                <a:latin typeface="+mj-lt"/>
                <a:ea typeface="ＭＳ Ｐゴシック" charset="0"/>
                <a:cs typeface="+mj-cs"/>
                <a:sym typeface="Avenir Roman" charset="0"/>
              </a:rPr>
              <a:t>demonstrates how industry players</a:t>
            </a:r>
            <a:r>
              <a:rPr lang="en-US" sz="1200" b="0" i="1" baseline="0" dirty="0" smtClean="0">
                <a:solidFill>
                  <a:schemeClr val="tx1"/>
                </a:solidFill>
                <a:effectLst/>
                <a:latin typeface="+mj-lt"/>
                <a:ea typeface="ＭＳ Ｐゴシック" charset="0"/>
                <a:cs typeface="+mj-cs"/>
                <a:sym typeface="Avenir Roman" charset="0"/>
              </a:rPr>
              <a:t> have been able to turn to the principles of collective responsibility to voluntarily</a:t>
            </a:r>
            <a:r>
              <a:rPr lang="en-US" sz="1200" b="0" i="1" dirty="0" smtClean="0">
                <a:solidFill>
                  <a:schemeClr val="tx1"/>
                </a:solidFill>
                <a:effectLst/>
                <a:latin typeface="+mj-lt"/>
                <a:ea typeface="ＭＳ Ｐゴシック" charset="0"/>
                <a:cs typeface="+mj-cs"/>
                <a:sym typeface="Avenir Roman" charset="0"/>
              </a:rPr>
              <a:t> address issues of resilience and security in the Internet’s global routing system. Traditional, government-led</a:t>
            </a:r>
            <a:r>
              <a:rPr lang="en-US" sz="1200" b="0" i="1" baseline="0" dirty="0" smtClean="0">
                <a:solidFill>
                  <a:schemeClr val="tx1"/>
                </a:solidFill>
                <a:effectLst/>
                <a:latin typeface="+mj-lt"/>
                <a:ea typeface="ＭＳ Ｐゴシック" charset="0"/>
                <a:cs typeface="+mj-cs"/>
                <a:sym typeface="Avenir Roman" charset="0"/>
              </a:rPr>
              <a:t> regulatory approaches are not effective and agile enough for the global Internet.</a:t>
            </a:r>
            <a:endParaRPr lang="en-US" sz="1200" b="0" dirty="0"/>
          </a:p>
        </p:txBody>
      </p:sp>
    </p:spTree>
    <p:extLst>
      <p:ext uri="{BB962C8B-B14F-4D97-AF65-F5344CB8AC3E}">
        <p14:creationId xmlns:p14="http://schemas.microsoft.com/office/powerpoint/2010/main" val="14538300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charset="0"/>
              <a:buNone/>
            </a:pPr>
            <a:r>
              <a:rPr lang="en-US" sz="1200" u="sng" kern="1200" baseline="0" dirty="0" smtClean="0">
                <a:solidFill>
                  <a:schemeClr val="tx1"/>
                </a:solidFill>
                <a:latin typeface="+mj-lt"/>
                <a:ea typeface="ＭＳ Ｐゴシック" charset="0"/>
                <a:cs typeface="+mj-cs"/>
                <a:sym typeface="Avenir Roman" charset="0"/>
              </a:rPr>
              <a:t>Fundamental properties and values:</a:t>
            </a:r>
          </a:p>
          <a:p>
            <a:pPr marL="171450" indent="-171450">
              <a:buFont typeface="Arial" charset="0"/>
              <a:buChar char="•"/>
            </a:pPr>
            <a:endParaRPr lang="en-US" sz="1200" kern="1200" baseline="0" dirty="0" smtClean="0">
              <a:solidFill>
                <a:schemeClr val="tx1"/>
              </a:solidFill>
              <a:latin typeface="+mj-lt"/>
              <a:ea typeface="ＭＳ Ｐゴシック" charset="0"/>
              <a:cs typeface="+mj-cs"/>
              <a:sym typeface="Avenir Roman" charset="0"/>
            </a:endParaRP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The </a:t>
            </a:r>
            <a:r>
              <a:rPr lang="en-US" sz="1200" b="1" i="1" kern="1200" baseline="0" dirty="0" smtClean="0">
                <a:solidFill>
                  <a:schemeClr val="tx1"/>
                </a:solidFill>
                <a:latin typeface="+mj-lt"/>
                <a:ea typeface="ＭＳ Ｐゴシック" charset="0"/>
                <a:cs typeface="+mj-cs"/>
                <a:sym typeface="Avenir Roman" charset="0"/>
              </a:rPr>
              <a:t>Internet Invariants</a:t>
            </a:r>
            <a:r>
              <a:rPr lang="en-US" sz="1200" kern="1200" baseline="0" dirty="0" smtClean="0">
                <a:solidFill>
                  <a:schemeClr val="tx1"/>
                </a:solidFill>
                <a:latin typeface="+mj-lt"/>
                <a:ea typeface="ＭＳ Ｐゴシック" charset="0"/>
                <a:cs typeface="+mj-cs"/>
                <a:sym typeface="Avenir Roman" charset="0"/>
              </a:rPr>
              <a:t> are the fundamental properties of the Internet. They include: </a:t>
            </a:r>
            <a:r>
              <a:rPr lang="en-US" sz="1200" b="1" i="1" kern="1200" baseline="0" dirty="0" smtClean="0">
                <a:solidFill>
                  <a:schemeClr val="tx1"/>
                </a:solidFill>
                <a:latin typeface="+mj-lt"/>
                <a:ea typeface="ＭＳ Ｐゴシック" charset="0"/>
                <a:cs typeface="+mj-cs"/>
                <a:sym typeface="Avenir Roman" charset="0"/>
              </a:rPr>
              <a:t>open standards, voluntary collaboration, reusable building blocks, integrity, permission-free innovation, and global reach</a:t>
            </a:r>
            <a:r>
              <a:rPr lang="en-US" sz="1200" kern="1200" baseline="0" dirty="0" smtClean="0">
                <a:solidFill>
                  <a:schemeClr val="tx1"/>
                </a:solidFill>
                <a:latin typeface="+mj-lt"/>
                <a:ea typeface="ＭＳ Ｐゴシック" charset="0"/>
                <a:cs typeface="+mj-cs"/>
                <a:sym typeface="Avenir Roman" charset="0"/>
              </a:rPr>
              <a:t>.</a:t>
            </a:r>
          </a:p>
          <a:p>
            <a:pPr marL="171450" indent="-171450">
              <a:buFont typeface="Arial" charset="0"/>
              <a:buChar char="•"/>
            </a:pPr>
            <a:r>
              <a:rPr lang="en-US" sz="1200" dirty="0" smtClean="0"/>
              <a:t>S</a:t>
            </a:r>
            <a:r>
              <a:rPr lang="en-US" sz="1200" kern="1200" baseline="0" dirty="0" smtClean="0">
                <a:solidFill>
                  <a:schemeClr val="tx1"/>
                </a:solidFill>
                <a:latin typeface="+mj-lt"/>
                <a:ea typeface="ＭＳ Ｐゴシック" charset="0"/>
                <a:cs typeface="+mj-cs"/>
                <a:sym typeface="Avenir Roman" charset="0"/>
              </a:rPr>
              <a:t>ecurity solutions must </a:t>
            </a:r>
            <a:r>
              <a:rPr lang="en-US" sz="1200" b="1" kern="1200" baseline="0" dirty="0" smtClean="0">
                <a:solidFill>
                  <a:schemeClr val="tx1"/>
                </a:solidFill>
                <a:latin typeface="+mj-lt"/>
                <a:ea typeface="ＭＳ Ｐゴシック" charset="0"/>
                <a:cs typeface="+mj-cs"/>
                <a:sym typeface="Avenir Roman" charset="0"/>
              </a:rPr>
              <a:t>preserve these fundamental properties of the Internet </a:t>
            </a:r>
            <a:r>
              <a:rPr lang="en-US" sz="1200" i="0" u="sng" kern="1200" baseline="0" dirty="0" smtClean="0">
                <a:solidFill>
                  <a:schemeClr val="tx1"/>
                </a:solidFill>
                <a:latin typeface="+mj-lt"/>
                <a:ea typeface="ＭＳ Ｐゴシック" charset="0"/>
                <a:cs typeface="+mj-cs"/>
                <a:sym typeface="Avenir Roman" charset="0"/>
              </a:rPr>
              <a:t>and</a:t>
            </a:r>
            <a:r>
              <a:rPr lang="en-US" sz="1200" i="1" kern="1200" baseline="0" dirty="0" smtClean="0">
                <a:solidFill>
                  <a:schemeClr val="tx1"/>
                </a:solidFill>
                <a:latin typeface="+mj-lt"/>
                <a:ea typeface="ＭＳ Ｐゴシック" charset="0"/>
                <a:cs typeface="+mj-cs"/>
                <a:sym typeface="Avenir Roman" charset="0"/>
              </a:rPr>
              <a:t> </a:t>
            </a:r>
            <a:r>
              <a:rPr lang="en-US" sz="1200" i="0" kern="1200" baseline="0" dirty="0" smtClean="0">
                <a:solidFill>
                  <a:schemeClr val="tx1"/>
                </a:solidFill>
                <a:latin typeface="+mj-lt"/>
                <a:ea typeface="ＭＳ Ｐゴシック" charset="0"/>
                <a:cs typeface="+mj-cs"/>
                <a:sym typeface="Avenir Roman" charset="0"/>
              </a:rPr>
              <a:t>fundamental</a:t>
            </a:r>
            <a:r>
              <a:rPr lang="en-US" sz="1200" i="1" kern="1200" baseline="0" dirty="0" smtClean="0">
                <a:solidFill>
                  <a:schemeClr val="tx1"/>
                </a:solidFill>
                <a:latin typeface="+mj-lt"/>
                <a:ea typeface="ＭＳ Ｐゴシック" charset="0"/>
                <a:cs typeface="+mj-cs"/>
                <a:sym typeface="Avenir Roman" charset="0"/>
              </a:rPr>
              <a:t> </a:t>
            </a:r>
            <a:r>
              <a:rPr lang="en-US" sz="1200" kern="1200" baseline="0" dirty="0" smtClean="0">
                <a:solidFill>
                  <a:schemeClr val="tx1"/>
                </a:solidFill>
                <a:latin typeface="+mj-lt"/>
                <a:ea typeface="ＭＳ Ｐゴシック" charset="0"/>
                <a:cs typeface="+mj-cs"/>
                <a:sym typeface="Avenir Roman" charset="0"/>
              </a:rPr>
              <a:t>human rights, values and expectations. </a:t>
            </a: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All security solutions are likely to have an effect on the Internet’s operation and development, as well as on the rights and expectations of Internet end-users. Such effects may be positive or negative. </a:t>
            </a:r>
            <a:br>
              <a:rPr lang="en-US" sz="1200" kern="1200" baseline="0" dirty="0" smtClean="0">
                <a:solidFill>
                  <a:schemeClr val="tx1"/>
                </a:solidFill>
                <a:latin typeface="+mj-lt"/>
                <a:ea typeface="ＭＳ Ｐゴシック" charset="0"/>
                <a:cs typeface="+mj-cs"/>
                <a:sym typeface="Avenir Roman" charset="0"/>
              </a:rPr>
            </a:br>
            <a:endParaRPr lang="en-US" sz="1200" kern="1200" baseline="0" dirty="0" smtClean="0">
              <a:solidFill>
                <a:schemeClr val="tx1"/>
              </a:solidFill>
              <a:latin typeface="+mj-lt"/>
              <a:ea typeface="ＭＳ Ｐゴシック" charset="0"/>
              <a:cs typeface="+mj-cs"/>
              <a:sym typeface="Avenir Roman" charset="0"/>
            </a:endParaRPr>
          </a:p>
          <a:p>
            <a:pPr marL="171450" marR="0" indent="-171450" algn="l" defTabSz="457200" rtl="0" eaLnBrk="0" fontAlgn="base" latinLnBrk="0" hangingPunct="0">
              <a:lnSpc>
                <a:spcPct val="125000"/>
              </a:lnSpc>
              <a:spcBef>
                <a:spcPct val="30000"/>
              </a:spcBef>
              <a:spcAft>
                <a:spcPct val="0"/>
              </a:spcAft>
              <a:buClrTx/>
              <a:buSzTx/>
              <a:buFont typeface="Arial" charset="0"/>
              <a:buChar char="•"/>
              <a:tabLst/>
              <a:defRPr/>
            </a:pPr>
            <a:r>
              <a:rPr lang="en-US" sz="1200" i="1" dirty="0" smtClean="0"/>
              <a:t>EXAMPLE: If we</a:t>
            </a:r>
            <a:r>
              <a:rPr lang="en-US" sz="1200" i="1" baseline="0" dirty="0" smtClean="0"/>
              <a:t> weaken cryptography, we hurt only the well-meaning and law-abiding citizens who rely on companies to protect their data. Criminals and bad actors will still encrypt their data, using the tools that are readily available to them, but consumers might loose trust in the technology.</a:t>
            </a:r>
            <a:r>
              <a:rPr lang="en-US" sz="1200" dirty="0" smtClean="0"/>
              <a:t> </a:t>
            </a:r>
            <a:r>
              <a:rPr lang="en-US" sz="1200" i="1" dirty="0" smtClean="0"/>
              <a:t>Removing bad parts can also kill good parts.</a:t>
            </a:r>
            <a:r>
              <a:rPr lang="en-US" sz="1200" dirty="0" smtClean="0"/>
              <a:t/>
            </a:r>
            <a:br>
              <a:rPr lang="en-US" sz="1200" dirty="0" smtClean="0"/>
            </a:br>
            <a:endParaRPr lang="en-US" sz="1200" kern="1200" baseline="0" dirty="0" smtClean="0">
              <a:solidFill>
                <a:schemeClr val="tx1"/>
              </a:solidFill>
              <a:latin typeface="+mj-lt"/>
              <a:ea typeface="ＭＳ Ｐゴシック" charset="0"/>
              <a:cs typeface="+mj-cs"/>
              <a:sym typeface="Avenir Roman" charset="0"/>
            </a:endParaRPr>
          </a:p>
          <a:p>
            <a:pPr>
              <a:buFont typeface="Arial"/>
              <a:buNone/>
            </a:pPr>
            <a:r>
              <a:rPr lang="en-US" sz="1200" u="sng" kern="1200" baseline="0" dirty="0" smtClean="0">
                <a:solidFill>
                  <a:schemeClr val="tx1"/>
                </a:solidFill>
                <a:latin typeface="+mj-lt"/>
                <a:ea typeface="ＭＳ Ｐゴシック" charset="0"/>
                <a:cs typeface="+mj-cs"/>
                <a:sym typeface="Avenir Roman" charset="0"/>
              </a:rPr>
              <a:t>Evolution and consensus:</a:t>
            </a:r>
          </a:p>
          <a:p>
            <a:pPr>
              <a:buFont typeface="Arial"/>
              <a:buChar char="•"/>
            </a:pPr>
            <a:endParaRPr lang="en-US" sz="1200" kern="1200" baseline="0" dirty="0" smtClean="0">
              <a:solidFill>
                <a:schemeClr val="tx1"/>
              </a:solidFill>
              <a:latin typeface="+mj-lt"/>
              <a:ea typeface="ＭＳ Ｐゴシック" charset="0"/>
              <a:cs typeface="+mj-cs"/>
              <a:sym typeface="Avenir Roman" charset="0"/>
            </a:endParaRP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Technology is going to change. Security threats will adapt to take advantage of new platforms and protocols. Therefore, security </a:t>
            </a:r>
            <a:r>
              <a:rPr lang="en-US" sz="1200" b="1" kern="1200" baseline="0" dirty="0" smtClean="0">
                <a:solidFill>
                  <a:schemeClr val="tx1"/>
                </a:solidFill>
                <a:latin typeface="+mj-lt"/>
                <a:ea typeface="ＭＳ Ｐゴシック" charset="0"/>
                <a:cs typeface="+mj-cs"/>
                <a:sym typeface="Avenir Roman" charset="0"/>
              </a:rPr>
              <a:t>solutions need to be</a:t>
            </a:r>
            <a:r>
              <a:rPr lang="en-US" sz="1200" kern="1200" baseline="0" dirty="0" smtClean="0">
                <a:solidFill>
                  <a:schemeClr val="tx1"/>
                </a:solidFill>
                <a:latin typeface="+mj-lt"/>
                <a:ea typeface="ＭＳ Ｐゴシック" charset="0"/>
                <a:cs typeface="+mj-cs"/>
                <a:sym typeface="Avenir Roman" charset="0"/>
              </a:rPr>
              <a:t> </a:t>
            </a:r>
            <a:r>
              <a:rPr lang="en-US" sz="1200" b="1" kern="1200" baseline="0" dirty="0" smtClean="0">
                <a:solidFill>
                  <a:schemeClr val="tx1"/>
                </a:solidFill>
                <a:latin typeface="+mj-lt"/>
                <a:ea typeface="ＭＳ Ｐゴシック" charset="0"/>
                <a:cs typeface="+mj-cs"/>
                <a:sym typeface="Avenir Roman" charset="0"/>
              </a:rPr>
              <a:t>responsive to new challenges</a:t>
            </a:r>
            <a:r>
              <a:rPr lang="en-US" sz="1200" kern="1200" baseline="0" dirty="0" smtClean="0">
                <a:solidFill>
                  <a:schemeClr val="tx1"/>
                </a:solidFill>
                <a:latin typeface="+mj-lt"/>
                <a:ea typeface="ＭＳ Ｐゴシック" charset="0"/>
                <a:cs typeface="+mj-cs"/>
                <a:sym typeface="Avenir Roman" charset="0"/>
              </a:rPr>
              <a:t>.</a:t>
            </a: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Solutions that build on “</a:t>
            </a:r>
            <a:r>
              <a:rPr lang="en-US" sz="1200" b="1" kern="1200" baseline="0" dirty="0" smtClean="0">
                <a:solidFill>
                  <a:schemeClr val="tx1"/>
                </a:solidFill>
                <a:latin typeface="+mj-lt"/>
                <a:ea typeface="ＭＳ Ｐゴシック" charset="0"/>
                <a:cs typeface="+mj-cs"/>
                <a:sym typeface="Avenir Roman" charset="0"/>
              </a:rPr>
              <a:t>lessons learned” </a:t>
            </a:r>
            <a:r>
              <a:rPr lang="en-US" sz="1200" b="0" kern="1200" baseline="0" dirty="0" smtClean="0">
                <a:solidFill>
                  <a:schemeClr val="tx1"/>
                </a:solidFill>
                <a:latin typeface="+mj-lt"/>
                <a:ea typeface="ＭＳ Ｐゴシック" charset="0"/>
                <a:cs typeface="+mj-cs"/>
                <a:sym typeface="Avenir Roman" charset="0"/>
              </a:rPr>
              <a:t>make the Internet more </a:t>
            </a:r>
            <a:r>
              <a:rPr lang="en-US" sz="1200" kern="1200" baseline="0" dirty="0" smtClean="0">
                <a:solidFill>
                  <a:schemeClr val="tx1"/>
                </a:solidFill>
                <a:latin typeface="+mj-lt"/>
                <a:ea typeface="ＭＳ Ｐゴシック" charset="0"/>
                <a:cs typeface="+mj-cs"/>
                <a:sym typeface="Avenir Roman" charset="0"/>
              </a:rPr>
              <a:t>resilient to threats.</a:t>
            </a:r>
          </a:p>
          <a:p>
            <a:pPr marL="171450" marR="0" indent="-171450" algn="l" defTabSz="457200" rtl="0" eaLnBrk="0" fontAlgn="base" latinLnBrk="0" hangingPunct="0">
              <a:lnSpc>
                <a:spcPct val="125000"/>
              </a:lnSpc>
              <a:spcBef>
                <a:spcPct val="30000"/>
              </a:spcBef>
              <a:spcAft>
                <a:spcPct val="0"/>
              </a:spcAft>
              <a:buClrTx/>
              <a:buSzTx/>
              <a:buFont typeface="Arial" charset="0"/>
              <a:buChar char="•"/>
              <a:tabLst/>
              <a:defRPr/>
            </a:pPr>
            <a:r>
              <a:rPr lang="en-US" sz="1200" kern="1200" baseline="0" dirty="0" smtClean="0">
                <a:solidFill>
                  <a:schemeClr val="tx1"/>
                </a:solidFill>
                <a:latin typeface="+mj-lt"/>
                <a:ea typeface="ＭＳ Ｐゴシック" charset="0"/>
                <a:cs typeface="+mj-cs"/>
                <a:sym typeface="Avenir Roman" charset="0"/>
              </a:rPr>
              <a:t>Solutions can be incremental. Even if a problem can not be solved completely, you might be able to make the vulnerability less attractive to malicious actors.</a:t>
            </a: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Be open to testing disruptive or non-traditional ideas.</a:t>
            </a: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Experience suggests that </a:t>
            </a:r>
            <a:r>
              <a:rPr lang="en-US" sz="1200" b="1" kern="1200" baseline="0" dirty="0" smtClean="0">
                <a:solidFill>
                  <a:schemeClr val="tx1"/>
                </a:solidFill>
                <a:latin typeface="+mj-lt"/>
                <a:ea typeface="ＭＳ Ｐゴシック" charset="0"/>
                <a:cs typeface="+mj-cs"/>
                <a:sym typeface="Avenir Roman" charset="0"/>
              </a:rPr>
              <a:t>an</a:t>
            </a:r>
            <a:r>
              <a:rPr lang="en-US" sz="1200" kern="1200" baseline="0" dirty="0" smtClean="0">
                <a:solidFill>
                  <a:schemeClr val="tx1"/>
                </a:solidFill>
                <a:latin typeface="+mj-lt"/>
                <a:ea typeface="ＭＳ Ｐゴシック" charset="0"/>
                <a:cs typeface="+mj-cs"/>
                <a:sym typeface="Avenir Roman" charset="0"/>
              </a:rPr>
              <a:t> </a:t>
            </a:r>
            <a:r>
              <a:rPr lang="en-US" sz="1200" b="1" kern="1200" baseline="0" dirty="0" smtClean="0">
                <a:solidFill>
                  <a:schemeClr val="tx1"/>
                </a:solidFill>
                <a:latin typeface="+mj-lt"/>
                <a:ea typeface="ＭＳ Ｐゴシック" charset="0"/>
                <a:cs typeface="+mj-cs"/>
                <a:sym typeface="Avenir Roman" charset="0"/>
              </a:rPr>
              <a:t>open, consensus-based participatory approach is the most robust, flexible and agile. </a:t>
            </a:r>
            <a:r>
              <a:rPr lang="en-US" sz="1200" kern="1200" baseline="0" dirty="0" smtClean="0">
                <a:solidFill>
                  <a:schemeClr val="tx1"/>
                </a:solidFill>
                <a:latin typeface="+mj-lt"/>
                <a:ea typeface="ＭＳ Ｐゴシック" charset="0"/>
                <a:cs typeface="+mj-cs"/>
                <a:sym typeface="Avenir Roman" charset="0"/>
              </a:rPr>
              <a:t>Processes which draw upon the interests and expertise of a broad set of stakeholders are more likely to lead to success.</a:t>
            </a:r>
            <a:endParaRPr lang="en-US" sz="1200" b="1" kern="1200" baseline="0" dirty="0" smtClean="0">
              <a:solidFill>
                <a:schemeClr val="tx1"/>
              </a:solidFill>
              <a:latin typeface="+mj-lt"/>
              <a:ea typeface="ＭＳ Ｐゴシック" charset="0"/>
              <a:cs typeface="+mj-cs"/>
              <a:sym typeface="Avenir Roman" charset="0"/>
            </a:endParaRPr>
          </a:p>
          <a:p>
            <a:pPr marL="171450" marR="0" indent="-171450" algn="l" defTabSz="457200" rtl="0" eaLnBrk="0" fontAlgn="base" latinLnBrk="0" hangingPunct="0">
              <a:lnSpc>
                <a:spcPct val="125000"/>
              </a:lnSpc>
              <a:spcBef>
                <a:spcPct val="30000"/>
              </a:spcBef>
              <a:spcAft>
                <a:spcPct val="0"/>
              </a:spcAft>
              <a:buClrTx/>
              <a:buSzTx/>
              <a:buFont typeface="Arial" charset="0"/>
              <a:buChar char="•"/>
              <a:tabLst/>
              <a:defRPr/>
            </a:pPr>
            <a:endParaRPr lang="en-US" sz="1200" kern="1200" baseline="0" dirty="0" smtClean="0">
              <a:solidFill>
                <a:schemeClr val="tx1"/>
              </a:solidFill>
              <a:latin typeface="+mj-lt"/>
              <a:ea typeface="ＭＳ Ｐゴシック" charset="0"/>
              <a:cs typeface="+mj-cs"/>
              <a:sym typeface="Avenir Roman" charset="0"/>
            </a:endParaRPr>
          </a:p>
          <a:p>
            <a:pPr marL="171450" marR="0" indent="-171450" algn="l" defTabSz="457200" rtl="0" eaLnBrk="0" fontAlgn="base" latinLnBrk="0" hangingPunct="0">
              <a:lnSpc>
                <a:spcPct val="125000"/>
              </a:lnSpc>
              <a:spcBef>
                <a:spcPct val="30000"/>
              </a:spcBef>
              <a:spcAft>
                <a:spcPct val="0"/>
              </a:spcAft>
              <a:buClrTx/>
              <a:buSzTx/>
              <a:buFont typeface="Arial" charset="0"/>
              <a:buChar char="•"/>
              <a:tabLst/>
              <a:defRPr/>
            </a:pPr>
            <a:r>
              <a:rPr lang="en-US" sz="1200" i="1" kern="1200" baseline="0" dirty="0" smtClean="0">
                <a:solidFill>
                  <a:schemeClr val="tx1"/>
                </a:solidFill>
                <a:latin typeface="+mj-lt"/>
                <a:ea typeface="ＭＳ Ｐゴシック" charset="0"/>
                <a:cs typeface="+mj-cs"/>
                <a:sym typeface="Avenir Roman" charset="0"/>
              </a:rPr>
              <a:t>EXAMPLE: Encryption keys that are strong enough today will not be strong enough in the future. Technology and practices should be flexible and evolve over time to maintain the security and stability of the global Internet.</a:t>
            </a:r>
            <a:endParaRPr lang="en-US" sz="1200" kern="1200" baseline="0" dirty="0" smtClean="0">
              <a:solidFill>
                <a:schemeClr val="tx1"/>
              </a:solidFill>
              <a:latin typeface="+mj-lt"/>
              <a:ea typeface="ＭＳ Ｐゴシック" charset="0"/>
              <a:cs typeface="+mj-cs"/>
              <a:sym typeface="Avenir Roman" charset="0"/>
            </a:endParaRPr>
          </a:p>
        </p:txBody>
      </p:sp>
    </p:spTree>
    <p:extLst>
      <p:ext uri="{BB962C8B-B14F-4D97-AF65-F5344CB8AC3E}">
        <p14:creationId xmlns:p14="http://schemas.microsoft.com/office/powerpoint/2010/main" val="2425335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a:buNone/>
            </a:pPr>
            <a:r>
              <a:rPr lang="en-US" sz="1200" u="sng" kern="1200" baseline="0" dirty="0" smtClean="0">
                <a:solidFill>
                  <a:schemeClr val="tx1"/>
                </a:solidFill>
                <a:latin typeface="+mj-lt"/>
                <a:ea typeface="ＭＳ Ｐゴシック" charset="0"/>
                <a:cs typeface="+mj-cs"/>
                <a:sym typeface="Avenir Roman" charset="0"/>
              </a:rPr>
              <a:t>Think globally, act locally:</a:t>
            </a:r>
          </a:p>
          <a:p>
            <a:pPr>
              <a:buFont typeface="Arial"/>
              <a:buNone/>
            </a:pPr>
            <a:endParaRPr lang="en-US" sz="1200" u="sng" kern="1200" baseline="0" dirty="0" smtClean="0">
              <a:solidFill>
                <a:schemeClr val="tx1"/>
              </a:solidFill>
              <a:latin typeface="+mj-lt"/>
              <a:ea typeface="ＭＳ Ｐゴシック" charset="0"/>
              <a:cs typeface="+mj-cs"/>
              <a:sym typeface="Avenir Roman" charset="0"/>
            </a:endParaRP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The security of the Internet cannot be maintained by any one entity or organization.</a:t>
            </a: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Creating security and trust in the Internet requires different players (with different roles and responsibilities) to take action.</a:t>
            </a: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Solutions should be implemented by the smallest, lowest or least centralized competent community at the point in the system where they can have the most impact. </a:t>
            </a: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Communities often form spontaneously in a </a:t>
            </a:r>
            <a:r>
              <a:rPr lang="en-US" sz="1200" b="1" kern="1200" baseline="0" dirty="0" smtClean="0">
                <a:solidFill>
                  <a:schemeClr val="tx1"/>
                </a:solidFill>
                <a:latin typeface="+mj-lt"/>
                <a:ea typeface="ＭＳ Ｐゴシック" charset="0"/>
                <a:cs typeface="+mj-cs"/>
                <a:sym typeface="Avenir Roman" charset="0"/>
              </a:rPr>
              <a:t>bottom-up, self-organizing fashion around </a:t>
            </a:r>
            <a:r>
              <a:rPr lang="en-US" sz="1200" kern="1200" baseline="0" dirty="0" smtClean="0">
                <a:solidFill>
                  <a:schemeClr val="tx1"/>
                </a:solidFill>
                <a:latin typeface="+mj-lt"/>
                <a:ea typeface="ＭＳ Ｐゴシック" charset="0"/>
                <a:cs typeface="+mj-cs"/>
                <a:sym typeface="Avenir Roman" charset="0"/>
              </a:rPr>
              <a:t>specific issues (i.e. spam, or routing security) or a locality (i.e. protection of critical national infrastructure or security of an Internet exchange).</a:t>
            </a:r>
          </a:p>
          <a:p>
            <a:pPr marL="171450" indent="-171450">
              <a:buFont typeface="Arial" charset="0"/>
              <a:buChar char="•"/>
            </a:pPr>
            <a:r>
              <a:rPr lang="en-US" sz="1200" kern="1200" baseline="0" dirty="0" smtClean="0">
                <a:solidFill>
                  <a:schemeClr val="tx1"/>
                </a:solidFill>
                <a:latin typeface="+mj-lt"/>
                <a:ea typeface="ＭＳ Ｐゴシック" charset="0"/>
                <a:cs typeface="+mj-cs"/>
                <a:sym typeface="Avenir Roman" charset="0"/>
              </a:rPr>
              <a:t>Solutions should be based on </a:t>
            </a:r>
            <a:r>
              <a:rPr lang="en-US" sz="1200" b="1" kern="1200" baseline="0" dirty="0" smtClean="0">
                <a:solidFill>
                  <a:schemeClr val="tx1"/>
                </a:solidFill>
                <a:latin typeface="+mj-lt"/>
                <a:ea typeface="ＭＳ Ｐゴシック" charset="0"/>
                <a:cs typeface="+mj-cs"/>
                <a:sym typeface="Avenir Roman" charset="0"/>
              </a:rPr>
              <a:t>interoperable building blocks </a:t>
            </a:r>
            <a:r>
              <a:rPr lang="en-US" sz="1200" b="0" kern="1200" baseline="0" dirty="0" smtClean="0">
                <a:solidFill>
                  <a:schemeClr val="tx1"/>
                </a:solidFill>
                <a:latin typeface="+mj-lt"/>
                <a:ea typeface="ＭＳ Ｐゴシック" charset="0"/>
                <a:cs typeface="+mj-cs"/>
                <a:sym typeface="Avenir Roman" charset="0"/>
              </a:rPr>
              <a:t>– i.e. industry-accepted standards, best practices and approaches.</a:t>
            </a:r>
          </a:p>
          <a:p>
            <a:pPr marL="171450" indent="-171450">
              <a:buFont typeface="Arial" charset="0"/>
              <a:buChar char="•"/>
            </a:pPr>
            <a:r>
              <a:rPr lang="en-US" sz="1200" b="0" kern="1200" baseline="0" dirty="0" smtClean="0">
                <a:solidFill>
                  <a:schemeClr val="tx1"/>
                </a:solidFill>
                <a:latin typeface="+mj-lt"/>
                <a:ea typeface="ＭＳ Ｐゴシック" charset="0"/>
                <a:cs typeface="+mj-cs"/>
                <a:sym typeface="Avenir Roman" charset="0"/>
              </a:rPr>
              <a:t>Solutions must not </a:t>
            </a:r>
            <a:r>
              <a:rPr lang="en-US" sz="1200" kern="1200" baseline="0" dirty="0" smtClean="0">
                <a:solidFill>
                  <a:schemeClr val="tx1"/>
                </a:solidFill>
                <a:latin typeface="+mj-lt"/>
                <a:ea typeface="ＭＳ Ｐゴシック" charset="0"/>
                <a:cs typeface="+mj-cs"/>
                <a:sym typeface="Avenir Roman" charset="0"/>
              </a:rPr>
              <a:t>undermine the global architecture of the Internet or curtail human rights, because the Internet is for everyone.</a:t>
            </a:r>
          </a:p>
          <a:p>
            <a:pPr marL="171450" indent="-171450">
              <a:buFont typeface="Arial" charset="0"/>
              <a:buChar char="•"/>
            </a:pPr>
            <a:endParaRPr lang="en-US" sz="1200" b="0" kern="1200" baseline="0" dirty="0" smtClean="0">
              <a:solidFill>
                <a:schemeClr val="tx1"/>
              </a:solidFill>
              <a:latin typeface="+mj-lt"/>
              <a:ea typeface="ＭＳ Ｐゴシック" charset="0"/>
              <a:cs typeface="+mj-cs"/>
              <a:sym typeface="Avenir Roman" charset="0"/>
            </a:endParaRPr>
          </a:p>
          <a:p>
            <a:pPr marL="171450" indent="-171450">
              <a:buFont typeface="Arial" charset="0"/>
              <a:buChar char="•"/>
            </a:pPr>
            <a:r>
              <a:rPr lang="en-GB" sz="1200" b="0" i="1" kern="1200" baseline="0" dirty="0" smtClean="0">
                <a:solidFill>
                  <a:schemeClr val="tx1"/>
                </a:solidFill>
                <a:latin typeface="+mj-lt"/>
                <a:ea typeface="ＭＳ Ｐゴシック" charset="0"/>
                <a:cs typeface="+mj-cs"/>
                <a:sym typeface="Avenir Roman" charset="0"/>
              </a:rPr>
              <a:t>EXAMPLE: RIPE works with diverse technical actors, in an output-orientated multistakeholder approach, to make fast policy decisions. The smooth running of the Internet depends on </a:t>
            </a:r>
            <a:r>
              <a:rPr lang="en-GB" sz="1200" b="0" i="1" kern="1200" baseline="0" smtClean="0">
                <a:solidFill>
                  <a:schemeClr val="tx1"/>
                </a:solidFill>
                <a:latin typeface="+mj-lt"/>
                <a:ea typeface="ＭＳ Ｐゴシック" charset="0"/>
                <a:cs typeface="+mj-cs"/>
                <a:sym typeface="Avenir Roman" charset="0"/>
              </a:rPr>
              <a:t>the involvement </a:t>
            </a:r>
            <a:r>
              <a:rPr lang="en-GB" sz="1200" b="0" i="1" kern="1200" baseline="0" dirty="0" smtClean="0">
                <a:solidFill>
                  <a:schemeClr val="tx1"/>
                </a:solidFill>
                <a:latin typeface="+mj-lt"/>
                <a:ea typeface="ＭＳ Ｐゴシック" charset="0"/>
                <a:cs typeface="+mj-cs"/>
                <a:sym typeface="Avenir Roman" charset="0"/>
              </a:rPr>
              <a:t>of those who give their input where they can help and implement changes on a voluntary basis.</a:t>
            </a:r>
            <a:endParaRPr lang="en-US" sz="1200" b="0" i="1" kern="1200" baseline="0" dirty="0" smtClean="0">
              <a:solidFill>
                <a:schemeClr val="tx1"/>
              </a:solidFill>
              <a:latin typeface="+mj-lt"/>
              <a:ea typeface="ＭＳ Ｐゴシック" charset="0"/>
              <a:cs typeface="+mj-cs"/>
              <a:sym typeface="Avenir Roman" charset="0"/>
            </a:endParaRPr>
          </a:p>
        </p:txBody>
      </p:sp>
    </p:spTree>
    <p:extLst>
      <p:ext uri="{BB962C8B-B14F-4D97-AF65-F5344CB8AC3E}">
        <p14:creationId xmlns:p14="http://schemas.microsoft.com/office/powerpoint/2010/main" val="1724705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0" fontAlgn="base" latinLnBrk="0" hangingPunct="0">
              <a:lnSpc>
                <a:spcPct val="125000"/>
              </a:lnSpc>
              <a:spcBef>
                <a:spcPct val="30000"/>
              </a:spcBef>
              <a:spcAft>
                <a:spcPct val="0"/>
              </a:spcAft>
              <a:buClrTx/>
              <a:buSzTx/>
              <a:buFontTx/>
              <a:buNone/>
              <a:tabLst/>
              <a:defRPr/>
            </a:pPr>
            <a:r>
              <a:rPr lang="en-US" sz="1200" b="0" u="sng" baseline="0" dirty="0" smtClean="0">
                <a:latin typeface="Arial" charset="0"/>
                <a:ea typeface="Arial" charset="0"/>
                <a:cs typeface="Arial" charset="0"/>
              </a:rPr>
              <a:t>Conclusion:</a:t>
            </a:r>
          </a:p>
          <a:p>
            <a:pPr marL="0" marR="0" indent="0" algn="l" defTabSz="457200" rtl="0" eaLnBrk="0" fontAlgn="base" latinLnBrk="0" hangingPunct="0">
              <a:lnSpc>
                <a:spcPct val="125000"/>
              </a:lnSpc>
              <a:spcBef>
                <a:spcPct val="30000"/>
              </a:spcBef>
              <a:spcAft>
                <a:spcPct val="0"/>
              </a:spcAft>
              <a:buClrTx/>
              <a:buSzTx/>
              <a:buFontTx/>
              <a:buNone/>
              <a:tabLst/>
              <a:defRPr/>
            </a:pPr>
            <a:endParaRPr lang="en-US" sz="1200" b="0" u="sng" baseline="0" dirty="0" smtClean="0">
              <a:latin typeface="Arial" charset="0"/>
              <a:ea typeface="Arial" charset="0"/>
              <a:cs typeface="Arial" charset="0"/>
            </a:endParaRPr>
          </a:p>
          <a:p>
            <a:pPr marL="342900" marR="0" indent="-342900" algn="l" defTabSz="457200" rtl="0" eaLnBrk="0" fontAlgn="base" latinLnBrk="0" hangingPunct="0">
              <a:lnSpc>
                <a:spcPct val="125000"/>
              </a:lnSpc>
              <a:spcBef>
                <a:spcPct val="30000"/>
              </a:spcBef>
              <a:spcAft>
                <a:spcPct val="0"/>
              </a:spcAft>
              <a:buClrTx/>
              <a:buSzTx/>
              <a:buFont typeface="Arial" charset="0"/>
              <a:buChar char="•"/>
              <a:tabLst/>
              <a:defRPr/>
            </a:pPr>
            <a:r>
              <a:rPr lang="en-US" sz="1200" b="0" i="0" dirty="0" smtClean="0">
                <a:solidFill>
                  <a:schemeClr val="tx1"/>
                </a:solidFill>
                <a:effectLst/>
                <a:latin typeface="Arial" charset="0"/>
                <a:ea typeface="Arial" charset="0"/>
                <a:cs typeface="Arial" charset="0"/>
                <a:sym typeface="Avenir Roman" charset="0"/>
              </a:rPr>
              <a:t>People are what ultimately hold the Internet together, so we have to work together in</a:t>
            </a:r>
            <a:r>
              <a:rPr lang="en-US" sz="1200" b="0" i="0" baseline="0" dirty="0" smtClean="0">
                <a:solidFill>
                  <a:schemeClr val="tx1"/>
                </a:solidFill>
                <a:effectLst/>
                <a:latin typeface="Arial" charset="0"/>
                <a:ea typeface="Arial" charset="0"/>
                <a:cs typeface="Arial" charset="0"/>
                <a:sym typeface="Avenir Roman" charset="0"/>
              </a:rPr>
              <a:t> order for the Internet to realize its full potential</a:t>
            </a:r>
            <a:r>
              <a:rPr lang="en-US" sz="1200" b="0" i="0" dirty="0" smtClean="0">
                <a:solidFill>
                  <a:schemeClr val="tx1"/>
                </a:solidFill>
                <a:effectLst/>
                <a:latin typeface="Arial" charset="0"/>
                <a:ea typeface="Arial" charset="0"/>
                <a:cs typeface="Arial" charset="0"/>
                <a:sym typeface="Avenir Roman" charset="0"/>
              </a:rPr>
              <a:t>.</a:t>
            </a:r>
          </a:p>
          <a:p>
            <a:pPr marL="342900" marR="0" indent="-342900" algn="l" defTabSz="457200" rtl="0" eaLnBrk="0" fontAlgn="base" latinLnBrk="0" hangingPunct="0">
              <a:lnSpc>
                <a:spcPct val="125000"/>
              </a:lnSpc>
              <a:spcBef>
                <a:spcPct val="30000"/>
              </a:spcBef>
              <a:spcAft>
                <a:spcPct val="0"/>
              </a:spcAft>
              <a:buClrTx/>
              <a:buSzTx/>
              <a:buFont typeface="Arial" charset="0"/>
              <a:buChar char="•"/>
              <a:tabLst/>
              <a:defRPr/>
            </a:pPr>
            <a:r>
              <a:rPr lang="en-US" sz="1200" b="0" i="0" dirty="0" smtClean="0">
                <a:solidFill>
                  <a:schemeClr val="tx1"/>
                </a:solidFill>
                <a:effectLst/>
                <a:latin typeface="Arial" charset="0"/>
                <a:ea typeface="Arial" charset="0"/>
                <a:cs typeface="Arial" charset="0"/>
                <a:sym typeface="Avenir Roman" charset="0"/>
              </a:rPr>
              <a:t>We must have an Internet that is both secure and open, and where participants trust it is a tool for empowerment and prosperity.</a:t>
            </a:r>
          </a:p>
          <a:p>
            <a:pPr marL="342900" marR="0" indent="-342900" algn="l" defTabSz="457200" rtl="0" eaLnBrk="0" fontAlgn="base" latinLnBrk="0" hangingPunct="0">
              <a:lnSpc>
                <a:spcPct val="125000"/>
              </a:lnSpc>
              <a:spcBef>
                <a:spcPct val="30000"/>
              </a:spcBef>
              <a:spcAft>
                <a:spcPct val="0"/>
              </a:spcAft>
              <a:buClrTx/>
              <a:buSzTx/>
              <a:buFont typeface="Arial" charset="0"/>
              <a:buChar char="•"/>
              <a:tabLst/>
              <a:defRPr/>
            </a:pPr>
            <a:r>
              <a:rPr lang="en-US" sz="1200" b="0" i="0" dirty="0" smtClean="0">
                <a:solidFill>
                  <a:schemeClr val="tx1"/>
                </a:solidFill>
                <a:effectLst/>
                <a:latin typeface="Arial" charset="0"/>
                <a:ea typeface="Arial" charset="0"/>
                <a:cs typeface="Arial" charset="0"/>
                <a:sym typeface="Avenir Roman" charset="0"/>
              </a:rPr>
              <a:t>We need greater collaboration on security issues, and to work faster</a:t>
            </a:r>
            <a:r>
              <a:rPr lang="en-US" sz="1200" b="0" i="0" baseline="0" dirty="0" smtClean="0">
                <a:solidFill>
                  <a:schemeClr val="tx1"/>
                </a:solidFill>
                <a:effectLst/>
                <a:latin typeface="Arial" charset="0"/>
                <a:ea typeface="Arial" charset="0"/>
                <a:cs typeface="Arial" charset="0"/>
                <a:sym typeface="Avenir Roman" charset="0"/>
              </a:rPr>
              <a:t> at getting things</a:t>
            </a:r>
            <a:r>
              <a:rPr lang="en-US" sz="1200" b="0" i="0" dirty="0" smtClean="0">
                <a:solidFill>
                  <a:schemeClr val="tx1"/>
                </a:solidFill>
                <a:effectLst/>
                <a:latin typeface="Arial" charset="0"/>
                <a:ea typeface="Arial" charset="0"/>
                <a:cs typeface="Arial" charset="0"/>
                <a:sym typeface="Avenir Roman" charset="0"/>
              </a:rPr>
              <a:t> right, so that the Internet can grow and flourish.</a:t>
            </a:r>
            <a:endParaRPr lang="en-US" sz="1200" b="0" u="none" baseline="0" dirty="0" smtClean="0">
              <a:latin typeface="Arial" charset="0"/>
              <a:ea typeface="Arial" charset="0"/>
              <a:cs typeface="Arial" charset="0"/>
            </a:endParaRPr>
          </a:p>
        </p:txBody>
      </p:sp>
    </p:spTree>
    <p:extLst>
      <p:ext uri="{BB962C8B-B14F-4D97-AF65-F5344CB8AC3E}">
        <p14:creationId xmlns:p14="http://schemas.microsoft.com/office/powerpoint/2010/main" val="387732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reserve="1">
  <p:cSld name="Option 1-Title Page">
    <p:spTree>
      <p:nvGrpSpPr>
        <p:cNvPr id="1" name=""/>
        <p:cNvGrpSpPr/>
        <p:nvPr/>
      </p:nvGrpSpPr>
      <p:grpSpPr>
        <a:xfrm>
          <a:off x="0" y="0"/>
          <a:ext cx="0" cy="0"/>
          <a:chOff x="0" y="0"/>
          <a:chExt cx="0" cy="0"/>
        </a:xfrm>
      </p:grpSpPr>
      <p:pic>
        <p:nvPicPr>
          <p:cNvPr id="4" name="image2.png" descr="ISOC_0015_SEL_IMG.png"/>
          <p:cNvPicPr>
            <a:picLocks noChangeAspect="1" noChangeArrowheads="1"/>
          </p:cNvPicPr>
          <p:nvPr userDrawn="1"/>
        </p:nvPicPr>
        <p:blipFill>
          <a:blip r:embed="rId2">
            <a:alphaModFix amt="89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alpha val="65031"/>
                  </a:srgbClr>
                </a:solidFill>
              </a14:hiddenFill>
            </a:ext>
            <a:ext uri="{91240B29-F687-4f45-9708-019B960494DF}">
              <a14:hiddenLine xmlns:a14="http://schemas.microsoft.com/office/drawing/2010/main" xmlns="" w="12700">
                <a:solidFill>
                  <a:srgbClr val="000000"/>
                </a:solidFill>
                <a:miter lim="400000"/>
                <a:headEnd/>
                <a:tailEnd/>
              </a14:hiddenLine>
            </a:ext>
          </a:extLst>
        </p:spPr>
      </p:pic>
      <p:pic>
        <p:nvPicPr>
          <p:cNvPr id="6" name="image3.png" descr="isoc_logo_rev.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359525" y="688975"/>
            <a:ext cx="2263775" cy="904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pic>
    </p:spTree>
    <p:extLst>
      <p:ext uri="{BB962C8B-B14F-4D97-AF65-F5344CB8AC3E}">
        <p14:creationId xmlns:p14="http://schemas.microsoft.com/office/powerpoint/2010/main" val="4070768178"/>
      </p:ext>
    </p:extLst>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reserve="1">
  <p:cSld name="Option 2-Title Page">
    <p:spTree>
      <p:nvGrpSpPr>
        <p:cNvPr id="1" name=""/>
        <p:cNvGrpSpPr/>
        <p:nvPr/>
      </p:nvGrpSpPr>
      <p:grpSpPr>
        <a:xfrm>
          <a:off x="0" y="0"/>
          <a:ext cx="0" cy="0"/>
          <a:chOff x="0" y="0"/>
          <a:chExt cx="0" cy="0"/>
        </a:xfrm>
      </p:grpSpPr>
      <p:pic>
        <p:nvPicPr>
          <p:cNvPr id="6" name="Picture 1"/>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image3.png" descr="isoc_logo_rev.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359525" y="688975"/>
            <a:ext cx="2263775" cy="904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pic>
    </p:spTree>
    <p:extLst>
      <p:ext uri="{BB962C8B-B14F-4D97-AF65-F5344CB8AC3E}">
        <p14:creationId xmlns:p14="http://schemas.microsoft.com/office/powerpoint/2010/main" val="2344524109"/>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Slide-Add Info">
    <p:bg>
      <p:bgPr>
        <a:solidFill>
          <a:srgbClr val="009FDF"/>
        </a:solidFill>
        <a:effectLst/>
      </p:bgPr>
    </p:bg>
    <p:spTree>
      <p:nvGrpSpPr>
        <p:cNvPr id="1" name=""/>
        <p:cNvGrpSpPr/>
        <p:nvPr/>
      </p:nvGrpSpPr>
      <p:grpSpPr>
        <a:xfrm>
          <a:off x="0" y="0"/>
          <a:ext cx="0" cy="0"/>
          <a:chOff x="0" y="0"/>
          <a:chExt cx="0" cy="0"/>
        </a:xfrm>
      </p:grpSpPr>
      <p:pic>
        <p:nvPicPr>
          <p:cNvPr id="8" name="image2.png" descr="ISOC_0015_SEL_IMG.png"/>
          <p:cNvPicPr>
            <a:picLocks noChangeAspect="1" noChangeArrowheads="1"/>
          </p:cNvPicPr>
          <p:nvPr userDrawn="1"/>
        </p:nvPicPr>
        <p:blipFill>
          <a:blip r:embed="rId2">
            <a:alphaModFix amt="15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alpha val="14819"/>
                  </a:srgbClr>
                </a:solidFill>
              </a14:hiddenFill>
            </a:ext>
            <a:ext uri="{91240B29-F687-4f45-9708-019B960494DF}">
              <a14:hiddenLine xmlns:a14="http://schemas.microsoft.com/office/drawing/2010/main" xmlns="" w="12700">
                <a:solidFill>
                  <a:srgbClr val="000000"/>
                </a:solidFill>
                <a:miter lim="400000"/>
                <a:headEnd/>
                <a:tailEnd/>
              </a14:hiddenLine>
            </a:ext>
          </a:extLst>
        </p:spPr>
      </p:pic>
      <p:pic>
        <p:nvPicPr>
          <p:cNvPr id="4" name="image3.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3188" y="6135688"/>
            <a:ext cx="1147762" cy="458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pic>
      <p:sp>
        <p:nvSpPr>
          <p:cNvPr id="5" name="Shape 91"/>
          <p:cNvSpPr>
            <a:spLocks noChangeShapeType="1"/>
          </p:cNvSpPr>
          <p:nvPr userDrawn="1"/>
        </p:nvSpPr>
        <p:spPr bwMode="auto">
          <a:xfrm>
            <a:off x="419100" y="482600"/>
            <a:ext cx="1422400" cy="0"/>
          </a:xfrm>
          <a:prstGeom prst="line">
            <a:avLst/>
          </a:prstGeom>
          <a:noFill/>
          <a:ln w="50800">
            <a:solidFill>
              <a:srgbClr val="FFFFFF"/>
            </a:solidFill>
            <a:round/>
            <a:headEnd/>
            <a:tailEnd/>
          </a:ln>
          <a:extLst>
            <a:ext uri="{909E8E84-426E-40dd-AFC4-6F175D3DCCD1}">
              <a14:hiddenFill xmlns:a14="http://schemas.microsoft.com/office/drawing/2010/main" xmlns="">
                <a:noFill/>
              </a14:hiddenFill>
            </a:ext>
          </a:extLst>
        </p:spPr>
        <p:txBody>
          <a:bodyPr lIns="0" tIns="0" rIns="0" bIns="0"/>
          <a:lstStyle/>
          <a:p>
            <a:endParaRPr lang="en-US"/>
          </a:p>
        </p:txBody>
      </p:sp>
      <p:sp>
        <p:nvSpPr>
          <p:cNvPr id="19" name="Shape 19"/>
          <p:cNvSpPr>
            <a:spLocks noGrp="1"/>
          </p:cNvSpPr>
          <p:nvPr>
            <p:ph type="body" idx="1" hasCustomPrompt="1"/>
          </p:nvPr>
        </p:nvSpPr>
        <p:spPr>
          <a:xfrm>
            <a:off x="472094" y="2354766"/>
            <a:ext cx="8621106" cy="2852233"/>
          </a:xfrm>
          <a:prstGeom prst="rect">
            <a:avLst/>
          </a:prstGeom>
        </p:spPr>
        <p:txBody>
          <a:bodyPr lIns="91439" tIns="91439" rIns="91439" bIns="91439"/>
          <a:lstStyle>
            <a:lvl1pPr marL="0" indent="0">
              <a:defRPr sz="4400">
                <a:solidFill>
                  <a:srgbClr val="FFFFFF"/>
                </a:solidFill>
                <a:latin typeface="Arial"/>
                <a:ea typeface="Arial"/>
                <a:cs typeface="Arial"/>
                <a:sym typeface="Arial"/>
              </a:defRPr>
            </a:lvl1pPr>
            <a:lvl2pPr marL="0" indent="457200">
              <a:buSzTx/>
              <a:buNone/>
              <a:defRPr sz="1800">
                <a:solidFill>
                  <a:srgbClr val="FFFFFF"/>
                </a:solidFill>
                <a:latin typeface="Arial"/>
                <a:ea typeface="Arial"/>
                <a:cs typeface="Arial"/>
                <a:sym typeface="Arial"/>
              </a:defRPr>
            </a:lvl2pPr>
            <a:lvl3pPr marL="0" indent="914400">
              <a:buSzTx/>
              <a:buNone/>
              <a:defRPr sz="1800">
                <a:solidFill>
                  <a:srgbClr val="FFFFFF"/>
                </a:solidFill>
                <a:latin typeface="Arial"/>
                <a:ea typeface="Arial"/>
                <a:cs typeface="Arial"/>
                <a:sym typeface="Arial"/>
              </a:defRPr>
            </a:lvl3pPr>
            <a:lvl4pPr marL="0" indent="1371600">
              <a:buSzTx/>
              <a:buNone/>
              <a:defRPr sz="1800">
                <a:solidFill>
                  <a:srgbClr val="FFFFFF"/>
                </a:solidFill>
                <a:latin typeface="Arial"/>
                <a:ea typeface="Arial"/>
                <a:cs typeface="Arial"/>
                <a:sym typeface="Arial"/>
              </a:defRPr>
            </a:lvl4pPr>
            <a:lvl5pPr marL="0" indent="1828800">
              <a:buSzTx/>
              <a:buNone/>
              <a:defRPr sz="1800">
                <a:solidFill>
                  <a:srgbClr val="FFFFFF"/>
                </a:solidFill>
                <a:latin typeface="Arial"/>
                <a:ea typeface="Arial"/>
                <a:cs typeface="Arial"/>
                <a:sym typeface="Arial"/>
              </a:defRPr>
            </a:lvl5pPr>
          </a:lstStyle>
          <a:p>
            <a:pPr lvl="0"/>
            <a:r>
              <a:rPr dirty="0"/>
              <a:t>Body Level </a:t>
            </a:r>
            <a:r>
              <a:rPr dirty="0" smtClean="0"/>
              <a:t>One</a:t>
            </a:r>
            <a:endParaRPr dirty="0"/>
          </a:p>
        </p:txBody>
      </p:sp>
      <p:sp>
        <p:nvSpPr>
          <p:cNvPr id="2" name="Title 1"/>
          <p:cNvSpPr>
            <a:spLocks noGrp="1"/>
          </p:cNvSpPr>
          <p:nvPr>
            <p:ph type="title"/>
          </p:nvPr>
        </p:nvSpPr>
        <p:spPr>
          <a:xfrm>
            <a:off x="406400" y="595313"/>
            <a:ext cx="8686800" cy="809625"/>
          </a:xfrm>
          <a:prstGeom prst="rect">
            <a:avLst/>
          </a:prstGeom>
        </p:spPr>
        <p:txBody>
          <a:bodyPr/>
          <a:lstStyle>
            <a:lvl1pPr algn="l">
              <a:defRPr b="1">
                <a:solidFill>
                  <a:schemeClr val="bg1"/>
                </a:solidFill>
              </a:defRPr>
            </a:lvl1pPr>
          </a:lstStyle>
          <a:p>
            <a:r>
              <a:rPr lang="en-US" dirty="0" smtClean="0"/>
              <a:t>Click to edit Master title style</a:t>
            </a:r>
            <a:endParaRPr lang="en-US" dirty="0"/>
          </a:p>
        </p:txBody>
      </p:sp>
      <p:sp>
        <p:nvSpPr>
          <p:cNvPr id="6" name="Shape 21"/>
          <p:cNvSpPr>
            <a:spLocks noGrp="1"/>
          </p:cNvSpPr>
          <p:nvPr>
            <p:ph type="sldNum" sz="quarter" idx="10"/>
          </p:nvPr>
        </p:nvSpPr>
        <p:spPr>
          <a:xfrm>
            <a:off x="447675" y="6294438"/>
            <a:ext cx="2133600" cy="325437"/>
          </a:xfrm>
          <a:prstGeom prst="rect">
            <a:avLst/>
          </a:prstGeom>
        </p:spPr>
        <p:txBody>
          <a:bodyPr/>
          <a:lstStyle>
            <a:lvl1pPr>
              <a:defRPr sz="1000">
                <a:solidFill>
                  <a:srgbClr val="FFFFFF"/>
                </a:solidFill>
              </a:defRPr>
            </a:lvl1pPr>
          </a:lstStyle>
          <a:p>
            <a:fld id="{45AF661A-813A-F64A-9D39-0BE45D22AF91}" type="slidenum">
              <a:rPr lang="en-US" smtClean="0"/>
              <a:pPr/>
              <a:t>‹#›</a:t>
            </a:fld>
            <a:endParaRPr lang="en-US" dirty="0"/>
          </a:p>
        </p:txBody>
      </p:sp>
    </p:spTree>
    <p:extLst>
      <p:ext uri="{BB962C8B-B14F-4D97-AF65-F5344CB8AC3E}">
        <p14:creationId xmlns:p14="http://schemas.microsoft.com/office/powerpoint/2010/main" val="386042905"/>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Content Page">
    <p:spTree>
      <p:nvGrpSpPr>
        <p:cNvPr id="1" name=""/>
        <p:cNvGrpSpPr/>
        <p:nvPr/>
      </p:nvGrpSpPr>
      <p:grpSpPr>
        <a:xfrm>
          <a:off x="0" y="0"/>
          <a:ext cx="0" cy="0"/>
          <a:chOff x="0" y="0"/>
          <a:chExt cx="0" cy="0"/>
        </a:xfrm>
      </p:grpSpPr>
      <p:sp>
        <p:nvSpPr>
          <p:cNvPr id="23" name="Shape 23"/>
          <p:cNvSpPr>
            <a:spLocks noGrp="1"/>
          </p:cNvSpPr>
          <p:nvPr>
            <p:ph type="title"/>
          </p:nvPr>
        </p:nvSpPr>
        <p:spPr>
          <a:xfrm>
            <a:off x="406400" y="595313"/>
            <a:ext cx="8686800" cy="809625"/>
          </a:xfrm>
          <a:prstGeom prst="rect">
            <a:avLst/>
          </a:prstGeom>
        </p:spPr>
        <p:txBody>
          <a:bodyPr/>
          <a:lstStyle>
            <a:lvl1pPr algn="l">
              <a:defRPr/>
            </a:lvl1pPr>
          </a:lstStyle>
          <a:p>
            <a:pPr lvl="0"/>
            <a:r>
              <a:rPr dirty="0"/>
              <a:t>Title Text</a:t>
            </a:r>
          </a:p>
        </p:txBody>
      </p:sp>
      <p:sp>
        <p:nvSpPr>
          <p:cNvPr id="24" name="Shape 24"/>
          <p:cNvSpPr>
            <a:spLocks noGrp="1"/>
          </p:cNvSpPr>
          <p:nvPr>
            <p:ph type="body" idx="1"/>
          </p:nvPr>
        </p:nvSpPr>
        <p:spPr>
          <a:xfrm>
            <a:off x="406400" y="1282700"/>
            <a:ext cx="8686800" cy="4800600"/>
          </a:xfrm>
          <a:prstGeom prst="rect">
            <a:avLst/>
          </a:prstGeom>
        </p:spPr>
        <p:txBody>
          <a:bodyPr/>
          <a:lstStyle>
            <a:lvl2pPr>
              <a:buClr>
                <a:srgbClr val="007FB2"/>
              </a:buClr>
            </a:lvl2pPr>
            <a:lvl3pPr>
              <a:buClr>
                <a:srgbClr val="007FB2"/>
              </a:buClr>
            </a:lvl3pPr>
            <a:lvl4pPr>
              <a:buClr>
                <a:srgbClr val="007FB2"/>
              </a:buClr>
            </a:lvl4pPr>
            <a:lvl5pPr>
              <a:buClr>
                <a:srgbClr val="007FB2"/>
              </a:buClr>
            </a:lvl5pPr>
          </a:lstStyle>
          <a:p>
            <a:pPr lvl="0"/>
            <a:r>
              <a:rPr dirty="0"/>
              <a:t>Body Level One</a:t>
            </a:r>
          </a:p>
          <a:p>
            <a:pPr lvl="1"/>
            <a:r>
              <a:rPr dirty="0"/>
              <a:t>Body Level Two</a:t>
            </a:r>
          </a:p>
          <a:p>
            <a:pPr lvl="2"/>
            <a:r>
              <a:rPr dirty="0"/>
              <a:t>Body Level Three</a:t>
            </a:r>
          </a:p>
          <a:p>
            <a:pPr lvl="3"/>
            <a:r>
              <a:rPr dirty="0"/>
              <a:t>Body Level Four</a:t>
            </a:r>
          </a:p>
          <a:p>
            <a:pPr lvl="4"/>
            <a:r>
              <a:rPr dirty="0"/>
              <a:t>Body Level Five</a:t>
            </a:r>
          </a:p>
        </p:txBody>
      </p:sp>
      <p:sp>
        <p:nvSpPr>
          <p:cNvPr id="5" name="Shape 6"/>
          <p:cNvSpPr>
            <a:spLocks noChangeShapeType="1"/>
          </p:cNvSpPr>
          <p:nvPr userDrawn="1"/>
        </p:nvSpPr>
        <p:spPr bwMode="auto">
          <a:xfrm flipV="1">
            <a:off x="419100" y="482600"/>
            <a:ext cx="1697038" cy="0"/>
          </a:xfrm>
          <a:prstGeom prst="line">
            <a:avLst/>
          </a:prstGeom>
          <a:noFill/>
          <a:ln w="50800">
            <a:solidFill>
              <a:srgbClr val="009FDF"/>
            </a:solidFill>
            <a:round/>
            <a:headEnd/>
            <a:tailEnd/>
          </a:ln>
          <a:extLst>
            <a:ext uri="{909E8E84-426E-40dd-AFC4-6F175D3DCCD1}">
              <a14:hiddenFill xmlns:a14="http://schemas.microsoft.com/office/drawing/2010/main" xmlns="">
                <a:noFill/>
              </a14:hiddenFill>
            </a:ext>
          </a:extLst>
        </p:spPr>
        <p:txBody>
          <a:bodyPr lIns="0" tIns="0" rIns="0" bIns="0"/>
          <a:lstStyle/>
          <a:p>
            <a:endParaRPr lang="en-US"/>
          </a:p>
        </p:txBody>
      </p:sp>
      <p:sp>
        <p:nvSpPr>
          <p:cNvPr id="6" name="Shape 21"/>
          <p:cNvSpPr>
            <a:spLocks noGrp="1"/>
          </p:cNvSpPr>
          <p:nvPr>
            <p:ph type="sldNum" sz="quarter" idx="10"/>
          </p:nvPr>
        </p:nvSpPr>
        <p:spPr>
          <a:xfrm>
            <a:off x="447675" y="6294438"/>
            <a:ext cx="2133600" cy="325437"/>
          </a:xfrm>
          <a:prstGeom prst="rect">
            <a:avLst/>
          </a:prstGeom>
        </p:spPr>
        <p:txBody>
          <a:bodyPr/>
          <a:lstStyle>
            <a:lvl1pPr>
              <a:defRPr sz="1000">
                <a:solidFill>
                  <a:schemeClr val="tx2"/>
                </a:solidFill>
              </a:defRPr>
            </a:lvl1pPr>
          </a:lstStyle>
          <a:p>
            <a:fld id="{45AF661A-813A-F64A-9D39-0BE45D22AF91}" type="slidenum">
              <a:rPr lang="en-US" smtClean="0"/>
              <a:pPr/>
              <a:t>‹#›</a:t>
            </a:fld>
            <a:endParaRPr lang="en-US" dirty="0"/>
          </a:p>
        </p:txBody>
      </p:sp>
    </p:spTree>
    <p:extLst>
      <p:ext uri="{BB962C8B-B14F-4D97-AF65-F5344CB8AC3E}">
        <p14:creationId xmlns:p14="http://schemas.microsoft.com/office/powerpoint/2010/main" val="3332509869"/>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Option 1-End Page">
    <p:spTree>
      <p:nvGrpSpPr>
        <p:cNvPr id="1" name=""/>
        <p:cNvGrpSpPr/>
        <p:nvPr/>
      </p:nvGrpSpPr>
      <p:grpSpPr>
        <a:xfrm>
          <a:off x="0" y="0"/>
          <a:ext cx="0" cy="0"/>
          <a:chOff x="0" y="0"/>
          <a:chExt cx="0" cy="0"/>
        </a:xfrm>
      </p:grpSpPr>
      <p:pic>
        <p:nvPicPr>
          <p:cNvPr id="4" name="image2.png" descr="ISOC_0015_SEL_IMG.png"/>
          <p:cNvPicPr>
            <a:picLocks noChangeAspect="1" noChangeArrowheads="1"/>
          </p:cNvPicPr>
          <p:nvPr userDrawn="1"/>
        </p:nvPicPr>
        <p:blipFill>
          <a:blip r:embed="rId2">
            <a:alphaModFix amt="89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alpha val="65031"/>
                  </a:srgbClr>
                </a:solidFill>
              </a14:hiddenFill>
            </a:ext>
            <a:ext uri="{91240B29-F687-4f45-9708-019B960494DF}">
              <a14:hiddenLine xmlns:a14="http://schemas.microsoft.com/office/drawing/2010/main" xmlns="" w="12700">
                <a:solidFill>
                  <a:srgbClr val="000000"/>
                </a:solidFill>
                <a:miter lim="400000"/>
                <a:headEnd/>
                <a:tailEnd/>
              </a14:hiddenLine>
            </a:ext>
          </a:extLst>
        </p:spPr>
      </p:pic>
      <p:pic>
        <p:nvPicPr>
          <p:cNvPr id="5" name="image3.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723188" y="6135688"/>
            <a:ext cx="1147762" cy="458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pic>
    </p:spTree>
    <p:extLst>
      <p:ext uri="{BB962C8B-B14F-4D97-AF65-F5344CB8AC3E}">
        <p14:creationId xmlns:p14="http://schemas.microsoft.com/office/powerpoint/2010/main" val="3045100508"/>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reserve="1">
  <p:cSld name="Option 2-End Page">
    <p:spTree>
      <p:nvGrpSpPr>
        <p:cNvPr id="1" name=""/>
        <p:cNvGrpSpPr/>
        <p:nvPr/>
      </p:nvGrpSpPr>
      <p:grpSpPr>
        <a:xfrm>
          <a:off x="0" y="0"/>
          <a:ext cx="0" cy="0"/>
          <a:chOff x="0" y="0"/>
          <a:chExt cx="0" cy="0"/>
        </a:xfrm>
      </p:grpSpPr>
      <p:pic>
        <p:nvPicPr>
          <p:cNvPr id="6" name="Picture 1"/>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image3.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723188" y="6135688"/>
            <a:ext cx="1147762" cy="458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pic>
    </p:spTree>
    <p:extLst>
      <p:ext uri="{BB962C8B-B14F-4D97-AF65-F5344CB8AC3E}">
        <p14:creationId xmlns:p14="http://schemas.microsoft.com/office/powerpoint/2010/main" val="2857193035"/>
      </p:ext>
    </p:extLst>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70" r:id="rId1"/>
    <p:sldLayoutId id="2147483671" r:id="rId2"/>
    <p:sldLayoutId id="2147483666" r:id="rId3"/>
    <p:sldLayoutId id="2147483662" r:id="rId4"/>
    <p:sldLayoutId id="2147483668" r:id="rId5"/>
    <p:sldLayoutId id="2147483669" r:id="rId6"/>
  </p:sldLayoutIdLst>
  <p:transition spd="med"/>
  <p:txStyles>
    <p:titleStyle>
      <a:lvl1pPr algn="ctr" rtl="0" eaLnBrk="0" fontAlgn="base" hangingPunct="0">
        <a:lnSpc>
          <a:spcPct val="90000"/>
        </a:lnSpc>
        <a:spcBef>
          <a:spcPct val="0"/>
        </a:spcBef>
        <a:spcAft>
          <a:spcPct val="0"/>
        </a:spcAft>
        <a:defRPr sz="2000" b="1">
          <a:solidFill>
            <a:srgbClr val="1291D2"/>
          </a:solidFill>
          <a:latin typeface="Arial Bold"/>
          <a:ea typeface="ＭＳ Ｐゴシック" charset="0"/>
          <a:cs typeface="Arial Bold"/>
          <a:sym typeface="Arial Bold" charset="0"/>
        </a:defRPr>
      </a:lvl1pPr>
      <a:lvl2pPr algn="ctr" rtl="0" eaLnBrk="0" fontAlgn="base" hangingPunct="0">
        <a:lnSpc>
          <a:spcPct val="90000"/>
        </a:lnSpc>
        <a:spcBef>
          <a:spcPct val="0"/>
        </a:spcBef>
        <a:spcAft>
          <a:spcPct val="0"/>
        </a:spcAft>
        <a:defRPr sz="2000" b="1">
          <a:solidFill>
            <a:srgbClr val="1291D2"/>
          </a:solidFill>
          <a:latin typeface="Arial Bold"/>
          <a:ea typeface="ＭＳ Ｐゴシック" charset="0"/>
          <a:cs typeface="Arial Bold"/>
          <a:sym typeface="Arial Bold" charset="0"/>
        </a:defRPr>
      </a:lvl2pPr>
      <a:lvl3pPr algn="ctr" rtl="0" eaLnBrk="0" fontAlgn="base" hangingPunct="0">
        <a:lnSpc>
          <a:spcPct val="90000"/>
        </a:lnSpc>
        <a:spcBef>
          <a:spcPct val="0"/>
        </a:spcBef>
        <a:spcAft>
          <a:spcPct val="0"/>
        </a:spcAft>
        <a:defRPr sz="2000" b="1">
          <a:solidFill>
            <a:srgbClr val="1291D2"/>
          </a:solidFill>
          <a:latin typeface="Arial Bold"/>
          <a:ea typeface="ＭＳ Ｐゴシック" charset="0"/>
          <a:cs typeface="Arial Bold"/>
          <a:sym typeface="Arial Bold" charset="0"/>
        </a:defRPr>
      </a:lvl3pPr>
      <a:lvl4pPr algn="ctr" rtl="0" eaLnBrk="0" fontAlgn="base" hangingPunct="0">
        <a:lnSpc>
          <a:spcPct val="90000"/>
        </a:lnSpc>
        <a:spcBef>
          <a:spcPct val="0"/>
        </a:spcBef>
        <a:spcAft>
          <a:spcPct val="0"/>
        </a:spcAft>
        <a:defRPr sz="2000" b="1">
          <a:solidFill>
            <a:srgbClr val="1291D2"/>
          </a:solidFill>
          <a:latin typeface="Arial Bold"/>
          <a:ea typeface="ＭＳ Ｐゴシック" charset="0"/>
          <a:cs typeface="Arial Bold"/>
          <a:sym typeface="Arial Bold" charset="0"/>
        </a:defRPr>
      </a:lvl4pPr>
      <a:lvl5pPr algn="ctr" rtl="0" eaLnBrk="0" fontAlgn="base" hangingPunct="0">
        <a:lnSpc>
          <a:spcPct val="90000"/>
        </a:lnSpc>
        <a:spcBef>
          <a:spcPct val="0"/>
        </a:spcBef>
        <a:spcAft>
          <a:spcPct val="0"/>
        </a:spcAft>
        <a:defRPr sz="2000" b="1">
          <a:solidFill>
            <a:srgbClr val="1291D2"/>
          </a:solidFill>
          <a:latin typeface="Arial Bold"/>
          <a:ea typeface="ＭＳ Ｐゴシック" charset="0"/>
          <a:cs typeface="Arial Bold"/>
          <a:sym typeface="Arial Bold" charset="0"/>
        </a:defRPr>
      </a:lvl5pPr>
      <a:lvl6pPr indent="457200">
        <a:lnSpc>
          <a:spcPct val="90000"/>
        </a:lnSpc>
        <a:defRPr sz="2000">
          <a:solidFill>
            <a:srgbClr val="009FDF"/>
          </a:solidFill>
          <a:latin typeface="Arial Bold"/>
          <a:ea typeface="Arial Bold"/>
          <a:cs typeface="Arial Bold"/>
          <a:sym typeface="Arial Bold"/>
        </a:defRPr>
      </a:lvl6pPr>
      <a:lvl7pPr indent="914400">
        <a:lnSpc>
          <a:spcPct val="90000"/>
        </a:lnSpc>
        <a:defRPr sz="2000">
          <a:solidFill>
            <a:srgbClr val="009FDF"/>
          </a:solidFill>
          <a:latin typeface="Arial Bold"/>
          <a:ea typeface="Arial Bold"/>
          <a:cs typeface="Arial Bold"/>
          <a:sym typeface="Arial Bold"/>
        </a:defRPr>
      </a:lvl7pPr>
      <a:lvl8pPr indent="1371600">
        <a:lnSpc>
          <a:spcPct val="90000"/>
        </a:lnSpc>
        <a:defRPr sz="2000">
          <a:solidFill>
            <a:srgbClr val="009FDF"/>
          </a:solidFill>
          <a:latin typeface="Arial Bold"/>
          <a:ea typeface="Arial Bold"/>
          <a:cs typeface="Arial Bold"/>
          <a:sym typeface="Arial Bold"/>
        </a:defRPr>
      </a:lvl8pPr>
      <a:lvl9pPr indent="1828800">
        <a:lnSpc>
          <a:spcPct val="90000"/>
        </a:lnSpc>
        <a:defRPr sz="2000">
          <a:solidFill>
            <a:srgbClr val="009FDF"/>
          </a:solidFill>
          <a:latin typeface="Arial Bold"/>
          <a:ea typeface="Arial Bold"/>
          <a:cs typeface="Arial Bold"/>
          <a:sym typeface="Arial Bold"/>
        </a:defRPr>
      </a:lvl9pPr>
    </p:titleStyle>
    <p:bodyStyle>
      <a:lvl1pPr marL="342900" indent="-342900" algn="l" rtl="0" eaLnBrk="0" fontAlgn="base" hangingPunct="0">
        <a:lnSpc>
          <a:spcPct val="90000"/>
        </a:lnSpc>
        <a:spcBef>
          <a:spcPts val="2400"/>
        </a:spcBef>
        <a:spcAft>
          <a:spcPct val="0"/>
        </a:spcAft>
        <a:defRPr sz="2100">
          <a:solidFill>
            <a:srgbClr val="535353"/>
          </a:solidFill>
          <a:latin typeface="Arial Bold"/>
          <a:ea typeface="ＭＳ Ｐゴシック" charset="0"/>
          <a:cs typeface="Arial Bold"/>
          <a:sym typeface="Arial Bold" charset="0"/>
        </a:defRPr>
      </a:lvl1pPr>
      <a:lvl2pPr marL="233363" indent="-233363" algn="l" rtl="0" eaLnBrk="0" fontAlgn="base" hangingPunct="0">
        <a:lnSpc>
          <a:spcPct val="90000"/>
        </a:lnSpc>
        <a:spcBef>
          <a:spcPts val="2400"/>
        </a:spcBef>
        <a:spcAft>
          <a:spcPct val="0"/>
        </a:spcAft>
        <a:buSzPct val="90000"/>
        <a:buChar char="▪"/>
        <a:defRPr sz="2100">
          <a:solidFill>
            <a:srgbClr val="535353"/>
          </a:solidFill>
          <a:latin typeface="Arial Bold"/>
          <a:ea typeface="Arial Bold"/>
          <a:cs typeface="Arial Bold"/>
          <a:sym typeface="Arial Bold" charset="0"/>
        </a:defRPr>
      </a:lvl2pPr>
      <a:lvl3pPr marL="517525" indent="-284163" algn="l" rtl="0" eaLnBrk="0" fontAlgn="base" hangingPunct="0">
        <a:lnSpc>
          <a:spcPct val="90000"/>
        </a:lnSpc>
        <a:spcBef>
          <a:spcPts val="2400"/>
        </a:spcBef>
        <a:spcAft>
          <a:spcPct val="0"/>
        </a:spcAft>
        <a:buSzPct val="100000"/>
        <a:buChar char="–"/>
        <a:defRPr sz="2100">
          <a:solidFill>
            <a:srgbClr val="535353"/>
          </a:solidFill>
          <a:latin typeface="Arial Bold"/>
          <a:ea typeface="Arial Bold"/>
          <a:cs typeface="Arial Bold"/>
          <a:sym typeface="Arial Bold" charset="0"/>
        </a:defRPr>
      </a:lvl3pPr>
      <a:lvl4pPr marL="884238" indent="-368300" algn="l" rtl="0" eaLnBrk="0" fontAlgn="base" hangingPunct="0">
        <a:lnSpc>
          <a:spcPct val="90000"/>
        </a:lnSpc>
        <a:spcBef>
          <a:spcPts val="2400"/>
        </a:spcBef>
        <a:spcAft>
          <a:spcPct val="0"/>
        </a:spcAft>
        <a:buSzPct val="90000"/>
        <a:buChar char="▪"/>
        <a:defRPr sz="2100">
          <a:solidFill>
            <a:srgbClr val="535353"/>
          </a:solidFill>
          <a:latin typeface="Arial Bold"/>
          <a:ea typeface="Arial Bold"/>
          <a:cs typeface="Arial Bold"/>
          <a:sym typeface="Arial Bold" charset="0"/>
        </a:defRPr>
      </a:lvl4pPr>
      <a:lvl5pPr marL="1196975" indent="-447675" algn="l" rtl="0" eaLnBrk="0" fontAlgn="base" hangingPunct="0">
        <a:lnSpc>
          <a:spcPct val="90000"/>
        </a:lnSpc>
        <a:spcBef>
          <a:spcPts val="2400"/>
        </a:spcBef>
        <a:spcAft>
          <a:spcPct val="0"/>
        </a:spcAft>
        <a:buSzPct val="100000"/>
        <a:buChar char="–"/>
        <a:defRPr sz="2100">
          <a:solidFill>
            <a:srgbClr val="535353"/>
          </a:solidFill>
          <a:latin typeface="Arial Bold"/>
          <a:ea typeface="Arial Bold"/>
          <a:cs typeface="Arial Bold"/>
          <a:sym typeface="Arial Bold" charset="0"/>
        </a:defRPr>
      </a:lvl5pPr>
      <a:lvl6pPr marL="2526029" indent="-240029">
        <a:lnSpc>
          <a:spcPct val="90000"/>
        </a:lnSpc>
        <a:spcBef>
          <a:spcPts val="2400"/>
        </a:spcBef>
        <a:buSzPct val="100000"/>
        <a:buChar char="•"/>
        <a:defRPr sz="2100">
          <a:solidFill>
            <a:srgbClr val="535353"/>
          </a:solidFill>
          <a:latin typeface="Arial Bold"/>
          <a:ea typeface="Arial Bold"/>
          <a:cs typeface="Arial Bold"/>
          <a:sym typeface="Arial Bold"/>
        </a:defRPr>
      </a:lvl6pPr>
      <a:lvl7pPr marL="2983229" indent="-240029">
        <a:lnSpc>
          <a:spcPct val="90000"/>
        </a:lnSpc>
        <a:spcBef>
          <a:spcPts val="2400"/>
        </a:spcBef>
        <a:buSzPct val="100000"/>
        <a:buChar char="•"/>
        <a:defRPr sz="2100">
          <a:solidFill>
            <a:srgbClr val="535353"/>
          </a:solidFill>
          <a:latin typeface="Arial Bold"/>
          <a:ea typeface="Arial Bold"/>
          <a:cs typeface="Arial Bold"/>
          <a:sym typeface="Arial Bold"/>
        </a:defRPr>
      </a:lvl7pPr>
      <a:lvl8pPr marL="3440429" indent="-240029">
        <a:lnSpc>
          <a:spcPct val="90000"/>
        </a:lnSpc>
        <a:spcBef>
          <a:spcPts val="2400"/>
        </a:spcBef>
        <a:buSzPct val="100000"/>
        <a:buChar char="•"/>
        <a:defRPr sz="2100">
          <a:solidFill>
            <a:srgbClr val="535353"/>
          </a:solidFill>
          <a:latin typeface="Arial Bold"/>
          <a:ea typeface="Arial Bold"/>
          <a:cs typeface="Arial Bold"/>
          <a:sym typeface="Arial Bold"/>
        </a:defRPr>
      </a:lvl8pPr>
      <a:lvl9pPr marL="3897629" indent="-240029">
        <a:lnSpc>
          <a:spcPct val="90000"/>
        </a:lnSpc>
        <a:spcBef>
          <a:spcPts val="2400"/>
        </a:spcBef>
        <a:buSzPct val="100000"/>
        <a:buChar char="•"/>
        <a:defRPr sz="2100">
          <a:solidFill>
            <a:srgbClr val="535353"/>
          </a:solidFill>
          <a:latin typeface="Arial Bold"/>
          <a:ea typeface="Arial Bold"/>
          <a:cs typeface="Arial Bold"/>
          <a:sym typeface="Arial Bold"/>
        </a:defRPr>
      </a:lvl9pPr>
    </p:bodyStyle>
    <p:otherStyle>
      <a:lvl1pPr>
        <a:defRPr sz="700">
          <a:solidFill>
            <a:schemeClr val="tx1"/>
          </a:solidFill>
          <a:latin typeface="+mn-lt"/>
          <a:ea typeface="+mn-ea"/>
          <a:cs typeface="+mn-cs"/>
          <a:sym typeface="Arial"/>
        </a:defRPr>
      </a:lvl1pPr>
      <a:lvl2pPr indent="457200">
        <a:defRPr sz="700">
          <a:solidFill>
            <a:schemeClr val="tx1"/>
          </a:solidFill>
          <a:latin typeface="+mn-lt"/>
          <a:ea typeface="+mn-ea"/>
          <a:cs typeface="+mn-cs"/>
          <a:sym typeface="Arial"/>
        </a:defRPr>
      </a:lvl2pPr>
      <a:lvl3pPr indent="914400">
        <a:defRPr sz="700">
          <a:solidFill>
            <a:schemeClr val="tx1"/>
          </a:solidFill>
          <a:latin typeface="+mn-lt"/>
          <a:ea typeface="+mn-ea"/>
          <a:cs typeface="+mn-cs"/>
          <a:sym typeface="Arial"/>
        </a:defRPr>
      </a:lvl3pPr>
      <a:lvl4pPr indent="1371600">
        <a:defRPr sz="700">
          <a:solidFill>
            <a:schemeClr val="tx1"/>
          </a:solidFill>
          <a:latin typeface="+mn-lt"/>
          <a:ea typeface="+mn-ea"/>
          <a:cs typeface="+mn-cs"/>
          <a:sym typeface="Arial"/>
        </a:defRPr>
      </a:lvl4pPr>
      <a:lvl5pPr indent="1828800">
        <a:defRPr sz="700">
          <a:solidFill>
            <a:schemeClr val="tx1"/>
          </a:solidFill>
          <a:latin typeface="+mn-lt"/>
          <a:ea typeface="+mn-ea"/>
          <a:cs typeface="+mn-cs"/>
          <a:sym typeface="Arial"/>
        </a:defRPr>
      </a:lvl5pPr>
      <a:lvl6pPr indent="2286000">
        <a:defRPr sz="700">
          <a:solidFill>
            <a:schemeClr val="tx1"/>
          </a:solidFill>
          <a:latin typeface="+mn-lt"/>
          <a:ea typeface="+mn-ea"/>
          <a:cs typeface="+mn-cs"/>
          <a:sym typeface="Arial"/>
        </a:defRPr>
      </a:lvl6pPr>
      <a:lvl7pPr indent="2743200">
        <a:defRPr sz="700">
          <a:solidFill>
            <a:schemeClr val="tx1"/>
          </a:solidFill>
          <a:latin typeface="+mn-lt"/>
          <a:ea typeface="+mn-ea"/>
          <a:cs typeface="+mn-cs"/>
          <a:sym typeface="Arial"/>
        </a:defRPr>
      </a:lvl7pPr>
      <a:lvl8pPr indent="3200400">
        <a:defRPr sz="700">
          <a:solidFill>
            <a:schemeClr val="tx1"/>
          </a:solidFill>
          <a:latin typeface="+mn-lt"/>
          <a:ea typeface="+mn-ea"/>
          <a:cs typeface="+mn-cs"/>
          <a:sym typeface="Arial"/>
        </a:defRPr>
      </a:lvl8pPr>
      <a:lvl9pPr indent="3657600">
        <a:defRPr sz="700">
          <a:solidFill>
            <a:schemeClr val="tx1"/>
          </a:solidFill>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4" Type="http://schemas.microsoft.com/office/2007/relationships/hdphoto" Target="../media/hdphoto1.wdp"/><Relationship Id="rId5" Type="http://schemas.openxmlformats.org/officeDocument/2006/relationships/diagramData" Target="../diagrams/data1.xml"/><Relationship Id="rId6" Type="http://schemas.openxmlformats.org/officeDocument/2006/relationships/diagramLayout" Target="../diagrams/layout1.xml"/><Relationship Id="rId7" Type="http://schemas.openxmlformats.org/officeDocument/2006/relationships/diagramQuickStyle" Target="../diagrams/quickStyle1.xml"/><Relationship Id="rId8" Type="http://schemas.openxmlformats.org/officeDocument/2006/relationships/diagramColors" Target="../diagrams/colors1.xml"/><Relationship Id="rId9" Type="http://schemas.microsoft.com/office/2007/relationships/diagramDrawing" Target="../diagrams/drawing1.xml"/><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4" Type="http://schemas.microsoft.com/office/2007/relationships/hdphoto" Target="../media/hdphoto1.wdp"/><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4" Type="http://schemas.microsoft.com/office/2007/relationships/hdphoto" Target="../media/hdphoto1.wdp"/><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4" Type="http://schemas.microsoft.com/office/2007/relationships/hdphoto" Target="../media/hdphoto1.wdp"/><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hyperlink" Target="http://www.internetsociety.org/collaborativesecurity" TargetMode="External"/><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72"/>
          <p:cNvSpPr>
            <a:spLocks noChangeArrowheads="1"/>
          </p:cNvSpPr>
          <p:nvPr/>
        </p:nvSpPr>
        <p:spPr bwMode="auto">
          <a:xfrm>
            <a:off x="0" y="1946275"/>
            <a:ext cx="6052787" cy="920750"/>
          </a:xfrm>
          <a:prstGeom prst="rect">
            <a:avLst/>
          </a:prstGeom>
          <a:solidFill>
            <a:srgbClr val="009FDF"/>
          </a:solidFill>
          <a:ln>
            <a:noFill/>
          </a:ln>
          <a:extLst>
            <a:ext uri="{91240B29-F687-4f45-9708-019B960494DF}">
              <a14:hiddenLine xmlns:a14="http://schemas.microsoft.com/office/drawing/2010/main" xmlns="" w="12700">
                <a:solidFill>
                  <a:srgbClr val="000000"/>
                </a:solidFill>
                <a:miter lim="400000"/>
                <a:headEnd/>
                <a:tailEnd/>
              </a14:hiddenLine>
            </a:ext>
          </a:extLst>
        </p:spPr>
        <p:txBody>
          <a:bodyPr lIns="0" tIns="0" rIns="0" bIns="0" anchor="ctr"/>
          <a:lstStyle/>
          <a:p>
            <a:pPr algn="ctr"/>
            <a:endParaRPr lang="en-US" sz="1800">
              <a:solidFill>
                <a:srgbClr val="FFFFFF"/>
              </a:solidFill>
            </a:endParaRPr>
          </a:p>
        </p:txBody>
      </p:sp>
      <p:sp>
        <p:nvSpPr>
          <p:cNvPr id="9" name="Shape 73"/>
          <p:cNvSpPr>
            <a:spLocks noChangeArrowheads="1"/>
          </p:cNvSpPr>
          <p:nvPr/>
        </p:nvSpPr>
        <p:spPr bwMode="auto">
          <a:xfrm>
            <a:off x="0" y="2720975"/>
            <a:ext cx="3981450" cy="904875"/>
          </a:xfrm>
          <a:prstGeom prst="rect">
            <a:avLst/>
          </a:prstGeom>
          <a:solidFill>
            <a:srgbClr val="009FDF"/>
          </a:solidFill>
          <a:ln>
            <a:noFill/>
          </a:ln>
          <a:extLst>
            <a:ext uri="{91240B29-F687-4f45-9708-019B960494DF}">
              <a14:hiddenLine xmlns:a14="http://schemas.microsoft.com/office/drawing/2010/main" xmlns="" w="12700">
                <a:solidFill>
                  <a:srgbClr val="000000"/>
                </a:solidFill>
                <a:miter lim="400000"/>
                <a:headEnd/>
                <a:tailEnd/>
              </a14:hiddenLine>
            </a:ext>
          </a:extLst>
        </p:spPr>
        <p:txBody>
          <a:bodyPr lIns="0" tIns="0" rIns="0" bIns="0" anchor="ctr"/>
          <a:lstStyle/>
          <a:p>
            <a:pPr algn="ctr"/>
            <a:endParaRPr lang="en-US" sz="1800">
              <a:solidFill>
                <a:srgbClr val="FFFFFF"/>
              </a:solidFill>
            </a:endParaRPr>
          </a:p>
        </p:txBody>
      </p:sp>
      <p:sp>
        <p:nvSpPr>
          <p:cNvPr id="10" name="Shape 74"/>
          <p:cNvSpPr>
            <a:spLocks noChangeArrowheads="1"/>
          </p:cNvSpPr>
          <p:nvPr/>
        </p:nvSpPr>
        <p:spPr bwMode="auto">
          <a:xfrm>
            <a:off x="371475" y="2097088"/>
            <a:ext cx="5347937" cy="1428083"/>
          </a:xfrm>
          <a:prstGeom prst="rect">
            <a:avLst/>
          </a:prstGeom>
          <a:noFill/>
          <a:ln>
            <a:noFill/>
          </a:ln>
          <a:extLst>
            <a:ext uri="{C572A759-6A51-4108-AA02-DFA0A04FC94B}">
              <ma14:wrappingTextBoxFlag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none" lIns="45719" rIns="45719">
            <a:spAutoFit/>
          </a:bodyPr>
          <a:lstStyle/>
          <a:p>
            <a:pPr>
              <a:lnSpc>
                <a:spcPct val="80000"/>
              </a:lnSpc>
              <a:spcBef>
                <a:spcPts val="1200"/>
              </a:spcBef>
            </a:pPr>
            <a:r>
              <a:rPr lang="en-US" sz="4800" b="1" dirty="0" smtClean="0">
                <a:solidFill>
                  <a:srgbClr val="FFFFFF"/>
                </a:solidFill>
                <a:latin typeface="Arial Bold" charset="0"/>
                <a:cs typeface="Arial Bold" charset="0"/>
                <a:sym typeface="Arial Bold" charset="0"/>
              </a:rPr>
              <a:t>COLLABORATIVE</a:t>
            </a:r>
            <a:endParaRPr lang="en-US" sz="4800" b="1" dirty="0">
              <a:solidFill>
                <a:srgbClr val="FFFFFF"/>
              </a:solidFill>
              <a:latin typeface="Arial Bold" charset="0"/>
              <a:cs typeface="Arial Bold" charset="0"/>
              <a:sym typeface="Arial Bold" charset="0"/>
            </a:endParaRPr>
          </a:p>
          <a:p>
            <a:pPr>
              <a:lnSpc>
                <a:spcPct val="80000"/>
              </a:lnSpc>
              <a:spcBef>
                <a:spcPts val="1200"/>
              </a:spcBef>
            </a:pPr>
            <a:r>
              <a:rPr lang="en-US" sz="4800" b="1" dirty="0" smtClean="0">
                <a:solidFill>
                  <a:srgbClr val="FFFFFF"/>
                </a:solidFill>
                <a:latin typeface="Arial Bold" charset="0"/>
                <a:cs typeface="Arial Bold" charset="0"/>
                <a:sym typeface="Arial Bold" charset="0"/>
              </a:rPr>
              <a:t>SECURITY</a:t>
            </a:r>
            <a:endParaRPr lang="en-US" sz="4800" b="1" dirty="0">
              <a:solidFill>
                <a:srgbClr val="FFFFFF"/>
              </a:solidFill>
              <a:latin typeface="Arial Bold" charset="0"/>
              <a:cs typeface="Arial Bold" charset="0"/>
              <a:sym typeface="Arial Bold" charset="0"/>
            </a:endParaRPr>
          </a:p>
        </p:txBody>
      </p:sp>
      <p:sp>
        <p:nvSpPr>
          <p:cNvPr id="11" name="Shape 75"/>
          <p:cNvSpPr>
            <a:spLocks noChangeArrowheads="1"/>
          </p:cNvSpPr>
          <p:nvPr/>
        </p:nvSpPr>
        <p:spPr bwMode="auto">
          <a:xfrm>
            <a:off x="2098675" y="4067175"/>
            <a:ext cx="6324600" cy="830997"/>
          </a:xfrm>
          <a:prstGeom prst="rect">
            <a:avLst/>
          </a:prstGeom>
          <a:noFill/>
          <a:ln>
            <a:noFill/>
          </a:ln>
          <a:extLst>
            <a:ext uri="{C572A759-6A51-4108-AA02-DFA0A04FC94B}">
              <ma14:wrappingTextBoxFlag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lIns="45719" rIns="45719">
            <a:spAutoFit/>
          </a:bodyPr>
          <a:lstStyle/>
          <a:p>
            <a:r>
              <a:rPr lang="en-US" b="1" dirty="0" smtClean="0">
                <a:solidFill>
                  <a:srgbClr val="FFFFFF"/>
                </a:solidFill>
              </a:rPr>
              <a:t>An approach to tackling Internet </a:t>
            </a:r>
          </a:p>
          <a:p>
            <a:r>
              <a:rPr lang="en-US" b="1" dirty="0" smtClean="0">
                <a:solidFill>
                  <a:srgbClr val="FFFFFF"/>
                </a:solidFill>
              </a:rPr>
              <a:t>security issues</a:t>
            </a:r>
            <a:endParaRPr lang="en-US" b="1" dirty="0">
              <a:solidFill>
                <a:srgbClr val="FFFFFF"/>
              </a:solidFill>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3.png"/>
          <p:cNvPicPr>
            <a:picLocks noChangeAspect="1" noChangeArrowheads="1"/>
          </p:cNvPicPr>
          <p:nvPr/>
        </p:nvPicPr>
        <p:blipFill>
          <a:blip r:embed="rId3">
            <a:duotone>
              <a:prstClr val="black"/>
              <a:schemeClr val="accent5">
                <a:tint val="45000"/>
                <a:satMod val="400000"/>
              </a:schemeClr>
            </a:duotone>
            <a:extLst>
              <a:ext uri="{BEBA8EAE-BF5A-486C-A8C5-ECC9F3942E4B}">
                <a14:imgProps xmlns:a14="http://schemas.microsoft.com/office/drawing/2010/main">
                  <a14:imgLayer r:embed="rId4">
                    <a14:imgEffect>
                      <a14:brightnessContrast bright="-100000" contrast="-40000"/>
                    </a14:imgEffect>
                  </a14:imgLayer>
                </a14:imgProps>
              </a:ext>
              <a:ext uri="{28A0092B-C50C-407E-A947-70E740481C1C}">
                <a14:useLocalDpi xmlns:a14="http://schemas.microsoft.com/office/drawing/2010/main" val="0"/>
              </a:ext>
            </a:extLst>
          </a:blip>
          <a:srcRect/>
          <a:stretch>
            <a:fillRect/>
          </a:stretch>
        </p:blipFill>
        <p:spPr bwMode="auto">
          <a:xfrm>
            <a:off x="7723188" y="6135688"/>
            <a:ext cx="1147762" cy="458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pic>
      <p:grpSp>
        <p:nvGrpSpPr>
          <p:cNvPr id="4" name="Group 3"/>
          <p:cNvGrpSpPr/>
          <p:nvPr/>
        </p:nvGrpSpPr>
        <p:grpSpPr>
          <a:xfrm>
            <a:off x="230186" y="692566"/>
            <a:ext cx="8829675" cy="5212556"/>
            <a:chOff x="230186" y="1135484"/>
            <a:chExt cx="8829675" cy="5212556"/>
          </a:xfrm>
        </p:grpSpPr>
        <p:graphicFrame>
          <p:nvGraphicFramePr>
            <p:cNvPr id="17" name="Diagram 16"/>
            <p:cNvGraphicFramePr/>
            <p:nvPr>
              <p:extLst>
                <p:ext uri="{D42A27DB-BD31-4B8C-83A1-F6EECF244321}">
                  <p14:modId xmlns:p14="http://schemas.microsoft.com/office/powerpoint/2010/main" val="224418750"/>
                </p:ext>
              </p:extLst>
            </p:nvPr>
          </p:nvGraphicFramePr>
          <p:xfrm>
            <a:off x="230186" y="1135484"/>
            <a:ext cx="8829675" cy="521255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 name="TextBox 1"/>
            <p:cNvSpPr txBox="1"/>
            <p:nvPr/>
          </p:nvSpPr>
          <p:spPr>
            <a:xfrm>
              <a:off x="415923" y="2864599"/>
              <a:ext cx="4070351" cy="156965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1" hangingPunct="0">
                <a:lnSpc>
                  <a:spcPct val="100000"/>
                </a:lnSpc>
                <a:spcBef>
                  <a:spcPts val="0"/>
                </a:spcBef>
                <a:spcAft>
                  <a:spcPts val="0"/>
                </a:spcAft>
                <a:buClrTx/>
                <a:buSzTx/>
                <a:buFontTx/>
                <a:buNone/>
                <a:tabLst/>
              </a:pPr>
              <a:r>
                <a:rPr kumimoji="0" lang="en-US" sz="3200" b="1" i="0" u="none" strike="noStrike" cap="none" spc="0" normalizeH="0" baseline="0" dirty="0" smtClean="0">
                  <a:ln>
                    <a:noFill/>
                  </a:ln>
                  <a:solidFill>
                    <a:schemeClr val="bg1"/>
                  </a:solidFill>
                  <a:effectLst/>
                  <a:uFillTx/>
                  <a:latin typeface="Arial"/>
                  <a:ea typeface="Arial"/>
                  <a:cs typeface="Arial"/>
                  <a:sym typeface="Arial"/>
                </a:rPr>
                <a:t>Elements of the </a:t>
              </a:r>
              <a:br>
                <a:rPr kumimoji="0" lang="en-US" sz="3200" b="1" i="0" u="none" strike="noStrike" cap="none" spc="0" normalizeH="0" baseline="0" dirty="0" smtClean="0">
                  <a:ln>
                    <a:noFill/>
                  </a:ln>
                  <a:solidFill>
                    <a:schemeClr val="bg1"/>
                  </a:solidFill>
                  <a:effectLst/>
                  <a:uFillTx/>
                  <a:latin typeface="Arial"/>
                  <a:ea typeface="Arial"/>
                  <a:cs typeface="Arial"/>
                  <a:sym typeface="Arial"/>
                </a:rPr>
              </a:br>
              <a:r>
                <a:rPr kumimoji="0" lang="en-US" sz="3200" b="1" i="0" u="none" strike="noStrike" cap="none" spc="0" normalizeH="0" baseline="0" dirty="0" smtClean="0">
                  <a:ln>
                    <a:noFill/>
                  </a:ln>
                  <a:solidFill>
                    <a:schemeClr val="bg1"/>
                  </a:solidFill>
                  <a:effectLst/>
                  <a:uFillTx/>
                  <a:latin typeface="Arial"/>
                  <a:ea typeface="Arial"/>
                  <a:cs typeface="Arial"/>
                  <a:sym typeface="Arial"/>
                </a:rPr>
                <a:t>Collaborative</a:t>
              </a:r>
              <a:r>
                <a:rPr lang="en-US" sz="3200" b="1" dirty="0">
                  <a:solidFill>
                    <a:schemeClr val="bg1"/>
                  </a:solidFill>
                  <a:latin typeface="Arial"/>
                  <a:ea typeface="Arial"/>
                  <a:cs typeface="Arial"/>
                  <a:sym typeface="Arial"/>
                </a:rPr>
                <a:t/>
              </a:r>
              <a:br>
                <a:rPr lang="en-US" sz="3200" b="1" dirty="0">
                  <a:solidFill>
                    <a:schemeClr val="bg1"/>
                  </a:solidFill>
                  <a:latin typeface="Arial"/>
                  <a:ea typeface="Arial"/>
                  <a:cs typeface="Arial"/>
                  <a:sym typeface="Arial"/>
                </a:rPr>
              </a:br>
              <a:r>
                <a:rPr lang="en-US" sz="3200" b="1" dirty="0" smtClean="0">
                  <a:solidFill>
                    <a:schemeClr val="bg1"/>
                  </a:solidFill>
                  <a:latin typeface="Arial"/>
                  <a:ea typeface="Arial"/>
                  <a:cs typeface="Arial"/>
                  <a:sym typeface="Arial"/>
                </a:rPr>
                <a:t>Security Approach</a:t>
              </a:r>
              <a:endParaRPr kumimoji="0" lang="en-US" sz="3200" b="1" i="0" u="none" strike="noStrike" cap="none" spc="0" normalizeH="0" baseline="0" dirty="0">
                <a:ln>
                  <a:noFill/>
                </a:ln>
                <a:solidFill>
                  <a:schemeClr val="bg1"/>
                </a:solidFill>
                <a:effectLst/>
                <a:uFillTx/>
                <a:latin typeface="Arial"/>
                <a:ea typeface="Arial"/>
                <a:cs typeface="Arial"/>
                <a:sym typeface="Arial"/>
              </a:endParaRPr>
            </a:p>
          </p:txBody>
        </p:sp>
      </p:grpSp>
      <p:sp>
        <p:nvSpPr>
          <p:cNvPr id="5" name="Rectangle 4"/>
          <p:cNvSpPr/>
          <p:nvPr/>
        </p:nvSpPr>
        <p:spPr>
          <a:xfrm>
            <a:off x="230186" y="371475"/>
            <a:ext cx="2056607" cy="185738"/>
          </a:xfrm>
          <a:prstGeom prst="rect">
            <a:avLst/>
          </a:prstGeom>
          <a:solidFill>
            <a:schemeClr val="bg1"/>
          </a:solidFill>
          <a:ln w="10795" cap="flat">
            <a:noFill/>
            <a:prstDash val="solid"/>
            <a:bevel/>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1"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Arial"/>
              <a:ea typeface="Arial"/>
              <a:cs typeface="Arial"/>
              <a:sym typeface="Arial"/>
            </a:endParaRPr>
          </a:p>
        </p:txBody>
      </p:sp>
      <p:sp>
        <p:nvSpPr>
          <p:cNvPr id="7" name="Shape 141"/>
          <p:cNvSpPr>
            <a:spLocks/>
          </p:cNvSpPr>
          <p:nvPr/>
        </p:nvSpPr>
        <p:spPr bwMode="auto">
          <a:xfrm>
            <a:off x="6705600" y="1274757"/>
            <a:ext cx="366713" cy="366713"/>
          </a:xfrm>
          <a:custGeom>
            <a:avLst/>
            <a:gdLst>
              <a:gd name="T0" fmla="*/ 283811 w 19679"/>
              <a:gd name="T1" fmla="*/ 283811 h 19679"/>
              <a:gd name="T2" fmla="*/ 283811 w 19679"/>
              <a:gd name="T3" fmla="*/ 283811 h 19679"/>
              <a:gd name="T4" fmla="*/ 283811 w 19679"/>
              <a:gd name="T5" fmla="*/ 283811 h 19679"/>
              <a:gd name="T6" fmla="*/ 283811 w 19679"/>
              <a:gd name="T7" fmla="*/ 283811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9FDF"/>
          </a:solidFill>
          <a:ln>
            <a:noFill/>
          </a:ln>
          <a:extLst>
            <a:ext uri="{C572A759-6A51-4108-AA02-DFA0A04FC94B}">
              <ma14:wrappingTextBoxFlag xmlns:ma14="http://schemas.microsoft.com/office/mac/drawingml/2011/main" val="1"/>
            </a:ext>
            <a:ext uri="{91240B29-F687-4f45-9708-019B960494DF}">
              <a14:hiddenLine xmlns:a14="http://schemas.microsoft.com/office/drawing/2010/main" xmlns="" w="12700">
                <a:solidFill>
                  <a:srgbClr val="000000"/>
                </a:solidFill>
                <a:miter lim="400000"/>
                <a:headEnd/>
                <a:tailEnd/>
              </a14:hiddenLine>
            </a:ext>
          </a:extLst>
        </p:spPr>
        <p:txBody>
          <a:bodyPr lIns="0" tIns="0" rIns="0" bIns="0" anchor="ctr"/>
          <a:lstStyle/>
          <a:p>
            <a:pPr algn="ctr"/>
            <a:r>
              <a:rPr lang="en-US" sz="1400" b="1" dirty="0">
                <a:solidFill>
                  <a:srgbClr val="FFFFFF"/>
                </a:solidFill>
              </a:rPr>
              <a:t>1</a:t>
            </a:r>
          </a:p>
        </p:txBody>
      </p:sp>
      <p:sp>
        <p:nvSpPr>
          <p:cNvPr id="12" name="Shape 141"/>
          <p:cNvSpPr>
            <a:spLocks/>
          </p:cNvSpPr>
          <p:nvPr/>
        </p:nvSpPr>
        <p:spPr bwMode="auto">
          <a:xfrm>
            <a:off x="6053134" y="2054968"/>
            <a:ext cx="366713" cy="366713"/>
          </a:xfrm>
          <a:custGeom>
            <a:avLst/>
            <a:gdLst>
              <a:gd name="T0" fmla="*/ 283811 w 19679"/>
              <a:gd name="T1" fmla="*/ 283811 h 19679"/>
              <a:gd name="T2" fmla="*/ 283811 w 19679"/>
              <a:gd name="T3" fmla="*/ 283811 h 19679"/>
              <a:gd name="T4" fmla="*/ 283811 w 19679"/>
              <a:gd name="T5" fmla="*/ 283811 h 19679"/>
              <a:gd name="T6" fmla="*/ 283811 w 19679"/>
              <a:gd name="T7" fmla="*/ 283811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9FDF"/>
          </a:solidFill>
          <a:ln>
            <a:noFill/>
          </a:ln>
          <a:extLst>
            <a:ext uri="{C572A759-6A51-4108-AA02-DFA0A04FC94B}">
              <ma14:wrappingTextBoxFlag xmlns:ma14="http://schemas.microsoft.com/office/mac/drawingml/2011/main" val="1"/>
            </a:ext>
            <a:ext uri="{91240B29-F687-4f45-9708-019B960494DF}">
              <a14:hiddenLine xmlns:a14="http://schemas.microsoft.com/office/drawing/2010/main" xmlns="" w="12700">
                <a:solidFill>
                  <a:srgbClr val="000000"/>
                </a:solidFill>
                <a:miter lim="400000"/>
                <a:headEnd/>
                <a:tailEnd/>
              </a14:hiddenLine>
            </a:ext>
          </a:extLst>
        </p:spPr>
        <p:txBody>
          <a:bodyPr lIns="0" tIns="0" rIns="0" bIns="0" anchor="ctr"/>
          <a:lstStyle/>
          <a:p>
            <a:pPr algn="ctr"/>
            <a:r>
              <a:rPr lang="en-US" sz="1400" b="1" dirty="0" smtClean="0">
                <a:solidFill>
                  <a:srgbClr val="FFFFFF"/>
                </a:solidFill>
              </a:rPr>
              <a:t>2</a:t>
            </a:r>
            <a:endParaRPr lang="en-US" sz="1400" b="1" dirty="0">
              <a:solidFill>
                <a:srgbClr val="FFFFFF"/>
              </a:solidFill>
            </a:endParaRPr>
          </a:p>
        </p:txBody>
      </p:sp>
      <p:sp>
        <p:nvSpPr>
          <p:cNvPr id="13" name="Shape 141"/>
          <p:cNvSpPr>
            <a:spLocks/>
          </p:cNvSpPr>
          <p:nvPr/>
        </p:nvSpPr>
        <p:spPr bwMode="auto">
          <a:xfrm>
            <a:off x="5686421" y="3099279"/>
            <a:ext cx="366713" cy="366713"/>
          </a:xfrm>
          <a:custGeom>
            <a:avLst/>
            <a:gdLst>
              <a:gd name="T0" fmla="*/ 283811 w 19679"/>
              <a:gd name="T1" fmla="*/ 283811 h 19679"/>
              <a:gd name="T2" fmla="*/ 283811 w 19679"/>
              <a:gd name="T3" fmla="*/ 283811 h 19679"/>
              <a:gd name="T4" fmla="*/ 283811 w 19679"/>
              <a:gd name="T5" fmla="*/ 283811 h 19679"/>
              <a:gd name="T6" fmla="*/ 283811 w 19679"/>
              <a:gd name="T7" fmla="*/ 283811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9FDF"/>
          </a:solidFill>
          <a:ln>
            <a:noFill/>
          </a:ln>
          <a:extLst>
            <a:ext uri="{C572A759-6A51-4108-AA02-DFA0A04FC94B}">
              <ma14:wrappingTextBoxFlag xmlns:ma14="http://schemas.microsoft.com/office/mac/drawingml/2011/main" val="1"/>
            </a:ext>
            <a:ext uri="{91240B29-F687-4f45-9708-019B960494DF}">
              <a14:hiddenLine xmlns:a14="http://schemas.microsoft.com/office/drawing/2010/main" xmlns="" w="12700">
                <a:solidFill>
                  <a:srgbClr val="000000"/>
                </a:solidFill>
                <a:miter lim="400000"/>
                <a:headEnd/>
                <a:tailEnd/>
              </a14:hiddenLine>
            </a:ext>
          </a:extLst>
        </p:spPr>
        <p:txBody>
          <a:bodyPr lIns="0" tIns="0" rIns="0" bIns="0" anchor="ctr"/>
          <a:lstStyle/>
          <a:p>
            <a:pPr algn="ctr"/>
            <a:r>
              <a:rPr lang="en-US" sz="1400" b="1" dirty="0">
                <a:solidFill>
                  <a:srgbClr val="FFFFFF"/>
                </a:solidFill>
              </a:rPr>
              <a:t>3</a:t>
            </a:r>
            <a:endParaRPr lang="en-US" sz="1400" b="1" dirty="0">
              <a:solidFill>
                <a:srgbClr val="FFFFFF"/>
              </a:solidFill>
            </a:endParaRPr>
          </a:p>
        </p:txBody>
      </p:sp>
      <p:sp>
        <p:nvSpPr>
          <p:cNvPr id="14" name="Shape 141"/>
          <p:cNvSpPr>
            <a:spLocks/>
          </p:cNvSpPr>
          <p:nvPr/>
        </p:nvSpPr>
        <p:spPr bwMode="auto">
          <a:xfrm>
            <a:off x="6053134" y="4143591"/>
            <a:ext cx="366713" cy="366713"/>
          </a:xfrm>
          <a:custGeom>
            <a:avLst/>
            <a:gdLst>
              <a:gd name="T0" fmla="*/ 283811 w 19679"/>
              <a:gd name="T1" fmla="*/ 283811 h 19679"/>
              <a:gd name="T2" fmla="*/ 283811 w 19679"/>
              <a:gd name="T3" fmla="*/ 283811 h 19679"/>
              <a:gd name="T4" fmla="*/ 283811 w 19679"/>
              <a:gd name="T5" fmla="*/ 283811 h 19679"/>
              <a:gd name="T6" fmla="*/ 283811 w 19679"/>
              <a:gd name="T7" fmla="*/ 283811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9FDF"/>
          </a:solidFill>
          <a:ln>
            <a:noFill/>
          </a:ln>
          <a:extLst>
            <a:ext uri="{C572A759-6A51-4108-AA02-DFA0A04FC94B}">
              <ma14:wrappingTextBoxFlag xmlns:ma14="http://schemas.microsoft.com/office/mac/drawingml/2011/main" val="1"/>
            </a:ext>
            <a:ext uri="{91240B29-F687-4f45-9708-019B960494DF}">
              <a14:hiddenLine xmlns:a14="http://schemas.microsoft.com/office/drawing/2010/main" xmlns="" w="12700">
                <a:solidFill>
                  <a:srgbClr val="000000"/>
                </a:solidFill>
                <a:miter lim="400000"/>
                <a:headEnd/>
                <a:tailEnd/>
              </a14:hiddenLine>
            </a:ext>
          </a:extLst>
        </p:spPr>
        <p:txBody>
          <a:bodyPr lIns="0" tIns="0" rIns="0" bIns="0" anchor="ctr"/>
          <a:lstStyle/>
          <a:p>
            <a:pPr algn="ctr"/>
            <a:r>
              <a:rPr lang="en-US" sz="1400" b="1" smtClean="0">
                <a:solidFill>
                  <a:srgbClr val="FFFFFF"/>
                </a:solidFill>
              </a:rPr>
              <a:t>4</a:t>
            </a:r>
            <a:endParaRPr lang="en-US" sz="1400" b="1" dirty="0">
              <a:solidFill>
                <a:srgbClr val="FFFFFF"/>
              </a:solidFill>
            </a:endParaRPr>
          </a:p>
        </p:txBody>
      </p:sp>
      <p:sp>
        <p:nvSpPr>
          <p:cNvPr id="15" name="Shape 141"/>
          <p:cNvSpPr>
            <a:spLocks/>
          </p:cNvSpPr>
          <p:nvPr/>
        </p:nvSpPr>
        <p:spPr bwMode="auto">
          <a:xfrm>
            <a:off x="6705600" y="4924641"/>
            <a:ext cx="366713" cy="366713"/>
          </a:xfrm>
          <a:custGeom>
            <a:avLst/>
            <a:gdLst>
              <a:gd name="T0" fmla="*/ 283811 w 19679"/>
              <a:gd name="T1" fmla="*/ 283811 h 19679"/>
              <a:gd name="T2" fmla="*/ 283811 w 19679"/>
              <a:gd name="T3" fmla="*/ 283811 h 19679"/>
              <a:gd name="T4" fmla="*/ 283811 w 19679"/>
              <a:gd name="T5" fmla="*/ 283811 h 19679"/>
              <a:gd name="T6" fmla="*/ 283811 w 19679"/>
              <a:gd name="T7" fmla="*/ 283811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9FDF"/>
          </a:solidFill>
          <a:ln>
            <a:noFill/>
          </a:ln>
          <a:extLst>
            <a:ext uri="{C572A759-6A51-4108-AA02-DFA0A04FC94B}">
              <ma14:wrappingTextBoxFlag xmlns:ma14="http://schemas.microsoft.com/office/mac/drawingml/2011/main" val="1"/>
            </a:ext>
            <a:ext uri="{91240B29-F687-4f45-9708-019B960494DF}">
              <a14:hiddenLine xmlns:a14="http://schemas.microsoft.com/office/drawing/2010/main" xmlns="" w="12700">
                <a:solidFill>
                  <a:srgbClr val="000000"/>
                </a:solidFill>
                <a:miter lim="400000"/>
                <a:headEnd/>
                <a:tailEnd/>
              </a14:hiddenLine>
            </a:ext>
          </a:extLst>
        </p:spPr>
        <p:txBody>
          <a:bodyPr lIns="0" tIns="0" rIns="0" bIns="0" anchor="ctr"/>
          <a:lstStyle/>
          <a:p>
            <a:pPr algn="ctr"/>
            <a:r>
              <a:rPr lang="en-US" sz="1400" b="1">
                <a:solidFill>
                  <a:srgbClr val="FFFFFF"/>
                </a:solidFill>
              </a:rPr>
              <a:t>5</a:t>
            </a:r>
            <a:endParaRPr lang="en-US" sz="1400" b="1" dirty="0">
              <a:solidFill>
                <a:srgbClr val="FFFFFF"/>
              </a:solidFill>
            </a:endParaRPr>
          </a:p>
        </p:txBody>
      </p:sp>
    </p:spTree>
    <p:extLst>
      <p:ext uri="{BB962C8B-B14F-4D97-AF65-F5344CB8AC3E}">
        <p14:creationId xmlns:p14="http://schemas.microsoft.com/office/powerpoint/2010/main" val="4541108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fill="hold"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7" name="Shape 137"/>
          <p:cNvSpPr>
            <a:spLocks noChangeArrowheads="1"/>
          </p:cNvSpPr>
          <p:nvPr/>
        </p:nvSpPr>
        <p:spPr bwMode="auto">
          <a:xfrm>
            <a:off x="1779588" y="1244636"/>
            <a:ext cx="6564312" cy="923328"/>
          </a:xfrm>
          <a:prstGeom prst="rect">
            <a:avLst/>
          </a:prstGeom>
          <a:noFill/>
          <a:ln>
            <a:noFill/>
          </a:ln>
          <a:extLst>
            <a:ext uri="{C572A759-6A51-4108-AA02-DFA0A04FC94B}">
              <ma14:wrappingTextBoxFlag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square" tIns="91439" bIns="91439">
            <a:spAutoFit/>
          </a:bodyPr>
          <a:lstStyle/>
          <a:p>
            <a:pPr>
              <a:lnSpc>
                <a:spcPct val="120000"/>
              </a:lnSpc>
            </a:pPr>
            <a:r>
              <a:rPr lang="en-US" sz="2000" b="1" dirty="0" smtClean="0">
                <a:solidFill>
                  <a:srgbClr val="535353"/>
                </a:solidFill>
              </a:rPr>
              <a:t>An Internet security paradigm should:</a:t>
            </a:r>
          </a:p>
          <a:p>
            <a:pPr>
              <a:lnSpc>
                <a:spcPct val="120000"/>
              </a:lnSpc>
            </a:pPr>
            <a:endParaRPr lang="en-US" sz="2000" b="1" dirty="0">
              <a:solidFill>
                <a:srgbClr val="535353"/>
              </a:solidFill>
            </a:endParaRPr>
          </a:p>
        </p:txBody>
      </p:sp>
      <p:sp>
        <p:nvSpPr>
          <p:cNvPr id="13320" name="Shape 141"/>
          <p:cNvSpPr>
            <a:spLocks/>
          </p:cNvSpPr>
          <p:nvPr/>
        </p:nvSpPr>
        <p:spPr bwMode="auto">
          <a:xfrm>
            <a:off x="847725" y="1231894"/>
            <a:ext cx="566738" cy="566738"/>
          </a:xfrm>
          <a:custGeom>
            <a:avLst/>
            <a:gdLst>
              <a:gd name="T0" fmla="*/ 283811 w 19679"/>
              <a:gd name="T1" fmla="*/ 283811 h 19679"/>
              <a:gd name="T2" fmla="*/ 283811 w 19679"/>
              <a:gd name="T3" fmla="*/ 283811 h 19679"/>
              <a:gd name="T4" fmla="*/ 283811 w 19679"/>
              <a:gd name="T5" fmla="*/ 283811 h 19679"/>
              <a:gd name="T6" fmla="*/ 283811 w 19679"/>
              <a:gd name="T7" fmla="*/ 283811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9FDF"/>
          </a:solidFill>
          <a:ln>
            <a:noFill/>
          </a:ln>
          <a:extLst>
            <a:ext uri="{C572A759-6A51-4108-AA02-DFA0A04FC94B}">
              <ma14:wrappingTextBoxFlag xmlns:ma14="http://schemas.microsoft.com/office/mac/drawingml/2011/main" val="1"/>
            </a:ext>
            <a:ext uri="{91240B29-F687-4f45-9708-019B960494DF}">
              <a14:hiddenLine xmlns:a14="http://schemas.microsoft.com/office/drawing/2010/main" xmlns="" w="12700">
                <a:solidFill>
                  <a:srgbClr val="000000"/>
                </a:solidFill>
                <a:miter lim="400000"/>
                <a:headEnd/>
                <a:tailEnd/>
              </a14:hiddenLine>
            </a:ext>
          </a:extLst>
        </p:spPr>
        <p:txBody>
          <a:bodyPr lIns="0" tIns="0" rIns="0" bIns="0" anchor="ctr"/>
          <a:lstStyle/>
          <a:p>
            <a:pPr algn="ctr"/>
            <a:r>
              <a:rPr lang="en-US" b="1" dirty="0">
                <a:solidFill>
                  <a:srgbClr val="FFFFFF"/>
                </a:solidFill>
              </a:rPr>
              <a:t>1</a:t>
            </a:r>
          </a:p>
        </p:txBody>
      </p:sp>
      <p:sp>
        <p:nvSpPr>
          <p:cNvPr id="13" name="Shape 137"/>
          <p:cNvSpPr>
            <a:spLocks noChangeArrowheads="1"/>
          </p:cNvSpPr>
          <p:nvPr/>
        </p:nvSpPr>
        <p:spPr bwMode="auto">
          <a:xfrm>
            <a:off x="1779588" y="1861099"/>
            <a:ext cx="6564312" cy="1292660"/>
          </a:xfrm>
          <a:prstGeom prst="rect">
            <a:avLst/>
          </a:prstGeom>
          <a:noFill/>
          <a:ln>
            <a:noFill/>
          </a:ln>
          <a:extLst>
            <a:ext uri="{C572A759-6A51-4108-AA02-DFA0A04FC94B}">
              <ma14:wrappingTextBoxFlag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square" tIns="91439" bIns="91439">
            <a:spAutoFit/>
          </a:bodyPr>
          <a:lstStyle/>
          <a:p>
            <a:pPr marL="342900" lvl="2" indent="-342900">
              <a:lnSpc>
                <a:spcPct val="120000"/>
              </a:lnSpc>
              <a:buFont typeface="Arial" charset="0"/>
              <a:buChar char="•"/>
            </a:pPr>
            <a:r>
              <a:rPr lang="en-US" sz="2000" dirty="0" smtClean="0">
                <a:solidFill>
                  <a:srgbClr val="535353"/>
                </a:solidFill>
                <a:ea typeface="Arial" charset="0"/>
              </a:rPr>
              <a:t>Foster </a:t>
            </a:r>
            <a:r>
              <a:rPr lang="en-US" sz="2000" dirty="0">
                <a:solidFill>
                  <a:srgbClr val="535353"/>
                </a:solidFill>
                <a:ea typeface="Arial" charset="0"/>
              </a:rPr>
              <a:t>confidence </a:t>
            </a:r>
            <a:r>
              <a:rPr lang="en-US" sz="2000" dirty="0" smtClean="0">
                <a:solidFill>
                  <a:srgbClr val="535353"/>
                </a:solidFill>
                <a:ea typeface="Arial" charset="0"/>
              </a:rPr>
              <a:t>globally,</a:t>
            </a:r>
            <a:endParaRPr lang="en-US" sz="2000" dirty="0">
              <a:solidFill>
                <a:srgbClr val="535353"/>
              </a:solidFill>
              <a:ea typeface="Arial" charset="0"/>
            </a:endParaRPr>
          </a:p>
          <a:p>
            <a:pPr marL="342900" lvl="2" indent="-342900">
              <a:lnSpc>
                <a:spcPct val="120000"/>
              </a:lnSpc>
              <a:buFont typeface="Arial" charset="0"/>
              <a:buChar char="•"/>
            </a:pPr>
            <a:r>
              <a:rPr lang="en-US" sz="2000" dirty="0">
                <a:solidFill>
                  <a:srgbClr val="535353"/>
                </a:solidFill>
                <a:ea typeface="Arial" charset="0"/>
              </a:rPr>
              <a:t>Protect social and economic </a:t>
            </a:r>
            <a:r>
              <a:rPr lang="en-US" sz="2000" dirty="0" smtClean="0">
                <a:solidFill>
                  <a:srgbClr val="535353"/>
                </a:solidFill>
                <a:ea typeface="Arial" charset="0"/>
              </a:rPr>
              <a:t>opportunities, and</a:t>
            </a:r>
            <a:endParaRPr lang="en-US" sz="2000" dirty="0">
              <a:solidFill>
                <a:srgbClr val="535353"/>
              </a:solidFill>
              <a:ea typeface="Arial" charset="0"/>
            </a:endParaRPr>
          </a:p>
          <a:p>
            <a:pPr marL="342900" lvl="2" indent="-342900">
              <a:lnSpc>
                <a:spcPct val="120000"/>
              </a:lnSpc>
              <a:buFont typeface="Arial" charset="0"/>
              <a:buChar char="•"/>
            </a:pPr>
            <a:r>
              <a:rPr lang="en-US" sz="2000" dirty="0">
                <a:solidFill>
                  <a:srgbClr val="535353"/>
                </a:solidFill>
                <a:ea typeface="Arial" charset="0"/>
              </a:rPr>
              <a:t>Advance objectives in design and </a:t>
            </a:r>
            <a:r>
              <a:rPr lang="en-US" sz="2000" dirty="0" smtClean="0">
                <a:solidFill>
                  <a:srgbClr val="535353"/>
                </a:solidFill>
                <a:ea typeface="Arial" charset="0"/>
              </a:rPr>
              <a:t>in practice.</a:t>
            </a:r>
          </a:p>
        </p:txBody>
      </p:sp>
      <p:pic>
        <p:nvPicPr>
          <p:cNvPr id="18" name="image3.png"/>
          <p:cNvPicPr>
            <a:picLocks noChangeAspect="1" noChangeArrowheads="1"/>
          </p:cNvPicPr>
          <p:nvPr/>
        </p:nvPicPr>
        <p:blipFill>
          <a:blip r:embed="rId3">
            <a:duotone>
              <a:prstClr val="black"/>
              <a:schemeClr val="accent5">
                <a:tint val="45000"/>
                <a:satMod val="400000"/>
              </a:schemeClr>
            </a:duotone>
            <a:extLst>
              <a:ext uri="{BEBA8EAE-BF5A-486C-A8C5-ECC9F3942E4B}">
                <a14:imgProps xmlns:a14="http://schemas.microsoft.com/office/drawing/2010/main">
                  <a14:imgLayer r:embed="rId4">
                    <a14:imgEffect>
                      <a14:brightnessContrast bright="-100000" contrast="-40000"/>
                    </a14:imgEffect>
                  </a14:imgLayer>
                </a14:imgProps>
              </a:ext>
              <a:ext uri="{28A0092B-C50C-407E-A947-70E740481C1C}">
                <a14:useLocalDpi xmlns:a14="http://schemas.microsoft.com/office/drawing/2010/main" val="0"/>
              </a:ext>
            </a:extLst>
          </a:blip>
          <a:srcRect/>
          <a:stretch>
            <a:fillRect/>
          </a:stretch>
        </p:blipFill>
        <p:spPr bwMode="auto">
          <a:xfrm>
            <a:off x="7723188" y="6135688"/>
            <a:ext cx="1147762" cy="458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pic>
      <p:sp>
        <p:nvSpPr>
          <p:cNvPr id="7" name="Shape 137"/>
          <p:cNvSpPr>
            <a:spLocks noChangeArrowheads="1"/>
          </p:cNvSpPr>
          <p:nvPr/>
        </p:nvSpPr>
        <p:spPr bwMode="auto">
          <a:xfrm>
            <a:off x="1779588" y="3253361"/>
            <a:ext cx="6564312" cy="553996"/>
          </a:xfrm>
          <a:prstGeom prst="rect">
            <a:avLst/>
          </a:prstGeom>
          <a:noFill/>
          <a:ln>
            <a:noFill/>
          </a:ln>
          <a:extLst>
            <a:ext uri="{C572A759-6A51-4108-AA02-DFA0A04FC94B}">
              <ma14:wrappingTextBoxFlag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square" tIns="91439" bIns="91439">
            <a:spAutoFit/>
          </a:bodyPr>
          <a:lstStyle/>
          <a:p>
            <a:pPr>
              <a:lnSpc>
                <a:spcPct val="120000"/>
              </a:lnSpc>
            </a:pPr>
            <a:r>
              <a:rPr lang="en-US" sz="2000" b="1" dirty="0">
                <a:solidFill>
                  <a:srgbClr val="535353"/>
                </a:solidFill>
              </a:rPr>
              <a:t>Internet participants have</a:t>
            </a:r>
            <a:r>
              <a:rPr lang="en-US" sz="2000" b="1" dirty="0" smtClean="0">
                <a:solidFill>
                  <a:srgbClr val="535353"/>
                </a:solidFill>
              </a:rPr>
              <a:t>:</a:t>
            </a:r>
            <a:endParaRPr lang="en-US" sz="2000" b="1" dirty="0">
              <a:solidFill>
                <a:srgbClr val="535353"/>
              </a:solidFill>
            </a:endParaRPr>
          </a:p>
        </p:txBody>
      </p:sp>
      <p:sp>
        <p:nvSpPr>
          <p:cNvPr id="8" name="Shape 141"/>
          <p:cNvSpPr>
            <a:spLocks/>
          </p:cNvSpPr>
          <p:nvPr/>
        </p:nvSpPr>
        <p:spPr bwMode="auto">
          <a:xfrm>
            <a:off x="847725" y="3240619"/>
            <a:ext cx="566738" cy="566738"/>
          </a:xfrm>
          <a:custGeom>
            <a:avLst/>
            <a:gdLst>
              <a:gd name="T0" fmla="*/ 283811 w 19679"/>
              <a:gd name="T1" fmla="*/ 283811 h 19679"/>
              <a:gd name="T2" fmla="*/ 283811 w 19679"/>
              <a:gd name="T3" fmla="*/ 283811 h 19679"/>
              <a:gd name="T4" fmla="*/ 283811 w 19679"/>
              <a:gd name="T5" fmla="*/ 283811 h 19679"/>
              <a:gd name="T6" fmla="*/ 283811 w 19679"/>
              <a:gd name="T7" fmla="*/ 283811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9FDF"/>
          </a:solidFill>
          <a:ln>
            <a:noFill/>
          </a:ln>
          <a:extLst>
            <a:ext uri="{C572A759-6A51-4108-AA02-DFA0A04FC94B}">
              <ma14:wrappingTextBoxFlag xmlns:ma14="http://schemas.microsoft.com/office/mac/drawingml/2011/main" val="1"/>
            </a:ext>
            <a:ext uri="{91240B29-F687-4f45-9708-019B960494DF}">
              <a14:hiddenLine xmlns:a14="http://schemas.microsoft.com/office/drawing/2010/main" xmlns="" w="12700">
                <a:solidFill>
                  <a:srgbClr val="000000"/>
                </a:solidFill>
                <a:miter lim="400000"/>
                <a:headEnd/>
                <a:tailEnd/>
              </a14:hiddenLine>
            </a:ext>
          </a:extLst>
        </p:spPr>
        <p:txBody>
          <a:bodyPr lIns="0" tIns="0" rIns="0" bIns="0" anchor="ctr"/>
          <a:lstStyle/>
          <a:p>
            <a:pPr algn="ctr"/>
            <a:r>
              <a:rPr lang="en-US" b="1" dirty="0">
                <a:solidFill>
                  <a:srgbClr val="FFFFFF"/>
                </a:solidFill>
              </a:rPr>
              <a:t>2</a:t>
            </a:r>
          </a:p>
        </p:txBody>
      </p:sp>
      <p:sp>
        <p:nvSpPr>
          <p:cNvPr id="9" name="Shape 137"/>
          <p:cNvSpPr>
            <a:spLocks noChangeArrowheads="1"/>
          </p:cNvSpPr>
          <p:nvPr/>
        </p:nvSpPr>
        <p:spPr bwMode="auto">
          <a:xfrm>
            <a:off x="1779588" y="3807357"/>
            <a:ext cx="6564312" cy="1661991"/>
          </a:xfrm>
          <a:prstGeom prst="rect">
            <a:avLst/>
          </a:prstGeom>
          <a:noFill/>
          <a:ln>
            <a:noFill/>
          </a:ln>
          <a:extLst>
            <a:ext uri="{C572A759-6A51-4108-AA02-DFA0A04FC94B}">
              <ma14:wrappingTextBoxFlag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square" tIns="91439" bIns="91439">
            <a:spAutoFit/>
          </a:bodyPr>
          <a:lstStyle/>
          <a:p>
            <a:pPr marL="342900" lvl="2" indent="-342900">
              <a:lnSpc>
                <a:spcPct val="120000"/>
              </a:lnSpc>
              <a:buFont typeface="Arial" charset="0"/>
              <a:buChar char="•"/>
            </a:pPr>
            <a:r>
              <a:rPr lang="en-US" sz="2000" dirty="0">
                <a:solidFill>
                  <a:srgbClr val="535353"/>
                </a:solidFill>
                <a:ea typeface="Arial" charset="0"/>
              </a:rPr>
              <a:t>A common interest in the management of the Internet to ensure its sustainability, and</a:t>
            </a:r>
          </a:p>
          <a:p>
            <a:pPr marL="342900" lvl="2" indent="-342900">
              <a:lnSpc>
                <a:spcPct val="120000"/>
              </a:lnSpc>
              <a:buFont typeface="Arial" charset="0"/>
              <a:buChar char="•"/>
            </a:pPr>
            <a:r>
              <a:rPr lang="en-US" sz="2000" dirty="0">
                <a:solidFill>
                  <a:srgbClr val="535353"/>
                </a:solidFill>
                <a:ea typeface="Arial" charset="0"/>
              </a:rPr>
              <a:t>A collective responsibility to care for the Internet for the benefit of everyone.</a:t>
            </a:r>
          </a:p>
        </p:txBody>
      </p:sp>
    </p:spTree>
    <p:extLst>
      <p:ext uri="{BB962C8B-B14F-4D97-AF65-F5344CB8AC3E}">
        <p14:creationId xmlns:p14="http://schemas.microsoft.com/office/powerpoint/2010/main" val="17080304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fill="hold"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7" name="Shape 137"/>
          <p:cNvSpPr>
            <a:spLocks noChangeArrowheads="1"/>
          </p:cNvSpPr>
          <p:nvPr/>
        </p:nvSpPr>
        <p:spPr bwMode="auto">
          <a:xfrm>
            <a:off x="1779588" y="1122559"/>
            <a:ext cx="6564312" cy="923328"/>
          </a:xfrm>
          <a:prstGeom prst="rect">
            <a:avLst/>
          </a:prstGeom>
          <a:noFill/>
          <a:ln>
            <a:noFill/>
          </a:ln>
          <a:extLst>
            <a:ext uri="{C572A759-6A51-4108-AA02-DFA0A04FC94B}">
              <ma14:wrappingTextBoxFlag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square" tIns="91439" bIns="91439">
            <a:spAutoFit/>
          </a:bodyPr>
          <a:lstStyle/>
          <a:p>
            <a:pPr>
              <a:lnSpc>
                <a:spcPct val="120000"/>
              </a:lnSpc>
            </a:pPr>
            <a:r>
              <a:rPr lang="en-US" sz="2000" b="1" dirty="0" smtClean="0">
                <a:solidFill>
                  <a:srgbClr val="535353"/>
                </a:solidFill>
              </a:rPr>
              <a:t>Security solutions should be integrated </a:t>
            </a:r>
            <a:br>
              <a:rPr lang="en-US" sz="2000" b="1" dirty="0" smtClean="0">
                <a:solidFill>
                  <a:srgbClr val="535353"/>
                </a:solidFill>
              </a:rPr>
            </a:br>
            <a:r>
              <a:rPr lang="en-US" sz="2000" b="1" dirty="0" smtClean="0">
                <a:solidFill>
                  <a:srgbClr val="535353"/>
                </a:solidFill>
              </a:rPr>
              <a:t>to preserve the:</a:t>
            </a:r>
            <a:endParaRPr lang="en-US" sz="2000" b="1" dirty="0">
              <a:solidFill>
                <a:srgbClr val="535353"/>
              </a:solidFill>
            </a:endParaRPr>
          </a:p>
        </p:txBody>
      </p:sp>
      <p:sp>
        <p:nvSpPr>
          <p:cNvPr id="13" name="Shape 137"/>
          <p:cNvSpPr>
            <a:spLocks noChangeArrowheads="1"/>
          </p:cNvSpPr>
          <p:nvPr/>
        </p:nvSpPr>
        <p:spPr bwMode="auto">
          <a:xfrm>
            <a:off x="1779588" y="1962347"/>
            <a:ext cx="6564312" cy="923328"/>
          </a:xfrm>
          <a:prstGeom prst="rect">
            <a:avLst/>
          </a:prstGeom>
          <a:noFill/>
          <a:ln>
            <a:noFill/>
          </a:ln>
          <a:extLst>
            <a:ext uri="{C572A759-6A51-4108-AA02-DFA0A04FC94B}">
              <ma14:wrappingTextBoxFlag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square" tIns="91439" bIns="91439">
            <a:spAutoFit/>
          </a:bodyPr>
          <a:lstStyle/>
          <a:p>
            <a:pPr marL="342900" lvl="2" indent="-342900">
              <a:lnSpc>
                <a:spcPct val="120000"/>
              </a:lnSpc>
              <a:buFont typeface="Arial" charset="0"/>
              <a:buChar char="•"/>
            </a:pPr>
            <a:r>
              <a:rPr lang="en-US" sz="2000" dirty="0" smtClean="0">
                <a:solidFill>
                  <a:srgbClr val="535353"/>
                </a:solidFill>
                <a:ea typeface="Arial" charset="0"/>
              </a:rPr>
              <a:t>Internet Invariants, and</a:t>
            </a:r>
          </a:p>
          <a:p>
            <a:pPr marL="342900" lvl="2" indent="-342900">
              <a:lnSpc>
                <a:spcPct val="120000"/>
              </a:lnSpc>
              <a:buFont typeface="Arial" charset="0"/>
              <a:buChar char="•"/>
            </a:pPr>
            <a:r>
              <a:rPr lang="en-US" sz="2000" dirty="0" smtClean="0">
                <a:solidFill>
                  <a:srgbClr val="535353"/>
                </a:solidFill>
                <a:ea typeface="Arial" charset="0"/>
              </a:rPr>
              <a:t>Fundamental human rights, values, and expectations.</a:t>
            </a:r>
          </a:p>
        </p:txBody>
      </p:sp>
      <p:pic>
        <p:nvPicPr>
          <p:cNvPr id="18" name="image3.png"/>
          <p:cNvPicPr>
            <a:picLocks noChangeAspect="1" noChangeArrowheads="1"/>
          </p:cNvPicPr>
          <p:nvPr/>
        </p:nvPicPr>
        <p:blipFill>
          <a:blip r:embed="rId3">
            <a:duotone>
              <a:prstClr val="black"/>
              <a:schemeClr val="accent5">
                <a:tint val="45000"/>
                <a:satMod val="400000"/>
              </a:schemeClr>
            </a:duotone>
            <a:extLst>
              <a:ext uri="{BEBA8EAE-BF5A-486C-A8C5-ECC9F3942E4B}">
                <a14:imgProps xmlns:a14="http://schemas.microsoft.com/office/drawing/2010/main">
                  <a14:imgLayer r:embed="rId4">
                    <a14:imgEffect>
                      <a14:brightnessContrast bright="-100000" contrast="-40000"/>
                    </a14:imgEffect>
                  </a14:imgLayer>
                </a14:imgProps>
              </a:ext>
              <a:ext uri="{28A0092B-C50C-407E-A947-70E740481C1C}">
                <a14:useLocalDpi xmlns:a14="http://schemas.microsoft.com/office/drawing/2010/main" val="0"/>
              </a:ext>
            </a:extLst>
          </a:blip>
          <a:srcRect/>
          <a:stretch>
            <a:fillRect/>
          </a:stretch>
        </p:blipFill>
        <p:spPr bwMode="auto">
          <a:xfrm>
            <a:off x="7723188" y="6135688"/>
            <a:ext cx="1147762" cy="458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pic>
      <p:sp>
        <p:nvSpPr>
          <p:cNvPr id="8" name="Shape 137"/>
          <p:cNvSpPr>
            <a:spLocks noChangeArrowheads="1"/>
          </p:cNvSpPr>
          <p:nvPr/>
        </p:nvSpPr>
        <p:spPr bwMode="auto">
          <a:xfrm>
            <a:off x="1779588" y="2994223"/>
            <a:ext cx="6564312" cy="2769987"/>
          </a:xfrm>
          <a:prstGeom prst="rect">
            <a:avLst/>
          </a:prstGeom>
          <a:noFill/>
          <a:ln>
            <a:noFill/>
          </a:ln>
          <a:extLst>
            <a:ext uri="{C572A759-6A51-4108-AA02-DFA0A04FC94B}">
              <ma14:wrappingTextBoxFlag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square" tIns="91439" bIns="91439">
            <a:spAutoFit/>
          </a:bodyPr>
          <a:lstStyle/>
          <a:p>
            <a:pPr>
              <a:lnSpc>
                <a:spcPct val="120000"/>
              </a:lnSpc>
            </a:pPr>
            <a:r>
              <a:rPr lang="en-US" sz="2000" b="1" dirty="0" smtClean="0">
                <a:solidFill>
                  <a:srgbClr val="535353"/>
                </a:solidFill>
              </a:rPr>
              <a:t>Agree on the problem and then find the solution. Security </a:t>
            </a:r>
            <a:r>
              <a:rPr lang="en-US" sz="2000" b="1" dirty="0" smtClean="0">
                <a:solidFill>
                  <a:srgbClr val="535353"/>
                </a:solidFill>
              </a:rPr>
              <a:t>solutions need </a:t>
            </a:r>
            <a:r>
              <a:rPr lang="en-US" sz="2000" b="1" dirty="0" smtClean="0">
                <a:solidFill>
                  <a:srgbClr val="535353"/>
                </a:solidFill>
              </a:rPr>
              <a:t>to be</a:t>
            </a:r>
            <a:r>
              <a:rPr lang="en-US" sz="2000" b="1" dirty="0" smtClean="0">
                <a:solidFill>
                  <a:srgbClr val="535353"/>
                </a:solidFill>
              </a:rPr>
              <a:t>:</a:t>
            </a:r>
            <a:endParaRPr lang="en-US" sz="2000" b="1" dirty="0">
              <a:solidFill>
                <a:srgbClr val="535353"/>
              </a:solidFill>
            </a:endParaRPr>
          </a:p>
          <a:p>
            <a:pPr>
              <a:lnSpc>
                <a:spcPct val="120000"/>
              </a:lnSpc>
            </a:pPr>
            <a:endParaRPr lang="en-US" sz="2000" b="1" dirty="0" smtClean="0">
              <a:solidFill>
                <a:srgbClr val="535353"/>
              </a:solidFill>
            </a:endParaRPr>
          </a:p>
          <a:p>
            <a:pPr>
              <a:lnSpc>
                <a:spcPct val="120000"/>
              </a:lnSpc>
            </a:pPr>
            <a:endParaRPr lang="en-US" sz="2000" b="1" dirty="0">
              <a:solidFill>
                <a:srgbClr val="535353"/>
              </a:solidFill>
            </a:endParaRPr>
          </a:p>
          <a:p>
            <a:pPr>
              <a:lnSpc>
                <a:spcPct val="120000"/>
              </a:lnSpc>
            </a:pPr>
            <a:endParaRPr lang="en-US" sz="2000" b="1" dirty="0" smtClean="0">
              <a:solidFill>
                <a:srgbClr val="535353"/>
              </a:solidFill>
            </a:endParaRPr>
          </a:p>
          <a:p>
            <a:pPr>
              <a:lnSpc>
                <a:spcPct val="120000"/>
              </a:lnSpc>
            </a:pPr>
            <a:endParaRPr lang="en-US" sz="2000" b="1" dirty="0">
              <a:solidFill>
                <a:srgbClr val="535353"/>
              </a:solidFill>
            </a:endParaRPr>
          </a:p>
          <a:p>
            <a:pPr>
              <a:lnSpc>
                <a:spcPct val="120000"/>
              </a:lnSpc>
            </a:pPr>
            <a:endParaRPr lang="en-US" sz="2000" b="1" dirty="0" smtClean="0">
              <a:solidFill>
                <a:srgbClr val="535353"/>
              </a:solidFill>
            </a:endParaRPr>
          </a:p>
        </p:txBody>
      </p:sp>
      <p:sp>
        <p:nvSpPr>
          <p:cNvPr id="10" name="Shape 137"/>
          <p:cNvSpPr>
            <a:spLocks noChangeArrowheads="1"/>
          </p:cNvSpPr>
          <p:nvPr/>
        </p:nvSpPr>
        <p:spPr bwMode="auto">
          <a:xfrm>
            <a:off x="1779588" y="3933987"/>
            <a:ext cx="7364412" cy="2031323"/>
          </a:xfrm>
          <a:prstGeom prst="rect">
            <a:avLst/>
          </a:prstGeom>
          <a:noFill/>
          <a:ln>
            <a:noFill/>
          </a:ln>
          <a:extLst>
            <a:ext uri="{C572A759-6A51-4108-AA02-DFA0A04FC94B}">
              <ma14:wrappingTextBoxFlag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square" tIns="91439" bIns="91439">
            <a:spAutoFit/>
          </a:bodyPr>
          <a:lstStyle/>
          <a:p>
            <a:pPr marL="342900" lvl="2" indent="-342900">
              <a:lnSpc>
                <a:spcPct val="120000"/>
              </a:lnSpc>
              <a:buFont typeface="Arial" charset="0"/>
              <a:buChar char="•"/>
            </a:pPr>
            <a:r>
              <a:rPr lang="en-US" sz="2000" dirty="0" smtClean="0">
                <a:solidFill>
                  <a:srgbClr val="535353"/>
                </a:solidFill>
                <a:ea typeface="Arial" charset="0"/>
              </a:rPr>
              <a:t>Flexible enough to evolve over time,</a:t>
            </a:r>
          </a:p>
          <a:p>
            <a:pPr marL="342900" lvl="2" indent="-342900">
              <a:lnSpc>
                <a:spcPct val="120000"/>
              </a:lnSpc>
              <a:buFont typeface="Arial" charset="0"/>
              <a:buChar char="•"/>
            </a:pPr>
            <a:r>
              <a:rPr lang="en-US" sz="2000" dirty="0" smtClean="0">
                <a:solidFill>
                  <a:srgbClr val="535353"/>
                </a:solidFill>
                <a:ea typeface="Arial" charset="0"/>
              </a:rPr>
              <a:t>Responsive to new challenges,</a:t>
            </a:r>
          </a:p>
          <a:p>
            <a:pPr marL="342900" lvl="2" indent="-342900">
              <a:lnSpc>
                <a:spcPct val="120000"/>
              </a:lnSpc>
              <a:buFont typeface="Arial" charset="0"/>
              <a:buChar char="•"/>
            </a:pPr>
            <a:r>
              <a:rPr lang="en-US" sz="2000" dirty="0" smtClean="0">
                <a:solidFill>
                  <a:srgbClr val="535353"/>
                </a:solidFill>
                <a:ea typeface="Arial" charset="0"/>
              </a:rPr>
              <a:t>Resilient against change and threats, and </a:t>
            </a:r>
          </a:p>
          <a:p>
            <a:pPr marL="342900" lvl="2" indent="-342900">
              <a:lnSpc>
                <a:spcPct val="120000"/>
              </a:lnSpc>
              <a:buFont typeface="Arial" charset="0"/>
              <a:buChar char="•"/>
            </a:pPr>
            <a:r>
              <a:rPr lang="en-US" sz="2000" dirty="0" smtClean="0">
                <a:solidFill>
                  <a:srgbClr val="535353"/>
                </a:solidFill>
                <a:ea typeface="Arial" charset="0"/>
              </a:rPr>
              <a:t>Take an open, consensus-based </a:t>
            </a:r>
            <a:r>
              <a:rPr lang="en-US" sz="2000" dirty="0" smtClean="0">
                <a:solidFill>
                  <a:srgbClr val="535353"/>
                </a:solidFill>
                <a:ea typeface="Arial" charset="0"/>
              </a:rPr>
              <a:t>participatory approach.</a:t>
            </a:r>
          </a:p>
          <a:p>
            <a:pPr marL="342900" lvl="2" indent="-342900">
              <a:lnSpc>
                <a:spcPct val="120000"/>
              </a:lnSpc>
              <a:buFont typeface="Arial" charset="0"/>
              <a:buChar char="•"/>
            </a:pPr>
            <a:endParaRPr lang="en-US" sz="2000" dirty="0">
              <a:solidFill>
                <a:srgbClr val="535353"/>
              </a:solidFill>
              <a:ea typeface="Arial" charset="0"/>
            </a:endParaRPr>
          </a:p>
        </p:txBody>
      </p:sp>
      <p:sp>
        <p:nvSpPr>
          <p:cNvPr id="11" name="Shape 141"/>
          <p:cNvSpPr>
            <a:spLocks/>
          </p:cNvSpPr>
          <p:nvPr/>
        </p:nvSpPr>
        <p:spPr bwMode="auto">
          <a:xfrm>
            <a:off x="847725" y="1231894"/>
            <a:ext cx="566738" cy="566738"/>
          </a:xfrm>
          <a:custGeom>
            <a:avLst/>
            <a:gdLst>
              <a:gd name="T0" fmla="*/ 283811 w 19679"/>
              <a:gd name="T1" fmla="*/ 283811 h 19679"/>
              <a:gd name="T2" fmla="*/ 283811 w 19679"/>
              <a:gd name="T3" fmla="*/ 283811 h 19679"/>
              <a:gd name="T4" fmla="*/ 283811 w 19679"/>
              <a:gd name="T5" fmla="*/ 283811 h 19679"/>
              <a:gd name="T6" fmla="*/ 283811 w 19679"/>
              <a:gd name="T7" fmla="*/ 283811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9FDF"/>
          </a:solidFill>
          <a:ln>
            <a:noFill/>
          </a:ln>
          <a:extLst>
            <a:ext uri="{C572A759-6A51-4108-AA02-DFA0A04FC94B}">
              <ma14:wrappingTextBoxFlag xmlns:ma14="http://schemas.microsoft.com/office/mac/drawingml/2011/main" val="1"/>
            </a:ext>
            <a:ext uri="{91240B29-F687-4f45-9708-019B960494DF}">
              <a14:hiddenLine xmlns:a14="http://schemas.microsoft.com/office/drawing/2010/main" xmlns="" w="12700">
                <a:solidFill>
                  <a:srgbClr val="000000"/>
                </a:solidFill>
                <a:miter lim="400000"/>
                <a:headEnd/>
                <a:tailEnd/>
              </a14:hiddenLine>
            </a:ext>
          </a:extLst>
        </p:spPr>
        <p:txBody>
          <a:bodyPr lIns="0" tIns="0" rIns="0" bIns="0" anchor="ctr"/>
          <a:lstStyle/>
          <a:p>
            <a:pPr algn="ctr"/>
            <a:r>
              <a:rPr lang="en-US" b="1" dirty="0">
                <a:solidFill>
                  <a:srgbClr val="FFFFFF"/>
                </a:solidFill>
              </a:rPr>
              <a:t>3</a:t>
            </a:r>
          </a:p>
        </p:txBody>
      </p:sp>
      <p:sp>
        <p:nvSpPr>
          <p:cNvPr id="12" name="Shape 141"/>
          <p:cNvSpPr>
            <a:spLocks/>
          </p:cNvSpPr>
          <p:nvPr/>
        </p:nvSpPr>
        <p:spPr bwMode="auto">
          <a:xfrm>
            <a:off x="847725" y="2994223"/>
            <a:ext cx="566738" cy="566738"/>
          </a:xfrm>
          <a:custGeom>
            <a:avLst/>
            <a:gdLst>
              <a:gd name="T0" fmla="*/ 283811 w 19679"/>
              <a:gd name="T1" fmla="*/ 283811 h 19679"/>
              <a:gd name="T2" fmla="*/ 283811 w 19679"/>
              <a:gd name="T3" fmla="*/ 283811 h 19679"/>
              <a:gd name="T4" fmla="*/ 283811 w 19679"/>
              <a:gd name="T5" fmla="*/ 283811 h 19679"/>
              <a:gd name="T6" fmla="*/ 283811 w 19679"/>
              <a:gd name="T7" fmla="*/ 283811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9FDF"/>
          </a:solidFill>
          <a:ln>
            <a:noFill/>
          </a:ln>
          <a:extLst>
            <a:ext uri="{C572A759-6A51-4108-AA02-DFA0A04FC94B}">
              <ma14:wrappingTextBoxFlag xmlns:ma14="http://schemas.microsoft.com/office/mac/drawingml/2011/main" val="1"/>
            </a:ext>
            <a:ext uri="{91240B29-F687-4f45-9708-019B960494DF}">
              <a14:hiddenLine xmlns:a14="http://schemas.microsoft.com/office/drawing/2010/main" xmlns="" w="12700">
                <a:solidFill>
                  <a:srgbClr val="000000"/>
                </a:solidFill>
                <a:miter lim="400000"/>
                <a:headEnd/>
                <a:tailEnd/>
              </a14:hiddenLine>
            </a:ext>
          </a:extLst>
        </p:spPr>
        <p:txBody>
          <a:bodyPr lIns="0" tIns="0" rIns="0" bIns="0" anchor="ctr"/>
          <a:lstStyle/>
          <a:p>
            <a:pPr algn="ctr"/>
            <a:r>
              <a:rPr lang="en-US" b="1" dirty="0" smtClean="0">
                <a:solidFill>
                  <a:srgbClr val="FFFFFF"/>
                </a:solidFill>
              </a:rPr>
              <a:t>4</a:t>
            </a:r>
            <a:endParaRPr lang="en-US" b="1" dirty="0">
              <a:solidFill>
                <a:srgbClr val="FFFFFF"/>
              </a:solidFill>
            </a:endParaRPr>
          </a:p>
        </p:txBody>
      </p:sp>
    </p:spTree>
    <p:extLst>
      <p:ext uri="{BB962C8B-B14F-4D97-AF65-F5344CB8AC3E}">
        <p14:creationId xmlns:p14="http://schemas.microsoft.com/office/powerpoint/2010/main" val="16435607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fill="hold"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7" name="Shape 137"/>
          <p:cNvSpPr>
            <a:spLocks noChangeArrowheads="1"/>
          </p:cNvSpPr>
          <p:nvPr/>
        </p:nvSpPr>
        <p:spPr bwMode="auto">
          <a:xfrm>
            <a:off x="1779587" y="1244636"/>
            <a:ext cx="6564312" cy="553996"/>
          </a:xfrm>
          <a:prstGeom prst="rect">
            <a:avLst/>
          </a:prstGeom>
          <a:noFill/>
          <a:ln>
            <a:noFill/>
          </a:ln>
          <a:extLst>
            <a:ext uri="{C572A759-6A51-4108-AA02-DFA0A04FC94B}">
              <ma14:wrappingTextBoxFlag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square" tIns="91439" bIns="91439">
            <a:spAutoFit/>
          </a:bodyPr>
          <a:lstStyle/>
          <a:p>
            <a:pPr>
              <a:lnSpc>
                <a:spcPct val="120000"/>
              </a:lnSpc>
            </a:pPr>
            <a:r>
              <a:rPr lang="en-US" sz="2000" b="1" dirty="0" smtClean="0">
                <a:solidFill>
                  <a:srgbClr val="535353"/>
                </a:solidFill>
              </a:rPr>
              <a:t>Security solutions should involve communities:</a:t>
            </a:r>
            <a:endParaRPr lang="en-US" sz="2000" b="1" dirty="0">
              <a:solidFill>
                <a:srgbClr val="535353"/>
              </a:solidFill>
            </a:endParaRPr>
          </a:p>
        </p:txBody>
      </p:sp>
      <p:sp>
        <p:nvSpPr>
          <p:cNvPr id="13" name="Shape 137"/>
          <p:cNvSpPr>
            <a:spLocks noChangeArrowheads="1"/>
          </p:cNvSpPr>
          <p:nvPr/>
        </p:nvSpPr>
        <p:spPr bwMode="auto">
          <a:xfrm>
            <a:off x="1793874" y="2084424"/>
            <a:ext cx="6450013" cy="2769987"/>
          </a:xfrm>
          <a:prstGeom prst="rect">
            <a:avLst/>
          </a:prstGeom>
          <a:noFill/>
          <a:ln>
            <a:noFill/>
          </a:ln>
          <a:extLst>
            <a:ext uri="{C572A759-6A51-4108-AA02-DFA0A04FC94B}">
              <ma14:wrappingTextBoxFlag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txBody>
          <a:bodyPr wrap="square" tIns="91439" bIns="91439">
            <a:spAutoFit/>
          </a:bodyPr>
          <a:lstStyle/>
          <a:p>
            <a:pPr marL="342900" lvl="2" indent="-342900">
              <a:lnSpc>
                <a:spcPct val="120000"/>
              </a:lnSpc>
              <a:buFont typeface="Arial" charset="0"/>
              <a:buChar char="•"/>
            </a:pPr>
            <a:r>
              <a:rPr lang="en-US" sz="2000" dirty="0" smtClean="0">
                <a:solidFill>
                  <a:srgbClr val="535353"/>
                </a:solidFill>
                <a:ea typeface="Arial" charset="0"/>
              </a:rPr>
              <a:t>Of different players taking action closest to </a:t>
            </a:r>
            <a:br>
              <a:rPr lang="en-US" sz="2000" dirty="0" smtClean="0">
                <a:solidFill>
                  <a:srgbClr val="535353"/>
                </a:solidFill>
                <a:ea typeface="Arial" charset="0"/>
              </a:rPr>
            </a:br>
            <a:r>
              <a:rPr lang="en-US" sz="2000" dirty="0" smtClean="0">
                <a:solidFill>
                  <a:srgbClr val="535353"/>
                </a:solidFill>
                <a:ea typeface="Arial" charset="0"/>
              </a:rPr>
              <a:t>where issues occur,</a:t>
            </a:r>
          </a:p>
          <a:p>
            <a:pPr marL="342900" lvl="2" indent="-342900">
              <a:lnSpc>
                <a:spcPct val="120000"/>
              </a:lnSpc>
              <a:buFont typeface="Arial" charset="0"/>
              <a:buChar char="•"/>
            </a:pPr>
            <a:r>
              <a:rPr lang="en-US" sz="2000" dirty="0" smtClean="0">
                <a:solidFill>
                  <a:srgbClr val="535353"/>
                </a:solidFill>
                <a:ea typeface="Arial" charset="0"/>
              </a:rPr>
              <a:t>That are the smallest, lowest, or least centralized link in the chain,</a:t>
            </a:r>
          </a:p>
          <a:p>
            <a:pPr marL="342900" lvl="2" indent="-342900">
              <a:lnSpc>
                <a:spcPct val="120000"/>
              </a:lnSpc>
              <a:buFont typeface="Arial" charset="0"/>
              <a:buChar char="•"/>
            </a:pPr>
            <a:r>
              <a:rPr lang="en-US" sz="2000" dirty="0" smtClean="0">
                <a:solidFill>
                  <a:srgbClr val="535353"/>
                </a:solidFill>
                <a:ea typeface="Arial" charset="0"/>
              </a:rPr>
              <a:t>Formed in a bottom-up, self-organizing fashion, and</a:t>
            </a:r>
          </a:p>
          <a:p>
            <a:pPr marL="342900" lvl="2" indent="-342900">
              <a:lnSpc>
                <a:spcPct val="120000"/>
              </a:lnSpc>
              <a:buFont typeface="Arial" charset="0"/>
              <a:buChar char="•"/>
            </a:pPr>
            <a:r>
              <a:rPr lang="en-US" sz="2000" dirty="0" smtClean="0">
                <a:solidFill>
                  <a:srgbClr val="535353"/>
                </a:solidFill>
                <a:ea typeface="Arial" charset="0"/>
              </a:rPr>
              <a:t>That effectively and efficiently define and implement solutions based on interoperable building blocks.</a:t>
            </a:r>
          </a:p>
        </p:txBody>
      </p:sp>
      <p:pic>
        <p:nvPicPr>
          <p:cNvPr id="18" name="image3.png"/>
          <p:cNvPicPr>
            <a:picLocks noChangeAspect="1" noChangeArrowheads="1"/>
          </p:cNvPicPr>
          <p:nvPr/>
        </p:nvPicPr>
        <p:blipFill>
          <a:blip r:embed="rId3">
            <a:duotone>
              <a:prstClr val="black"/>
              <a:schemeClr val="accent5">
                <a:tint val="45000"/>
                <a:satMod val="400000"/>
              </a:schemeClr>
            </a:duotone>
            <a:extLst>
              <a:ext uri="{BEBA8EAE-BF5A-486C-A8C5-ECC9F3942E4B}">
                <a14:imgProps xmlns:a14="http://schemas.microsoft.com/office/drawing/2010/main">
                  <a14:imgLayer r:embed="rId4">
                    <a14:imgEffect>
                      <a14:brightnessContrast bright="-100000" contrast="-40000"/>
                    </a14:imgEffect>
                  </a14:imgLayer>
                </a14:imgProps>
              </a:ext>
              <a:ext uri="{28A0092B-C50C-407E-A947-70E740481C1C}">
                <a14:useLocalDpi xmlns:a14="http://schemas.microsoft.com/office/drawing/2010/main" val="0"/>
              </a:ext>
            </a:extLst>
          </a:blip>
          <a:srcRect/>
          <a:stretch>
            <a:fillRect/>
          </a:stretch>
        </p:blipFill>
        <p:spPr bwMode="auto">
          <a:xfrm>
            <a:off x="7723188" y="6135688"/>
            <a:ext cx="1147762" cy="458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pic>
      <p:sp>
        <p:nvSpPr>
          <p:cNvPr id="8" name="Shape 141"/>
          <p:cNvSpPr>
            <a:spLocks/>
          </p:cNvSpPr>
          <p:nvPr/>
        </p:nvSpPr>
        <p:spPr bwMode="auto">
          <a:xfrm>
            <a:off x="847725" y="1231894"/>
            <a:ext cx="566738" cy="566738"/>
          </a:xfrm>
          <a:custGeom>
            <a:avLst/>
            <a:gdLst>
              <a:gd name="T0" fmla="*/ 283811 w 19679"/>
              <a:gd name="T1" fmla="*/ 283811 h 19679"/>
              <a:gd name="T2" fmla="*/ 283811 w 19679"/>
              <a:gd name="T3" fmla="*/ 283811 h 19679"/>
              <a:gd name="T4" fmla="*/ 283811 w 19679"/>
              <a:gd name="T5" fmla="*/ 283811 h 19679"/>
              <a:gd name="T6" fmla="*/ 283811 w 19679"/>
              <a:gd name="T7" fmla="*/ 283811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9FDF"/>
          </a:solidFill>
          <a:ln>
            <a:noFill/>
          </a:ln>
          <a:extLst>
            <a:ext uri="{C572A759-6A51-4108-AA02-DFA0A04FC94B}">
              <ma14:wrappingTextBoxFlag xmlns:ma14="http://schemas.microsoft.com/office/mac/drawingml/2011/main" val="1"/>
            </a:ext>
            <a:ext uri="{91240B29-F687-4f45-9708-019B960494DF}">
              <a14:hiddenLine xmlns:a14="http://schemas.microsoft.com/office/drawing/2010/main" xmlns="" w="12700">
                <a:solidFill>
                  <a:srgbClr val="000000"/>
                </a:solidFill>
                <a:miter lim="400000"/>
                <a:headEnd/>
                <a:tailEnd/>
              </a14:hiddenLine>
            </a:ext>
          </a:extLst>
        </p:spPr>
        <p:txBody>
          <a:bodyPr lIns="0" tIns="0" rIns="0" bIns="0" anchor="ctr"/>
          <a:lstStyle/>
          <a:p>
            <a:pPr algn="ctr"/>
            <a:r>
              <a:rPr lang="en-US" b="1" dirty="0" smtClean="0">
                <a:solidFill>
                  <a:srgbClr val="FFFFFF"/>
                </a:solidFill>
              </a:rPr>
              <a:t>5</a:t>
            </a:r>
            <a:endParaRPr lang="en-US" b="1" dirty="0">
              <a:solidFill>
                <a:srgbClr val="FFFFFF"/>
              </a:solidFill>
            </a:endParaRPr>
          </a:p>
        </p:txBody>
      </p:sp>
    </p:spTree>
    <p:extLst>
      <p:ext uri="{BB962C8B-B14F-4D97-AF65-F5344CB8AC3E}">
        <p14:creationId xmlns:p14="http://schemas.microsoft.com/office/powerpoint/2010/main" val="18189890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fill="hold"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9" name="image3.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3188" y="6135688"/>
            <a:ext cx="1147762" cy="458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400000"/>
                <a:headEnd/>
                <a:tailEnd/>
              </a14:hiddenLine>
            </a:ext>
          </a:extLst>
        </p:spPr>
      </p:pic>
      <p:sp>
        <p:nvSpPr>
          <p:cNvPr id="7" name="Shape 655"/>
          <p:cNvSpPr txBox="1">
            <a:spLocks/>
          </p:cNvSpPr>
          <p:nvPr/>
        </p:nvSpPr>
        <p:spPr>
          <a:xfrm>
            <a:off x="127000" y="2646363"/>
            <a:ext cx="8686800" cy="2035175"/>
          </a:xfrm>
          <a:prstGeom prst="rect">
            <a:avLst/>
          </a:prstGeom>
        </p:spPr>
        <p:txBody>
          <a:bodyPr/>
          <a:lstStyle>
            <a:lvl1pPr algn="ctr" rtl="0" eaLnBrk="0" fontAlgn="base" hangingPunct="0">
              <a:lnSpc>
                <a:spcPct val="90000"/>
              </a:lnSpc>
              <a:spcBef>
                <a:spcPct val="0"/>
              </a:spcBef>
              <a:spcAft>
                <a:spcPct val="0"/>
              </a:spcAft>
              <a:defRPr sz="2000" b="1">
                <a:solidFill>
                  <a:srgbClr val="1291D2"/>
                </a:solidFill>
                <a:latin typeface="Arial Bold"/>
                <a:ea typeface="ＭＳ Ｐゴシック" charset="0"/>
                <a:cs typeface="Arial Bold"/>
                <a:sym typeface="Arial Bold" charset="0"/>
              </a:defRPr>
            </a:lvl1pPr>
            <a:lvl2pPr algn="ctr" rtl="0" eaLnBrk="0" fontAlgn="base" hangingPunct="0">
              <a:lnSpc>
                <a:spcPct val="90000"/>
              </a:lnSpc>
              <a:spcBef>
                <a:spcPct val="0"/>
              </a:spcBef>
              <a:spcAft>
                <a:spcPct val="0"/>
              </a:spcAft>
              <a:defRPr sz="2000" b="1">
                <a:solidFill>
                  <a:srgbClr val="1291D2"/>
                </a:solidFill>
                <a:latin typeface="Arial Bold"/>
                <a:ea typeface="ＭＳ Ｐゴシック" charset="0"/>
                <a:cs typeface="Arial Bold"/>
                <a:sym typeface="Arial Bold" charset="0"/>
              </a:defRPr>
            </a:lvl2pPr>
            <a:lvl3pPr algn="ctr" rtl="0" eaLnBrk="0" fontAlgn="base" hangingPunct="0">
              <a:lnSpc>
                <a:spcPct val="90000"/>
              </a:lnSpc>
              <a:spcBef>
                <a:spcPct val="0"/>
              </a:spcBef>
              <a:spcAft>
                <a:spcPct val="0"/>
              </a:spcAft>
              <a:defRPr sz="2000" b="1">
                <a:solidFill>
                  <a:srgbClr val="1291D2"/>
                </a:solidFill>
                <a:latin typeface="Arial Bold"/>
                <a:ea typeface="ＭＳ Ｐゴシック" charset="0"/>
                <a:cs typeface="Arial Bold"/>
                <a:sym typeface="Arial Bold" charset="0"/>
              </a:defRPr>
            </a:lvl3pPr>
            <a:lvl4pPr algn="ctr" rtl="0" eaLnBrk="0" fontAlgn="base" hangingPunct="0">
              <a:lnSpc>
                <a:spcPct val="90000"/>
              </a:lnSpc>
              <a:spcBef>
                <a:spcPct val="0"/>
              </a:spcBef>
              <a:spcAft>
                <a:spcPct val="0"/>
              </a:spcAft>
              <a:defRPr sz="2000" b="1">
                <a:solidFill>
                  <a:srgbClr val="1291D2"/>
                </a:solidFill>
                <a:latin typeface="Arial Bold"/>
                <a:ea typeface="ＭＳ Ｐゴシック" charset="0"/>
                <a:cs typeface="Arial Bold"/>
                <a:sym typeface="Arial Bold" charset="0"/>
              </a:defRPr>
            </a:lvl4pPr>
            <a:lvl5pPr algn="ctr" rtl="0" eaLnBrk="0" fontAlgn="base" hangingPunct="0">
              <a:lnSpc>
                <a:spcPct val="90000"/>
              </a:lnSpc>
              <a:spcBef>
                <a:spcPct val="0"/>
              </a:spcBef>
              <a:spcAft>
                <a:spcPct val="0"/>
              </a:spcAft>
              <a:defRPr sz="2000" b="1">
                <a:solidFill>
                  <a:srgbClr val="1291D2"/>
                </a:solidFill>
                <a:latin typeface="Arial Bold"/>
                <a:ea typeface="ＭＳ Ｐゴシック" charset="0"/>
                <a:cs typeface="Arial Bold"/>
                <a:sym typeface="Arial Bold" charset="0"/>
              </a:defRPr>
            </a:lvl5pPr>
            <a:lvl6pPr indent="457200">
              <a:lnSpc>
                <a:spcPct val="90000"/>
              </a:lnSpc>
              <a:defRPr sz="2000">
                <a:solidFill>
                  <a:srgbClr val="009FDF"/>
                </a:solidFill>
                <a:latin typeface="Arial Bold"/>
                <a:ea typeface="Arial Bold"/>
                <a:cs typeface="Arial Bold"/>
                <a:sym typeface="Arial Bold"/>
              </a:defRPr>
            </a:lvl6pPr>
            <a:lvl7pPr indent="914400">
              <a:lnSpc>
                <a:spcPct val="90000"/>
              </a:lnSpc>
              <a:defRPr sz="2000">
                <a:solidFill>
                  <a:srgbClr val="009FDF"/>
                </a:solidFill>
                <a:latin typeface="Arial Bold"/>
                <a:ea typeface="Arial Bold"/>
                <a:cs typeface="Arial Bold"/>
                <a:sym typeface="Arial Bold"/>
              </a:defRPr>
            </a:lvl7pPr>
            <a:lvl8pPr indent="1371600">
              <a:lnSpc>
                <a:spcPct val="90000"/>
              </a:lnSpc>
              <a:defRPr sz="2000">
                <a:solidFill>
                  <a:srgbClr val="009FDF"/>
                </a:solidFill>
                <a:latin typeface="Arial Bold"/>
                <a:ea typeface="Arial Bold"/>
                <a:cs typeface="Arial Bold"/>
                <a:sym typeface="Arial Bold"/>
              </a:defRPr>
            </a:lvl8pPr>
            <a:lvl9pPr indent="1828800">
              <a:lnSpc>
                <a:spcPct val="90000"/>
              </a:lnSpc>
              <a:defRPr sz="2000">
                <a:solidFill>
                  <a:srgbClr val="009FDF"/>
                </a:solidFill>
                <a:latin typeface="Arial Bold"/>
                <a:ea typeface="Arial Bold"/>
                <a:cs typeface="Arial Bold"/>
                <a:sym typeface="Arial Bold"/>
              </a:defRPr>
            </a:lvl9pPr>
          </a:lstStyle>
          <a:p>
            <a:pPr eaLnBrk="1" hangingPunct="1"/>
            <a:r>
              <a:rPr lang="en-US" sz="5400" dirty="0" smtClean="0">
                <a:solidFill>
                  <a:schemeClr val="bg1"/>
                </a:solidFill>
                <a:latin typeface="Arial"/>
                <a:cs typeface="Arial"/>
              </a:rPr>
              <a:t>Questions?</a:t>
            </a:r>
            <a:endParaRPr lang="en-US" sz="5400" dirty="0">
              <a:solidFill>
                <a:schemeClr val="bg1"/>
              </a:solidFill>
              <a:latin typeface="Arial"/>
              <a:cs typeface="Arial"/>
            </a:endParaRPr>
          </a:p>
        </p:txBody>
      </p:sp>
      <p:sp>
        <p:nvSpPr>
          <p:cNvPr id="4" name="Shape 88">
            <a:hlinkClick r:id="rId4"/>
          </p:cNvPr>
          <p:cNvSpPr txBox="1">
            <a:spLocks/>
          </p:cNvSpPr>
          <p:nvPr/>
        </p:nvSpPr>
        <p:spPr>
          <a:xfrm>
            <a:off x="0" y="4681539"/>
            <a:ext cx="8813800" cy="461961"/>
          </a:xfrm>
          <a:prstGeom prst="rect">
            <a:avLst/>
          </a:prstGeom>
        </p:spPr>
        <p:txBody>
          <a:bodyPr/>
          <a:lstStyle>
            <a:lvl1pPr algn="ctr" rtl="0" eaLnBrk="0" fontAlgn="base" hangingPunct="0">
              <a:lnSpc>
                <a:spcPct val="90000"/>
              </a:lnSpc>
              <a:spcBef>
                <a:spcPct val="0"/>
              </a:spcBef>
              <a:spcAft>
                <a:spcPct val="0"/>
              </a:spcAft>
              <a:defRPr sz="2000" b="1">
                <a:solidFill>
                  <a:srgbClr val="1291D2"/>
                </a:solidFill>
                <a:latin typeface="Arial Bold"/>
                <a:ea typeface="ＭＳ Ｐゴシック" charset="0"/>
                <a:cs typeface="Arial Bold"/>
                <a:sym typeface="Arial Bold" charset="0"/>
              </a:defRPr>
            </a:lvl1pPr>
            <a:lvl2pPr algn="ctr" rtl="0" eaLnBrk="0" fontAlgn="base" hangingPunct="0">
              <a:lnSpc>
                <a:spcPct val="90000"/>
              </a:lnSpc>
              <a:spcBef>
                <a:spcPct val="0"/>
              </a:spcBef>
              <a:spcAft>
                <a:spcPct val="0"/>
              </a:spcAft>
              <a:defRPr sz="2000" b="1">
                <a:solidFill>
                  <a:srgbClr val="1291D2"/>
                </a:solidFill>
                <a:latin typeface="Arial Bold"/>
                <a:ea typeface="ＭＳ Ｐゴシック" charset="0"/>
                <a:cs typeface="Arial Bold"/>
                <a:sym typeface="Arial Bold" charset="0"/>
              </a:defRPr>
            </a:lvl2pPr>
            <a:lvl3pPr algn="ctr" rtl="0" eaLnBrk="0" fontAlgn="base" hangingPunct="0">
              <a:lnSpc>
                <a:spcPct val="90000"/>
              </a:lnSpc>
              <a:spcBef>
                <a:spcPct val="0"/>
              </a:spcBef>
              <a:spcAft>
                <a:spcPct val="0"/>
              </a:spcAft>
              <a:defRPr sz="2000" b="1">
                <a:solidFill>
                  <a:srgbClr val="1291D2"/>
                </a:solidFill>
                <a:latin typeface="Arial Bold"/>
                <a:ea typeface="ＭＳ Ｐゴシック" charset="0"/>
                <a:cs typeface="Arial Bold"/>
                <a:sym typeface="Arial Bold" charset="0"/>
              </a:defRPr>
            </a:lvl3pPr>
            <a:lvl4pPr algn="ctr" rtl="0" eaLnBrk="0" fontAlgn="base" hangingPunct="0">
              <a:lnSpc>
                <a:spcPct val="90000"/>
              </a:lnSpc>
              <a:spcBef>
                <a:spcPct val="0"/>
              </a:spcBef>
              <a:spcAft>
                <a:spcPct val="0"/>
              </a:spcAft>
              <a:defRPr sz="2000" b="1">
                <a:solidFill>
                  <a:srgbClr val="1291D2"/>
                </a:solidFill>
                <a:latin typeface="Arial Bold"/>
                <a:ea typeface="ＭＳ Ｐゴシック" charset="0"/>
                <a:cs typeface="Arial Bold"/>
                <a:sym typeface="Arial Bold" charset="0"/>
              </a:defRPr>
            </a:lvl4pPr>
            <a:lvl5pPr algn="ctr" rtl="0" eaLnBrk="0" fontAlgn="base" hangingPunct="0">
              <a:lnSpc>
                <a:spcPct val="90000"/>
              </a:lnSpc>
              <a:spcBef>
                <a:spcPct val="0"/>
              </a:spcBef>
              <a:spcAft>
                <a:spcPct val="0"/>
              </a:spcAft>
              <a:defRPr sz="2000" b="1">
                <a:solidFill>
                  <a:srgbClr val="1291D2"/>
                </a:solidFill>
                <a:latin typeface="Arial Bold"/>
                <a:ea typeface="ＭＳ Ｐゴシック" charset="0"/>
                <a:cs typeface="Arial Bold"/>
                <a:sym typeface="Arial Bold" charset="0"/>
              </a:defRPr>
            </a:lvl5pPr>
            <a:lvl6pPr indent="457200">
              <a:lnSpc>
                <a:spcPct val="90000"/>
              </a:lnSpc>
              <a:defRPr sz="2000">
                <a:solidFill>
                  <a:srgbClr val="009FDF"/>
                </a:solidFill>
                <a:latin typeface="Arial Bold"/>
                <a:ea typeface="Arial Bold"/>
                <a:cs typeface="Arial Bold"/>
                <a:sym typeface="Arial Bold"/>
              </a:defRPr>
            </a:lvl6pPr>
            <a:lvl7pPr indent="914400">
              <a:lnSpc>
                <a:spcPct val="90000"/>
              </a:lnSpc>
              <a:defRPr sz="2000">
                <a:solidFill>
                  <a:srgbClr val="009FDF"/>
                </a:solidFill>
                <a:latin typeface="Arial Bold"/>
                <a:ea typeface="Arial Bold"/>
                <a:cs typeface="Arial Bold"/>
                <a:sym typeface="Arial Bold"/>
              </a:defRPr>
            </a:lvl7pPr>
            <a:lvl8pPr indent="1371600">
              <a:lnSpc>
                <a:spcPct val="90000"/>
              </a:lnSpc>
              <a:defRPr sz="2000">
                <a:solidFill>
                  <a:srgbClr val="009FDF"/>
                </a:solidFill>
                <a:latin typeface="Arial Bold"/>
                <a:ea typeface="Arial Bold"/>
                <a:cs typeface="Arial Bold"/>
                <a:sym typeface="Arial Bold"/>
              </a:defRPr>
            </a:lvl8pPr>
            <a:lvl9pPr indent="1828800">
              <a:lnSpc>
                <a:spcPct val="90000"/>
              </a:lnSpc>
              <a:defRPr sz="2000">
                <a:solidFill>
                  <a:srgbClr val="009FDF"/>
                </a:solidFill>
                <a:latin typeface="Arial Bold"/>
                <a:ea typeface="Arial Bold"/>
                <a:cs typeface="Arial Bold"/>
                <a:sym typeface="Arial Bold"/>
              </a:defRPr>
            </a:lvl9pPr>
          </a:lstStyle>
          <a:p>
            <a:r>
              <a:rPr lang="en-US" b="0" kern="0" dirty="0" smtClean="0">
                <a:solidFill>
                  <a:schemeClr val="bg1"/>
                </a:solidFill>
              </a:rPr>
              <a:t>Download the Briefing Paper</a:t>
            </a:r>
          </a:p>
          <a:p>
            <a:endParaRPr lang="en-US" b="0" kern="0" dirty="0">
              <a:solidFill>
                <a:schemeClr val="bg1"/>
              </a:solidFill>
            </a:endParaRPr>
          </a:p>
        </p:txBody>
      </p:sp>
      <p:sp>
        <p:nvSpPr>
          <p:cNvPr id="5" name="Right Arrow 4"/>
          <p:cNvSpPr/>
          <p:nvPr/>
        </p:nvSpPr>
        <p:spPr>
          <a:xfrm>
            <a:off x="2171700" y="4760119"/>
            <a:ext cx="358955" cy="177800"/>
          </a:xfrm>
          <a:prstGeom prst="rightArrow">
            <a:avLst/>
          </a:prstGeom>
          <a:solidFill>
            <a:srgbClr val="FFFFFF"/>
          </a:solidFill>
          <a:ln w="10795" cap="flat">
            <a:noFill/>
            <a:prstDash val="solid"/>
            <a:bevel/>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1"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Default">
  <a:themeElements>
    <a:clrScheme name="Default">
      <a:dk1>
        <a:srgbClr val="000000"/>
      </a:dk1>
      <a:lt1>
        <a:srgbClr val="FFFFFF"/>
      </a:lt1>
      <a:dk2>
        <a:srgbClr val="A7A7A7"/>
      </a:dk2>
      <a:lt2>
        <a:srgbClr val="535353"/>
      </a:lt2>
      <a:accent1>
        <a:srgbClr val="0033A0"/>
      </a:accent1>
      <a:accent2>
        <a:srgbClr val="009FDF"/>
      </a:accent2>
      <a:accent3>
        <a:srgbClr val="001489"/>
      </a:accent3>
      <a:accent4>
        <a:srgbClr val="485CC7"/>
      </a:accent4>
      <a:accent5>
        <a:srgbClr val="63666A"/>
      </a:accent5>
      <a:accent6>
        <a:srgbClr val="97999B"/>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0795" cap="flat">
          <a:solidFill>
            <a:srgbClr val="0033A0"/>
          </a:solidFill>
          <a:prstDash val="solid"/>
          <a:bevel/>
        </a:ln>
        <a:effectLst/>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0795" cap="flat">
          <a:solidFill>
            <a:srgbClr val="0033A0"/>
          </a:solidFill>
          <a:prstDash val="solid"/>
          <a:bevel/>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0033A0"/>
      </a:accent1>
      <a:accent2>
        <a:srgbClr val="009FDF"/>
      </a:accent2>
      <a:accent3>
        <a:srgbClr val="001489"/>
      </a:accent3>
      <a:accent4>
        <a:srgbClr val="485CC7"/>
      </a:accent4>
      <a:accent5>
        <a:srgbClr val="63666A"/>
      </a:accent5>
      <a:accent6>
        <a:srgbClr val="97999B"/>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0795" cap="flat">
          <a:solidFill>
            <a:srgbClr val="0033A0"/>
          </a:solidFill>
          <a:prstDash val="solid"/>
          <a:bevel/>
        </a:ln>
        <a:effectLst/>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0795" cap="flat">
          <a:solidFill>
            <a:srgbClr val="0033A0"/>
          </a:solidFill>
          <a:prstDash val="solid"/>
          <a:bevel/>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emplate>ISOC_DocumentA4.thmx</Template>
  <TotalTime>11786</TotalTime>
  <Words>1386</Words>
  <Application>Microsoft Macintosh PowerPoint</Application>
  <PresentationFormat>On-screen Show (4:3)</PresentationFormat>
  <Paragraphs>120</Paragraphs>
  <Slides>6</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 Bold</vt:lpstr>
      <vt:lpstr>Avenir Roman</vt:lpstr>
      <vt:lpstr>Calibri</vt:lpstr>
      <vt:lpstr>ＭＳ Ｐゴシック</vt:lpstr>
      <vt:lpstr>Arial</vt:lpstr>
      <vt:lpstr>Default</vt:lpstr>
      <vt:lpstr>PowerPoint Presentation</vt:lpstr>
      <vt:lpstr>PowerPoint Presentation</vt:lpstr>
      <vt:lpstr>PowerPoint Presentation</vt:lpstr>
      <vt:lpstr>PowerPoint Presentation</vt:lpstr>
      <vt:lpstr>PowerPoint Presentation</vt:lpstr>
      <vt:lpstr>PowerPoint Presentation</vt:lpstr>
    </vt:vector>
  </TitlesOfParts>
  <Manager>Dr Konstantinos Komaitis</Manager>
  <Company>Internet Society</Company>
  <LinksUpToDate>false</LinksUpToDate>
  <SharedDoc>false</SharedDoc>
  <HyperlinkBase/>
  <HyperlinksChanged>false</HyperlinksChanged>
  <AppVersion>15.0022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Collaborative Security</dc:title>
  <dc:subject/>
  <dc:creator>Ayden Férdeline</dc:creator>
  <cp:keywords/>
  <dc:description/>
  <cp:lastModifiedBy>Ayden Ferdeline</cp:lastModifiedBy>
  <cp:revision>212</cp:revision>
  <dcterms:modified xsi:type="dcterms:W3CDTF">2016-06-14T15:45:56Z</dcterms:modified>
  <cp:category/>
</cp:coreProperties>
</file>